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5"/>
  </p:notesMasterIdLst>
  <p:sldIdLst>
    <p:sldId id="677" r:id="rId2"/>
    <p:sldId id="607" r:id="rId3"/>
    <p:sldId id="610" r:id="rId4"/>
    <p:sldId id="474" r:id="rId5"/>
    <p:sldId id="475" r:id="rId6"/>
    <p:sldId id="710" r:id="rId7"/>
    <p:sldId id="430" r:id="rId8"/>
    <p:sldId id="706" r:id="rId9"/>
    <p:sldId id="258" r:id="rId10"/>
    <p:sldId id="260" r:id="rId11"/>
    <p:sldId id="261" r:id="rId12"/>
    <p:sldId id="262" r:id="rId13"/>
    <p:sldId id="270" r:id="rId14"/>
    <p:sldId id="271" r:id="rId15"/>
    <p:sldId id="707" r:id="rId16"/>
    <p:sldId id="717" r:id="rId17"/>
    <p:sldId id="718" r:id="rId18"/>
    <p:sldId id="680" r:id="rId19"/>
    <p:sldId id="711" r:id="rId20"/>
    <p:sldId id="712" r:id="rId21"/>
    <p:sldId id="719" r:id="rId22"/>
    <p:sldId id="726" r:id="rId23"/>
    <p:sldId id="727" r:id="rId24"/>
    <p:sldId id="728" r:id="rId25"/>
    <p:sldId id="729" r:id="rId26"/>
    <p:sldId id="730" r:id="rId27"/>
    <p:sldId id="731" r:id="rId28"/>
    <p:sldId id="732" r:id="rId29"/>
    <p:sldId id="733" r:id="rId30"/>
    <p:sldId id="734" r:id="rId31"/>
    <p:sldId id="736" r:id="rId32"/>
    <p:sldId id="735" r:id="rId33"/>
    <p:sldId id="25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4E7"/>
    <a:srgbClr val="FF9300"/>
    <a:srgbClr val="F2F7F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99"/>
    <p:restoredTop sz="66531" autoAdjust="0"/>
  </p:normalViewPr>
  <p:slideViewPr>
    <p:cSldViewPr snapToGrid="0" snapToObjects="1" showGuides="1">
      <p:cViewPr varScale="1">
        <p:scale>
          <a:sx n="78" d="100"/>
          <a:sy n="78" d="100"/>
        </p:scale>
        <p:origin x="1784" y="176"/>
      </p:cViewPr>
      <p:guideLst>
        <p:guide orient="horz" pos="2137"/>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9CC216-3AF6-3A4D-88E3-6BFF0B34EA29}" type="datetimeFigureOut">
              <a:rPr lang="en-US" smtClean="0"/>
              <a:t>5/9/22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A7CE6-FC2E-5844-8E3C-E71D91EF3FB1}" type="slidenum">
              <a:rPr lang="en-US" smtClean="0"/>
              <a:t>‹#›</a:t>
            </a:fld>
            <a:endParaRPr lang="en-US"/>
          </a:p>
        </p:txBody>
      </p:sp>
    </p:spTree>
    <p:extLst>
      <p:ext uri="{BB962C8B-B14F-4D97-AF65-F5344CB8AC3E}">
        <p14:creationId xmlns:p14="http://schemas.microsoft.com/office/powerpoint/2010/main" val="3840401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With thanks to Rachel Hawkes for her input on the lesson material and </a:t>
            </a:r>
            <a:r>
              <a:rPr lang="en-GB" sz="1200" b="0" i="0" u="none" strike="noStrike" kern="1200" dirty="0">
                <a:solidFill>
                  <a:schemeClr val="tx1"/>
                </a:solidFill>
                <a:effectLst/>
                <a:latin typeface="+mn-lt"/>
                <a:ea typeface="+mn-ea"/>
                <a:cs typeface="+mn-cs"/>
              </a:rPr>
              <a:t>A</a:t>
            </a:r>
            <a:r>
              <a:rPr lang="en-GB" sz="1200" i="0" kern="1200" dirty="0">
                <a:solidFill>
                  <a:schemeClr val="tx1"/>
                </a:solidFill>
                <a:effectLst/>
                <a:latin typeface="+mn-lt"/>
                <a:ea typeface="+mn-ea"/>
                <a:cs typeface="+mn-cs"/>
              </a:rPr>
              <a:t>manda Izquierdo for native speaker feedback.</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a:t>
            </a:r>
            <a:r>
              <a:rPr lang="es-ES" sz="1200" b="0" dirty="0"/>
              <a:t>rule #1: </a:t>
            </a:r>
            <a:r>
              <a:rPr lang="es-ES" sz="1200" b="0" dirty="0" err="1"/>
              <a:t>if</a:t>
            </a:r>
            <a:r>
              <a:rPr lang="es-ES" sz="1200" b="0" dirty="0"/>
              <a:t> stress </a:t>
            </a:r>
            <a:r>
              <a:rPr lang="es-ES" sz="1200" b="0" dirty="0" err="1"/>
              <a:t>is</a:t>
            </a:r>
            <a:r>
              <a:rPr lang="es-ES" sz="1200" b="0" dirty="0"/>
              <a:t> </a:t>
            </a:r>
            <a:r>
              <a:rPr lang="es-ES" sz="1200" b="0" dirty="0" err="1"/>
              <a:t>on</a:t>
            </a:r>
            <a:r>
              <a:rPr lang="es-ES" sz="1200" b="0" dirty="0"/>
              <a:t> final </a:t>
            </a:r>
            <a:r>
              <a:rPr lang="es-ES" sz="1200" b="0" dirty="0" err="1"/>
              <a:t>syllable</a:t>
            </a:r>
            <a:r>
              <a:rPr lang="es-ES" sz="1200" b="0" dirty="0"/>
              <a:t>, and </a:t>
            </a:r>
            <a:r>
              <a:rPr lang="es-ES" sz="1200" b="0" dirty="0" err="1"/>
              <a:t>it</a:t>
            </a:r>
            <a:r>
              <a:rPr lang="es-ES" sz="1200" b="0" dirty="0"/>
              <a:t> </a:t>
            </a:r>
            <a:r>
              <a:rPr lang="es-ES" sz="1200" b="0" dirty="0" err="1"/>
              <a:t>ends</a:t>
            </a:r>
            <a:r>
              <a:rPr lang="es-ES" sz="1200" b="0" dirty="0"/>
              <a:t> in </a:t>
            </a:r>
            <a:r>
              <a:rPr lang="es-ES" sz="1200" b="0" dirty="0" err="1"/>
              <a:t>any</a:t>
            </a:r>
            <a:r>
              <a:rPr lang="es-ES" sz="1200" b="0" dirty="0"/>
              <a:t> </a:t>
            </a:r>
            <a:r>
              <a:rPr lang="es-ES" sz="1200" b="0" dirty="0" err="1"/>
              <a:t>consonant</a:t>
            </a:r>
            <a:r>
              <a:rPr lang="es-ES" sz="1200" b="0" dirty="0"/>
              <a:t> </a:t>
            </a:r>
            <a:r>
              <a:rPr lang="es-ES" sz="1200" b="0" dirty="0" err="1"/>
              <a:t>except</a:t>
            </a:r>
            <a:r>
              <a:rPr lang="es-ES" sz="1200" b="0" dirty="0"/>
              <a:t> ‘n’ </a:t>
            </a:r>
            <a:r>
              <a:rPr lang="es-ES" sz="1200" b="0" dirty="0" err="1"/>
              <a:t>or</a:t>
            </a:r>
            <a:r>
              <a:rPr lang="es-ES" sz="1200" b="0" dirty="0"/>
              <a:t> ‘s’, </a:t>
            </a:r>
            <a:r>
              <a:rPr lang="es-ES" sz="1200" b="0" dirty="0" err="1"/>
              <a:t>then</a:t>
            </a:r>
            <a:r>
              <a:rPr lang="es-ES" sz="1200" b="0" dirty="0"/>
              <a:t> </a:t>
            </a:r>
            <a:r>
              <a:rPr lang="es-ES" sz="1200" b="0" dirty="0" err="1"/>
              <a:t>there</a:t>
            </a:r>
            <a:r>
              <a:rPr lang="es-ES" sz="1200" b="0" dirty="0"/>
              <a:t> </a:t>
            </a:r>
            <a:r>
              <a:rPr lang="es-ES" sz="1200" b="0" dirty="0" err="1"/>
              <a:t>will</a:t>
            </a:r>
            <a:r>
              <a:rPr lang="es-ES" sz="1200" b="0" dirty="0"/>
              <a:t> be no </a:t>
            </a:r>
            <a:r>
              <a:rPr lang="es-ES" sz="1200" b="0" dirty="0" err="1"/>
              <a:t>accent</a:t>
            </a:r>
            <a:r>
              <a:rPr lang="es-ES" sz="1200" b="0" dirty="0"/>
              <a:t>. </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a:t>
            </a:r>
            <a:r>
              <a:rPr lang="en-GB" b="0" dirty="0" err="1"/>
              <a:t>eres</a:t>
            </a:r>
            <a:r>
              <a:rPr lang="en-GB" b="0" dirty="0"/>
              <a:t>’ and ‘</a:t>
            </a:r>
            <a:r>
              <a:rPr lang="en-GB" b="0" dirty="0" err="1"/>
              <a:t>sois</a:t>
            </a:r>
            <a:r>
              <a:rPr lang="en-GB" b="0" dirty="0"/>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present tense endings ‘–as’ and ‘–</a:t>
            </a:r>
            <a:r>
              <a:rPr lang="en-GB" b="0" dirty="0" err="1"/>
              <a:t>áis</a:t>
            </a:r>
            <a:r>
              <a:rPr lang="en-GB" b="0" dirty="0"/>
              <a:t>’.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i="0" u="none" strike="noStrike" kern="1200" cap="none" dirty="0" err="1">
                <a:solidFill>
                  <a:schemeClr val="tx1"/>
                </a:solidFill>
                <a:effectLst/>
                <a:latin typeface="+mn-lt"/>
                <a:ea typeface="Calibri"/>
                <a:cs typeface="Calibri"/>
                <a:sym typeface="Calibri"/>
              </a:rPr>
              <a:t>Revisit</a:t>
            </a:r>
            <a:r>
              <a:rPr lang="es-ES_tradnl" sz="1200" b="1" i="0" u="none" strike="noStrike" kern="1200" cap="none" dirty="0">
                <a:solidFill>
                  <a:schemeClr val="tx1"/>
                </a:solidFill>
                <a:effectLst/>
                <a:latin typeface="+mn-lt"/>
                <a:ea typeface="Calibri"/>
                <a:cs typeface="Calibri"/>
                <a:sym typeface="Calibri"/>
              </a:rPr>
              <a:t> 11/14 (61 </a:t>
            </a:r>
            <a:r>
              <a:rPr lang="es-ES_tradnl" sz="1200" b="1" i="0" u="none" strike="noStrike" kern="1200" cap="none" dirty="0" err="1">
                <a:solidFill>
                  <a:schemeClr val="tx1"/>
                </a:solidFill>
                <a:effectLst/>
                <a:latin typeface="+mn-lt"/>
                <a:ea typeface="Calibri"/>
                <a:cs typeface="Calibri"/>
                <a:sym typeface="Calibri"/>
              </a:rPr>
              <a:t>words</a:t>
            </a:r>
            <a:r>
              <a:rPr lang="es-ES_tradnl" sz="1200" b="1" i="0" u="none" strike="noStrike" kern="1200" cap="none" dirty="0">
                <a:solidFill>
                  <a:schemeClr val="tx1"/>
                </a:solidFill>
                <a:effectLst/>
                <a:latin typeface="+mn-lt"/>
                <a:ea typeface="Calibri"/>
                <a:cs typeface="Calibri"/>
                <a:sym typeface="Calibri"/>
              </a:rPr>
              <a:t> </a:t>
            </a:r>
            <a:r>
              <a:rPr lang="es-ES_tradnl" sz="1200" b="1" i="0" u="none" strike="noStrike" kern="1200" cap="none" dirty="0" err="1">
                <a:solidFill>
                  <a:schemeClr val="tx1"/>
                </a:solidFill>
                <a:effectLst/>
                <a:latin typeface="+mn-lt"/>
                <a:ea typeface="Calibri"/>
                <a:cs typeface="Calibri"/>
                <a:sym typeface="Calibri"/>
              </a:rPr>
              <a:t>used</a:t>
            </a:r>
            <a:r>
              <a:rPr lang="es-ES_tradnl" sz="1200" b="1" i="0" u="none" strike="noStrike" kern="1200" cap="none" dirty="0">
                <a:solidFill>
                  <a:schemeClr val="tx1"/>
                </a:solidFill>
                <a:effectLst/>
                <a:latin typeface="+mn-lt"/>
                <a:ea typeface="Calibri"/>
                <a:cs typeface="Calibri"/>
                <a:sym typeface="Calibri"/>
              </a:rPr>
              <a:t>, 29 </a:t>
            </a:r>
            <a:r>
              <a:rPr lang="es-ES_tradnl" sz="1200" b="1" i="0" u="none" strike="noStrike" kern="1200" cap="none" dirty="0" err="1">
                <a:solidFill>
                  <a:schemeClr val="tx1"/>
                </a:solidFill>
                <a:effectLst/>
                <a:latin typeface="+mn-lt"/>
                <a:ea typeface="Calibri"/>
                <a:cs typeface="Calibri"/>
                <a:sym typeface="Calibri"/>
              </a:rPr>
              <a:t>from</a:t>
            </a:r>
            <a:r>
              <a:rPr lang="es-ES_tradnl" sz="1200" b="1" i="0" u="none" strike="noStrike" kern="1200" cap="none" dirty="0">
                <a:solidFill>
                  <a:schemeClr val="tx1"/>
                </a:solidFill>
                <a:effectLst/>
                <a:latin typeface="+mn-lt"/>
                <a:ea typeface="Calibri"/>
                <a:cs typeface="Calibri"/>
                <a:sym typeface="Calibri"/>
              </a:rPr>
              <a:t> Y7 and 32 </a:t>
            </a:r>
            <a:r>
              <a:rPr lang="es-ES_tradnl" sz="1200" b="1" i="0" u="none" strike="noStrike" kern="1200" cap="none" dirty="0" err="1">
                <a:solidFill>
                  <a:schemeClr val="tx1"/>
                </a:solidFill>
                <a:effectLst/>
                <a:latin typeface="+mn-lt"/>
                <a:ea typeface="Calibri"/>
                <a:cs typeface="Calibri"/>
                <a:sym typeface="Calibri"/>
              </a:rPr>
              <a:t>from</a:t>
            </a:r>
            <a:r>
              <a:rPr lang="es-ES_tradnl" sz="1200" b="1" i="0" u="none" strike="noStrike" kern="1200" cap="none" dirty="0">
                <a:solidFill>
                  <a:schemeClr val="tx1"/>
                </a:solidFill>
                <a:effectLst/>
                <a:latin typeface="+mn-lt"/>
                <a:ea typeface="Calibri"/>
                <a:cs typeface="Calibri"/>
                <a:sym typeface="Calibri"/>
              </a:rPr>
              <a:t> Y8): </a:t>
            </a:r>
            <a:r>
              <a:rPr lang="es-ES_tradnl" sz="1200" b="0" i="0" u="none" strike="noStrike" kern="1200" cap="none" dirty="0">
                <a:solidFill>
                  <a:schemeClr val="tx1"/>
                </a:solidFill>
                <a:effectLst/>
                <a:latin typeface="+mn-lt"/>
                <a:ea typeface="Calibri"/>
                <a:cs typeface="Calibri"/>
                <a:sym typeface="Calibri"/>
              </a:rPr>
              <a:t>buscar [179]; preguntar [219]; organizar [1053]; llevar [75]; intentar [411]; terminar [253]; publicar [453]; ahora mismo [81]; hoy en día [167]; seguro [407]; segura [407]; alto [231]; alta [231]; bajo [236]; baja [236]; rico [398]; rica [398]; profesor [501]; autor [513]; científico [1067]; científica [1067]; músico [2060]; música [2060]; práctico [2141]; práctica [2141]; vale [572]; tan [104]; difícil [374]; fácil [584]; seguir [99]; sigo [99]; después [115]; ir [115]; querer [58]; quiero [58]; quieres [58]; quiere [58]; bastante [308]; lejos [833]; persona [108] no [11]; o [29]; mucho [41]; poco [76]; hasta [60]; cojo [1001]; autobús [3709]; igual [263]; incluso [336]; conocida [759]; próximo [466]; próxima [466]; tirar [685]; gritar [691]; alegría [1220]; diálogo [1466]; inglés [583]; inglesa [583]; hasta luego [150]; hola [1245]; favor [516]</a:t>
            </a:r>
            <a:endParaRPr lang="es-E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 </a:t>
            </a: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00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6 minutes</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endParaRPr dirty="0"/>
          </a:p>
          <a:p>
            <a:pPr marL="0" lvl="0" indent="0" algn="l" rtl="0">
              <a:spcBef>
                <a:spcPts val="0"/>
              </a:spcBef>
              <a:spcAft>
                <a:spcPts val="0"/>
              </a:spcAft>
              <a:buNone/>
            </a:pPr>
            <a:r>
              <a:rPr lang="en-GB" b="0" dirty="0"/>
              <a:t>to practise connecting the verb endings –as and –</a:t>
            </a:r>
            <a:r>
              <a:rPr lang="en-GB" b="0" dirty="0" err="1"/>
              <a:t>áis</a:t>
            </a:r>
            <a:r>
              <a:rPr lang="en-GB" b="0" dirty="0"/>
              <a:t> with their meanings (singular ‘you’ and plural ‘you’).</a:t>
            </a:r>
            <a:endParaRPr dirty="0"/>
          </a:p>
          <a:p>
            <a:pPr marL="0" lvl="0" indent="0" algn="l" rtl="0">
              <a:spcBef>
                <a:spcPts val="0"/>
              </a:spcBef>
              <a:spcAft>
                <a:spcPts val="0"/>
              </a:spcAft>
              <a:buNone/>
            </a:pPr>
            <a:r>
              <a:rPr lang="en-GB" b="0" dirty="0"/>
              <a:t>to understand the vocabulary in the sentences.</a:t>
            </a:r>
            <a:endParaRPr dirty="0"/>
          </a:p>
          <a:p>
            <a:pPr marL="0" lvl="0" indent="0" algn="l" rtl="0">
              <a:spcBef>
                <a:spcPts val="0"/>
              </a:spcBef>
              <a:spcAft>
                <a:spcPts val="0"/>
              </a:spcAft>
              <a:buNone/>
            </a:pPr>
            <a:r>
              <a:rPr lang="en-GB" b="0" dirty="0"/>
              <a:t>to suggest alternative responses to the questions (optional part of the activity).</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Arial"/>
              <a:buAutoNum type="arabicPeriod"/>
            </a:pPr>
            <a:r>
              <a:rPr lang="en-GB" b="0" dirty="0"/>
              <a:t>Students write 1-6 in their books.</a:t>
            </a:r>
            <a:endParaRPr dirty="0"/>
          </a:p>
          <a:p>
            <a:pPr marL="228600" lvl="0" indent="-228600" algn="l" rtl="0">
              <a:spcBef>
                <a:spcPts val="0"/>
              </a:spcBef>
              <a:spcAft>
                <a:spcPts val="0"/>
              </a:spcAft>
              <a:buClr>
                <a:schemeClr val="dk1"/>
              </a:buClr>
              <a:buSzPts val="1200"/>
              <a:buFont typeface="Arial"/>
              <a:buAutoNum type="arabicPeriod"/>
            </a:pPr>
            <a:r>
              <a:rPr lang="en-GB" b="0" dirty="0"/>
              <a:t>They write the correct verb for each sentence. There is no need to copy the whole sentence.</a:t>
            </a:r>
            <a:endParaRPr dirty="0"/>
          </a:p>
          <a:p>
            <a:pPr marL="228600" lvl="0" indent="-228600" algn="l" rtl="0">
              <a:spcBef>
                <a:spcPts val="0"/>
              </a:spcBef>
              <a:spcAft>
                <a:spcPts val="0"/>
              </a:spcAft>
              <a:buClr>
                <a:schemeClr val="dk1"/>
              </a:buClr>
              <a:buSzPts val="1200"/>
              <a:buFont typeface="Arial"/>
              <a:buAutoNum type="arabicPeriod"/>
            </a:pPr>
            <a:r>
              <a:rPr lang="en-GB" b="0" dirty="0"/>
              <a:t>In giving feedback, elicit the full question in Spanish, then ask for an oral translation of the exchange in English, prompting students to use ‘you all’ for plural you, to help them differentiate.</a:t>
            </a:r>
            <a:endParaRPr dirty="0"/>
          </a:p>
          <a:p>
            <a:pPr marL="228600" lvl="0" indent="-228600" algn="l" rtl="0">
              <a:spcBef>
                <a:spcPts val="0"/>
              </a:spcBef>
              <a:spcAft>
                <a:spcPts val="0"/>
              </a:spcAft>
              <a:buClr>
                <a:schemeClr val="dk1"/>
              </a:buClr>
              <a:buSzPts val="1200"/>
              <a:buFont typeface="Arial"/>
              <a:buAutoNum type="arabicPeriod"/>
            </a:pPr>
            <a:r>
              <a:rPr lang="en-GB" b="0" dirty="0"/>
              <a:t>To challenge a more able group, students could be asked for alternative responses to each question.</a:t>
            </a:r>
            <a:endParaRPr dirty="0"/>
          </a:p>
        </p:txBody>
      </p:sp>
      <p:sp>
        <p:nvSpPr>
          <p:cNvPr id="141" name="Google Shape;14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extLst>
      <p:ext uri="{BB962C8B-B14F-4D97-AF65-F5344CB8AC3E}">
        <p14:creationId xmlns:p14="http://schemas.microsoft.com/office/powerpoint/2010/main" val="2920750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6 minutes</a:t>
            </a:r>
            <a:endParaRPr dirty="0"/>
          </a:p>
          <a:p>
            <a:pPr marL="0" lvl="0" indent="0" algn="l" rtl="0">
              <a:spcBef>
                <a:spcPts val="0"/>
              </a:spcBef>
              <a:spcAft>
                <a:spcPts val="0"/>
              </a:spcAft>
              <a:buNone/>
            </a:pPr>
            <a:endParaRPr b="1" dirty="0"/>
          </a:p>
          <a:p>
            <a:pPr marL="0" marR="0" lvl="0" indent="0" algn="l" rtl="0">
              <a:lnSpc>
                <a:spcPct val="100000"/>
              </a:lnSpc>
              <a:spcBef>
                <a:spcPts val="0"/>
              </a:spcBef>
              <a:spcAft>
                <a:spcPts val="0"/>
              </a:spcAft>
              <a:buClr>
                <a:schemeClr val="dk1"/>
              </a:buClr>
              <a:buSzPts val="1200"/>
              <a:buFont typeface="Arial"/>
              <a:buNone/>
            </a:pPr>
            <a:r>
              <a:rPr lang="en-GB" b="1" dirty="0"/>
              <a:t>Aim:</a:t>
            </a:r>
            <a:endParaRPr dirty="0"/>
          </a:p>
          <a:p>
            <a:pPr marL="0" marR="0" lvl="0" indent="0" algn="l" rtl="0">
              <a:lnSpc>
                <a:spcPct val="100000"/>
              </a:lnSpc>
              <a:spcBef>
                <a:spcPts val="0"/>
              </a:spcBef>
              <a:spcAft>
                <a:spcPts val="0"/>
              </a:spcAft>
              <a:buClr>
                <a:schemeClr val="dk1"/>
              </a:buClr>
              <a:buSzPts val="1200"/>
              <a:buFont typeface="Arial"/>
              <a:buNone/>
            </a:pPr>
            <a:r>
              <a:rPr lang="en-GB" b="0" dirty="0"/>
              <a:t>to practise understanding the meanings conveyed by the verb endings –as and –</a:t>
            </a:r>
            <a:r>
              <a:rPr lang="en-GB" b="0" dirty="0" err="1"/>
              <a:t>áis</a:t>
            </a:r>
            <a:r>
              <a:rPr lang="en-GB" b="0" dirty="0"/>
              <a:t> (singular ‘you’ and plural ‘you’)</a:t>
            </a:r>
            <a:endParaRPr dirty="0"/>
          </a:p>
          <a:p>
            <a:pPr marL="0" marR="0" lvl="0" indent="0" algn="l" rtl="0">
              <a:lnSpc>
                <a:spcPct val="100000"/>
              </a:lnSpc>
              <a:spcBef>
                <a:spcPts val="0"/>
              </a:spcBef>
              <a:spcAft>
                <a:spcPts val="0"/>
              </a:spcAft>
              <a:buClr>
                <a:schemeClr val="dk1"/>
              </a:buClr>
              <a:buSzPts val="1200"/>
              <a:buFont typeface="Arial"/>
              <a:buNone/>
            </a:pPr>
            <a:r>
              <a:rPr lang="en-GB" b="0" dirty="0"/>
              <a:t>to practise transcription of words requiring an accent on the final syllable</a:t>
            </a:r>
            <a:endParaRPr dirty="0"/>
          </a:p>
          <a:p>
            <a:pPr marL="0" marR="0" lvl="0" indent="0" algn="l" rtl="0">
              <a:lnSpc>
                <a:spcPct val="100000"/>
              </a:lnSpc>
              <a:spcBef>
                <a:spcPts val="0"/>
              </a:spcBef>
              <a:spcAft>
                <a:spcPts val="0"/>
              </a:spcAft>
              <a:buClr>
                <a:schemeClr val="dk1"/>
              </a:buClr>
              <a:buSzPts val="1200"/>
              <a:buFont typeface="Arial"/>
              <a:buNone/>
            </a:pPr>
            <a:endParaRPr b="0"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Arial"/>
              <a:buAutoNum type="arabicPeriod"/>
            </a:pPr>
            <a:r>
              <a:rPr lang="en-GB" b="0" dirty="0"/>
              <a:t>Students listen to each sentence and decide who is being addressed (singular ‘you’ or plural ‘you’), depending on the verb ending that they hear.  They write A or B.</a:t>
            </a:r>
            <a:endParaRPr dirty="0"/>
          </a:p>
          <a:p>
            <a:pPr marL="228600" lvl="0" indent="-228600" algn="l" rtl="0">
              <a:spcBef>
                <a:spcPts val="0"/>
              </a:spcBef>
              <a:spcAft>
                <a:spcPts val="0"/>
              </a:spcAft>
              <a:buClr>
                <a:schemeClr val="dk1"/>
              </a:buClr>
              <a:buSzPts val="1200"/>
              <a:buFont typeface="Arial"/>
              <a:buAutoNum type="arabicPeriod"/>
            </a:pPr>
            <a:r>
              <a:rPr lang="en-GB" b="0" dirty="0"/>
              <a:t>They then write the Spanish verb.</a:t>
            </a:r>
            <a:endParaRPr dirty="0"/>
          </a:p>
          <a:p>
            <a:pPr marL="228600" lvl="0" indent="-228600" algn="l" rtl="0">
              <a:spcBef>
                <a:spcPts val="0"/>
              </a:spcBef>
              <a:spcAft>
                <a:spcPts val="0"/>
              </a:spcAft>
              <a:buClr>
                <a:schemeClr val="dk1"/>
              </a:buClr>
              <a:buSzPts val="1200"/>
              <a:buFont typeface="Arial"/>
              <a:buAutoNum type="arabicPeriod"/>
            </a:pPr>
            <a:r>
              <a:rPr lang="en-GB" b="0" dirty="0"/>
              <a:t>They then also write the missing part of the question in English. (Note: they may need multiple </a:t>
            </a:r>
            <a:r>
              <a:rPr lang="en-GB" b="0" dirty="0" err="1"/>
              <a:t>listenings</a:t>
            </a:r>
            <a:r>
              <a:rPr lang="en-GB" b="0" dirty="0"/>
              <a:t> of each item).</a:t>
            </a:r>
            <a:endParaRPr dirty="0"/>
          </a:p>
          <a:p>
            <a:pPr marL="228600" lvl="0" indent="-228600" algn="l" rtl="0">
              <a:spcBef>
                <a:spcPts val="0"/>
              </a:spcBef>
              <a:spcAft>
                <a:spcPts val="0"/>
              </a:spcAft>
              <a:buClr>
                <a:schemeClr val="dk1"/>
              </a:buClr>
              <a:buSzPts val="1200"/>
              <a:buFont typeface="Arial"/>
              <a:buAutoNum type="arabicPeriod"/>
            </a:pPr>
            <a:r>
              <a:rPr lang="en-GB" b="0" dirty="0"/>
              <a:t>Teacher shows the answers (they are animated in the order A/B, Spanish verb, English question), and gives feedback.</a:t>
            </a:r>
            <a:endParaRPr dirty="0"/>
          </a:p>
          <a:p>
            <a:pPr marL="0" lvl="0" indent="0" algn="l" rtl="0">
              <a:spcBef>
                <a:spcPts val="0"/>
              </a:spcBef>
              <a:spcAft>
                <a:spcPts val="0"/>
              </a:spcAft>
              <a:buClr>
                <a:schemeClr val="dk1"/>
              </a:buClr>
              <a:buSzPts val="1200"/>
              <a:buFont typeface="Arial"/>
              <a:buNone/>
            </a:pPr>
            <a:endParaRPr b="1" dirty="0"/>
          </a:p>
          <a:p>
            <a:pPr marL="0" marR="0" lvl="0" indent="0" algn="l" rtl="0">
              <a:lnSpc>
                <a:spcPct val="100000"/>
              </a:lnSpc>
              <a:spcBef>
                <a:spcPts val="0"/>
              </a:spcBef>
              <a:spcAft>
                <a:spcPts val="0"/>
              </a:spcAft>
              <a:buClr>
                <a:schemeClr val="dk1"/>
              </a:buClr>
              <a:buSzPts val="1200"/>
              <a:buFont typeface="Arial"/>
              <a:buNone/>
            </a:pPr>
            <a:r>
              <a:rPr lang="en-GB" b="1" dirty="0"/>
              <a:t>Transcript:</a:t>
            </a:r>
            <a:endParaRPr dirty="0"/>
          </a:p>
          <a:p>
            <a:pPr marL="228600" lvl="0" indent="-228600" algn="l" rtl="0">
              <a:lnSpc>
                <a:spcPct val="100000"/>
              </a:lnSpc>
              <a:spcBef>
                <a:spcPts val="0"/>
              </a:spcBef>
              <a:spcAft>
                <a:spcPts val="0"/>
              </a:spcAft>
              <a:buClr>
                <a:schemeClr val="dk1"/>
              </a:buClr>
              <a:buSzPts val="1200"/>
              <a:buFont typeface="Arial"/>
              <a:buAutoNum type="arabicPeriod"/>
            </a:pPr>
            <a:r>
              <a:rPr lang="en-GB" dirty="0"/>
              <a:t> ¿</a:t>
            </a:r>
            <a:r>
              <a:rPr lang="en-GB" dirty="0" err="1"/>
              <a:t>Estudiáis</a:t>
            </a:r>
            <a:r>
              <a:rPr lang="en-GB" dirty="0"/>
              <a:t> </a:t>
            </a:r>
            <a:r>
              <a:rPr lang="en-GB" dirty="0" err="1"/>
              <a:t>inglés</a:t>
            </a:r>
            <a:r>
              <a:rPr lang="en-GB" dirty="0"/>
              <a:t>?</a:t>
            </a:r>
          </a:p>
          <a:p>
            <a:pPr marL="228600" lvl="0" indent="-228600" algn="l" rtl="0">
              <a:lnSpc>
                <a:spcPct val="100000"/>
              </a:lnSpc>
              <a:spcBef>
                <a:spcPts val="0"/>
              </a:spcBef>
              <a:spcAft>
                <a:spcPts val="0"/>
              </a:spcAft>
              <a:buClr>
                <a:schemeClr val="dk1"/>
              </a:buClr>
              <a:buSzPts val="1200"/>
              <a:buFont typeface="Arial"/>
              <a:buAutoNum type="arabicPeriod"/>
            </a:pPr>
            <a:r>
              <a:rPr lang="en-GB" dirty="0"/>
              <a:t>¿</a:t>
            </a:r>
            <a:r>
              <a:rPr lang="en-GB" dirty="0" err="1"/>
              <a:t>Realizas</a:t>
            </a:r>
            <a:r>
              <a:rPr lang="en-GB" dirty="0"/>
              <a:t> </a:t>
            </a:r>
            <a:r>
              <a:rPr lang="en-GB" dirty="0" err="1"/>
              <a:t>proyectos</a:t>
            </a:r>
            <a:r>
              <a:rPr lang="en-GB" dirty="0"/>
              <a:t> </a:t>
            </a:r>
            <a:r>
              <a:rPr lang="en-GB" dirty="0" err="1"/>
              <a:t>prácticos</a:t>
            </a:r>
            <a:r>
              <a:rPr lang="en-GB" dirty="0"/>
              <a:t>?</a:t>
            </a:r>
          </a:p>
          <a:p>
            <a:pPr marL="228600" lvl="0" indent="-228600" algn="l" rtl="0">
              <a:lnSpc>
                <a:spcPct val="100000"/>
              </a:lnSpc>
              <a:spcBef>
                <a:spcPts val="0"/>
              </a:spcBef>
              <a:spcAft>
                <a:spcPts val="0"/>
              </a:spcAft>
              <a:buClr>
                <a:schemeClr val="dk1"/>
              </a:buClr>
              <a:buSzPts val="1200"/>
              <a:buFont typeface="Arial"/>
              <a:buAutoNum type="arabicPeriod"/>
            </a:pPr>
            <a:r>
              <a:rPr lang="en-GB" dirty="0"/>
              <a:t>¿</a:t>
            </a:r>
            <a:r>
              <a:rPr lang="en-GB" dirty="0" err="1"/>
              <a:t>Organizáis</a:t>
            </a:r>
            <a:r>
              <a:rPr lang="en-GB" dirty="0"/>
              <a:t> </a:t>
            </a:r>
            <a:r>
              <a:rPr lang="en-GB" dirty="0" err="1"/>
              <a:t>eventos</a:t>
            </a:r>
            <a:r>
              <a:rPr lang="en-GB" dirty="0"/>
              <a:t> </a:t>
            </a:r>
            <a:r>
              <a:rPr lang="en-GB" dirty="0" err="1"/>
              <a:t>en</a:t>
            </a:r>
            <a:r>
              <a:rPr lang="en-GB" dirty="0"/>
              <a:t> el colegio?</a:t>
            </a:r>
          </a:p>
          <a:p>
            <a:pPr marL="228600" lvl="0" indent="-228600" algn="l" rtl="0">
              <a:lnSpc>
                <a:spcPct val="100000"/>
              </a:lnSpc>
              <a:spcBef>
                <a:spcPts val="0"/>
              </a:spcBef>
              <a:spcAft>
                <a:spcPts val="0"/>
              </a:spcAft>
              <a:buClr>
                <a:schemeClr val="dk1"/>
              </a:buClr>
              <a:buSzPts val="1200"/>
              <a:buFont typeface="Arial"/>
              <a:buAutoNum type="arabicPeriod"/>
            </a:pPr>
            <a:r>
              <a:rPr lang="en-GB" dirty="0"/>
              <a:t>¿</a:t>
            </a:r>
            <a:r>
              <a:rPr lang="en-GB" dirty="0" err="1"/>
              <a:t>Escuchas</a:t>
            </a:r>
            <a:r>
              <a:rPr lang="en-GB" dirty="0"/>
              <a:t> los </a:t>
            </a:r>
            <a:r>
              <a:rPr lang="en-GB" dirty="0" err="1"/>
              <a:t>consejos</a:t>
            </a:r>
            <a:r>
              <a:rPr lang="en-GB" dirty="0"/>
              <a:t> de </a:t>
            </a:r>
            <a:r>
              <a:rPr lang="en-GB" dirty="0" err="1"/>
              <a:t>tus</a:t>
            </a:r>
            <a:r>
              <a:rPr lang="en-GB" dirty="0"/>
              <a:t> </a:t>
            </a:r>
            <a:r>
              <a:rPr lang="en-GB" dirty="0" err="1"/>
              <a:t>profesores</a:t>
            </a:r>
            <a:r>
              <a:rPr lang="en-GB" dirty="0"/>
              <a:t>?</a:t>
            </a:r>
          </a:p>
          <a:p>
            <a:pPr marL="228600" lvl="0" indent="-228600" algn="l" rtl="0">
              <a:lnSpc>
                <a:spcPct val="100000"/>
              </a:lnSpc>
              <a:spcBef>
                <a:spcPts val="0"/>
              </a:spcBef>
              <a:spcAft>
                <a:spcPts val="0"/>
              </a:spcAft>
              <a:buClr>
                <a:schemeClr val="dk1"/>
              </a:buClr>
              <a:buSzPts val="1200"/>
              <a:buFont typeface="Arial"/>
              <a:buAutoNum type="arabicPeriod"/>
            </a:pPr>
            <a:r>
              <a:rPr lang="en-GB" dirty="0"/>
              <a:t>¿</a:t>
            </a:r>
            <a:r>
              <a:rPr lang="en-GB" dirty="0" err="1"/>
              <a:t>Entregas</a:t>
            </a:r>
            <a:r>
              <a:rPr lang="en-GB" dirty="0"/>
              <a:t> los </a:t>
            </a:r>
            <a:r>
              <a:rPr lang="en-GB" dirty="0" err="1"/>
              <a:t>deberes</a:t>
            </a:r>
            <a:r>
              <a:rPr lang="en-GB" dirty="0"/>
              <a:t> a </a:t>
            </a:r>
            <a:r>
              <a:rPr lang="en-GB" dirty="0" err="1"/>
              <a:t>tiempo</a:t>
            </a:r>
            <a:r>
              <a:rPr lang="en-GB" dirty="0"/>
              <a:t>?</a:t>
            </a:r>
          </a:p>
          <a:p>
            <a:pPr marL="228600" lvl="0" indent="-228600" algn="l" rtl="0">
              <a:lnSpc>
                <a:spcPct val="100000"/>
              </a:lnSpc>
              <a:spcBef>
                <a:spcPts val="0"/>
              </a:spcBef>
              <a:spcAft>
                <a:spcPts val="0"/>
              </a:spcAft>
              <a:buClr>
                <a:schemeClr val="dk1"/>
              </a:buClr>
              <a:buSzPts val="1200"/>
              <a:buFont typeface="Arial"/>
              <a:buAutoNum type="arabicPeriod"/>
            </a:pPr>
            <a:r>
              <a:rPr lang="en-GB" dirty="0"/>
              <a:t>¿</a:t>
            </a:r>
            <a:r>
              <a:rPr lang="en-GB" dirty="0" err="1"/>
              <a:t>Usáis</a:t>
            </a:r>
            <a:r>
              <a:rPr lang="en-GB" dirty="0"/>
              <a:t> </a:t>
            </a:r>
            <a:r>
              <a:rPr lang="en-GB" dirty="0" err="1"/>
              <a:t>mucho</a:t>
            </a:r>
            <a:r>
              <a:rPr lang="en-GB" dirty="0"/>
              <a:t> el </a:t>
            </a:r>
            <a:r>
              <a:rPr lang="en-GB" dirty="0" err="1"/>
              <a:t>ordenador</a:t>
            </a:r>
            <a:r>
              <a:rPr lang="en-GB" dirty="0"/>
              <a:t>?</a:t>
            </a:r>
          </a:p>
          <a:p>
            <a:pPr marL="228600" lvl="0" indent="-228600" algn="l" rtl="0">
              <a:spcBef>
                <a:spcPts val="0"/>
              </a:spcBef>
              <a:spcAft>
                <a:spcPts val="0"/>
              </a:spcAft>
              <a:buClr>
                <a:schemeClr val="dk1"/>
              </a:buClr>
              <a:buSzPts val="1200"/>
              <a:buFont typeface="Arial"/>
              <a:buAutoNum type="arabicPeriod"/>
            </a:pPr>
            <a:endParaRPr lang="en-GB" dirty="0"/>
          </a:p>
        </p:txBody>
      </p:sp>
      <p:sp>
        <p:nvSpPr>
          <p:cNvPr id="191" name="Google Shape;19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extLst>
      <p:ext uri="{BB962C8B-B14F-4D97-AF65-F5344CB8AC3E}">
        <p14:creationId xmlns:p14="http://schemas.microsoft.com/office/powerpoint/2010/main" val="1537680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7 minutes</a:t>
            </a:r>
            <a:endParaRPr dirty="0"/>
          </a:p>
          <a:p>
            <a:pPr marL="0" lvl="0" indent="0" algn="l" rtl="0">
              <a:spcBef>
                <a:spcPts val="0"/>
              </a:spcBef>
              <a:spcAft>
                <a:spcPts val="0"/>
              </a:spcAft>
              <a:buNone/>
            </a:pPr>
            <a:endParaRPr b="1" dirty="0"/>
          </a:p>
          <a:p>
            <a:pPr marL="0" marR="0" lvl="0" indent="0" algn="l" rtl="0">
              <a:lnSpc>
                <a:spcPct val="100000"/>
              </a:lnSpc>
              <a:spcBef>
                <a:spcPts val="0"/>
              </a:spcBef>
              <a:spcAft>
                <a:spcPts val="0"/>
              </a:spcAft>
              <a:buClr>
                <a:schemeClr val="dk1"/>
              </a:buClr>
              <a:buSzPts val="1200"/>
              <a:buFont typeface="Arial"/>
              <a:buNone/>
            </a:pPr>
            <a:r>
              <a:rPr lang="en-GB" b="1" dirty="0"/>
              <a:t>Aim: </a:t>
            </a:r>
            <a:r>
              <a:rPr lang="en-GB" b="0" dirty="0"/>
              <a:t>to understand the vocabulary in the answers and use this to identify the question.</a:t>
            </a:r>
            <a:endParaRPr dirty="0"/>
          </a:p>
          <a:p>
            <a:pPr marL="0" marR="0" lvl="0" indent="0" algn="l" rtl="0">
              <a:lnSpc>
                <a:spcPct val="100000"/>
              </a:lnSpc>
              <a:spcBef>
                <a:spcPts val="0"/>
              </a:spcBef>
              <a:spcAft>
                <a:spcPts val="0"/>
              </a:spcAft>
              <a:buClr>
                <a:schemeClr val="dk1"/>
              </a:buClr>
              <a:buSzPts val="1200"/>
              <a:buFont typeface="Arial"/>
              <a:buNone/>
            </a:pPr>
            <a:endParaRPr b="0"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Arial"/>
              <a:buAutoNum type="arabicPeriod"/>
            </a:pPr>
            <a:r>
              <a:rPr lang="en-GB" b="0" dirty="0"/>
              <a:t>Give students 30 seconds to read the questions on the left. These are the questions that they just worked with on the previous slide, so meaning should be clear already.</a:t>
            </a:r>
            <a:endParaRPr dirty="0"/>
          </a:p>
          <a:p>
            <a:pPr marL="228600" lvl="0" indent="-228600" algn="l" rtl="0">
              <a:spcBef>
                <a:spcPts val="0"/>
              </a:spcBef>
              <a:spcAft>
                <a:spcPts val="0"/>
              </a:spcAft>
              <a:buClr>
                <a:schemeClr val="dk1"/>
              </a:buClr>
              <a:buSzPts val="1200"/>
              <a:buFont typeface="Arial"/>
              <a:buAutoNum type="arabicPeriod"/>
            </a:pPr>
            <a:r>
              <a:rPr lang="en-GB" b="0" dirty="0"/>
              <a:t>Explain to students that they will listen to six answers (A-F) and need to match these to the correct question (1-6). They may need to listen to each of these a couple of times.</a:t>
            </a:r>
            <a:endParaRPr dirty="0"/>
          </a:p>
          <a:p>
            <a:pPr marL="228600" lvl="0" indent="-228600" algn="l" rtl="0">
              <a:spcBef>
                <a:spcPts val="0"/>
              </a:spcBef>
              <a:spcAft>
                <a:spcPts val="0"/>
              </a:spcAft>
              <a:buClr>
                <a:schemeClr val="dk1"/>
              </a:buClr>
              <a:buSzPts val="1200"/>
              <a:buFont typeface="Arial"/>
              <a:buAutoNum type="arabicPeriod"/>
            </a:pPr>
            <a:r>
              <a:rPr lang="en-GB" b="0" dirty="0"/>
              <a:t>Show the answers and give feedback. To support feedback, the written responses appear underneath each answer.</a:t>
            </a:r>
            <a:endParaRPr dirty="0"/>
          </a:p>
          <a:p>
            <a:pPr marL="0" lvl="0" indent="0" algn="l" rtl="0">
              <a:spcBef>
                <a:spcPts val="0"/>
              </a:spcBef>
              <a:spcAft>
                <a:spcPts val="0"/>
              </a:spcAft>
              <a:buClr>
                <a:schemeClr val="dk1"/>
              </a:buClr>
              <a:buSzPts val="1200"/>
              <a:buFont typeface="Arial"/>
              <a:buNone/>
            </a:pPr>
            <a:endParaRPr b="1" dirty="0"/>
          </a:p>
          <a:p>
            <a:pPr marL="0" marR="0" lvl="0" indent="0" algn="l" rtl="0">
              <a:lnSpc>
                <a:spcPct val="100000"/>
              </a:lnSpc>
              <a:spcBef>
                <a:spcPts val="0"/>
              </a:spcBef>
              <a:spcAft>
                <a:spcPts val="0"/>
              </a:spcAft>
              <a:buClr>
                <a:schemeClr val="dk1"/>
              </a:buClr>
              <a:buSzPts val="1200"/>
              <a:buFont typeface="Arial"/>
              <a:buNone/>
            </a:pPr>
            <a:r>
              <a:rPr lang="en-GB" b="1" dirty="0"/>
              <a:t>Transcript:</a:t>
            </a:r>
            <a:endParaRPr dirty="0"/>
          </a:p>
          <a:p>
            <a:pPr marL="228600" lvl="0" indent="-228600" algn="l" rtl="0">
              <a:lnSpc>
                <a:spcPct val="150000"/>
              </a:lnSpc>
              <a:spcBef>
                <a:spcPts val="0"/>
              </a:spcBef>
              <a:spcAft>
                <a:spcPts val="0"/>
              </a:spcAft>
              <a:buClr>
                <a:srgbClr val="002060"/>
              </a:buClr>
              <a:buSzPts val="1200"/>
              <a:buFont typeface="Arial"/>
              <a:buAutoNum type="alphaUcPeriod"/>
            </a:pPr>
            <a:r>
              <a:rPr lang="en-GB" sz="1200" i="0" dirty="0" err="1">
                <a:latin typeface="+mn-lt"/>
              </a:rPr>
              <a:t>Sí</a:t>
            </a:r>
            <a:r>
              <a:rPr lang="en-GB" sz="1200" i="0" dirty="0">
                <a:latin typeface="+mn-lt"/>
              </a:rPr>
              <a:t>, </a:t>
            </a:r>
            <a:r>
              <a:rPr lang="en-GB" sz="1200" i="0" dirty="0" err="1">
                <a:latin typeface="+mn-lt"/>
              </a:rPr>
              <a:t>ahora</a:t>
            </a:r>
            <a:r>
              <a:rPr lang="en-GB" sz="1200" i="0" dirty="0">
                <a:latin typeface="+mn-lt"/>
              </a:rPr>
              <a:t> </a:t>
            </a:r>
            <a:r>
              <a:rPr lang="en-GB" sz="1200" i="0" dirty="0" err="1">
                <a:latin typeface="+mn-lt"/>
              </a:rPr>
              <a:t>mismo</a:t>
            </a:r>
            <a:r>
              <a:rPr lang="en-GB" sz="1200" i="0" dirty="0">
                <a:latin typeface="+mn-lt"/>
              </a:rPr>
              <a:t> </a:t>
            </a:r>
            <a:r>
              <a:rPr lang="en-GB" sz="1200" i="0" dirty="0" err="1">
                <a:latin typeface="+mn-lt"/>
              </a:rPr>
              <a:t>estoy</a:t>
            </a:r>
            <a:r>
              <a:rPr lang="en-GB" sz="1200" i="0" dirty="0">
                <a:latin typeface="+mn-lt"/>
              </a:rPr>
              <a:t> </a:t>
            </a:r>
            <a:r>
              <a:rPr lang="en-GB" sz="1200" i="0" dirty="0" err="1">
                <a:latin typeface="+mn-lt"/>
              </a:rPr>
              <a:t>haciendo</a:t>
            </a:r>
            <a:r>
              <a:rPr lang="en-GB" sz="1200" i="0" dirty="0">
                <a:latin typeface="+mn-lt"/>
              </a:rPr>
              <a:t> uno para la </a:t>
            </a:r>
            <a:r>
              <a:rPr lang="en-GB" sz="1200" i="0" dirty="0" err="1">
                <a:latin typeface="+mn-lt"/>
              </a:rPr>
              <a:t>clase</a:t>
            </a:r>
            <a:r>
              <a:rPr lang="en-GB" sz="1200" i="0" dirty="0">
                <a:latin typeface="+mn-lt"/>
              </a:rPr>
              <a:t> de </a:t>
            </a:r>
            <a:r>
              <a:rPr lang="en-GB" sz="1200" i="0" dirty="0" err="1">
                <a:latin typeface="+mn-lt"/>
              </a:rPr>
              <a:t>ciencias</a:t>
            </a:r>
            <a:r>
              <a:rPr lang="en-GB" sz="1200" i="0" dirty="0">
                <a:latin typeface="+mn-lt"/>
              </a:rPr>
              <a:t>.</a:t>
            </a:r>
            <a:endParaRPr sz="1200" i="0" dirty="0">
              <a:latin typeface="+mn-lt"/>
            </a:endParaRPr>
          </a:p>
          <a:p>
            <a:pPr marL="228600" lvl="0" indent="-228600" algn="l" rtl="0">
              <a:lnSpc>
                <a:spcPct val="150000"/>
              </a:lnSpc>
              <a:spcBef>
                <a:spcPts val="0"/>
              </a:spcBef>
              <a:spcAft>
                <a:spcPts val="0"/>
              </a:spcAft>
              <a:buClr>
                <a:srgbClr val="002060"/>
              </a:buClr>
              <a:buSzPts val="1200"/>
              <a:buFont typeface="Arial"/>
              <a:buAutoNum type="alphaUcPeriod"/>
            </a:pPr>
            <a:r>
              <a:rPr lang="en-GB" sz="1200" i="0" dirty="0" err="1">
                <a:solidFill>
                  <a:srgbClr val="002060"/>
                </a:solidFill>
                <a:latin typeface="+mn-lt"/>
                <a:ea typeface="Arial"/>
                <a:cs typeface="Arial"/>
                <a:sym typeface="Arial"/>
              </a:rPr>
              <a:t>Sí</a:t>
            </a:r>
            <a:r>
              <a:rPr lang="en-GB" sz="1200" i="0" dirty="0">
                <a:solidFill>
                  <a:srgbClr val="002060"/>
                </a:solidFill>
                <a:latin typeface="+mn-lt"/>
                <a:ea typeface="Arial"/>
                <a:cs typeface="Arial"/>
                <a:sym typeface="Arial"/>
              </a:rPr>
              <a:t>, </a:t>
            </a:r>
            <a:r>
              <a:rPr lang="en-GB" sz="1200" i="0" dirty="0" err="1">
                <a:solidFill>
                  <a:srgbClr val="002060"/>
                </a:solidFill>
                <a:latin typeface="+mn-lt"/>
                <a:ea typeface="Arial"/>
                <a:cs typeface="Arial"/>
                <a:sym typeface="Arial"/>
              </a:rPr>
              <a:t>porque</a:t>
            </a:r>
            <a:r>
              <a:rPr lang="en-GB" sz="1200" i="0" dirty="0">
                <a:solidFill>
                  <a:srgbClr val="002060"/>
                </a:solidFill>
                <a:latin typeface="+mn-lt"/>
                <a:ea typeface="Arial"/>
                <a:cs typeface="Arial"/>
                <a:sym typeface="Arial"/>
              </a:rPr>
              <a:t> me </a:t>
            </a:r>
            <a:r>
              <a:rPr lang="en-GB" sz="1200" i="0" dirty="0" err="1">
                <a:solidFill>
                  <a:srgbClr val="002060"/>
                </a:solidFill>
                <a:latin typeface="+mn-lt"/>
                <a:ea typeface="Arial"/>
                <a:cs typeface="Arial"/>
                <a:sym typeface="Arial"/>
              </a:rPr>
              <a:t>ayuda</a:t>
            </a:r>
            <a:r>
              <a:rPr lang="en-GB" sz="1200" i="0" dirty="0">
                <a:solidFill>
                  <a:srgbClr val="002060"/>
                </a:solidFill>
                <a:latin typeface="+mn-lt"/>
                <a:ea typeface="Arial"/>
                <a:cs typeface="Arial"/>
                <a:sym typeface="Arial"/>
              </a:rPr>
              <a:t> a </a:t>
            </a:r>
            <a:r>
              <a:rPr lang="en-GB" sz="1200" i="0" dirty="0" err="1">
                <a:solidFill>
                  <a:srgbClr val="002060"/>
                </a:solidFill>
                <a:latin typeface="+mn-lt"/>
                <a:ea typeface="Arial"/>
                <a:cs typeface="Arial"/>
                <a:sym typeface="Arial"/>
              </a:rPr>
              <a:t>mejorar</a:t>
            </a:r>
            <a:r>
              <a:rPr lang="es-ES" sz="1200" i="0" dirty="0">
                <a:solidFill>
                  <a:srgbClr val="002060"/>
                </a:solidFill>
                <a:latin typeface="+mn-lt"/>
              </a:rPr>
              <a:t>.</a:t>
            </a:r>
            <a:endParaRPr sz="1200" i="0" dirty="0">
              <a:latin typeface="+mn-lt"/>
            </a:endParaRPr>
          </a:p>
          <a:p>
            <a:pPr marL="228600" lvl="0" indent="-228600" algn="l" rtl="0">
              <a:lnSpc>
                <a:spcPct val="150000"/>
              </a:lnSpc>
              <a:spcBef>
                <a:spcPts val="0"/>
              </a:spcBef>
              <a:spcAft>
                <a:spcPts val="0"/>
              </a:spcAft>
              <a:buClr>
                <a:srgbClr val="002060"/>
              </a:buClr>
              <a:buSzPts val="1200"/>
              <a:buFont typeface="Arial"/>
              <a:buAutoNum type="alphaUcPeriod"/>
            </a:pPr>
            <a:r>
              <a:rPr lang="es-ES" sz="1200" i="0" dirty="0">
                <a:solidFill>
                  <a:srgbClr val="002060"/>
                </a:solidFill>
                <a:latin typeface="+mn-lt"/>
              </a:rPr>
              <a:t>Muy a menudo, para buscar información para los deberes.</a:t>
            </a:r>
          </a:p>
          <a:p>
            <a:pPr marL="228600" lvl="0" indent="-228600" algn="l" rtl="0">
              <a:lnSpc>
                <a:spcPct val="150000"/>
              </a:lnSpc>
              <a:spcBef>
                <a:spcPts val="0"/>
              </a:spcBef>
              <a:spcAft>
                <a:spcPts val="0"/>
              </a:spcAft>
              <a:buClr>
                <a:srgbClr val="002060"/>
              </a:buClr>
              <a:buSzPts val="1200"/>
              <a:buFont typeface="Arial"/>
              <a:buAutoNum type="alphaUcPeriod"/>
            </a:pPr>
            <a:r>
              <a:rPr lang="es-ES" sz="1200" i="0" dirty="0">
                <a:solidFill>
                  <a:srgbClr val="002060"/>
                </a:solidFill>
                <a:latin typeface="+mn-lt"/>
              </a:rPr>
              <a:t>Sí, y también otros idiomas.</a:t>
            </a:r>
          </a:p>
          <a:p>
            <a:pPr marL="228600" lvl="0" indent="-228600" algn="l" rtl="0">
              <a:lnSpc>
                <a:spcPct val="150000"/>
              </a:lnSpc>
              <a:spcBef>
                <a:spcPts val="0"/>
              </a:spcBef>
              <a:spcAft>
                <a:spcPts val="0"/>
              </a:spcAft>
              <a:buClr>
                <a:srgbClr val="002060"/>
              </a:buClr>
              <a:buSzPts val="1200"/>
              <a:buFont typeface="Arial"/>
              <a:buAutoNum type="alphaUcPeriod"/>
            </a:pPr>
            <a:r>
              <a:rPr lang="en-GB" sz="1200" i="0" dirty="0">
                <a:solidFill>
                  <a:srgbClr val="002060"/>
                </a:solidFill>
                <a:latin typeface="+mn-lt"/>
                <a:ea typeface="Arial"/>
                <a:cs typeface="Arial"/>
                <a:sym typeface="Arial"/>
              </a:rPr>
              <a:t>Me </a:t>
            </a:r>
            <a:r>
              <a:rPr lang="en-GB" sz="1200" i="0" dirty="0" err="1">
                <a:solidFill>
                  <a:srgbClr val="002060"/>
                </a:solidFill>
                <a:latin typeface="+mn-lt"/>
                <a:ea typeface="Arial"/>
                <a:cs typeface="Arial"/>
                <a:sym typeface="Arial"/>
              </a:rPr>
              <a:t>gusta</a:t>
            </a:r>
            <a:r>
              <a:rPr lang="en-GB" sz="1200" i="0" dirty="0">
                <a:solidFill>
                  <a:srgbClr val="002060"/>
                </a:solidFill>
                <a:latin typeface="+mn-lt"/>
                <a:ea typeface="Arial"/>
                <a:cs typeface="Arial"/>
                <a:sym typeface="Arial"/>
              </a:rPr>
              <a:t> </a:t>
            </a:r>
            <a:r>
              <a:rPr lang="en-GB" sz="1200" i="0" dirty="0" err="1">
                <a:solidFill>
                  <a:srgbClr val="002060"/>
                </a:solidFill>
                <a:latin typeface="+mn-lt"/>
                <a:ea typeface="Arial"/>
                <a:cs typeface="Arial"/>
                <a:sym typeface="Arial"/>
              </a:rPr>
              <a:t>salir</a:t>
            </a:r>
            <a:r>
              <a:rPr lang="en-GB" sz="1200" i="0" dirty="0">
                <a:solidFill>
                  <a:srgbClr val="002060"/>
                </a:solidFill>
                <a:latin typeface="+mn-lt"/>
                <a:ea typeface="Arial"/>
                <a:cs typeface="Arial"/>
                <a:sym typeface="Arial"/>
              </a:rPr>
              <a:t> con mis amigas </a:t>
            </a:r>
            <a:r>
              <a:rPr lang="en-GB" sz="1200" i="0" dirty="0" err="1">
                <a:solidFill>
                  <a:srgbClr val="002060"/>
                </a:solidFill>
                <a:latin typeface="+mn-lt"/>
                <a:ea typeface="Arial"/>
                <a:cs typeface="Arial"/>
                <a:sym typeface="Arial"/>
              </a:rPr>
              <a:t>pero</a:t>
            </a:r>
            <a:r>
              <a:rPr lang="en-GB" sz="1200" i="0" dirty="0">
                <a:solidFill>
                  <a:srgbClr val="002060"/>
                </a:solidFill>
                <a:latin typeface="+mn-lt"/>
                <a:ea typeface="Arial"/>
                <a:cs typeface="Arial"/>
                <a:sym typeface="Arial"/>
              </a:rPr>
              <a:t> solo </a:t>
            </a:r>
            <a:r>
              <a:rPr lang="en-GB" sz="1200" i="0" dirty="0" err="1">
                <a:solidFill>
                  <a:srgbClr val="002060"/>
                </a:solidFill>
                <a:latin typeface="+mn-lt"/>
                <a:ea typeface="Arial"/>
                <a:cs typeface="Arial"/>
                <a:sym typeface="Arial"/>
              </a:rPr>
              <a:t>después</a:t>
            </a:r>
            <a:r>
              <a:rPr lang="en-GB" sz="1200" i="0" dirty="0">
                <a:solidFill>
                  <a:srgbClr val="002060"/>
                </a:solidFill>
                <a:latin typeface="+mn-lt"/>
                <a:ea typeface="Arial"/>
                <a:cs typeface="Arial"/>
                <a:sym typeface="Arial"/>
              </a:rPr>
              <a:t> de </a:t>
            </a:r>
            <a:r>
              <a:rPr lang="en-GB" sz="1200" i="0" dirty="0" err="1">
                <a:solidFill>
                  <a:srgbClr val="002060"/>
                </a:solidFill>
                <a:latin typeface="+mn-lt"/>
                <a:ea typeface="Arial"/>
                <a:cs typeface="Arial"/>
                <a:sym typeface="Arial"/>
              </a:rPr>
              <a:t>hacer</a:t>
            </a:r>
            <a:r>
              <a:rPr lang="en-GB" sz="1200" i="0" dirty="0">
                <a:solidFill>
                  <a:srgbClr val="002060"/>
                </a:solidFill>
                <a:latin typeface="+mn-lt"/>
                <a:ea typeface="Arial"/>
                <a:cs typeface="Arial"/>
                <a:sym typeface="Arial"/>
              </a:rPr>
              <a:t> las </a:t>
            </a:r>
            <a:r>
              <a:rPr lang="en-GB" sz="1200" i="0" dirty="0" err="1">
                <a:solidFill>
                  <a:srgbClr val="002060"/>
                </a:solidFill>
                <a:latin typeface="+mn-lt"/>
                <a:ea typeface="Arial"/>
                <a:cs typeface="Arial"/>
                <a:sym typeface="Arial"/>
              </a:rPr>
              <a:t>tareas</a:t>
            </a:r>
            <a:r>
              <a:rPr lang="en-GB" sz="1200" i="0" dirty="0">
                <a:solidFill>
                  <a:srgbClr val="002060"/>
                </a:solidFill>
                <a:latin typeface="+mn-lt"/>
                <a:ea typeface="Arial"/>
                <a:cs typeface="Arial"/>
                <a:sym typeface="Arial"/>
              </a:rPr>
              <a:t> para el colegio.</a:t>
            </a:r>
          </a:p>
          <a:p>
            <a:pPr marL="228600" lvl="0" indent="-228600" algn="l" rtl="0">
              <a:lnSpc>
                <a:spcPct val="150000"/>
              </a:lnSpc>
              <a:spcBef>
                <a:spcPts val="0"/>
              </a:spcBef>
              <a:spcAft>
                <a:spcPts val="0"/>
              </a:spcAft>
              <a:buClr>
                <a:srgbClr val="002060"/>
              </a:buClr>
              <a:buSzPts val="1200"/>
              <a:buFont typeface="Arial"/>
              <a:buAutoNum type="alphaUcPeriod"/>
            </a:pPr>
            <a:r>
              <a:rPr lang="es-ES" sz="1200" i="0" dirty="0">
                <a:solidFill>
                  <a:srgbClr val="002060"/>
                </a:solidFill>
                <a:latin typeface="+mn-lt"/>
              </a:rPr>
              <a:t>Ayudamos con el festival de lenguas.</a:t>
            </a:r>
            <a:endParaRPr dirty="0"/>
          </a:p>
          <a:p>
            <a:pPr marL="228600" lvl="0" indent="-152400" algn="l" rtl="0">
              <a:spcBef>
                <a:spcPts val="0"/>
              </a:spcBef>
              <a:spcAft>
                <a:spcPts val="0"/>
              </a:spcAft>
              <a:buClr>
                <a:schemeClr val="dk1"/>
              </a:buClr>
              <a:buSzPts val="1200"/>
              <a:buFont typeface="Arial"/>
              <a:buNone/>
            </a:pPr>
            <a:endParaRPr dirty="0"/>
          </a:p>
        </p:txBody>
      </p:sp>
      <p:sp>
        <p:nvSpPr>
          <p:cNvPr id="270" name="Google Shape;27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extLst>
      <p:ext uri="{BB962C8B-B14F-4D97-AF65-F5344CB8AC3E}">
        <p14:creationId xmlns:p14="http://schemas.microsoft.com/office/powerpoint/2010/main" val="1264238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b="1" dirty="0"/>
              <a:t>Timing: </a:t>
            </a:r>
            <a:r>
              <a:rPr lang="en-GB" b="0" dirty="0"/>
              <a:t>8 min</a:t>
            </a:r>
            <a:endParaRPr dirty="0"/>
          </a:p>
          <a:p>
            <a:pPr marL="0" marR="0" lvl="0" indent="0" algn="l" rtl="0">
              <a:lnSpc>
                <a:spcPct val="100000"/>
              </a:lnSpc>
              <a:spcBef>
                <a:spcPts val="0"/>
              </a:spcBef>
              <a:spcAft>
                <a:spcPts val="0"/>
              </a:spcAft>
              <a:buClr>
                <a:schemeClr val="dk1"/>
              </a:buClr>
              <a:buSzPts val="1200"/>
              <a:buFont typeface="Arial"/>
              <a:buNone/>
            </a:pPr>
            <a:endParaRPr b="1" dirty="0"/>
          </a:p>
          <a:p>
            <a:pPr marL="0" marR="0" lvl="0" indent="0" algn="l" rtl="0">
              <a:lnSpc>
                <a:spcPct val="100000"/>
              </a:lnSpc>
              <a:spcBef>
                <a:spcPts val="0"/>
              </a:spcBef>
              <a:spcAft>
                <a:spcPts val="0"/>
              </a:spcAft>
              <a:buClr>
                <a:schemeClr val="dk1"/>
              </a:buClr>
              <a:buSzPts val="1200"/>
              <a:buFont typeface="Arial"/>
              <a:buNone/>
            </a:pPr>
            <a:r>
              <a:rPr lang="en-GB" b="1" dirty="0"/>
              <a:t>Aim: </a:t>
            </a:r>
            <a:r>
              <a:rPr lang="en-GB" b="0" dirty="0"/>
              <a:t>to practise oral production and aural recognition of –</a:t>
            </a:r>
            <a:r>
              <a:rPr lang="en-GB" b="0" dirty="0" err="1"/>
              <a:t>ar</a:t>
            </a:r>
            <a:r>
              <a:rPr lang="en-GB" b="0" dirty="0"/>
              <a:t> verbs in second person </a:t>
            </a:r>
            <a:r>
              <a:rPr lang="es-ES" b="0" dirty="0"/>
              <a:t>singular and plural.</a:t>
            </a:r>
          </a:p>
          <a:p>
            <a:pPr marL="0" marR="0" lvl="0" indent="0" algn="l" rtl="0">
              <a:lnSpc>
                <a:spcPct val="100000"/>
              </a:lnSpc>
              <a:spcBef>
                <a:spcPts val="0"/>
              </a:spcBef>
              <a:spcAft>
                <a:spcPts val="0"/>
              </a:spcAft>
              <a:buClr>
                <a:schemeClr val="dk1"/>
              </a:buClr>
              <a:buSzPts val="1200"/>
              <a:buFont typeface="Arial"/>
              <a:buNone/>
            </a:pPr>
            <a:endParaRPr b="1" dirty="0"/>
          </a:p>
          <a:p>
            <a:pPr marL="0" marR="0" lvl="0" indent="0" algn="l" rtl="0">
              <a:lnSpc>
                <a:spcPct val="100000"/>
              </a:lnSpc>
              <a:spcBef>
                <a:spcPts val="0"/>
              </a:spcBef>
              <a:spcAft>
                <a:spcPts val="0"/>
              </a:spcAft>
              <a:buClr>
                <a:schemeClr val="dk1"/>
              </a:buClr>
              <a:buSzPts val="1200"/>
              <a:buFont typeface="Arial"/>
              <a:buNone/>
            </a:pPr>
            <a:r>
              <a:rPr lang="en-GB" b="1" dirty="0"/>
              <a:t>Procedure: </a:t>
            </a:r>
            <a:endParaRPr dirty="0"/>
          </a:p>
          <a:p>
            <a:pPr marL="228600" marR="0" lvl="0" indent="-228600" algn="l" rtl="0">
              <a:lnSpc>
                <a:spcPct val="100000"/>
              </a:lnSpc>
              <a:spcBef>
                <a:spcPts val="0"/>
              </a:spcBef>
              <a:spcAft>
                <a:spcPts val="0"/>
              </a:spcAft>
              <a:buClr>
                <a:schemeClr val="dk1"/>
              </a:buClr>
              <a:buSzPts val="1200"/>
              <a:buFont typeface="Arial"/>
              <a:buAutoNum type="arabicPeriod"/>
            </a:pPr>
            <a:r>
              <a:rPr lang="en-GB" b="0" dirty="0"/>
              <a:t>Students work in pairs.</a:t>
            </a:r>
            <a:endParaRPr dirty="0"/>
          </a:p>
          <a:p>
            <a:pPr marL="228600" marR="0" lvl="0" indent="-228600" algn="l" rtl="0">
              <a:lnSpc>
                <a:spcPct val="100000"/>
              </a:lnSpc>
              <a:spcBef>
                <a:spcPts val="0"/>
              </a:spcBef>
              <a:spcAft>
                <a:spcPts val="0"/>
              </a:spcAft>
              <a:buClr>
                <a:schemeClr val="dk1"/>
              </a:buClr>
              <a:buSzPts val="1200"/>
              <a:buFont typeface="Arial"/>
              <a:buAutoNum type="arabicPeriod"/>
            </a:pPr>
            <a:r>
              <a:rPr lang="en-GB" b="0" dirty="0"/>
              <a:t>Student A looks at their card and says the sentence aloud in Spanish. </a:t>
            </a:r>
            <a:endParaRPr dirty="0"/>
          </a:p>
          <a:p>
            <a:pPr marL="228600" marR="0" lvl="0" indent="-228600" algn="l" rtl="0">
              <a:lnSpc>
                <a:spcPct val="100000"/>
              </a:lnSpc>
              <a:spcBef>
                <a:spcPts val="0"/>
              </a:spcBef>
              <a:spcAft>
                <a:spcPts val="0"/>
              </a:spcAft>
              <a:buClr>
                <a:schemeClr val="dk1"/>
              </a:buClr>
              <a:buSzPts val="1200"/>
              <a:buFont typeface="Arial"/>
              <a:buAutoNum type="arabicPeriod"/>
            </a:pPr>
            <a:r>
              <a:rPr lang="en-GB" b="0" dirty="0"/>
              <a:t>Student B listens and then </a:t>
            </a:r>
            <a:r>
              <a:rPr lang="es-ES" b="0" dirty="0" err="1"/>
              <a:t>gives</a:t>
            </a:r>
            <a:r>
              <a:rPr lang="es-ES" b="0" dirty="0"/>
              <a:t> </a:t>
            </a:r>
            <a:r>
              <a:rPr lang="es-ES" b="0" dirty="0" err="1"/>
              <a:t>the</a:t>
            </a:r>
            <a:r>
              <a:rPr lang="es-ES" b="0" dirty="0"/>
              <a:t> </a:t>
            </a:r>
            <a:r>
              <a:rPr lang="es-ES" b="0" dirty="0" err="1"/>
              <a:t>correct</a:t>
            </a:r>
            <a:r>
              <a:rPr lang="es-ES" b="0" dirty="0"/>
              <a:t> </a:t>
            </a:r>
            <a:r>
              <a:rPr lang="es-ES" b="0" dirty="0" err="1"/>
              <a:t>answer</a:t>
            </a:r>
            <a:r>
              <a:rPr lang="es-ES" b="0" dirty="0"/>
              <a:t> in </a:t>
            </a:r>
            <a:r>
              <a:rPr lang="es-ES" b="0" dirty="0" err="1"/>
              <a:t>Spanish</a:t>
            </a:r>
            <a:r>
              <a:rPr lang="es-ES" b="0" dirty="0"/>
              <a:t> to </a:t>
            </a:r>
            <a:r>
              <a:rPr lang="es-ES" b="0" dirty="0" err="1"/>
              <a:t>their</a:t>
            </a:r>
            <a:r>
              <a:rPr lang="es-ES" b="0" dirty="0"/>
              <a:t> </a:t>
            </a:r>
            <a:r>
              <a:rPr lang="es-ES" b="0" dirty="0" err="1"/>
              <a:t>partner</a:t>
            </a:r>
            <a:r>
              <a:rPr lang="es-ES" b="0" dirty="0"/>
              <a:t>.</a:t>
            </a:r>
            <a:endParaRPr dirty="0"/>
          </a:p>
          <a:p>
            <a:pPr marL="228600" marR="0" lvl="0" indent="-228600" algn="l" rtl="0">
              <a:lnSpc>
                <a:spcPct val="100000"/>
              </a:lnSpc>
              <a:spcBef>
                <a:spcPts val="0"/>
              </a:spcBef>
              <a:spcAft>
                <a:spcPts val="0"/>
              </a:spcAft>
              <a:buClr>
                <a:schemeClr val="dk1"/>
              </a:buClr>
              <a:buSzPts val="1200"/>
              <a:buFont typeface="Arial"/>
              <a:buAutoNum type="arabicPeriod"/>
            </a:pPr>
            <a:r>
              <a:rPr lang="en-GB" b="0" dirty="0"/>
              <a:t>After Student A has done their six sentences, it is Student B’s turn.</a:t>
            </a:r>
            <a:endParaRPr dirty="0"/>
          </a:p>
        </p:txBody>
      </p:sp>
      <p:sp>
        <p:nvSpPr>
          <p:cNvPr id="494" name="Google Shape;49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Arial"/>
                <a:ea typeface="Arial"/>
                <a:cs typeface="Arial"/>
                <a:sym typeface="Arial"/>
              </a:rPr>
              <a:t>13</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23278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DO NOT DISPLAY DURING ACTIVITY</a:t>
            </a:r>
            <a:endParaRPr dirty="0"/>
          </a:p>
          <a:p>
            <a:pPr marL="0" lvl="0" indent="0" algn="l" rtl="0">
              <a:spcBef>
                <a:spcPts val="0"/>
              </a:spcBef>
              <a:spcAft>
                <a:spcPts val="0"/>
              </a:spcAft>
              <a:buNone/>
            </a:pPr>
            <a:r>
              <a:rPr lang="en-GB" b="0" dirty="0"/>
              <a:t>See accompanying Word doc for printable version.</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Frequency of unknown vocabulary:</a:t>
            </a:r>
          </a:p>
          <a:p>
            <a:pPr marL="0" lvl="0" indent="0" algn="l" rtl="0">
              <a:spcBef>
                <a:spcPts val="0"/>
              </a:spcBef>
              <a:spcAft>
                <a:spcPts val="0"/>
              </a:spcAft>
              <a:buNone/>
            </a:pPr>
            <a:r>
              <a:rPr lang="en-GB" b="0" dirty="0" err="1"/>
              <a:t>detalle</a:t>
            </a:r>
            <a:r>
              <a:rPr lang="en-GB" b="0" dirty="0"/>
              <a:t> [937]</a:t>
            </a:r>
            <a:endParaRPr b="0" dirty="0"/>
          </a:p>
        </p:txBody>
      </p:sp>
      <p:sp>
        <p:nvSpPr>
          <p:cNvPr id="518" name="Google Shape;51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Arial"/>
                <a:ea typeface="Arial"/>
                <a:cs typeface="Arial"/>
                <a:sym typeface="Arial"/>
              </a:rPr>
              <a:t>14</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79985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DO NOT DISPLAY DURING ACTIVITY</a:t>
            </a:r>
            <a:endParaRPr dirty="0"/>
          </a:p>
          <a:p>
            <a:pPr marL="0" lvl="0" indent="0" algn="l" rtl="0">
              <a:spcBef>
                <a:spcPts val="0"/>
              </a:spcBef>
              <a:spcAft>
                <a:spcPts val="0"/>
              </a:spcAft>
              <a:buNone/>
            </a:pPr>
            <a:r>
              <a:rPr lang="en-GB" b="0" dirty="0"/>
              <a:t>See accompanying Word doc for printable version.</a:t>
            </a:r>
            <a:endParaRPr b="0" dirty="0"/>
          </a:p>
        </p:txBody>
      </p:sp>
      <p:sp>
        <p:nvSpPr>
          <p:cNvPr id="518" name="Google Shape;51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Arial"/>
                <a:ea typeface="Arial"/>
                <a:cs typeface="Arial"/>
                <a:sym typeface="Arial"/>
              </a:rPr>
              <a:t>15</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9761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ANSWER SLIDE</a:t>
            </a:r>
            <a:endParaRPr lang="en-GB" dirty="0"/>
          </a:p>
          <a:p>
            <a:pPr marL="0" lvl="0" indent="0" algn="l" rtl="0">
              <a:spcBef>
                <a:spcPts val="0"/>
              </a:spcBef>
              <a:spcAft>
                <a:spcPts val="0"/>
              </a:spcAft>
              <a:buNone/>
            </a:pPr>
            <a:r>
              <a:rPr lang="en-GB" b="0" dirty="0"/>
              <a:t>This slide displays the </a:t>
            </a:r>
            <a:r>
              <a:rPr lang="en-GB" b="1" dirty="0"/>
              <a:t>questions</a:t>
            </a:r>
            <a:r>
              <a:rPr lang="en-GB" b="0" dirty="0"/>
              <a:t> that students are expected to produce orally.</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DO NOT DISPLAY DURING ACTIVITY</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endParaRPr lang="en-GB" b="0" dirty="0"/>
          </a:p>
        </p:txBody>
      </p:sp>
      <p:sp>
        <p:nvSpPr>
          <p:cNvPr id="494" name="Google Shape;49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Arial"/>
                <a:ea typeface="Arial"/>
                <a:cs typeface="Arial"/>
                <a:sym typeface="Arial"/>
              </a:rPr>
              <a:t>16</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34501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ANSWER SLIDE</a:t>
            </a:r>
            <a:endParaRPr lang="en-GB" dirty="0"/>
          </a:p>
          <a:p>
            <a:pPr marL="0" lvl="0" indent="0" algn="l" rtl="0">
              <a:spcBef>
                <a:spcPts val="0"/>
              </a:spcBef>
              <a:spcAft>
                <a:spcPts val="0"/>
              </a:spcAft>
              <a:buNone/>
            </a:pPr>
            <a:r>
              <a:rPr lang="en-GB" b="0" dirty="0"/>
              <a:t>This slide displays the </a:t>
            </a:r>
            <a:r>
              <a:rPr lang="en-GB" b="1" dirty="0"/>
              <a:t>answers </a:t>
            </a:r>
            <a:r>
              <a:rPr lang="en-GB" b="0" dirty="0"/>
              <a:t>that students are expected to produce orally.</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DO NOT DISPLAY DURING ACTIVITY</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endParaRPr lang="en-GB" b="0" dirty="0"/>
          </a:p>
        </p:txBody>
      </p:sp>
      <p:sp>
        <p:nvSpPr>
          <p:cNvPr id="494" name="Google Shape;49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Arial"/>
                <a:ea typeface="Arial"/>
                <a:cs typeface="Arial"/>
                <a:sym typeface="Arial"/>
              </a:rPr>
              <a:t>17</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14932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With thanks to Rachel Hawkes for her input on the lesson material and </a:t>
            </a:r>
            <a:r>
              <a:rPr lang="en-GB" sz="1200" i="0" kern="1200" dirty="0">
                <a:solidFill>
                  <a:schemeClr val="tx1"/>
                </a:solidFill>
                <a:effectLst/>
                <a:latin typeface="+mn-lt"/>
                <a:ea typeface="+mn-ea"/>
                <a:cs typeface="+mn-cs"/>
              </a:rPr>
              <a:t>Amanda </a:t>
            </a:r>
            <a:r>
              <a:rPr lang="en-GB" sz="1200" i="0" kern="1200" dirty="0" err="1">
                <a:solidFill>
                  <a:schemeClr val="tx1"/>
                </a:solidFill>
                <a:effectLst/>
                <a:latin typeface="+mn-lt"/>
                <a:ea typeface="+mn-ea"/>
                <a:cs typeface="+mn-cs"/>
              </a:rPr>
              <a:t>Izquierdo</a:t>
            </a:r>
            <a:r>
              <a:rPr lang="en-GB" sz="1200" i="0" kern="1200" dirty="0">
                <a:solidFill>
                  <a:schemeClr val="tx1"/>
                </a:solidFill>
                <a:effectLst/>
                <a:latin typeface="+mn-lt"/>
                <a:ea typeface="+mn-ea"/>
                <a:cs typeface="+mn-cs"/>
              </a:rPr>
              <a:t> for native speaker feedback.</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rules for the written accent on words with final syllable stress.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second person singular and plural of the verb ‘</a:t>
            </a:r>
            <a:r>
              <a:rPr lang="en-GB" baseline="0" dirty="0" err="1"/>
              <a:t>ir</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Introduction of the present tense for future.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i="0" u="none" strike="noStrike" kern="1200" cap="none" dirty="0" err="1">
                <a:solidFill>
                  <a:schemeClr val="tx1"/>
                </a:solidFill>
                <a:effectLst/>
                <a:latin typeface="+mn-lt"/>
                <a:ea typeface="Calibri"/>
                <a:cs typeface="Calibri"/>
                <a:sym typeface="Calibri"/>
              </a:rPr>
              <a:t>Revisit</a:t>
            </a:r>
            <a:r>
              <a:rPr lang="es-ES_tradnl" sz="1200" b="1" i="0" u="none" strike="noStrike" kern="1200" cap="none" dirty="0">
                <a:solidFill>
                  <a:schemeClr val="tx1"/>
                </a:solidFill>
                <a:effectLst/>
                <a:latin typeface="+mn-lt"/>
                <a:ea typeface="Calibri"/>
                <a:cs typeface="Calibri"/>
                <a:sym typeface="Calibri"/>
              </a:rPr>
              <a:t> 11/14 (61 </a:t>
            </a:r>
            <a:r>
              <a:rPr lang="es-ES_tradnl" sz="1200" b="1" i="0" u="none" strike="noStrike" kern="1200" cap="none" dirty="0" err="1">
                <a:solidFill>
                  <a:schemeClr val="tx1"/>
                </a:solidFill>
                <a:effectLst/>
                <a:latin typeface="+mn-lt"/>
                <a:ea typeface="Calibri"/>
                <a:cs typeface="Calibri"/>
                <a:sym typeface="Calibri"/>
              </a:rPr>
              <a:t>words</a:t>
            </a:r>
            <a:r>
              <a:rPr lang="es-ES_tradnl" sz="1200" b="1" i="0" u="none" strike="noStrike" kern="1200" cap="none" dirty="0">
                <a:solidFill>
                  <a:schemeClr val="tx1"/>
                </a:solidFill>
                <a:effectLst/>
                <a:latin typeface="+mn-lt"/>
                <a:ea typeface="Calibri"/>
                <a:cs typeface="Calibri"/>
                <a:sym typeface="Calibri"/>
              </a:rPr>
              <a:t> </a:t>
            </a:r>
            <a:r>
              <a:rPr lang="es-ES_tradnl" sz="1200" b="1" i="0" u="none" strike="noStrike" kern="1200" cap="none" dirty="0" err="1">
                <a:solidFill>
                  <a:schemeClr val="tx1"/>
                </a:solidFill>
                <a:effectLst/>
                <a:latin typeface="+mn-lt"/>
                <a:ea typeface="Calibri"/>
                <a:cs typeface="Calibri"/>
                <a:sym typeface="Calibri"/>
              </a:rPr>
              <a:t>used</a:t>
            </a:r>
            <a:r>
              <a:rPr lang="es-ES_tradnl" sz="1200" b="1" i="0" u="none" strike="noStrike" kern="1200" cap="none" dirty="0">
                <a:solidFill>
                  <a:schemeClr val="tx1"/>
                </a:solidFill>
                <a:effectLst/>
                <a:latin typeface="+mn-lt"/>
                <a:ea typeface="Calibri"/>
                <a:cs typeface="Calibri"/>
                <a:sym typeface="Calibri"/>
              </a:rPr>
              <a:t>, 29 </a:t>
            </a:r>
            <a:r>
              <a:rPr lang="es-ES_tradnl" sz="1200" b="1" i="0" u="none" strike="noStrike" kern="1200" cap="none" dirty="0" err="1">
                <a:solidFill>
                  <a:schemeClr val="tx1"/>
                </a:solidFill>
                <a:effectLst/>
                <a:latin typeface="+mn-lt"/>
                <a:ea typeface="Calibri"/>
                <a:cs typeface="Calibri"/>
                <a:sym typeface="Calibri"/>
              </a:rPr>
              <a:t>from</a:t>
            </a:r>
            <a:r>
              <a:rPr lang="es-ES_tradnl" sz="1200" b="1" i="0" u="none" strike="noStrike" kern="1200" cap="none" dirty="0">
                <a:solidFill>
                  <a:schemeClr val="tx1"/>
                </a:solidFill>
                <a:effectLst/>
                <a:latin typeface="+mn-lt"/>
                <a:ea typeface="Calibri"/>
                <a:cs typeface="Calibri"/>
                <a:sym typeface="Calibri"/>
              </a:rPr>
              <a:t> Y7 and 32 </a:t>
            </a:r>
            <a:r>
              <a:rPr lang="es-ES_tradnl" sz="1200" b="1" i="0" u="none" strike="noStrike" kern="1200" cap="none" dirty="0" err="1">
                <a:solidFill>
                  <a:schemeClr val="tx1"/>
                </a:solidFill>
                <a:effectLst/>
                <a:latin typeface="+mn-lt"/>
                <a:ea typeface="Calibri"/>
                <a:cs typeface="Calibri"/>
                <a:sym typeface="Calibri"/>
              </a:rPr>
              <a:t>from</a:t>
            </a:r>
            <a:r>
              <a:rPr lang="es-ES_tradnl" sz="1200" b="1" i="0" u="none" strike="noStrike" kern="1200" cap="none" dirty="0">
                <a:solidFill>
                  <a:schemeClr val="tx1"/>
                </a:solidFill>
                <a:effectLst/>
                <a:latin typeface="+mn-lt"/>
                <a:ea typeface="Calibri"/>
                <a:cs typeface="Calibri"/>
                <a:sym typeface="Calibri"/>
              </a:rPr>
              <a:t> Y8): </a:t>
            </a:r>
            <a:r>
              <a:rPr lang="es-ES_tradnl" sz="1200" b="0" i="0" u="none" strike="noStrike" kern="1200" cap="none" dirty="0">
                <a:solidFill>
                  <a:schemeClr val="tx1"/>
                </a:solidFill>
                <a:effectLst/>
                <a:latin typeface="+mn-lt"/>
                <a:ea typeface="Calibri"/>
                <a:cs typeface="Calibri"/>
                <a:sym typeface="Calibri"/>
              </a:rPr>
              <a:t>buscar [179]; preguntar [219]; organizar [1053]; llevar [75]; intentar [411]; terminar [253]; publicar [453]; ahora mismo [81]; hoy en día [167]; seguro [407]; segura [407]; alto [231]; alta [231]; bajo [236]; baja [236]; rico [398]; rica [398]; profesor [501]; autor [513]; científico [1067]; científica [1067]; músico [2060]; música [2060]; práctico [2141]; práctica [2141]; vale [572]; tan [104]; difícil [374]; fácil [584]; seguir [99]; sigo [99]; después [115]; ir [115]; querer [58]; quiero [58]; quieres [58]; quiere [58]; bastante [308]; lejos [833]; persona [108] no [11]; o [29]; mucho [41]; poco [76]; hasta [60]; cojo [1001]; autobús [3709]; igual [263]; incluso [336]; conocida [759]; próximo [466]; próxima [466]; tirar [685]; gritar [691]; alegría [1220]; diálogo [1466]; inglés [583]; inglesa [583]; hasta luego [150]; hola [1245]; favor [516]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u="none" strike="noStrike" kern="1200" dirty="0">
              <a:solidFill>
                <a:schemeClr val="tx1"/>
              </a:solidFill>
              <a:effectLst/>
              <a:latin typeface="+mn-lt"/>
              <a:ea typeface="+mn-ea"/>
              <a:cs typeface="+mn-cs"/>
            </a:endParaRPr>
          </a:p>
          <a:p>
            <a:pPr marL="0" lvl="0" indent="0" algn="l" rtl="0">
              <a:spcBef>
                <a:spcPts val="0"/>
              </a:spcBef>
              <a:spcAft>
                <a:spcPts val="0"/>
              </a:spcAft>
              <a:buNone/>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771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6 </a:t>
            </a:r>
            <a:r>
              <a:rPr lang="en-GB" dirty="0"/>
              <a:t>minutes (three slides)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s-ES" dirty="0"/>
              <a:t>To </a:t>
            </a:r>
            <a:r>
              <a:rPr lang="es-ES" dirty="0" err="1"/>
              <a:t>revisit</a:t>
            </a:r>
            <a:r>
              <a:rPr lang="es-ES" dirty="0"/>
              <a:t> </a:t>
            </a:r>
            <a:r>
              <a:rPr lang="es-ES" dirty="0" err="1"/>
              <a:t>the</a:t>
            </a:r>
            <a:r>
              <a:rPr lang="es-ES" dirty="0"/>
              <a:t> use of </a:t>
            </a:r>
            <a:r>
              <a:rPr lang="es-ES" dirty="0" err="1"/>
              <a:t>the</a:t>
            </a:r>
            <a:r>
              <a:rPr lang="es-ES" dirty="0"/>
              <a:t> </a:t>
            </a:r>
            <a:r>
              <a:rPr lang="es-ES" dirty="0" err="1"/>
              <a:t>accent</a:t>
            </a:r>
            <a:r>
              <a:rPr lang="es-ES" dirty="0"/>
              <a:t> </a:t>
            </a:r>
            <a:r>
              <a:rPr lang="es-ES" dirty="0" err="1"/>
              <a:t>on</a:t>
            </a:r>
            <a:r>
              <a:rPr lang="es-ES" dirty="0"/>
              <a:t> </a:t>
            </a:r>
            <a:r>
              <a:rPr lang="es-ES" dirty="0" err="1"/>
              <a:t>words</a:t>
            </a:r>
            <a:r>
              <a:rPr lang="es-ES" dirty="0"/>
              <a:t> in </a:t>
            </a:r>
            <a:r>
              <a:rPr lang="es-ES" dirty="0" err="1"/>
              <a:t>which</a:t>
            </a:r>
            <a:r>
              <a:rPr lang="es-ES" dirty="0"/>
              <a:t> </a:t>
            </a:r>
            <a:r>
              <a:rPr lang="es-ES" dirty="0" err="1"/>
              <a:t>the</a:t>
            </a:r>
            <a:r>
              <a:rPr lang="es-ES" dirty="0"/>
              <a:t> final </a:t>
            </a:r>
            <a:r>
              <a:rPr lang="es-ES" dirty="0" err="1"/>
              <a:t>syllable</a:t>
            </a:r>
            <a:r>
              <a:rPr lang="es-ES" dirty="0"/>
              <a:t> </a:t>
            </a:r>
            <a:r>
              <a:rPr lang="es-ES" dirty="0" err="1"/>
              <a:t>is</a:t>
            </a:r>
            <a:r>
              <a:rPr lang="es-ES" dirty="0"/>
              <a:t> </a:t>
            </a:r>
            <a:r>
              <a:rPr lang="es-ES" dirty="0" err="1"/>
              <a:t>stressed</a:t>
            </a:r>
            <a:r>
              <a:rPr lang="es-E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Procedure</a:t>
            </a:r>
            <a:r>
              <a:rPr lang="es-ES" b="1"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Click</a:t>
            </a:r>
            <a:r>
              <a:rPr lang="es-ES" b="0" dirty="0"/>
              <a:t> </a:t>
            </a:r>
            <a:r>
              <a:rPr lang="es-ES" b="0" dirty="0" err="1"/>
              <a:t>to</a:t>
            </a:r>
            <a:r>
              <a:rPr lang="es-ES" b="0" dirty="0"/>
              <a:t> </a:t>
            </a:r>
            <a:r>
              <a:rPr lang="es-ES" b="0" dirty="0" err="1"/>
              <a:t>present</a:t>
            </a:r>
            <a:r>
              <a:rPr lang="es-ES" b="0" dirty="0"/>
              <a:t> </a:t>
            </a:r>
            <a:r>
              <a:rPr lang="es-ES" b="0" dirty="0" err="1"/>
              <a:t>the</a:t>
            </a:r>
            <a:r>
              <a:rPr lang="es-ES" b="0" dirty="0"/>
              <a:t> </a:t>
            </a:r>
            <a:r>
              <a:rPr lang="es-ES" b="0" dirty="0" err="1"/>
              <a:t>information</a:t>
            </a:r>
            <a:r>
              <a:rPr lang="es-E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Click</a:t>
            </a:r>
            <a:r>
              <a:rPr lang="es-ES" b="0" dirty="0"/>
              <a:t> </a:t>
            </a:r>
            <a:r>
              <a:rPr lang="es-ES" b="0" dirty="0" err="1"/>
              <a:t>to</a:t>
            </a:r>
            <a:r>
              <a:rPr lang="es-ES" b="0" dirty="0"/>
              <a:t> listen </a:t>
            </a:r>
            <a:r>
              <a:rPr lang="es-ES" b="0" dirty="0" err="1"/>
              <a:t>to</a:t>
            </a:r>
            <a:r>
              <a:rPr lang="es-ES" b="0" dirty="0"/>
              <a:t> </a:t>
            </a:r>
            <a:r>
              <a:rPr lang="es-ES" b="0" dirty="0" err="1"/>
              <a:t>words</a:t>
            </a:r>
            <a:r>
              <a:rPr lang="es-ES" b="0" dirty="0"/>
              <a:t> 1 and 2.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Pupils</a:t>
            </a:r>
            <a:r>
              <a:rPr lang="es-ES" b="0" dirty="0"/>
              <a:t> transcribe </a:t>
            </a:r>
            <a:r>
              <a:rPr lang="es-ES" b="0" dirty="0" err="1"/>
              <a:t>the</a:t>
            </a:r>
            <a:r>
              <a:rPr lang="es-ES" b="0" dirty="0"/>
              <a:t> </a:t>
            </a:r>
            <a:r>
              <a:rPr lang="es-ES" b="0" dirty="0" err="1"/>
              <a:t>words</a:t>
            </a:r>
            <a:r>
              <a:rPr lang="es-ES" b="0" dirty="0"/>
              <a:t>, </a:t>
            </a:r>
            <a:r>
              <a:rPr lang="es-ES" b="0" dirty="0" err="1"/>
              <a:t>paying</a:t>
            </a:r>
            <a:r>
              <a:rPr lang="es-ES" b="0" dirty="0"/>
              <a:t> </a:t>
            </a:r>
            <a:r>
              <a:rPr lang="es-ES" b="0" dirty="0" err="1"/>
              <a:t>attention</a:t>
            </a:r>
            <a:r>
              <a:rPr lang="es-ES" b="0" dirty="0"/>
              <a:t> </a:t>
            </a:r>
            <a:r>
              <a:rPr lang="es-ES" b="0" dirty="0" err="1"/>
              <a:t>to</a:t>
            </a:r>
            <a:r>
              <a:rPr lang="es-ES" b="0" dirty="0"/>
              <a:t> </a:t>
            </a:r>
            <a:r>
              <a:rPr lang="es-ES" b="0" dirty="0" err="1"/>
              <a:t>the</a:t>
            </a:r>
            <a:r>
              <a:rPr lang="es-ES" b="0" dirty="0"/>
              <a:t> </a:t>
            </a:r>
            <a:r>
              <a:rPr lang="es-ES" b="0" dirty="0" err="1"/>
              <a:t>need</a:t>
            </a:r>
            <a:r>
              <a:rPr lang="es-ES" b="0" dirty="0"/>
              <a:t> for </a:t>
            </a:r>
            <a:r>
              <a:rPr lang="es-ES" b="0" dirty="0" err="1"/>
              <a:t>an</a:t>
            </a:r>
            <a:r>
              <a:rPr lang="es-ES" b="0" dirty="0"/>
              <a:t> </a:t>
            </a:r>
            <a:r>
              <a:rPr lang="es-ES" b="0" dirty="0" err="1"/>
              <a:t>accent</a:t>
            </a:r>
            <a:r>
              <a:rPr lang="es-E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Click</a:t>
            </a:r>
            <a:r>
              <a:rPr lang="es-ES" b="0" dirty="0"/>
              <a:t> </a:t>
            </a:r>
            <a:r>
              <a:rPr lang="es-ES" b="0" dirty="0" err="1"/>
              <a:t>to</a:t>
            </a:r>
            <a:r>
              <a:rPr lang="es-ES" b="0" dirty="0"/>
              <a:t> </a:t>
            </a:r>
            <a:r>
              <a:rPr lang="es-ES" b="0" dirty="0" err="1"/>
              <a:t>reveal</a:t>
            </a:r>
            <a:r>
              <a:rPr lang="es-ES" b="0" dirty="0"/>
              <a:t> </a:t>
            </a:r>
            <a:r>
              <a:rPr lang="es-ES" b="0" dirty="0" err="1"/>
              <a:t>answers</a:t>
            </a:r>
            <a:r>
              <a:rPr lang="es-E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Model</a:t>
            </a:r>
            <a:r>
              <a:rPr lang="es-ES" b="0" dirty="0"/>
              <a:t> </a:t>
            </a:r>
            <a:r>
              <a:rPr lang="es-ES" b="0" dirty="0" err="1"/>
              <a:t>the</a:t>
            </a:r>
            <a:r>
              <a:rPr lang="es-ES" b="0" dirty="0"/>
              <a:t> </a:t>
            </a:r>
            <a:r>
              <a:rPr lang="es-ES" b="0" dirty="0" err="1"/>
              <a:t>dictation</a:t>
            </a:r>
            <a:r>
              <a:rPr lang="es-ES" b="0" dirty="0"/>
              <a:t> / </a:t>
            </a:r>
            <a:r>
              <a:rPr lang="es-ES" b="0" dirty="0" err="1"/>
              <a:t>transcription</a:t>
            </a:r>
            <a:r>
              <a:rPr lang="es-ES" b="0" dirty="0"/>
              <a:t> </a:t>
            </a:r>
            <a:r>
              <a:rPr lang="es-ES" b="0" dirty="0" err="1"/>
              <a:t>tasks</a:t>
            </a:r>
            <a:r>
              <a:rPr lang="es-ES" b="0" dirty="0"/>
              <a:t> </a:t>
            </a:r>
            <a:r>
              <a:rPr lang="es-ES" b="0" dirty="0" err="1"/>
              <a:t>that</a:t>
            </a:r>
            <a:r>
              <a:rPr lang="es-ES" b="0" dirty="0"/>
              <a:t> </a:t>
            </a:r>
            <a:r>
              <a:rPr lang="es-ES" b="0" dirty="0" err="1"/>
              <a:t>students</a:t>
            </a:r>
            <a:r>
              <a:rPr lang="es-ES" b="0" dirty="0"/>
              <a:t> </a:t>
            </a:r>
            <a:r>
              <a:rPr lang="es-ES" b="0" dirty="0" err="1"/>
              <a:t>will</a:t>
            </a:r>
            <a:r>
              <a:rPr lang="es-ES" b="0" dirty="0"/>
              <a:t> do in </a:t>
            </a:r>
            <a:r>
              <a:rPr lang="es-ES" b="0" dirty="0" err="1"/>
              <a:t>pairs</a:t>
            </a:r>
            <a:r>
              <a:rPr lang="es-ES" b="0" dirty="0"/>
              <a:t>; </a:t>
            </a:r>
            <a:r>
              <a:rPr lang="es-ES" b="0" dirty="0" err="1"/>
              <a:t>click</a:t>
            </a:r>
            <a:r>
              <a:rPr lang="es-ES" b="0" dirty="0"/>
              <a:t> </a:t>
            </a:r>
            <a:r>
              <a:rPr lang="es-ES" b="0" dirty="0" err="1"/>
              <a:t>to</a:t>
            </a:r>
            <a:r>
              <a:rPr lang="es-ES" b="0" dirty="0"/>
              <a:t> </a:t>
            </a:r>
            <a:r>
              <a:rPr lang="es-ES" b="0" dirty="0" err="1"/>
              <a:t>reveal</a:t>
            </a:r>
            <a:r>
              <a:rPr lang="es-ES" b="0" dirty="0"/>
              <a:t> </a:t>
            </a:r>
            <a:r>
              <a:rPr lang="es-ES" b="0" dirty="0" err="1"/>
              <a:t>the</a:t>
            </a:r>
            <a:r>
              <a:rPr lang="es-ES" b="0" dirty="0"/>
              <a:t> </a:t>
            </a:r>
            <a:r>
              <a:rPr lang="es-ES" b="0" dirty="0" err="1"/>
              <a:t>instructions</a:t>
            </a:r>
            <a:r>
              <a:rPr lang="es-ES" b="0" dirty="0"/>
              <a:t> and </a:t>
            </a:r>
            <a:r>
              <a:rPr lang="es-ES" b="0" dirty="0" err="1"/>
              <a:t>example</a:t>
            </a:r>
            <a:r>
              <a:rPr lang="es-E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Give</a:t>
            </a:r>
            <a:r>
              <a:rPr lang="es-ES" b="0" dirty="0"/>
              <a:t> </a:t>
            </a:r>
            <a:r>
              <a:rPr lang="es-ES" b="0" dirty="0" err="1"/>
              <a:t>out</a:t>
            </a:r>
            <a:r>
              <a:rPr lang="es-ES" b="0" dirty="0"/>
              <a:t> </a:t>
            </a:r>
            <a:r>
              <a:rPr lang="es-ES" b="0" dirty="0" err="1"/>
              <a:t>the</a:t>
            </a:r>
            <a:r>
              <a:rPr lang="es-ES" b="0" dirty="0"/>
              <a:t> </a:t>
            </a:r>
            <a:r>
              <a:rPr lang="es-ES" b="0" dirty="0" err="1"/>
              <a:t>handouts</a:t>
            </a:r>
            <a:r>
              <a:rPr lang="es-E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Student</a:t>
            </a:r>
            <a:r>
              <a:rPr lang="es-ES" b="0" dirty="0"/>
              <a:t> A </a:t>
            </a:r>
            <a:r>
              <a:rPr lang="es-ES" b="0" dirty="0" err="1"/>
              <a:t>reads</a:t>
            </a:r>
            <a:r>
              <a:rPr lang="es-ES" b="0" dirty="0"/>
              <a:t> </a:t>
            </a:r>
            <a:r>
              <a:rPr lang="es-ES" b="0" dirty="0" err="1"/>
              <a:t>out</a:t>
            </a:r>
            <a:r>
              <a:rPr lang="es-ES" b="0" dirty="0"/>
              <a:t> a </a:t>
            </a:r>
            <a:r>
              <a:rPr lang="es-ES" b="0" dirty="0" err="1"/>
              <a:t>sentence</a:t>
            </a:r>
            <a:r>
              <a:rPr lang="es-ES" b="0" dirty="0"/>
              <a:t>, </a:t>
            </a:r>
            <a:r>
              <a:rPr lang="es-ES" b="0" dirty="0" err="1"/>
              <a:t>student</a:t>
            </a:r>
            <a:r>
              <a:rPr lang="es-ES" b="0" dirty="0"/>
              <a:t> B </a:t>
            </a:r>
            <a:r>
              <a:rPr lang="es-ES" b="0" dirty="0" err="1"/>
              <a:t>listens</a:t>
            </a:r>
            <a:r>
              <a:rPr lang="es-ES" b="0" dirty="0"/>
              <a:t> and </a:t>
            </a:r>
            <a:r>
              <a:rPr lang="es-ES" b="0" dirty="0" err="1"/>
              <a:t>fill</a:t>
            </a:r>
            <a:r>
              <a:rPr lang="es-ES" b="0" dirty="0"/>
              <a:t> in </a:t>
            </a:r>
            <a:r>
              <a:rPr lang="es-ES" b="0" dirty="0" err="1"/>
              <a:t>the</a:t>
            </a:r>
            <a:r>
              <a:rPr lang="es-ES" b="0" dirty="0"/>
              <a:t> gaps </a:t>
            </a:r>
            <a:r>
              <a:rPr lang="es-ES" b="0" dirty="0" err="1"/>
              <a:t>with</a:t>
            </a:r>
            <a:r>
              <a:rPr lang="es-ES" b="0" dirty="0"/>
              <a:t> </a:t>
            </a:r>
            <a:r>
              <a:rPr lang="es-ES" b="0" dirty="0" err="1"/>
              <a:t>the</a:t>
            </a:r>
            <a:r>
              <a:rPr lang="es-ES" b="0" dirty="0"/>
              <a:t> </a:t>
            </a:r>
            <a:r>
              <a:rPr lang="es-ES" b="0" dirty="0" err="1"/>
              <a:t>words</a:t>
            </a:r>
            <a:r>
              <a:rPr lang="es-ES" b="0" dirty="0"/>
              <a:t> </a:t>
            </a:r>
            <a:r>
              <a:rPr lang="es-ES" b="0" dirty="0" err="1"/>
              <a:t>that</a:t>
            </a:r>
            <a:r>
              <a:rPr lang="es-ES" b="0" dirty="0"/>
              <a:t> </a:t>
            </a:r>
            <a:r>
              <a:rPr lang="es-ES" b="0" dirty="0" err="1"/>
              <a:t>they</a:t>
            </a:r>
            <a:r>
              <a:rPr lang="es-ES" b="0" dirty="0"/>
              <a:t> </a:t>
            </a:r>
            <a:r>
              <a:rPr lang="es-ES" b="0" dirty="0" err="1"/>
              <a:t>hear</a:t>
            </a:r>
            <a:r>
              <a:rPr lang="es-ES" b="0" dirty="0"/>
              <a:t>. </a:t>
            </a:r>
            <a:r>
              <a:rPr lang="es-ES" b="0" dirty="0" err="1"/>
              <a:t>They</a:t>
            </a:r>
            <a:r>
              <a:rPr lang="es-ES" b="0" dirty="0"/>
              <a:t> </a:t>
            </a:r>
            <a:r>
              <a:rPr lang="es-ES" b="0" dirty="0" err="1"/>
              <a:t>will</a:t>
            </a:r>
            <a:r>
              <a:rPr lang="es-ES" b="0" dirty="0"/>
              <a:t> </a:t>
            </a:r>
            <a:r>
              <a:rPr lang="es-ES" b="0" dirty="0" err="1"/>
              <a:t>need</a:t>
            </a:r>
            <a:r>
              <a:rPr lang="es-ES" b="0" dirty="0"/>
              <a:t> to </a:t>
            </a:r>
            <a:r>
              <a:rPr lang="es-ES" b="0" dirty="0" err="1"/>
              <a:t>think</a:t>
            </a:r>
            <a:r>
              <a:rPr lang="es-ES" b="0" dirty="0"/>
              <a:t> </a:t>
            </a:r>
            <a:r>
              <a:rPr lang="es-ES" b="0" dirty="0" err="1"/>
              <a:t>if</a:t>
            </a:r>
            <a:r>
              <a:rPr lang="es-ES" b="0" dirty="0"/>
              <a:t> </a:t>
            </a:r>
            <a:r>
              <a:rPr lang="es-ES" b="0" dirty="0" err="1"/>
              <a:t>these</a:t>
            </a:r>
            <a:r>
              <a:rPr lang="es-ES" b="0" dirty="0"/>
              <a:t> </a:t>
            </a:r>
            <a:r>
              <a:rPr lang="es-ES" b="0" dirty="0" err="1"/>
              <a:t>words</a:t>
            </a:r>
            <a:r>
              <a:rPr lang="es-ES" b="0" dirty="0"/>
              <a:t> </a:t>
            </a:r>
            <a:r>
              <a:rPr lang="es-ES" b="0" dirty="0" err="1"/>
              <a:t>with</a:t>
            </a:r>
            <a:r>
              <a:rPr lang="es-ES" b="0" dirty="0"/>
              <a:t> final </a:t>
            </a:r>
            <a:r>
              <a:rPr lang="es-ES" b="0" dirty="0" err="1"/>
              <a:t>syllable</a:t>
            </a:r>
            <a:r>
              <a:rPr lang="es-ES" b="0" dirty="0"/>
              <a:t> </a:t>
            </a:r>
            <a:r>
              <a:rPr lang="es-ES" b="0" dirty="0" err="1"/>
              <a:t>accent</a:t>
            </a:r>
            <a:r>
              <a:rPr lang="es-ES" b="0" dirty="0"/>
              <a:t> </a:t>
            </a:r>
            <a:r>
              <a:rPr lang="es-ES" b="0" dirty="0" err="1"/>
              <a:t>need</a:t>
            </a:r>
            <a:r>
              <a:rPr lang="es-ES" b="0" dirty="0"/>
              <a:t> a </a:t>
            </a:r>
            <a:r>
              <a:rPr lang="es-ES" b="0" dirty="0" err="1"/>
              <a:t>written</a:t>
            </a:r>
            <a:r>
              <a:rPr lang="es-ES" b="0" dirty="0"/>
              <a:t> </a:t>
            </a:r>
            <a:r>
              <a:rPr lang="es-ES" b="0" dirty="0" err="1"/>
              <a:t>accent</a:t>
            </a:r>
            <a:r>
              <a:rPr lang="es-ES" b="0" dirty="0"/>
              <a:t> </a:t>
            </a:r>
            <a:r>
              <a:rPr lang="es-ES" b="0" dirty="0" err="1"/>
              <a:t>or</a:t>
            </a:r>
            <a:r>
              <a:rPr lang="es-ES" b="0" dirty="0"/>
              <a:t> </a:t>
            </a:r>
            <a:r>
              <a:rPr lang="es-ES" b="0" dirty="0" err="1"/>
              <a:t>not</a:t>
            </a:r>
            <a:r>
              <a:rPr lang="es-E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a:t>Once </a:t>
            </a:r>
            <a:r>
              <a:rPr lang="es-ES" b="0" dirty="0" err="1"/>
              <a:t>Student</a:t>
            </a:r>
            <a:r>
              <a:rPr lang="es-ES" b="0" dirty="0"/>
              <a:t> A has </a:t>
            </a:r>
            <a:r>
              <a:rPr lang="es-ES" b="0" dirty="0" err="1"/>
              <a:t>read</a:t>
            </a:r>
            <a:r>
              <a:rPr lang="es-ES" b="0" dirty="0"/>
              <a:t> </a:t>
            </a:r>
            <a:r>
              <a:rPr lang="es-ES" b="0" dirty="0" err="1"/>
              <a:t>all</a:t>
            </a:r>
            <a:r>
              <a:rPr lang="es-ES" b="0" dirty="0"/>
              <a:t> of </a:t>
            </a:r>
            <a:r>
              <a:rPr lang="es-ES" b="0" dirty="0" err="1"/>
              <a:t>their</a:t>
            </a:r>
            <a:r>
              <a:rPr lang="es-ES" b="0" dirty="0"/>
              <a:t> </a:t>
            </a:r>
            <a:r>
              <a:rPr lang="es-ES" b="0" dirty="0" err="1"/>
              <a:t>sentences</a:t>
            </a:r>
            <a:r>
              <a:rPr lang="es-ES" b="0" dirty="0"/>
              <a:t>, </a:t>
            </a:r>
            <a:r>
              <a:rPr lang="es-ES" b="0" dirty="0" err="1"/>
              <a:t>students</a:t>
            </a:r>
            <a:r>
              <a:rPr lang="es-ES" b="0" dirty="0"/>
              <a:t> swap roles.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a:t>Show </a:t>
            </a:r>
            <a:r>
              <a:rPr lang="es-ES" b="0" dirty="0" err="1"/>
              <a:t>the</a:t>
            </a:r>
            <a:r>
              <a:rPr lang="es-ES" b="0" dirty="0"/>
              <a:t> </a:t>
            </a:r>
            <a:r>
              <a:rPr lang="es-ES" b="0" dirty="0" err="1"/>
              <a:t>answers</a:t>
            </a:r>
            <a:r>
              <a:rPr lang="es-ES" b="0" dirty="0"/>
              <a:t> </a:t>
            </a:r>
            <a:r>
              <a:rPr lang="es-ES" b="0" dirty="0" err="1"/>
              <a:t>one</a:t>
            </a:r>
            <a:r>
              <a:rPr lang="es-ES" b="0" dirty="0"/>
              <a:t> </a:t>
            </a:r>
            <a:r>
              <a:rPr lang="es-ES" b="0" dirty="0" err="1"/>
              <a:t>by</a:t>
            </a:r>
            <a:r>
              <a:rPr lang="es-ES" b="0" dirty="0"/>
              <a:t> </a:t>
            </a:r>
            <a:r>
              <a:rPr lang="es-ES" b="0" dirty="0" err="1"/>
              <a:t>one</a:t>
            </a:r>
            <a:r>
              <a:rPr lang="es-ES" b="0" dirty="0"/>
              <a:t> </a:t>
            </a:r>
            <a:r>
              <a:rPr lang="es-ES" b="0" dirty="0" err="1"/>
              <a:t>on</a:t>
            </a:r>
            <a:r>
              <a:rPr lang="es-ES" b="0" dirty="0"/>
              <a:t> </a:t>
            </a:r>
            <a:r>
              <a:rPr lang="es-ES" b="0" dirty="0" err="1"/>
              <a:t>the</a:t>
            </a:r>
            <a:r>
              <a:rPr lang="es-ES" b="0" dirty="0"/>
              <a:t> </a:t>
            </a:r>
            <a:r>
              <a:rPr lang="es-ES" b="0" dirty="0" err="1"/>
              <a:t>next</a:t>
            </a:r>
            <a:r>
              <a:rPr lang="es-ES" b="0" dirty="0"/>
              <a:t> </a:t>
            </a:r>
            <a:r>
              <a:rPr lang="es-ES" b="0" dirty="0" err="1"/>
              <a:t>slides</a:t>
            </a:r>
            <a:r>
              <a:rPr lang="es-E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E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Notes</a:t>
            </a:r>
            <a:r>
              <a:rPr lang="es-E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a:t>Note </a:t>
            </a:r>
            <a:r>
              <a:rPr lang="es-ES" b="0" dirty="0" err="1"/>
              <a:t>that</a:t>
            </a:r>
            <a:r>
              <a:rPr lang="es-ES" b="0" dirty="0"/>
              <a:t> </a:t>
            </a:r>
            <a:r>
              <a:rPr lang="es-ES" b="0" dirty="0" err="1"/>
              <a:t>the</a:t>
            </a:r>
            <a:r>
              <a:rPr lang="es-ES" b="0" dirty="0"/>
              <a:t> </a:t>
            </a:r>
            <a:r>
              <a:rPr lang="es-ES" b="0" dirty="0" err="1"/>
              <a:t>word</a:t>
            </a:r>
            <a:r>
              <a:rPr lang="es-ES" b="0" dirty="0"/>
              <a:t> ‘diseñar’ </a:t>
            </a:r>
            <a:r>
              <a:rPr lang="es-ES" b="0" dirty="0" err="1"/>
              <a:t>will</a:t>
            </a:r>
            <a:r>
              <a:rPr lang="es-ES" b="0" dirty="0"/>
              <a:t> be </a:t>
            </a:r>
            <a:r>
              <a:rPr lang="es-ES" b="0" dirty="0" err="1"/>
              <a:t>taught</a:t>
            </a:r>
            <a:r>
              <a:rPr lang="es-ES" b="0" dirty="0"/>
              <a:t> in 9.3.2.7.</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Some words are not glossed as the word is </a:t>
            </a:r>
            <a:r>
              <a:rPr lang="en-GB" sz="1200" b="0" i="0" kern="1200" dirty="0">
                <a:solidFill>
                  <a:schemeClr val="tx1"/>
                </a:solidFill>
                <a:effectLst/>
                <a:latin typeface="+mn-lt"/>
                <a:ea typeface="+mn-ea"/>
                <a:cs typeface="+mn-cs"/>
              </a:rPr>
              <a:t>the substantial majority of letters are the same in English and Spanish; they have the same meaning in both languages and any difference in spelling does not impede understanding.</a:t>
            </a:r>
            <a:endParaRPr lang="es-E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words/cognates:</a:t>
            </a:r>
            <a:endParaRPr lang="en-GB" b="0" baseline="0" dirty="0"/>
          </a:p>
          <a:p>
            <a:pPr marL="0" indent="0">
              <a:buNone/>
            </a:pPr>
            <a:r>
              <a:rPr lang="en-GB" b="0" baseline="0" dirty="0" err="1"/>
              <a:t>excursión</a:t>
            </a:r>
            <a:r>
              <a:rPr lang="en-GB" b="0" baseline="0" dirty="0"/>
              <a:t> [4699]; </a:t>
            </a:r>
            <a:r>
              <a:rPr lang="en-GB" b="0" baseline="0" dirty="0" err="1"/>
              <a:t>internacional</a:t>
            </a:r>
            <a:r>
              <a:rPr lang="en-GB" b="0" baseline="0" dirty="0"/>
              <a:t> [463]; </a:t>
            </a:r>
            <a:r>
              <a:rPr lang="en-GB" b="0" baseline="0" dirty="0" err="1"/>
              <a:t>empleador</a:t>
            </a:r>
            <a:r>
              <a:rPr lang="en-GB" b="0" baseline="0" dirty="0"/>
              <a:t> [&gt;5000]; </a:t>
            </a:r>
            <a:r>
              <a:rPr lang="en-GB" b="0" baseline="0" dirty="0" err="1"/>
              <a:t>veloz</a:t>
            </a:r>
            <a:r>
              <a:rPr lang="en-GB" b="0" baseline="0" dirty="0"/>
              <a:t> [4521]; </a:t>
            </a:r>
            <a:r>
              <a:rPr lang="en-GB" b="0" baseline="0" dirty="0" err="1"/>
              <a:t>producción</a:t>
            </a:r>
            <a:r>
              <a:rPr lang="en-GB" b="0" baseline="0" dirty="0"/>
              <a:t> [566]; </a:t>
            </a:r>
            <a:r>
              <a:rPr lang="en-GB" b="0" baseline="0" dirty="0" err="1"/>
              <a:t>fundador</a:t>
            </a:r>
            <a:r>
              <a:rPr lang="en-GB" b="0" baseline="0" dirty="0"/>
              <a:t> [3287]; </a:t>
            </a:r>
            <a:r>
              <a:rPr lang="en-GB" b="0" baseline="0" dirty="0" err="1"/>
              <a:t>diseñar</a:t>
            </a:r>
            <a:r>
              <a:rPr lang="en-GB" b="0" baseline="0" dirty="0"/>
              <a:t> [2010]; </a:t>
            </a:r>
            <a:r>
              <a:rPr lang="en-GB" b="0" baseline="0" dirty="0" err="1"/>
              <a:t>pintor</a:t>
            </a:r>
            <a:r>
              <a:rPr lang="en-GB" b="0" baseline="0" dirty="0"/>
              <a:t> [1848]; </a:t>
            </a:r>
            <a:r>
              <a:rPr lang="en-GB" b="0" baseline="0" dirty="0" err="1"/>
              <a:t>misión</a:t>
            </a:r>
            <a:r>
              <a:rPr lang="en-GB" b="0" baseline="0" dirty="0"/>
              <a:t> [1485] ; </a:t>
            </a:r>
            <a:r>
              <a:rPr lang="en-GB" b="0" baseline="0" dirty="0" err="1"/>
              <a:t>calidad</a:t>
            </a:r>
            <a:r>
              <a:rPr lang="en-GB" b="0" baseline="0" dirty="0"/>
              <a:t> [637]; </a:t>
            </a:r>
            <a:r>
              <a:rPr lang="en-GB" b="0" baseline="0" dirty="0" err="1"/>
              <a:t>Moscú</a:t>
            </a:r>
            <a:r>
              <a:rPr lang="en-GB" b="0" baseline="0" dirty="0"/>
              <a:t> [&gt;5000]: </a:t>
            </a:r>
            <a:r>
              <a:rPr lang="en-GB" b="0" baseline="0" dirty="0" err="1"/>
              <a:t>dirección</a:t>
            </a:r>
            <a:r>
              <a:rPr lang="en-GB" b="0" baseline="0" dirty="0"/>
              <a:t> [646]</a:t>
            </a:r>
            <a:endParaRPr lang="es-ES" dirty="0"/>
          </a:p>
          <a:p>
            <a:endParaRPr lang="es-GB" dirty="0"/>
          </a:p>
        </p:txBody>
      </p:sp>
      <p:sp>
        <p:nvSpPr>
          <p:cNvPr id="4" name="Marcador de número de diapositiva 3"/>
          <p:cNvSpPr>
            <a:spLocks noGrp="1"/>
          </p:cNvSpPr>
          <p:nvPr>
            <p:ph type="sldNum" sz="quarter" idx="5"/>
          </p:nvPr>
        </p:nvSpPr>
        <p:spPr/>
        <p:txBody>
          <a:bodyPr/>
          <a:lstStyle/>
          <a:p>
            <a:fld id="{6D5A7CE6-FC2E-5844-8E3C-E71D91EF3FB1}" type="slidenum">
              <a:rPr lang="en-US" smtClean="0"/>
              <a:t>19</a:t>
            </a:fld>
            <a:endParaRPr lang="en-US"/>
          </a:p>
        </p:txBody>
      </p:sp>
    </p:spTree>
    <p:extLst>
      <p:ext uri="{BB962C8B-B14F-4D97-AF65-F5344CB8AC3E}">
        <p14:creationId xmlns:p14="http://schemas.microsoft.com/office/powerpoint/2010/main" val="3026500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10 minutes</a:t>
            </a:r>
            <a:br>
              <a:rPr lang="en-GB" b="0" dirty="0"/>
            </a:br>
            <a:br>
              <a:rPr lang="en-GB" b="1" dirty="0"/>
            </a:br>
            <a:r>
              <a:rPr lang="en-GB" b="1" dirty="0"/>
              <a:t>Aims: </a:t>
            </a:r>
            <a:br>
              <a:rPr lang="en-GB" b="1" dirty="0"/>
            </a:br>
            <a:r>
              <a:rPr lang="en-GB" b="0" dirty="0" err="1"/>
              <a:t>i</a:t>
            </a:r>
            <a:r>
              <a:rPr lang="en-GB" b="0" dirty="0"/>
              <a:t>) to review the homework task set last week</a:t>
            </a:r>
            <a:r>
              <a:rPr lang="en-GB" b="0" baseline="0" dirty="0"/>
              <a:t> (9.3.1.4).</a:t>
            </a:r>
            <a:endParaRPr lang="en-GB" b="0" dirty="0"/>
          </a:p>
          <a:p>
            <a:r>
              <a:rPr lang="en-GB" b="0" dirty="0"/>
              <a:t>ii) to develop fluency in decoding by reading aloud the student versions</a:t>
            </a:r>
            <a:r>
              <a:rPr lang="en-GB" b="0" baseline="0" dirty="0"/>
              <a:t>.</a:t>
            </a:r>
            <a:br>
              <a:rPr lang="en-GB" b="0" dirty="0"/>
            </a:br>
            <a:r>
              <a:rPr lang="en-GB" b="0" dirty="0"/>
              <a:t>iii) to listen attentively, noting differences in the original text.</a:t>
            </a:r>
            <a:br>
              <a:rPr lang="en-GB" b="0" dirty="0"/>
            </a:br>
            <a:r>
              <a:rPr lang="en-GB" b="0" dirty="0"/>
              <a:t>iv) to make judgements about the replacements made by a peer, and engage in peer feedback.</a:t>
            </a:r>
            <a:br>
              <a:rPr lang="en-GB" dirty="0"/>
            </a:br>
            <a:br>
              <a:rPr lang="en-GB" dirty="0"/>
            </a:br>
            <a:r>
              <a:rPr lang="en-GB" b="1" dirty="0"/>
              <a:t>Procedure:</a:t>
            </a:r>
            <a:br>
              <a:rPr lang="en-GB" dirty="0"/>
            </a:br>
            <a:r>
              <a:rPr lang="en-GB" dirty="0"/>
              <a:t>1. Student A reads his/her adapted HW text.  </a:t>
            </a:r>
            <a:br>
              <a:rPr lang="en-GB" dirty="0"/>
            </a:br>
            <a:r>
              <a:rPr lang="en-GB" dirty="0"/>
              <a:t>2. Student B follows along with the original and makes a note of any substituted words s/he hears (on his/her copy of the HW sheet)</a:t>
            </a:r>
          </a:p>
          <a:p>
            <a:r>
              <a:rPr lang="en-GB" dirty="0"/>
              <a:t>3. Swap roles.</a:t>
            </a:r>
          </a:p>
          <a:p>
            <a:r>
              <a:rPr lang="en-GB" dirty="0"/>
              <a:t>4. Compare and contrast the two versions. Scrutinise any differences and offer opinions about the correctness of the choices.</a:t>
            </a:r>
          </a:p>
          <a:p>
            <a:r>
              <a:rPr lang="en-GB" dirty="0"/>
              <a:t>5. Move to the next slide, which has a possible answer version, using all of the viable words. </a:t>
            </a:r>
            <a:br>
              <a:rPr lang="en-GB" dirty="0"/>
            </a:br>
            <a:r>
              <a:rPr lang="en-GB" b="1" i="1" dirty="0"/>
              <a:t>Note: </a:t>
            </a:r>
            <a:r>
              <a:rPr lang="en-GB" dirty="0"/>
              <a:t>the HW task set a time limit and asked students to try to replace at least ten of the words, so it’s to be expected that they might not have got them all.  </a:t>
            </a:r>
          </a:p>
          <a:p>
            <a:endParaRPr lang="en-GB" dirty="0"/>
          </a:p>
          <a:p>
            <a:r>
              <a:rPr lang="en-GB" b="1" dirty="0"/>
              <a:t>Frequency of unknown</a:t>
            </a:r>
            <a:r>
              <a:rPr lang="en-GB" b="1" baseline="0" dirty="0"/>
              <a:t> language:</a:t>
            </a:r>
          </a:p>
          <a:p>
            <a:r>
              <a:rPr lang="en-GB" baseline="0" dirty="0" err="1"/>
              <a:t>apunte</a:t>
            </a:r>
            <a:r>
              <a:rPr lang="en-GB" baseline="0" dirty="0"/>
              <a:t> [4865]</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592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GB" b="1" baseline="0" dirty="0"/>
              <a:t>DO NOT DISPLAY DURING THE ACTIVITY. DISPLAY ONLY FOR FEEDBACK.</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latin typeface="Calibri"/>
              </a:rPr>
              <a:pPr/>
              <a:t>20</a:t>
            </a:fld>
            <a:endParaRPr lang="en-GB">
              <a:solidFill>
                <a:prstClr val="black"/>
              </a:solidFill>
              <a:latin typeface="Calibri"/>
            </a:endParaRPr>
          </a:p>
        </p:txBody>
      </p:sp>
    </p:spTree>
    <p:extLst>
      <p:ext uri="{BB962C8B-B14F-4D97-AF65-F5344CB8AC3E}">
        <p14:creationId xmlns:p14="http://schemas.microsoft.com/office/powerpoint/2010/main" val="414935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GB" b="1" baseline="0" dirty="0"/>
              <a:t>DO NOT DISPLAY DURING THE ACTIVITY. DISPLAY ONLY FOR FEEDBACK.</a:t>
            </a:r>
          </a:p>
          <a:p>
            <a:pPr marL="0" indent="0">
              <a:buNone/>
            </a:pPr>
            <a:endParaRPr lang="en-GB" b="1"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latin typeface="Calibri"/>
              </a:rPr>
              <a:pPr/>
              <a:t>21</a:t>
            </a:fld>
            <a:endParaRPr lang="en-GB">
              <a:solidFill>
                <a:prstClr val="black"/>
              </a:solidFill>
              <a:latin typeface="Calibri"/>
            </a:endParaRPr>
          </a:p>
        </p:txBody>
      </p:sp>
    </p:spTree>
    <p:extLst>
      <p:ext uri="{BB962C8B-B14F-4D97-AF65-F5344CB8AC3E}">
        <p14:creationId xmlns:p14="http://schemas.microsoft.com/office/powerpoint/2010/main" val="4212922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Timing: </a:t>
            </a:r>
            <a:r>
              <a:rPr lang="en-GB" baseline="0" dirty="0"/>
              <a:t>2 minutes</a:t>
            </a:r>
          </a:p>
          <a:p>
            <a:r>
              <a:rPr lang="en-GB" baseline="0" dirty="0"/>
              <a:t> </a:t>
            </a:r>
          </a:p>
          <a:p>
            <a:r>
              <a:rPr lang="en-GB" b="1" baseline="0" dirty="0"/>
              <a:t>Aim: </a:t>
            </a:r>
          </a:p>
          <a:p>
            <a:pPr marL="228600" indent="-228600">
              <a:buAutoNum type="arabicPeriod"/>
            </a:pPr>
            <a:r>
              <a:rPr lang="en-GB" b="0" baseline="0" dirty="0"/>
              <a:t>T</a:t>
            </a:r>
            <a:r>
              <a:rPr lang="en-GB" baseline="0" dirty="0"/>
              <a:t>o recap previously learnt forms of the second person singular and plural of the verb ‘</a:t>
            </a:r>
            <a:r>
              <a:rPr lang="en-GB" baseline="0" dirty="0" err="1"/>
              <a:t>ir</a:t>
            </a:r>
            <a:r>
              <a:rPr lang="en-GB" baseline="0" dirty="0"/>
              <a:t>’.</a:t>
            </a:r>
          </a:p>
          <a:p>
            <a:pPr marL="228600" indent="-228600">
              <a:buAutoNum type="arabicPeriod"/>
            </a:pPr>
            <a:r>
              <a:rPr lang="en-GB" baseline="0" dirty="0"/>
              <a:t>To recap ‘al’ vs ‘a la’ for ‘to the’.</a:t>
            </a:r>
          </a:p>
          <a:p>
            <a:pPr marL="228600" indent="-228600">
              <a:buAutoNum type="arabicPeriod"/>
            </a:pPr>
            <a:endParaRPr lang="en-GB" baseline="0" dirty="0"/>
          </a:p>
          <a:p>
            <a:pPr marL="0" indent="0">
              <a:buNone/>
            </a:pPr>
            <a:r>
              <a:rPr lang="en-GB" b="1" baseline="0" dirty="0"/>
              <a:t>Procedure:</a:t>
            </a:r>
          </a:p>
          <a:p>
            <a:pPr marL="0" indent="0">
              <a:buNone/>
            </a:pPr>
            <a:r>
              <a:rPr lang="en-US" b="0" dirty="0"/>
              <a:t>Click to go through the slide </a:t>
            </a:r>
            <a:r>
              <a:rPr lang="en-GB" b="0" baseline="0" dirty="0"/>
              <a:t>eliciting the Spanish verbs and the translations. </a:t>
            </a:r>
          </a:p>
          <a:p>
            <a:pPr marL="0" indent="0">
              <a:buNone/>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In tasks, ‘you (all)’ will also be used. It may be useful to make students aware of this additional translation, here.</a:t>
            </a:r>
          </a:p>
          <a:p>
            <a:pPr marL="0" indent="0">
              <a:buNone/>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5192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7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distinguish between the two second person forms of the verb ’</a:t>
            </a:r>
            <a:r>
              <a:rPr lang="en-US" b="0" dirty="0" err="1"/>
              <a:t>ir</a:t>
            </a:r>
            <a:r>
              <a:rPr lang="en-US" b="0" dirty="0"/>
              <a:t>’.</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Procedure</a:t>
            </a:r>
            <a:r>
              <a:rPr lang="es-ES"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1. </a:t>
            </a:r>
            <a:r>
              <a:rPr lang="es-ES" dirty="0" err="1"/>
              <a:t>Students</a:t>
            </a:r>
            <a:r>
              <a:rPr lang="es-ES" dirty="0"/>
              <a:t> </a:t>
            </a:r>
            <a:r>
              <a:rPr lang="es-ES" dirty="0" err="1"/>
              <a:t>read</a:t>
            </a:r>
            <a:r>
              <a:rPr lang="es-ES" dirty="0"/>
              <a:t> </a:t>
            </a:r>
            <a:r>
              <a:rPr lang="es-ES" dirty="0" err="1"/>
              <a:t>each</a:t>
            </a:r>
            <a:r>
              <a:rPr lang="es-ES" dirty="0"/>
              <a:t> </a:t>
            </a:r>
            <a:r>
              <a:rPr lang="es-ES" dirty="0" err="1"/>
              <a:t>question</a:t>
            </a:r>
            <a:r>
              <a:rPr lang="es-ES" dirty="0"/>
              <a:t> and decide </a:t>
            </a:r>
            <a:r>
              <a:rPr lang="es-ES" dirty="0" err="1"/>
              <a:t>if</a:t>
            </a:r>
            <a:r>
              <a:rPr lang="es-ES" dirty="0"/>
              <a:t> </a:t>
            </a:r>
            <a:r>
              <a:rPr lang="es-ES" dirty="0" err="1"/>
              <a:t>they</a:t>
            </a:r>
            <a:r>
              <a:rPr lang="es-ES" dirty="0"/>
              <a:t> are </a:t>
            </a:r>
            <a:r>
              <a:rPr lang="es-ES" dirty="0" err="1"/>
              <a:t>addressed</a:t>
            </a:r>
            <a:r>
              <a:rPr lang="es-ES" dirty="0"/>
              <a:t> to </a:t>
            </a:r>
            <a:r>
              <a:rPr lang="es-ES" dirty="0" err="1"/>
              <a:t>one</a:t>
            </a:r>
            <a:r>
              <a:rPr lang="es-ES" dirty="0"/>
              <a:t> </a:t>
            </a:r>
            <a:r>
              <a:rPr lang="es-ES" dirty="0" err="1"/>
              <a:t>person</a:t>
            </a:r>
            <a:r>
              <a:rPr lang="es-ES" dirty="0"/>
              <a:t> </a:t>
            </a:r>
            <a:r>
              <a:rPr lang="es-ES" dirty="0" err="1"/>
              <a:t>or</a:t>
            </a:r>
            <a:r>
              <a:rPr lang="es-ES" dirty="0"/>
              <a:t> to </a:t>
            </a:r>
            <a:r>
              <a:rPr lang="es-ES" dirty="0" err="1"/>
              <a:t>several</a:t>
            </a:r>
            <a:r>
              <a:rPr lang="es-ES" dirty="0"/>
              <a:t> </a:t>
            </a:r>
            <a:r>
              <a:rPr lang="es-ES" dirty="0" err="1"/>
              <a:t>people</a:t>
            </a:r>
            <a:r>
              <a:rPr lang="es-E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 </a:t>
            </a:r>
            <a:r>
              <a:rPr lang="es-ES" dirty="0" err="1"/>
              <a:t>Then</a:t>
            </a:r>
            <a:r>
              <a:rPr lang="es-ES" dirty="0"/>
              <a:t> </a:t>
            </a:r>
            <a:r>
              <a:rPr lang="es-ES" dirty="0" err="1"/>
              <a:t>they</a:t>
            </a:r>
            <a:r>
              <a:rPr lang="es-ES" dirty="0"/>
              <a:t> </a:t>
            </a:r>
            <a:r>
              <a:rPr lang="es-ES" dirty="0" err="1"/>
              <a:t>tick</a:t>
            </a:r>
            <a:r>
              <a:rPr lang="es-ES" dirty="0"/>
              <a:t> </a:t>
            </a:r>
            <a:r>
              <a:rPr lang="es-ES" dirty="0" err="1"/>
              <a:t>the</a:t>
            </a:r>
            <a:r>
              <a:rPr lang="es-ES" dirty="0"/>
              <a:t> </a:t>
            </a:r>
            <a:r>
              <a:rPr lang="es-ES" dirty="0" err="1"/>
              <a:t>correct</a:t>
            </a:r>
            <a:r>
              <a:rPr lang="es-ES" dirty="0"/>
              <a:t> </a:t>
            </a:r>
            <a:r>
              <a:rPr lang="es-ES" dirty="0" err="1"/>
              <a:t>column</a:t>
            </a:r>
            <a:r>
              <a:rPr lang="es-E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3. </a:t>
            </a:r>
            <a:r>
              <a:rPr lang="es-ES" dirty="0" err="1"/>
              <a:t>Click</a:t>
            </a:r>
            <a:r>
              <a:rPr lang="es-ES" dirty="0"/>
              <a:t> to </a:t>
            </a:r>
            <a:r>
              <a:rPr lang="es-ES" dirty="0" err="1"/>
              <a:t>reveal</a:t>
            </a:r>
            <a:r>
              <a:rPr lang="es-ES" dirty="0"/>
              <a:t> </a:t>
            </a:r>
            <a:r>
              <a:rPr lang="es-ES" dirty="0" err="1"/>
              <a:t>the</a:t>
            </a:r>
            <a:r>
              <a:rPr lang="es-ES" dirty="0"/>
              <a:t> </a:t>
            </a:r>
            <a:r>
              <a:rPr lang="es-ES" dirty="0" err="1"/>
              <a:t>answers</a:t>
            </a:r>
            <a:r>
              <a:rPr lang="es-E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4. In </a:t>
            </a:r>
            <a:r>
              <a:rPr lang="es-ES" dirty="0" err="1"/>
              <a:t>the</a:t>
            </a:r>
            <a:r>
              <a:rPr lang="es-ES" dirty="0"/>
              <a:t> </a:t>
            </a:r>
            <a:r>
              <a:rPr lang="es-ES" dirty="0" err="1"/>
              <a:t>next</a:t>
            </a:r>
            <a:r>
              <a:rPr lang="es-ES" dirty="0"/>
              <a:t> </a:t>
            </a:r>
            <a:r>
              <a:rPr lang="es-ES" dirty="0" err="1"/>
              <a:t>slide</a:t>
            </a:r>
            <a:r>
              <a:rPr lang="es-ES" dirty="0"/>
              <a:t>, </a:t>
            </a:r>
            <a:r>
              <a:rPr lang="es-ES" dirty="0" err="1"/>
              <a:t>students</a:t>
            </a:r>
            <a:r>
              <a:rPr lang="es-ES" dirty="0"/>
              <a:t> </a:t>
            </a:r>
            <a:r>
              <a:rPr lang="es-ES" dirty="0" err="1"/>
              <a:t>translate</a:t>
            </a:r>
            <a:r>
              <a:rPr lang="es-ES" dirty="0"/>
              <a:t> </a:t>
            </a:r>
            <a:r>
              <a:rPr lang="es-ES" dirty="0" err="1"/>
              <a:t>each</a:t>
            </a:r>
            <a:r>
              <a:rPr lang="es-ES" dirty="0"/>
              <a:t> </a:t>
            </a:r>
            <a:r>
              <a:rPr lang="es-ES" dirty="0" err="1"/>
              <a:t>question</a:t>
            </a:r>
            <a:r>
              <a:rPr lang="es-ES" dirty="0"/>
              <a:t> </a:t>
            </a:r>
            <a:r>
              <a:rPr lang="es-ES" dirty="0" err="1"/>
              <a:t>orally</a:t>
            </a:r>
            <a:r>
              <a:rPr lang="es-E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Frequency</a:t>
            </a:r>
            <a:r>
              <a:rPr lang="es-ES" b="1" dirty="0"/>
              <a:t> of </a:t>
            </a:r>
            <a:r>
              <a:rPr lang="es-ES" b="1" dirty="0" err="1"/>
              <a:t>unknown</a:t>
            </a:r>
            <a:r>
              <a:rPr lang="es-ES" b="1" dirty="0"/>
              <a:t> </a:t>
            </a:r>
            <a:r>
              <a:rPr lang="es-ES" b="1" dirty="0" err="1"/>
              <a:t>vocabulary</a:t>
            </a:r>
            <a:r>
              <a:rPr lang="es-ES"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trabajador [924]</a:t>
            </a:r>
          </a:p>
          <a:p>
            <a:endParaRPr lang="es-GB" dirty="0"/>
          </a:p>
          <a:p>
            <a:endParaRPr lang="es-GB" dirty="0"/>
          </a:p>
        </p:txBody>
      </p:sp>
      <p:sp>
        <p:nvSpPr>
          <p:cNvPr id="4" name="Marcador de número de diapositiva 3"/>
          <p:cNvSpPr>
            <a:spLocks noGrp="1"/>
          </p:cNvSpPr>
          <p:nvPr>
            <p:ph type="sldNum" sz="quarter" idx="5"/>
          </p:nvPr>
        </p:nvSpPr>
        <p:spPr/>
        <p:txBody>
          <a:bodyPr/>
          <a:lstStyle/>
          <a:p>
            <a:fld id="{6D5A7CE6-FC2E-5844-8E3C-E71D91EF3FB1}" type="slidenum">
              <a:rPr lang="en-US" smtClean="0"/>
              <a:t>23</a:t>
            </a:fld>
            <a:endParaRPr lang="en-US"/>
          </a:p>
        </p:txBody>
      </p:sp>
    </p:spTree>
    <p:extLst>
      <p:ext uri="{BB962C8B-B14F-4D97-AF65-F5344CB8AC3E}">
        <p14:creationId xmlns:p14="http://schemas.microsoft.com/office/powerpoint/2010/main" val="2157856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endParaRPr lang="es-GB" dirty="0"/>
          </a:p>
          <a:p>
            <a:endParaRPr lang="es-GB" dirty="0"/>
          </a:p>
        </p:txBody>
      </p:sp>
      <p:sp>
        <p:nvSpPr>
          <p:cNvPr id="4" name="Marcador de número de diapositiva 3"/>
          <p:cNvSpPr>
            <a:spLocks noGrp="1"/>
          </p:cNvSpPr>
          <p:nvPr>
            <p:ph type="sldNum" sz="quarter" idx="5"/>
          </p:nvPr>
        </p:nvSpPr>
        <p:spPr/>
        <p:txBody>
          <a:bodyPr/>
          <a:lstStyle/>
          <a:p>
            <a:fld id="{6D5A7CE6-FC2E-5844-8E3C-E71D91EF3FB1}" type="slidenum">
              <a:rPr lang="en-US" smtClean="0"/>
              <a:t>24</a:t>
            </a:fld>
            <a:endParaRPr lang="en-US"/>
          </a:p>
        </p:txBody>
      </p:sp>
    </p:spTree>
    <p:extLst>
      <p:ext uri="{BB962C8B-B14F-4D97-AF65-F5344CB8AC3E}">
        <p14:creationId xmlns:p14="http://schemas.microsoft.com/office/powerpoint/2010/main" val="41430793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a:t>
            </a:r>
            <a:r>
              <a:rPr lang="en-US" b="0" baseline="0" dirty="0"/>
              <a:t> recap the use of </a:t>
            </a:r>
            <a:r>
              <a:rPr lang="en-US" b="0" baseline="0" dirty="0" err="1"/>
              <a:t>ir</a:t>
            </a:r>
            <a:r>
              <a:rPr lang="en-US" b="0" baseline="0" dirty="0"/>
              <a:t> + a + infinitive for future plans (periphrastic future).</a:t>
            </a:r>
          </a:p>
          <a:p>
            <a:endParaRPr lang="en-US" b="1" dirty="0"/>
          </a:p>
          <a:p>
            <a:r>
              <a:rPr lang="en-US" b="1" dirty="0"/>
              <a:t>Procedure:</a:t>
            </a:r>
          </a:p>
          <a:p>
            <a:pPr marL="0" indent="0">
              <a:buNone/>
            </a:pPr>
            <a:r>
              <a:rPr lang="en-US" b="0" dirty="0"/>
              <a:t>1. Click to go through the slide. Gaps are left to elicit answers from students. The 2nd person forms </a:t>
            </a:r>
            <a:r>
              <a:rPr lang="en-US" b="0" baseline="0" dirty="0"/>
              <a:t>of the verb are elicited here as they will be the forms </a:t>
            </a:r>
            <a:r>
              <a:rPr lang="en-US" b="0" baseline="0" dirty="0" err="1"/>
              <a:t>practised</a:t>
            </a:r>
            <a:r>
              <a:rPr lang="en-US" b="0" baseline="0" dirty="0"/>
              <a:t> in this lesson.</a:t>
            </a:r>
            <a:endParaRPr lang="en-US" b="0" dirty="0"/>
          </a:p>
          <a:p>
            <a:pPr marL="228600" indent="-228600">
              <a:buAutoNum type="arabicPeriod"/>
            </a:pPr>
            <a:endParaRPr lang="en-GB" dirty="0"/>
          </a:p>
          <a:p>
            <a:pPr marL="0" indent="0">
              <a:buNone/>
            </a:pPr>
            <a:r>
              <a:rPr lang="en-GB" b="1"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Note that this structure </a:t>
            </a:r>
            <a:r>
              <a:rPr lang="en-GB" sz="1200" kern="1200" dirty="0">
                <a:solidFill>
                  <a:schemeClr val="tx1"/>
                </a:solidFill>
                <a:effectLst/>
                <a:latin typeface="+mn-lt"/>
                <a:ea typeface="+mn-ea"/>
                <a:cs typeface="+mn-cs"/>
              </a:rPr>
              <a:t>is recapped here because the next slide will introduce an additional way of talking about the future.</a:t>
            </a:r>
            <a:endParaRPr lang="es-GB" sz="1200" kern="1200" dirty="0">
              <a:solidFill>
                <a:schemeClr val="tx1"/>
              </a:solidFill>
              <a:effectLst/>
              <a:latin typeface="+mn-lt"/>
              <a:ea typeface="+mn-ea"/>
              <a:cs typeface="+mn-cs"/>
            </a:endParaRPr>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7773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Timing: </a:t>
            </a:r>
            <a:r>
              <a:rPr lang="en-GB" baseline="0" dirty="0"/>
              <a:t>2 minutes</a:t>
            </a:r>
          </a:p>
          <a:p>
            <a:r>
              <a:rPr lang="en-GB" baseline="0" dirty="0"/>
              <a:t> </a:t>
            </a:r>
          </a:p>
          <a:p>
            <a:r>
              <a:rPr lang="en-GB" b="1" baseline="0" dirty="0"/>
              <a:t>Aim: </a:t>
            </a:r>
          </a:p>
          <a:p>
            <a:pPr marL="0" indent="0">
              <a:buNone/>
            </a:pPr>
            <a:r>
              <a:rPr lang="en-GB" b="0" baseline="0" dirty="0"/>
              <a:t>T</a:t>
            </a:r>
            <a:r>
              <a:rPr lang="en-GB" baseline="0" dirty="0"/>
              <a:t>o introduce the use of the present simple to talk about future actions,</a:t>
            </a:r>
          </a:p>
          <a:p>
            <a:pPr marL="228600" indent="-228600">
              <a:buAutoNum type="arabicPeriod"/>
            </a:pPr>
            <a:endParaRPr lang="en-GB" baseline="0" dirty="0"/>
          </a:p>
          <a:p>
            <a:pPr marL="0" indent="0">
              <a:buNone/>
            </a:pPr>
            <a:r>
              <a:rPr lang="en-GB" b="1" baseline="0" dirty="0"/>
              <a:t>Procedure:</a:t>
            </a:r>
          </a:p>
          <a:p>
            <a:pPr marL="0" indent="0">
              <a:buNone/>
            </a:pPr>
            <a:r>
              <a:rPr lang="en-US" b="0" dirty="0"/>
              <a:t>Click to go through the slide </a:t>
            </a:r>
            <a:r>
              <a:rPr lang="en-GB" b="0" baseline="0" dirty="0"/>
              <a:t>eliciting the English translation for the Spanish examples.</a:t>
            </a:r>
          </a:p>
          <a:p>
            <a:pPr marL="0" indent="0">
              <a:buNone/>
            </a:pPr>
            <a:endParaRPr lang="en-GB" b="0" baseline="0" dirty="0"/>
          </a:p>
          <a:p>
            <a:pPr marL="0" indent="0">
              <a:buNone/>
            </a:pPr>
            <a:r>
              <a:rPr lang="en-GB" b="1" baseline="0" dirty="0"/>
              <a:t>Notes</a:t>
            </a:r>
            <a:r>
              <a:rPr lang="en-GB" b="0" baseline="0" dirty="0"/>
              <a:t>:</a:t>
            </a:r>
          </a:p>
          <a:p>
            <a:pPr marL="0" indent="0">
              <a:buNone/>
            </a:pPr>
            <a:r>
              <a:rPr lang="en-GB" b="0" baseline="0" dirty="0"/>
              <a:t>Students can be told that </a:t>
            </a:r>
            <a:r>
              <a:rPr lang="en-GB" sz="1200" kern="1200" dirty="0">
                <a:solidFill>
                  <a:schemeClr val="tx1"/>
                </a:solidFill>
                <a:effectLst/>
                <a:latin typeface="+mn-lt"/>
                <a:ea typeface="+mn-ea"/>
                <a:cs typeface="+mn-cs"/>
              </a:rPr>
              <a:t>Spanish does not allow the use of the present continuous for future plans (e.g. we can’t say “</a:t>
            </a:r>
            <a:r>
              <a:rPr lang="en-GB" sz="1200" kern="1200" dirty="0" err="1">
                <a:solidFill>
                  <a:schemeClr val="tx1"/>
                </a:solidFill>
                <a:effectLst/>
                <a:latin typeface="+mn-lt"/>
                <a:ea typeface="+mn-ea"/>
                <a:cs typeface="+mn-cs"/>
              </a:rPr>
              <a:t>mañana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estoy</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viajando</a:t>
            </a:r>
            <a:r>
              <a:rPr lang="en-GB" sz="1200" kern="1200" dirty="0">
                <a:solidFill>
                  <a:schemeClr val="tx1"/>
                </a:solidFill>
                <a:effectLst/>
                <a:latin typeface="+mn-lt"/>
                <a:ea typeface="+mn-ea"/>
                <a:cs typeface="+mn-cs"/>
              </a:rPr>
              <a:t> a Madrid”).</a:t>
            </a:r>
            <a:r>
              <a:rPr lang="es-GB" dirty="0">
                <a:effectLst/>
              </a:rPr>
              <a:t> </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2816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[1/2]</a:t>
            </a:r>
            <a:endParaRPr lang="en-GB" dirty="0"/>
          </a:p>
          <a:p>
            <a:r>
              <a:rPr lang="en-US" b="1" dirty="0"/>
              <a:t>Timing:</a:t>
            </a:r>
            <a:r>
              <a:rPr lang="en-US" b="0" dirty="0"/>
              <a:t> 7 minutes</a:t>
            </a:r>
          </a:p>
          <a:p>
            <a:endParaRPr lang="en-US" b="1" dirty="0"/>
          </a:p>
          <a:p>
            <a:r>
              <a:rPr lang="en-US" b="1" dirty="0"/>
              <a:t>Aim: </a:t>
            </a:r>
            <a:r>
              <a:rPr lang="en-US" b="0" dirty="0"/>
              <a:t>to understand how to translate the present simple for routine actions or for future depending on the temporal adverbs.</a:t>
            </a:r>
          </a:p>
          <a:p>
            <a:endParaRPr lang="en-US" b="1" dirty="0"/>
          </a:p>
          <a:p>
            <a:r>
              <a:rPr lang="en-US" b="1" dirty="0"/>
              <a:t>Procedure:</a:t>
            </a:r>
          </a:p>
          <a:p>
            <a:pPr marL="228600" indent="-228600">
              <a:buAutoNum type="arabicPeriod"/>
            </a:pPr>
            <a:r>
              <a:rPr lang="en-US" b="0" dirty="0"/>
              <a:t>Students read each phrase, paying particular attention to the verbs and the temporal adverbs.</a:t>
            </a:r>
          </a:p>
          <a:p>
            <a:pPr marL="228600" indent="-228600">
              <a:buAutoNum type="arabicPeriod"/>
            </a:pPr>
            <a:r>
              <a:rPr lang="en-US" b="0" dirty="0"/>
              <a:t>Then, they decide which is the correct translation in English.</a:t>
            </a:r>
          </a:p>
          <a:p>
            <a:pPr marL="228600" indent="-228600">
              <a:buAutoNum type="arabicPeriod"/>
            </a:pPr>
            <a:r>
              <a:rPr lang="en-US" b="0" dirty="0"/>
              <a:t>Click to reveal the answers.</a:t>
            </a:r>
            <a:endParaRPr lang="en-US" b="1"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5317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b="1" dirty="0"/>
              <a:t>[2/2]</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750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000" b="1" dirty="0"/>
              <a:t>Timing: </a:t>
            </a:r>
            <a:r>
              <a:rPr lang="en-US" sz="1000" b="0" i="0" dirty="0"/>
              <a:t>8 minutes</a:t>
            </a:r>
          </a:p>
          <a:p>
            <a:endParaRPr lang="en-US" sz="1000"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dirty="0"/>
              <a:t>Aim: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t>to distinguish the use of the present simple to refer to routine actions and to refer to the future.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t>to</a:t>
            </a:r>
            <a:r>
              <a:rPr lang="en-US" sz="1000" b="0" i="0" baseline="0" dirty="0"/>
              <a:t> </a:t>
            </a:r>
            <a:r>
              <a:rPr lang="en-GB" sz="1000" baseline="0" dirty="0"/>
              <a:t>help students to connect the spoken and written forms of the language more securely; to consolidate vocabulary and grammar knowledge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p>
          <a:p>
            <a:r>
              <a:rPr lang="en-GB" sz="1000" b="1" baseline="0" dirty="0"/>
              <a:t>Procedure:</a:t>
            </a:r>
          </a:p>
          <a:p>
            <a:pPr marL="228600" indent="-228600">
              <a:buAutoNum type="arabicPeriod"/>
            </a:pPr>
            <a:r>
              <a:rPr lang="en-GB" sz="1000" b="0" kern="1200" dirty="0">
                <a:solidFill>
                  <a:schemeClr val="tx1"/>
                </a:solidFill>
                <a:effectLst/>
                <a:latin typeface="+mn-lt"/>
                <a:ea typeface="+mn-ea"/>
                <a:cs typeface="+mn-cs"/>
              </a:rPr>
              <a:t>First, ask students to find the six sentences including a verb in the present tense to express future plans.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000" b="0" kern="1200" baseline="0" dirty="0">
                <a:solidFill>
                  <a:schemeClr val="tx1"/>
                </a:solidFill>
                <a:effectLst/>
                <a:latin typeface="+mn-lt"/>
                <a:ea typeface="+mn-ea"/>
                <a:cs typeface="+mn-cs"/>
              </a:rPr>
              <a:t>Click to reveal the 6 underlined phrases which refer to future events.</a:t>
            </a:r>
          </a:p>
          <a:p>
            <a:pPr marL="228600" indent="-228600">
              <a:buAutoNum type="arabicPeriod"/>
            </a:pPr>
            <a:r>
              <a:rPr lang="en-GB" sz="1000" b="0" kern="1200" dirty="0">
                <a:solidFill>
                  <a:schemeClr val="tx1"/>
                </a:solidFill>
                <a:effectLst/>
                <a:latin typeface="+mn-lt"/>
                <a:ea typeface="+mn-ea"/>
                <a:cs typeface="+mn-cs"/>
              </a:rPr>
              <a:t>Then, students try to write or say each underlined sentence in English:</a:t>
            </a:r>
          </a:p>
          <a:p>
            <a:pPr marL="685800" lvl="1" indent="-228600">
              <a:buAutoNum type="alphaLcParenR"/>
            </a:pPr>
            <a:r>
              <a:rPr lang="en-GB" sz="1000" b="0" kern="1200" dirty="0">
                <a:solidFill>
                  <a:schemeClr val="tx1"/>
                </a:solidFill>
                <a:effectLst/>
                <a:latin typeface="+mn-lt"/>
                <a:ea typeface="+mn-ea"/>
                <a:cs typeface="+mn-cs"/>
              </a:rPr>
              <a:t>We are taking high speed internet to Tierra del Fuego, in the south of Chile.</a:t>
            </a:r>
          </a:p>
          <a:p>
            <a:pPr marL="685800" lvl="1" indent="-228600">
              <a:buAutoNum type="alphaLcParenR"/>
            </a:pPr>
            <a:r>
              <a:rPr lang="en-GB" sz="1000" b="0" kern="1200" dirty="0">
                <a:solidFill>
                  <a:schemeClr val="tx1"/>
                </a:solidFill>
                <a:effectLst/>
                <a:latin typeface="+mn-lt"/>
                <a:ea typeface="+mn-ea"/>
                <a:cs typeface="+mn-cs"/>
              </a:rPr>
              <a:t>Are you travelling there?</a:t>
            </a:r>
          </a:p>
          <a:p>
            <a:pPr marL="685800" lvl="1" indent="-228600">
              <a:buAutoNum type="alphaLcParenR"/>
            </a:pPr>
            <a:r>
              <a:rPr lang="en-GB" sz="1000" b="0" kern="1200" dirty="0">
                <a:solidFill>
                  <a:schemeClr val="tx1"/>
                </a:solidFill>
                <a:effectLst/>
                <a:latin typeface="+mn-lt"/>
                <a:ea typeface="+mn-ea"/>
                <a:cs typeface="+mn-cs"/>
              </a:rPr>
              <a:t>I’m organising a meeting in Germany.</a:t>
            </a:r>
          </a:p>
          <a:p>
            <a:pPr marL="685800" lvl="1" indent="-228600">
              <a:buAutoNum type="alphaLcParenR"/>
            </a:pPr>
            <a:r>
              <a:rPr lang="en-GB" sz="1000" b="0" kern="1200" dirty="0">
                <a:solidFill>
                  <a:schemeClr val="tx1"/>
                </a:solidFill>
                <a:effectLst/>
                <a:latin typeface="+mn-lt"/>
                <a:ea typeface="+mn-ea"/>
                <a:cs typeface="+mn-cs"/>
              </a:rPr>
              <a:t>So are you going to the capital?</a:t>
            </a:r>
          </a:p>
          <a:p>
            <a:pPr marL="685800" lvl="1" indent="-228600">
              <a:buAutoNum type="alphaLcParenR"/>
            </a:pPr>
            <a:r>
              <a:rPr lang="en-GB" sz="1000" b="0" kern="1200" dirty="0">
                <a:solidFill>
                  <a:schemeClr val="tx1"/>
                </a:solidFill>
                <a:effectLst/>
                <a:latin typeface="+mn-lt"/>
                <a:ea typeface="+mn-ea"/>
                <a:cs typeface="+mn-cs"/>
              </a:rPr>
              <a:t>I’m going to Hamburg.</a:t>
            </a:r>
          </a:p>
          <a:p>
            <a:pPr marL="685800" lvl="1" indent="-228600">
              <a:buAutoNum type="alphaLcParenR"/>
            </a:pPr>
            <a:r>
              <a:rPr lang="en-GB" sz="1000" b="0" kern="1200" dirty="0">
                <a:solidFill>
                  <a:schemeClr val="tx1"/>
                </a:solidFill>
                <a:effectLst/>
                <a:latin typeface="+mn-lt"/>
                <a:ea typeface="+mn-ea"/>
                <a:cs typeface="+mn-cs"/>
              </a:rPr>
              <a:t>We are visiting France by bus.</a:t>
            </a:r>
          </a:p>
          <a:p>
            <a:pPr marL="228600" indent="-228600">
              <a:buAutoNum type="arabicPeriod"/>
            </a:pPr>
            <a:r>
              <a:rPr lang="en-GB" sz="1000" b="0" kern="1200" dirty="0">
                <a:solidFill>
                  <a:schemeClr val="tx1"/>
                </a:solidFill>
                <a:effectLst/>
                <a:latin typeface="+mn-lt"/>
                <a:ea typeface="+mn-ea"/>
                <a:cs typeface="+mn-cs"/>
              </a:rPr>
              <a:t>After this, click on each number to play the text in sections. Students will have to give suggestions, using the present simple to refer to future plans.</a:t>
            </a:r>
            <a:endParaRPr lang="en-GB" sz="1000" b="0" kern="1200" baseline="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s-GB" sz="1000" dirty="0">
                <a:solidFill>
                  <a:schemeClr val="accent5">
                    <a:lumMod val="50000"/>
                  </a:schemeClr>
                </a:solidFill>
              </a:rPr>
              <a:t>Nuestra empresa tiene oficinas en doce países. Siempre intentamos buscar formas de promover la comunicación mundial. Incluso el próximo año... (e.g. ofrecemos móviles a zonas pobres; ayudamos a otros países co</a:t>
            </a:r>
            <a:r>
              <a:rPr lang="en-GB" sz="1000" dirty="0">
                <a:solidFill>
                  <a:schemeClr val="accent5">
                    <a:lumMod val="50000"/>
                  </a:schemeClr>
                </a:solidFill>
              </a:rPr>
              <a:t>n</a:t>
            </a:r>
            <a:r>
              <a:rPr lang="es-GB" sz="1000" dirty="0">
                <a:solidFill>
                  <a:schemeClr val="accent5">
                    <a:lumMod val="50000"/>
                  </a:schemeClr>
                </a:solidFill>
              </a:rPr>
              <a:t> la tecnología...).</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s-GB" sz="1000" dirty="0">
                <a:solidFill>
                  <a:schemeClr val="accent5">
                    <a:lumMod val="50000"/>
                  </a:schemeClr>
                </a:solidFill>
              </a:rPr>
              <a:t>Sí, creemos que mejorar las conexiones humanas es muy importante hoy en día. - ¿Y... (e.g. vas allí; trabajas en otro país...).</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s-GB" sz="1000" dirty="0">
                <a:solidFill>
                  <a:schemeClr val="accent5">
                    <a:lumMod val="50000"/>
                  </a:schemeClr>
                </a:solidFill>
              </a:rPr>
              <a:t>Generalmente trabajo en una oficina en Inglaterra. Aunque mañana... (e.g. trabajo en casa; tengo una reunión en España...).</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s-GB" sz="1000" dirty="0">
                <a:solidFill>
                  <a:schemeClr val="accent5">
                    <a:lumMod val="50000"/>
                  </a:schemeClr>
                </a:solidFill>
              </a:rPr>
              <a:t>Voy mucho a Berlín, pero mañana... (e.g. viajo a otra ciudad; tomo un tren a Italia...).</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s-GB" sz="1000" dirty="0">
                <a:solidFill>
                  <a:schemeClr val="accent5">
                    <a:lumMod val="50000"/>
                  </a:schemeClr>
                </a:solidFill>
              </a:rPr>
              <a:t>A veces. La próxima semana... (e.g. vamos a la costa en tren; caminamos al centro de la ciudad...).</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endParaRPr lang="en-GB" sz="1000" b="0" kern="1200" dirty="0">
              <a:solidFill>
                <a:schemeClr val="tx1"/>
              </a:solidFill>
              <a:effectLst/>
              <a:latin typeface="+mn-lt"/>
              <a:ea typeface="+mn-ea"/>
              <a:cs typeface="+mn-cs"/>
            </a:endParaRPr>
          </a:p>
          <a:p>
            <a:pPr marL="0" indent="0">
              <a:buNone/>
            </a:pPr>
            <a:r>
              <a:rPr lang="en-GB" sz="1000" b="1" kern="1200" baseline="0" dirty="0">
                <a:solidFill>
                  <a:schemeClr val="tx1"/>
                </a:solidFill>
                <a:effectLst/>
                <a:latin typeface="+mn-lt"/>
                <a:ea typeface="+mn-ea"/>
                <a:cs typeface="+mn-cs"/>
              </a:rPr>
              <a:t>Note: </a:t>
            </a:r>
          </a:p>
          <a:p>
            <a:pPr marL="0" indent="0">
              <a:buNone/>
            </a:pPr>
            <a:r>
              <a:rPr lang="en-GB" sz="1000" b="0" kern="1200" baseline="0" dirty="0">
                <a:solidFill>
                  <a:schemeClr val="tx1"/>
                </a:solidFill>
                <a:effectLst/>
                <a:latin typeface="+mn-lt"/>
                <a:ea typeface="+mn-ea"/>
                <a:cs typeface="+mn-cs"/>
              </a:rPr>
              <a:t>There is a full version of the audio top right with a player.  </a:t>
            </a:r>
            <a:endParaRPr lang="en-GB"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mn-lt"/>
                <a:ea typeface="+mn-ea"/>
                <a:cs typeface="+mn-cs"/>
              </a:rPr>
              <a:t>Transcript:</a:t>
            </a:r>
          </a:p>
          <a:p>
            <a:pPr marL="342900" indent="-342900" algn="l">
              <a:buFontTx/>
              <a:buChar char="-"/>
            </a:pPr>
            <a:r>
              <a:rPr lang="es-GB" sz="1000" dirty="0">
                <a:solidFill>
                  <a:schemeClr val="accent5">
                    <a:lumMod val="50000"/>
                  </a:schemeClr>
                </a:solidFill>
              </a:rPr>
              <a:t>Nuestra empresa tiene oficinas en doce países. Siempre intentamos buscar formas de promover la comunicación mundial. Incluso el próximo año llevamos internet de alta velocidad* a Tierra del Fuego, en el sur de C</a:t>
            </a:r>
            <a:r>
              <a:rPr lang="es-ES" sz="1000" dirty="0">
                <a:solidFill>
                  <a:schemeClr val="accent5">
                    <a:lumMod val="50000"/>
                  </a:schemeClr>
                </a:solidFill>
              </a:rPr>
              <a:t>h</a:t>
            </a:r>
            <a:r>
              <a:rPr lang="es-GB" sz="1000" dirty="0">
                <a:solidFill>
                  <a:schemeClr val="accent5">
                    <a:lumMod val="50000"/>
                  </a:schemeClr>
                </a:solidFill>
              </a:rPr>
              <a:t>ile. ¡A uno de los pueblos que está más al sur del mundo!</a:t>
            </a:r>
          </a:p>
          <a:p>
            <a:pPr marL="342900" indent="-342900" algn="l">
              <a:buFontTx/>
              <a:buChar char="-"/>
            </a:pPr>
            <a:r>
              <a:rPr lang="es-GB" sz="1000" dirty="0">
                <a:solidFill>
                  <a:schemeClr val="accent5">
                    <a:lumMod val="50000"/>
                  </a:schemeClr>
                </a:solidFill>
              </a:rPr>
              <a:t>¿Vais a lugares así normalmente?</a:t>
            </a:r>
          </a:p>
          <a:p>
            <a:pPr marL="342900" indent="-342900" algn="l">
              <a:buFontTx/>
              <a:buChar char="-"/>
            </a:pPr>
            <a:r>
              <a:rPr lang="es-GB" sz="1000" dirty="0">
                <a:solidFill>
                  <a:schemeClr val="accent5">
                    <a:lumMod val="50000"/>
                  </a:schemeClr>
                </a:solidFill>
              </a:rPr>
              <a:t>Sí, creemos que mejorar las conexiones humanas es muy importante hoy en día.</a:t>
            </a:r>
          </a:p>
          <a:p>
            <a:pPr marL="342900" indent="-342900" algn="l">
              <a:buFontTx/>
              <a:buChar char="-"/>
            </a:pPr>
            <a:r>
              <a:rPr lang="es-GB" sz="1000" dirty="0">
                <a:solidFill>
                  <a:schemeClr val="accent5">
                    <a:lumMod val="50000"/>
                  </a:schemeClr>
                </a:solidFill>
              </a:rPr>
              <a:t>¿Y viajas allí el mes próximo?</a:t>
            </a:r>
          </a:p>
          <a:p>
            <a:pPr marL="342900" indent="-342900" algn="l">
              <a:buFontTx/>
              <a:buChar char="-"/>
            </a:pPr>
            <a:r>
              <a:rPr lang="es-GB" sz="1000" dirty="0">
                <a:solidFill>
                  <a:schemeClr val="accent5">
                    <a:lumMod val="50000"/>
                  </a:schemeClr>
                </a:solidFill>
              </a:rPr>
              <a:t>No, yo ahora termino un proyecto con un equipo inglés. Generalmente trabajo en una oficina en Inglaterra. Aunque mañana organizo una reunión en Alemania.</a:t>
            </a:r>
          </a:p>
          <a:p>
            <a:pPr marL="342900" indent="-342900" algn="l">
              <a:buFontTx/>
              <a:buChar char="-"/>
            </a:pPr>
            <a:r>
              <a:rPr lang="es-GB" sz="1000" dirty="0">
                <a:solidFill>
                  <a:schemeClr val="accent5">
                    <a:lumMod val="50000"/>
                  </a:schemeClr>
                </a:solidFill>
              </a:rPr>
              <a:t>¿Entonces vas a la capital mañana?</a:t>
            </a:r>
          </a:p>
          <a:p>
            <a:pPr marL="342900" indent="-342900" algn="l">
              <a:buFontTx/>
              <a:buChar char="-"/>
            </a:pPr>
            <a:r>
              <a:rPr lang="es-GB" sz="1000" dirty="0">
                <a:solidFill>
                  <a:schemeClr val="accent5">
                    <a:lumMod val="50000"/>
                  </a:schemeClr>
                </a:solidFill>
              </a:rPr>
              <a:t>Voy mucho a Berlín, pero mañana voy a Hamburgo. También cada año paso una semana en Brasil. ¿Vais de viaje a otros países con la escuela?</a:t>
            </a:r>
          </a:p>
          <a:p>
            <a:pPr marL="342900" indent="-342900" algn="l">
              <a:buFontTx/>
              <a:buChar char="-"/>
            </a:pPr>
            <a:r>
              <a:rPr lang="es-GB" sz="1000" dirty="0">
                <a:solidFill>
                  <a:schemeClr val="accent5">
                    <a:lumMod val="50000"/>
                  </a:schemeClr>
                </a:solidFill>
              </a:rPr>
              <a:t>A veces. La próxima semana visitamos Francia en autobús. </a:t>
            </a:r>
          </a:p>
          <a:p>
            <a:pPr marL="342900" indent="-342900" algn="l">
              <a:buFontTx/>
              <a:buChar char="-"/>
            </a:pPr>
            <a:r>
              <a:rPr lang="es-GB" sz="1000" dirty="0">
                <a:solidFill>
                  <a:schemeClr val="accent5">
                    <a:lumMod val="50000"/>
                  </a:schemeClr>
                </a:solidFill>
              </a:rPr>
              <a:t>¡Muy bien! Nosotros todos los veranos participamos en actividades para llevar la tecnología a países pobres. Bien, ¿alguien quiere preguntar otra cosa?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sz="10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baseline="0" dirty="0"/>
              <a:t>Word frequency (1 is the most frequent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baseline="0" dirty="0" err="1"/>
              <a:t>velocidad</a:t>
            </a:r>
            <a:r>
              <a:rPr lang="en-GB" sz="1000" b="0" baseline="0" dirty="0"/>
              <a:t> [1142]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baseline="0" dirty="0"/>
              <a:t>Image of Telefonica logo taken from Wikipedia (image in the public domain).</a:t>
            </a:r>
            <a:br>
              <a:rPr lang="en-GB" sz="1000" baseline="0" dirty="0"/>
            </a:br>
            <a:endParaRPr lang="en-GB" sz="1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413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Procedure:</a:t>
            </a:r>
            <a:br>
              <a:rPr lang="en-GB" dirty="0"/>
            </a:br>
            <a:r>
              <a:rPr lang="en-GB" dirty="0"/>
              <a:t>1. On successive clicks the bold words are underlined and the appropriate substitute word is highlighted. If a change is needed</a:t>
            </a:r>
            <a:r>
              <a:rPr lang="en-GB" baseline="0" dirty="0"/>
              <a:t> to its form, or an article is needed, this is highlighted in bold.</a:t>
            </a:r>
            <a:br>
              <a:rPr lang="en-GB" dirty="0"/>
            </a:br>
            <a:r>
              <a:rPr lang="en-GB" dirty="0"/>
              <a:t>2. Note that sometimes changes are needed to other words in the sentence.  All of these changes revisit previously taught grammar, which teachers can elicit and/or explain as needed.</a:t>
            </a:r>
            <a:r>
              <a:rPr lang="en-GB" baseline="0" dirty="0"/>
              <a:t> </a:t>
            </a:r>
            <a:endParaRPr lang="en-GB" dirty="0"/>
          </a:p>
          <a:p>
            <a:r>
              <a:rPr lang="en-GB" dirty="0"/>
              <a:t>3. When concluded, students see that 22 replacements were possible. </a:t>
            </a:r>
          </a:p>
          <a:p>
            <a:r>
              <a:rPr lang="en-GB" dirty="0"/>
              <a:t>4. Note that alternative substitutions are possible.  Teachers should make this clear and elicit students’ suggestions.</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37935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10 minutes</a:t>
            </a:r>
          </a:p>
          <a:p>
            <a:endParaRPr lang="en-US" b="1" dirty="0"/>
          </a:p>
          <a:p>
            <a:r>
              <a:rPr lang="en-US" b="1" dirty="0"/>
              <a:t>Aim: </a:t>
            </a:r>
            <a:r>
              <a:rPr lang="en-US" b="0" dirty="0"/>
              <a:t>to connect the use of the present tense for future in Spanish with the use of the present continuous for future in English.</a:t>
            </a:r>
            <a:endParaRPr lang="en-US" b="1" dirty="0"/>
          </a:p>
          <a:p>
            <a:endParaRPr lang="en-US" b="1" dirty="0"/>
          </a:p>
          <a:p>
            <a:r>
              <a:rPr lang="en-US" b="1" dirty="0"/>
              <a:t>Procedure:</a:t>
            </a:r>
          </a:p>
          <a:p>
            <a:pPr marL="228600" indent="-228600">
              <a:buAutoNum type="arabicPeriod"/>
            </a:pPr>
            <a:r>
              <a:rPr lang="en-US" b="0" dirty="0"/>
              <a:t>Students translate</a:t>
            </a:r>
            <a:r>
              <a:rPr lang="en-US" b="0" baseline="0" dirty="0"/>
              <a:t> the flyer into Spanish making sure they use the present simple for the present continuous in English.</a:t>
            </a:r>
          </a:p>
          <a:p>
            <a:pPr marL="228600" indent="-228600">
              <a:buAutoNum type="arabicPeriod"/>
            </a:pPr>
            <a:r>
              <a:rPr lang="en-US" b="0" dirty="0"/>
              <a:t>Answers are shown on the next slide. </a:t>
            </a:r>
          </a:p>
          <a:p>
            <a:pPr marL="228600" indent="-228600">
              <a:buAutoNum type="arabicPeriod"/>
            </a:pPr>
            <a:endParaRPr lang="en-US" b="0" baseline="0" dirty="0"/>
          </a:p>
          <a:p>
            <a:r>
              <a:rPr lang="en-US" b="1" baseline="0" dirty="0"/>
              <a:t>Notes:</a:t>
            </a:r>
          </a:p>
          <a:p>
            <a:pPr marL="228600" indent="-228600">
              <a:buAutoNum type="arabicPeriod"/>
            </a:pPr>
            <a:r>
              <a:rPr lang="en-US" b="0" baseline="0" dirty="0"/>
              <a:t>Note that the answers on the next slide will appear with animations sentence by sentence, in order to facilitate feedback.</a:t>
            </a:r>
          </a:p>
          <a:p>
            <a:pPr marL="228600" indent="-228600">
              <a:buAutoNum type="arabicPeriod"/>
            </a:pPr>
            <a:r>
              <a:rPr lang="en-US" b="0" baseline="0" dirty="0"/>
              <a:t>Note that the ‘</a:t>
            </a:r>
            <a:r>
              <a:rPr lang="en-US" b="0" baseline="0" dirty="0" err="1"/>
              <a:t>fecha</a:t>
            </a:r>
            <a:r>
              <a:rPr lang="en-US" b="0" baseline="0" dirty="0"/>
              <a:t> </a:t>
            </a:r>
            <a:r>
              <a:rPr lang="en-US" b="0" baseline="0" dirty="0" err="1"/>
              <a:t>límite</a:t>
            </a:r>
            <a:r>
              <a:rPr lang="en-US" b="0" baseline="0" dirty="0"/>
              <a:t>’ will </a:t>
            </a:r>
            <a:r>
              <a:rPr lang="en-US" b="0" baseline="0"/>
              <a:t>be taught in 9.3.1.6.</a:t>
            </a:r>
            <a:endParaRPr lang="en-US" b="0" baseline="0" dirty="0"/>
          </a:p>
          <a:p>
            <a:pPr marL="228600" indent="-228600">
              <a:buAutoNum type="arabicPeriod"/>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Word frequency (1 is the most frequent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err="1"/>
              <a:t>folleto</a:t>
            </a:r>
            <a:r>
              <a:rPr lang="en-GB" sz="1200" b="0" baseline="0" dirty="0"/>
              <a:t> [&gt;5000]; </a:t>
            </a:r>
            <a:r>
              <a:rPr lang="en-GB" sz="1200" b="0" baseline="0" dirty="0" err="1"/>
              <a:t>curso</a:t>
            </a:r>
            <a:r>
              <a:rPr lang="en-GB" sz="1200" b="0" baseline="0" dirty="0"/>
              <a:t> ; [587] </a:t>
            </a:r>
            <a:r>
              <a:rPr lang="en-GB" sz="1200" b="0" baseline="0" dirty="0" err="1"/>
              <a:t>formación</a:t>
            </a:r>
            <a:r>
              <a:rPr lang="en-GB" sz="1200" b="0" baseline="0" dirty="0"/>
              <a:t> [874]; </a:t>
            </a:r>
            <a:r>
              <a:rPr lang="en-GB" sz="1200" b="0" baseline="0" dirty="0" err="1"/>
              <a:t>límite</a:t>
            </a:r>
            <a:r>
              <a:rPr lang="en-GB" sz="1200" b="0" baseline="0" dirty="0"/>
              <a:t> [1194]</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38591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ANSWER SLIDE</a:t>
            </a:r>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45267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latin typeface="+mn-lt"/>
                <a:ea typeface="Calibri"/>
                <a:cs typeface="Calibri"/>
                <a:sym typeface="Calibri"/>
              </a:rPr>
              <a:t>Answers available here: https://</a:t>
            </a:r>
            <a:r>
              <a:rPr lang="en-GB" sz="1200" i="0" dirty="0" err="1">
                <a:latin typeface="+mn-lt"/>
                <a:ea typeface="Calibri"/>
                <a:cs typeface="Calibri"/>
                <a:sym typeface="Calibri"/>
              </a:rPr>
              <a:t>resources.ncelp.org</a:t>
            </a:r>
            <a:r>
              <a:rPr lang="en-GB" sz="1200" i="0" dirty="0">
                <a:latin typeface="+mn-lt"/>
                <a:ea typeface="Calibri"/>
                <a:cs typeface="Calibri"/>
                <a:sym typeface="Calibri"/>
              </a:rPr>
              <a:t>/concern/resources/0c483m13k?locale=</a:t>
            </a:r>
            <a:r>
              <a:rPr lang="en-GB" sz="1200" i="0" dirty="0" err="1">
                <a:latin typeface="+mn-lt"/>
                <a:ea typeface="Calibri"/>
                <a:cs typeface="Calibri"/>
                <a:sym typeface="Calibri"/>
              </a:rPr>
              <a:t>en</a:t>
            </a:r>
            <a:endParaRPr lang="en-GB" sz="1200" i="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2385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b="1" dirty="0">
                <a:latin typeface="Arial"/>
                <a:ea typeface="Arial"/>
                <a:cs typeface="Arial"/>
                <a:sym typeface="Arial"/>
              </a:rPr>
              <a:t>OPTIONAL VOCABULARY REVISITING ACTIVITY</a:t>
            </a:r>
            <a:br>
              <a:rPr lang="fr-FR" dirty="0">
                <a:latin typeface="Arial"/>
                <a:ea typeface="Arial"/>
                <a:cs typeface="Arial"/>
                <a:sym typeface="Arial"/>
              </a:rPr>
            </a:br>
            <a:br>
              <a:rPr lang="fr-FR" dirty="0">
                <a:latin typeface="Arial"/>
                <a:ea typeface="Arial"/>
                <a:cs typeface="Arial"/>
                <a:sym typeface="Arial"/>
              </a:rPr>
            </a:br>
            <a:r>
              <a:rPr lang="fr-FR" b="1" dirty="0">
                <a:latin typeface="Arial"/>
                <a:ea typeface="Arial"/>
                <a:cs typeface="Arial"/>
                <a:sym typeface="Arial"/>
              </a:rPr>
              <a:t>Timing: </a:t>
            </a:r>
            <a:r>
              <a:rPr lang="fr-FR" dirty="0">
                <a:latin typeface="Arial"/>
                <a:ea typeface="Arial"/>
                <a:cs typeface="Arial"/>
                <a:sym typeface="Arial"/>
              </a:rPr>
              <a:t>8 minutes</a:t>
            </a:r>
            <a:br>
              <a:rPr lang="fr-FR" dirty="0">
                <a:latin typeface="Arial"/>
                <a:ea typeface="Arial"/>
                <a:cs typeface="Arial"/>
                <a:sym typeface="Arial"/>
              </a:rPr>
            </a:br>
            <a:br>
              <a:rPr lang="fr-FR" dirty="0">
                <a:latin typeface="Arial"/>
                <a:ea typeface="Arial"/>
                <a:cs typeface="Arial"/>
                <a:sym typeface="Arial"/>
              </a:rPr>
            </a:br>
            <a:r>
              <a:rPr lang="fr-FR" b="1" dirty="0" err="1">
                <a:latin typeface="Arial"/>
                <a:ea typeface="Arial"/>
                <a:cs typeface="Arial"/>
                <a:sym typeface="Arial"/>
              </a:rPr>
              <a:t>Aim</a:t>
            </a:r>
            <a:r>
              <a:rPr lang="fr-FR" dirty="0">
                <a:latin typeface="Arial"/>
                <a:ea typeface="Arial"/>
                <a:cs typeface="Arial"/>
                <a:sym typeface="Arial"/>
              </a:rPr>
              <a:t>: This ‘</a:t>
            </a:r>
            <a:r>
              <a:rPr lang="fr-FR" dirty="0" err="1">
                <a:latin typeface="Arial"/>
                <a:ea typeface="Arial"/>
                <a:cs typeface="Arial"/>
                <a:sym typeface="Arial"/>
              </a:rPr>
              <a:t>treasure</a:t>
            </a:r>
            <a:r>
              <a:rPr lang="fr-FR" dirty="0">
                <a:latin typeface="Arial"/>
                <a:ea typeface="Arial"/>
                <a:cs typeface="Arial"/>
                <a:sym typeface="Arial"/>
              </a:rPr>
              <a:t> </a:t>
            </a:r>
            <a:r>
              <a:rPr lang="fr-FR" dirty="0" err="1">
                <a:latin typeface="Arial"/>
                <a:ea typeface="Arial"/>
                <a:cs typeface="Arial"/>
                <a:sym typeface="Arial"/>
              </a:rPr>
              <a:t>hunt</a:t>
            </a:r>
            <a:r>
              <a:rPr lang="fr-FR" dirty="0">
                <a:latin typeface="Arial"/>
                <a:ea typeface="Arial"/>
                <a:cs typeface="Arial"/>
                <a:sym typeface="Arial"/>
              </a:rPr>
              <a:t>’ </a:t>
            </a:r>
            <a:r>
              <a:rPr lang="fr-FR" dirty="0" err="1">
                <a:latin typeface="Arial"/>
                <a:ea typeface="Arial"/>
                <a:cs typeface="Arial"/>
                <a:sym typeface="Arial"/>
              </a:rPr>
              <a:t>activity</a:t>
            </a:r>
            <a:r>
              <a:rPr lang="fr-FR" dirty="0">
                <a:latin typeface="Arial"/>
                <a:ea typeface="Arial"/>
                <a:cs typeface="Arial"/>
                <a:sym typeface="Arial"/>
              </a:rPr>
              <a:t> </a:t>
            </a:r>
            <a:r>
              <a:rPr lang="fr-FR" dirty="0" err="1">
                <a:latin typeface="Arial"/>
                <a:ea typeface="Arial"/>
                <a:cs typeface="Arial"/>
                <a:sym typeface="Arial"/>
              </a:rPr>
              <a:t>revisits</a:t>
            </a:r>
            <a:r>
              <a:rPr lang="fr-FR" dirty="0">
                <a:latin typeface="Arial"/>
                <a:ea typeface="Arial"/>
                <a:cs typeface="Arial"/>
                <a:sym typeface="Arial"/>
              </a:rPr>
              <a:t> key </a:t>
            </a:r>
            <a:r>
              <a:rPr lang="fr-FR" dirty="0" err="1">
                <a:latin typeface="Arial"/>
                <a:ea typeface="Arial"/>
                <a:cs typeface="Arial"/>
                <a:sym typeface="Arial"/>
              </a:rPr>
              <a:t>vocabulary</a:t>
            </a:r>
            <a:r>
              <a:rPr lang="fr-FR" dirty="0">
                <a:latin typeface="Arial"/>
                <a:ea typeface="Arial"/>
                <a:cs typeface="Arial"/>
                <a:sym typeface="Arial"/>
              </a:rPr>
              <a:t> to </a:t>
            </a:r>
            <a:r>
              <a:rPr lang="fr-FR" dirty="0" err="1">
                <a:latin typeface="Arial"/>
                <a:ea typeface="Arial"/>
                <a:cs typeface="Arial"/>
                <a:sym typeface="Arial"/>
              </a:rPr>
              <a:t>consolidate</a:t>
            </a:r>
            <a:r>
              <a:rPr lang="fr-FR" dirty="0">
                <a:latin typeface="Arial"/>
                <a:ea typeface="Arial"/>
                <a:cs typeface="Arial"/>
                <a:sym typeface="Arial"/>
              </a:rPr>
              <a:t> </a:t>
            </a:r>
            <a:r>
              <a:rPr lang="fr-FR" dirty="0" err="1">
                <a:latin typeface="Arial"/>
                <a:ea typeface="Arial"/>
                <a:cs typeface="Arial"/>
                <a:sym typeface="Arial"/>
              </a:rPr>
              <a:t>knowledge</a:t>
            </a:r>
            <a:r>
              <a:rPr lang="fr-FR" dirty="0">
                <a:latin typeface="Arial"/>
                <a:ea typeface="Arial"/>
                <a:cs typeface="Arial"/>
                <a:sym typeface="Arial"/>
              </a:rPr>
              <a:t> (in the </a:t>
            </a:r>
            <a:r>
              <a:rPr lang="fr-FR" dirty="0" err="1">
                <a:latin typeface="Arial"/>
                <a:ea typeface="Arial"/>
                <a:cs typeface="Arial"/>
                <a:sym typeface="Arial"/>
              </a:rPr>
              <a:t>written</a:t>
            </a:r>
            <a:r>
              <a:rPr lang="fr-FR" dirty="0">
                <a:latin typeface="Arial"/>
                <a:ea typeface="Arial"/>
                <a:cs typeface="Arial"/>
                <a:sym typeface="Arial"/>
              </a:rPr>
              <a:t> </a:t>
            </a:r>
            <a:r>
              <a:rPr lang="fr-FR" dirty="0" err="1">
                <a:latin typeface="Arial"/>
                <a:ea typeface="Arial"/>
                <a:cs typeface="Arial"/>
                <a:sym typeface="Arial"/>
              </a:rPr>
              <a:t>modality</a:t>
            </a:r>
            <a:r>
              <a:rPr lang="fr-FR" dirty="0">
                <a:latin typeface="Arial"/>
                <a:ea typeface="Arial"/>
                <a:cs typeface="Arial"/>
                <a:sym typeface="Arial"/>
              </a:rPr>
              <a:t>). As </a:t>
            </a:r>
            <a:r>
              <a:rPr lang="fr-FR" dirty="0" err="1">
                <a:latin typeface="Arial"/>
                <a:ea typeface="Arial"/>
                <a:cs typeface="Arial"/>
                <a:sym typeface="Arial"/>
              </a:rPr>
              <a:t>well</a:t>
            </a:r>
            <a:r>
              <a:rPr lang="fr-FR" dirty="0">
                <a:latin typeface="Arial"/>
                <a:ea typeface="Arial"/>
                <a:cs typeface="Arial"/>
                <a:sym typeface="Arial"/>
              </a:rPr>
              <a:t> as </a:t>
            </a:r>
            <a:r>
              <a:rPr lang="fr-FR" dirty="0" err="1">
                <a:latin typeface="Arial"/>
                <a:ea typeface="Arial"/>
                <a:cs typeface="Arial"/>
                <a:sym typeface="Arial"/>
              </a:rPr>
              <a:t>meaning</a:t>
            </a:r>
            <a:r>
              <a:rPr lang="fr-FR" dirty="0">
                <a:latin typeface="Arial"/>
                <a:ea typeface="Arial"/>
                <a:cs typeface="Arial"/>
                <a:sym typeface="Arial"/>
              </a:rPr>
              <a:t>, the focus </a:t>
            </a:r>
            <a:r>
              <a:rPr lang="fr-FR" dirty="0" err="1">
                <a:latin typeface="Arial"/>
                <a:ea typeface="Arial"/>
                <a:cs typeface="Arial"/>
                <a:sym typeface="Arial"/>
              </a:rPr>
              <a:t>is</a:t>
            </a:r>
            <a:r>
              <a:rPr lang="fr-FR" dirty="0">
                <a:latin typeface="Arial"/>
                <a:ea typeface="Arial"/>
                <a:cs typeface="Arial"/>
                <a:sym typeface="Arial"/>
              </a:rPr>
              <a:t> on </a:t>
            </a:r>
            <a:r>
              <a:rPr lang="fr-FR" dirty="0" err="1">
                <a:latin typeface="Arial"/>
                <a:ea typeface="Arial"/>
                <a:cs typeface="Arial"/>
                <a:sym typeface="Arial"/>
              </a:rPr>
              <a:t>form</a:t>
            </a:r>
            <a:r>
              <a:rPr lang="fr-FR" dirty="0">
                <a:latin typeface="Arial"/>
                <a:ea typeface="Arial"/>
                <a:cs typeface="Arial"/>
                <a:sym typeface="Arial"/>
              </a:rPr>
              <a:t> and </a:t>
            </a:r>
            <a:r>
              <a:rPr lang="fr-FR" dirty="0" err="1">
                <a:latin typeface="Arial"/>
                <a:ea typeface="Arial"/>
                <a:cs typeface="Arial"/>
                <a:sym typeface="Arial"/>
              </a:rPr>
              <a:t>spelling</a:t>
            </a:r>
            <a:r>
              <a:rPr lang="fr-FR" dirty="0">
                <a:latin typeface="Arial"/>
                <a:ea typeface="Arial"/>
                <a:cs typeface="Arial"/>
                <a:sym typeface="Arial"/>
              </a:rPr>
              <a:t>.</a:t>
            </a:r>
            <a:br>
              <a:rPr lang="fr-FR" dirty="0">
                <a:latin typeface="Arial"/>
                <a:ea typeface="Arial"/>
                <a:cs typeface="Arial"/>
                <a:sym typeface="Arial"/>
              </a:rPr>
            </a:br>
            <a:br>
              <a:rPr lang="fr-FR" dirty="0">
                <a:latin typeface="Arial"/>
                <a:ea typeface="Arial"/>
                <a:cs typeface="Arial"/>
                <a:sym typeface="Arial"/>
              </a:rPr>
            </a:br>
            <a:r>
              <a:rPr lang="fr-FR" b="1" dirty="0" err="1">
                <a:latin typeface="Arial"/>
                <a:ea typeface="Arial"/>
                <a:cs typeface="Arial"/>
                <a:sym typeface="Arial"/>
              </a:rPr>
              <a:t>Procedure</a:t>
            </a:r>
            <a:r>
              <a:rPr lang="fr-FR" b="1" dirty="0">
                <a:latin typeface="Arial"/>
                <a:ea typeface="Arial"/>
                <a:cs typeface="Arial"/>
                <a:sym typeface="Arial"/>
              </a:rPr>
              <a:t>:</a:t>
            </a:r>
            <a:endParaRPr dirty="0"/>
          </a:p>
          <a:p>
            <a:pPr marL="0" lvl="0" indent="0" algn="l" rtl="0">
              <a:spcBef>
                <a:spcPts val="0"/>
              </a:spcBef>
              <a:spcAft>
                <a:spcPts val="0"/>
              </a:spcAft>
              <a:buNone/>
            </a:pPr>
            <a:r>
              <a:rPr lang="fr-FR" dirty="0">
                <a:latin typeface="Arial"/>
                <a:ea typeface="Arial"/>
                <a:cs typeface="Arial"/>
                <a:sym typeface="Arial"/>
              </a:rPr>
              <a:t>1. </a:t>
            </a:r>
            <a:r>
              <a:rPr lang="fr-FR" dirty="0" err="1">
                <a:latin typeface="Arial"/>
                <a:ea typeface="Arial"/>
                <a:cs typeface="Arial"/>
                <a:sym typeface="Arial"/>
              </a:rPr>
              <a:t>Work</a:t>
            </a:r>
            <a:r>
              <a:rPr lang="fr-FR" dirty="0">
                <a:latin typeface="Arial"/>
                <a:ea typeface="Arial"/>
                <a:cs typeface="Arial"/>
                <a:sym typeface="Arial"/>
              </a:rPr>
              <a:t> </a:t>
            </a:r>
            <a:r>
              <a:rPr lang="fr-FR" dirty="0" err="1">
                <a:latin typeface="Arial"/>
                <a:ea typeface="Arial"/>
                <a:cs typeface="Arial"/>
                <a:sym typeface="Arial"/>
              </a:rPr>
              <a:t>individually</a:t>
            </a:r>
            <a:r>
              <a:rPr lang="fr-FR" dirty="0">
                <a:latin typeface="Arial"/>
                <a:ea typeface="Arial"/>
                <a:cs typeface="Arial"/>
                <a:sym typeface="Arial"/>
              </a:rPr>
              <a:t>, in pairs or in </a:t>
            </a:r>
            <a:r>
              <a:rPr lang="fr-FR" dirty="0" err="1">
                <a:latin typeface="Arial"/>
                <a:ea typeface="Arial"/>
                <a:cs typeface="Arial"/>
                <a:sym typeface="Arial"/>
              </a:rPr>
              <a:t>small</a:t>
            </a:r>
            <a:r>
              <a:rPr lang="fr-FR" dirty="0">
                <a:latin typeface="Arial"/>
                <a:ea typeface="Arial"/>
                <a:cs typeface="Arial"/>
                <a:sym typeface="Arial"/>
              </a:rPr>
              <a:t> groups. </a:t>
            </a:r>
            <a:r>
              <a:rPr lang="fr-FR" dirty="0" err="1">
                <a:latin typeface="Arial"/>
                <a:ea typeface="Arial"/>
                <a:cs typeface="Arial"/>
                <a:sym typeface="Arial"/>
              </a:rPr>
              <a:t>Each</a:t>
            </a:r>
            <a:r>
              <a:rPr lang="fr-FR" dirty="0">
                <a:latin typeface="Arial"/>
                <a:ea typeface="Arial"/>
                <a:cs typeface="Arial"/>
                <a:sym typeface="Arial"/>
              </a:rPr>
              <a:t> </a:t>
            </a:r>
            <a:r>
              <a:rPr lang="fr-FR" dirty="0" err="1">
                <a:latin typeface="Arial"/>
                <a:ea typeface="Arial"/>
                <a:cs typeface="Arial"/>
                <a:sym typeface="Arial"/>
              </a:rPr>
              <a:t>row</a:t>
            </a:r>
            <a:r>
              <a:rPr lang="fr-FR" dirty="0">
                <a:latin typeface="Arial"/>
                <a:ea typeface="Arial"/>
                <a:cs typeface="Arial"/>
                <a:sym typeface="Arial"/>
              </a:rPr>
              <a:t> (A-E) </a:t>
            </a:r>
            <a:r>
              <a:rPr lang="fr-FR" dirty="0" err="1">
                <a:latin typeface="Arial"/>
                <a:ea typeface="Arial"/>
                <a:cs typeface="Arial"/>
                <a:sym typeface="Arial"/>
              </a:rPr>
              <a:t>represents</a:t>
            </a:r>
            <a:r>
              <a:rPr lang="fr-FR" dirty="0">
                <a:latin typeface="Arial"/>
                <a:ea typeface="Arial"/>
                <a:cs typeface="Arial"/>
                <a:sym typeface="Arial"/>
              </a:rPr>
              <a:t> one round. </a:t>
            </a:r>
            <a:br>
              <a:rPr lang="fr-FR" dirty="0">
                <a:latin typeface="Arial"/>
                <a:ea typeface="Arial"/>
                <a:cs typeface="Arial"/>
                <a:sym typeface="Arial"/>
              </a:rPr>
            </a:br>
            <a:r>
              <a:rPr lang="fr-FR" dirty="0">
                <a:latin typeface="Arial"/>
                <a:ea typeface="Arial"/>
                <a:cs typeface="Arial"/>
                <a:sym typeface="Arial"/>
              </a:rPr>
              <a:t>2. Write 1-6 in </a:t>
            </a:r>
            <a:r>
              <a:rPr lang="fr-FR" dirty="0" err="1">
                <a:latin typeface="Arial"/>
                <a:ea typeface="Arial"/>
                <a:cs typeface="Arial"/>
                <a:sym typeface="Arial"/>
              </a:rPr>
              <a:t>exercise</a:t>
            </a:r>
            <a:r>
              <a:rPr lang="fr-FR" dirty="0">
                <a:latin typeface="Arial"/>
                <a:ea typeface="Arial"/>
                <a:cs typeface="Arial"/>
                <a:sym typeface="Arial"/>
              </a:rPr>
              <a:t> books or mini </a:t>
            </a:r>
            <a:r>
              <a:rPr lang="fr-FR" dirty="0" err="1">
                <a:latin typeface="Arial"/>
                <a:ea typeface="Arial"/>
                <a:cs typeface="Arial"/>
                <a:sym typeface="Arial"/>
              </a:rPr>
              <a:t>whiteboards</a:t>
            </a:r>
            <a:r>
              <a:rPr lang="fr-FR" dirty="0">
                <a:latin typeface="Arial"/>
                <a:ea typeface="Arial"/>
                <a:cs typeface="Arial"/>
                <a:sym typeface="Arial"/>
              </a:rPr>
              <a:t>, and </a:t>
            </a:r>
            <a:r>
              <a:rPr lang="fr-FR" dirty="0" err="1">
                <a:latin typeface="Arial"/>
                <a:ea typeface="Arial"/>
                <a:cs typeface="Arial"/>
                <a:sym typeface="Arial"/>
              </a:rPr>
              <a:t>write</a:t>
            </a:r>
            <a:r>
              <a:rPr lang="fr-FR" dirty="0">
                <a:latin typeface="Arial"/>
                <a:ea typeface="Arial"/>
                <a:cs typeface="Arial"/>
                <a:sym typeface="Arial"/>
              </a:rPr>
              <a:t> the </a:t>
            </a:r>
            <a:r>
              <a:rPr lang="fr-FR" dirty="0" err="1">
                <a:latin typeface="Arial"/>
                <a:ea typeface="Arial"/>
                <a:cs typeface="Arial"/>
                <a:sym typeface="Arial"/>
              </a:rPr>
              <a:t>Spanish</a:t>
            </a:r>
            <a:r>
              <a:rPr lang="fr-FR" dirty="0">
                <a:latin typeface="Arial"/>
                <a:ea typeface="Arial"/>
                <a:cs typeface="Arial"/>
                <a:sym typeface="Arial"/>
              </a:rPr>
              <a:t> for </a:t>
            </a:r>
            <a:r>
              <a:rPr lang="fr-FR" dirty="0" err="1">
                <a:latin typeface="Arial"/>
                <a:ea typeface="Arial"/>
                <a:cs typeface="Arial"/>
                <a:sym typeface="Arial"/>
              </a:rPr>
              <a:t>each</a:t>
            </a:r>
            <a:r>
              <a:rPr lang="fr-FR" dirty="0">
                <a:latin typeface="Arial"/>
                <a:ea typeface="Arial"/>
                <a:cs typeface="Arial"/>
                <a:sym typeface="Arial"/>
              </a:rPr>
              <a:t> </a:t>
            </a:r>
            <a:r>
              <a:rPr lang="fr-FR" dirty="0" err="1">
                <a:latin typeface="Arial"/>
                <a:ea typeface="Arial"/>
                <a:cs typeface="Arial"/>
                <a:sym typeface="Arial"/>
              </a:rPr>
              <a:t>number</a:t>
            </a:r>
            <a:r>
              <a:rPr lang="fr-FR" dirty="0">
                <a:latin typeface="Arial"/>
                <a:ea typeface="Arial"/>
                <a:cs typeface="Arial"/>
                <a:sym typeface="Arial"/>
              </a:rPr>
              <a:t>. </a:t>
            </a:r>
            <a:br>
              <a:rPr lang="fr-FR" dirty="0">
                <a:latin typeface="Arial"/>
                <a:ea typeface="Arial"/>
                <a:cs typeface="Arial"/>
                <a:sym typeface="Arial"/>
              </a:rPr>
            </a:br>
            <a:r>
              <a:rPr lang="fr-FR" dirty="0">
                <a:latin typeface="Arial"/>
                <a:ea typeface="Arial"/>
                <a:cs typeface="Arial"/>
                <a:sym typeface="Arial"/>
              </a:rPr>
              <a:t>3. Click the </a:t>
            </a:r>
            <a:r>
              <a:rPr lang="fr-FR" dirty="0" err="1">
                <a:latin typeface="Arial"/>
                <a:ea typeface="Arial"/>
                <a:cs typeface="Arial"/>
                <a:sym typeface="Arial"/>
              </a:rPr>
              <a:t>blue</a:t>
            </a:r>
            <a:r>
              <a:rPr lang="fr-FR" dirty="0">
                <a:latin typeface="Arial"/>
                <a:ea typeface="Arial"/>
                <a:cs typeface="Arial"/>
                <a:sym typeface="Arial"/>
              </a:rPr>
              <a:t> box to </a:t>
            </a:r>
            <a:r>
              <a:rPr lang="fr-FR" dirty="0" err="1">
                <a:latin typeface="Arial"/>
                <a:ea typeface="Arial"/>
                <a:cs typeface="Arial"/>
                <a:sym typeface="Arial"/>
              </a:rPr>
              <a:t>reveal</a:t>
            </a:r>
            <a:r>
              <a:rPr lang="fr-FR" dirty="0">
                <a:latin typeface="Arial"/>
                <a:ea typeface="Arial"/>
                <a:cs typeface="Arial"/>
                <a:sym typeface="Arial"/>
              </a:rPr>
              <a:t> and check </a:t>
            </a:r>
            <a:r>
              <a:rPr lang="fr-FR" dirty="0" err="1">
                <a:latin typeface="Arial"/>
                <a:ea typeface="Arial"/>
                <a:cs typeface="Arial"/>
                <a:sym typeface="Arial"/>
              </a:rPr>
              <a:t>answers</a:t>
            </a:r>
            <a:r>
              <a:rPr lang="fr-FR" dirty="0">
                <a:latin typeface="Arial"/>
                <a:ea typeface="Arial"/>
                <a:cs typeface="Arial"/>
                <a:sym typeface="Arial"/>
              </a:rPr>
              <a:t>. </a:t>
            </a:r>
            <a:br>
              <a:rPr lang="fr-FR" dirty="0">
                <a:latin typeface="Arial"/>
                <a:ea typeface="Arial"/>
                <a:cs typeface="Arial"/>
                <a:sym typeface="Arial"/>
              </a:rPr>
            </a:br>
            <a:r>
              <a:rPr lang="fr-FR" dirty="0">
                <a:latin typeface="Arial"/>
                <a:ea typeface="Arial"/>
                <a:cs typeface="Arial"/>
                <a:sym typeface="Arial"/>
              </a:rPr>
              <a:t>4. Click the </a:t>
            </a:r>
            <a:r>
              <a:rPr lang="fr-FR" dirty="0" err="1">
                <a:latin typeface="Arial"/>
                <a:ea typeface="Arial"/>
                <a:cs typeface="Arial"/>
                <a:sym typeface="Arial"/>
              </a:rPr>
              <a:t>yellow</a:t>
            </a:r>
            <a:r>
              <a:rPr lang="fr-FR" dirty="0">
                <a:latin typeface="Arial"/>
                <a:ea typeface="Arial"/>
                <a:cs typeface="Arial"/>
                <a:sym typeface="Arial"/>
              </a:rPr>
              <a:t> box to </a:t>
            </a:r>
            <a:r>
              <a:rPr lang="fr-FR" dirty="0" err="1">
                <a:latin typeface="Arial"/>
                <a:ea typeface="Arial"/>
                <a:cs typeface="Arial"/>
                <a:sym typeface="Arial"/>
              </a:rPr>
              <a:t>reveal</a:t>
            </a:r>
            <a:r>
              <a:rPr lang="fr-FR" dirty="0">
                <a:latin typeface="Arial"/>
                <a:ea typeface="Arial"/>
                <a:cs typeface="Arial"/>
                <a:sym typeface="Arial"/>
              </a:rPr>
              <a:t> the points for </a:t>
            </a:r>
            <a:r>
              <a:rPr lang="fr-FR" dirty="0" err="1">
                <a:latin typeface="Arial"/>
                <a:ea typeface="Arial"/>
                <a:cs typeface="Arial"/>
                <a:sym typeface="Arial"/>
              </a:rPr>
              <a:t>each</a:t>
            </a:r>
            <a:r>
              <a:rPr lang="fr-FR" dirty="0">
                <a:latin typeface="Arial"/>
                <a:ea typeface="Arial"/>
                <a:cs typeface="Arial"/>
                <a:sym typeface="Arial"/>
              </a:rPr>
              <a:t> correct </a:t>
            </a:r>
            <a:r>
              <a:rPr lang="fr-FR" dirty="0" err="1">
                <a:latin typeface="Arial"/>
                <a:ea typeface="Arial"/>
                <a:cs typeface="Arial"/>
                <a:sym typeface="Arial"/>
              </a:rPr>
              <a:t>answer</a:t>
            </a:r>
            <a:r>
              <a:rPr lang="fr-FR" dirty="0">
                <a:latin typeface="Arial"/>
                <a:ea typeface="Arial"/>
                <a:cs typeface="Arial"/>
                <a:sym typeface="Arial"/>
              </a:rPr>
              <a:t> (</a:t>
            </a:r>
            <a:r>
              <a:rPr lang="fr-FR" dirty="0" err="1">
                <a:latin typeface="Arial"/>
                <a:ea typeface="Arial"/>
                <a:cs typeface="Arial"/>
                <a:sym typeface="Arial"/>
              </a:rPr>
              <a:t>these</a:t>
            </a:r>
            <a:r>
              <a:rPr lang="fr-FR" dirty="0">
                <a:latin typeface="Arial"/>
                <a:ea typeface="Arial"/>
                <a:cs typeface="Arial"/>
                <a:sym typeface="Arial"/>
              </a:rPr>
              <a:t> are </a:t>
            </a:r>
            <a:r>
              <a:rPr lang="fr-FR" dirty="0" err="1">
                <a:latin typeface="Arial"/>
                <a:ea typeface="Arial"/>
                <a:cs typeface="Arial"/>
                <a:sym typeface="Arial"/>
              </a:rPr>
              <a:t>randomly</a:t>
            </a:r>
            <a:r>
              <a:rPr lang="fr-FR" dirty="0">
                <a:latin typeface="Arial"/>
                <a:ea typeface="Arial"/>
                <a:cs typeface="Arial"/>
                <a:sym typeface="Arial"/>
              </a:rPr>
              <a:t> </a:t>
            </a:r>
            <a:r>
              <a:rPr lang="fr-FR" dirty="0" err="1">
                <a:latin typeface="Arial"/>
                <a:ea typeface="Arial"/>
                <a:cs typeface="Arial"/>
                <a:sym typeface="Arial"/>
              </a:rPr>
              <a:t>allocated</a:t>
            </a:r>
            <a:r>
              <a:rPr lang="fr-FR" dirty="0">
                <a:latin typeface="Arial"/>
                <a:ea typeface="Arial"/>
                <a:cs typeface="Arial"/>
                <a:sym typeface="Arial"/>
              </a:rPr>
              <a:t> for an </a:t>
            </a:r>
            <a:r>
              <a:rPr lang="fr-FR" dirty="0" err="1">
                <a:latin typeface="Arial"/>
                <a:ea typeface="Arial"/>
                <a:cs typeface="Arial"/>
                <a:sym typeface="Arial"/>
              </a:rPr>
              <a:t>element</a:t>
            </a:r>
            <a:r>
              <a:rPr lang="fr-FR" dirty="0">
                <a:latin typeface="Arial"/>
                <a:ea typeface="Arial"/>
                <a:cs typeface="Arial"/>
                <a:sym typeface="Arial"/>
              </a:rPr>
              <a:t> of chance) – </a:t>
            </a:r>
            <a:r>
              <a:rPr lang="fr-FR" dirty="0" err="1">
                <a:latin typeface="Arial"/>
                <a:ea typeface="Arial"/>
                <a:cs typeface="Arial"/>
                <a:sym typeface="Arial"/>
              </a:rPr>
              <a:t>tally</a:t>
            </a:r>
            <a:r>
              <a:rPr lang="fr-FR" dirty="0">
                <a:latin typeface="Arial"/>
                <a:ea typeface="Arial"/>
                <a:cs typeface="Arial"/>
                <a:sym typeface="Arial"/>
              </a:rPr>
              <a:t> the total.</a:t>
            </a:r>
            <a:endParaRPr dirty="0"/>
          </a:p>
          <a:p>
            <a:pPr marL="0" lvl="0" indent="0" algn="l" rtl="0">
              <a:spcBef>
                <a:spcPts val="0"/>
              </a:spcBef>
              <a:spcAft>
                <a:spcPts val="0"/>
              </a:spcAft>
              <a:buNone/>
            </a:pPr>
            <a:endParaRPr dirty="0"/>
          </a:p>
        </p:txBody>
      </p:sp>
      <p:sp>
        <p:nvSpPr>
          <p:cNvPr id="259" name="Google Shape;25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fr-FR" sz="1200" b="0" i="0" u="none" strike="noStrike" cap="none">
                <a:solidFill>
                  <a:srgbClr val="000000"/>
                </a:solidFill>
                <a:latin typeface="Calibri"/>
                <a:ea typeface="Calibri"/>
                <a:cs typeface="Calibri"/>
                <a:sym typeface="Calibri"/>
              </a:rPr>
              <a:t>33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55221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explain</a:t>
            </a:r>
            <a:r>
              <a:rPr lang="en-US" b="0" baseline="0" dirty="0"/>
              <a:t> the ‘–</a:t>
            </a:r>
            <a:r>
              <a:rPr lang="en-GB" sz="1200" b="0" baseline="0" dirty="0">
                <a:solidFill>
                  <a:srgbClr val="002060"/>
                </a:solidFill>
              </a:rPr>
              <a:t>dad</a:t>
            </a:r>
            <a:r>
              <a:rPr lang="en-US" b="0" baseline="0" dirty="0"/>
              <a:t>’ suffix in Spanish and its correspondence to ‘–</a:t>
            </a:r>
            <a:r>
              <a:rPr lang="en-US" b="0" baseline="0" dirty="0" err="1"/>
              <a:t>ity</a:t>
            </a:r>
            <a:r>
              <a:rPr lang="en-US" b="0" baseline="0" dirty="0"/>
              <a:t>’ in English. </a:t>
            </a:r>
            <a:endParaRPr lang="en-US" b="1" dirty="0"/>
          </a:p>
          <a:p>
            <a:r>
              <a:rPr lang="en-US" b="0" baseline="0" dirty="0"/>
              <a:t> </a:t>
            </a:r>
            <a:endParaRPr lang="en-US" b="0" dirty="0"/>
          </a:p>
          <a:p>
            <a:r>
              <a:rPr lang="en-US" b="1" dirty="0"/>
              <a:t>Procedure:</a:t>
            </a:r>
          </a:p>
          <a:p>
            <a:pPr marL="228600" indent="-228600">
              <a:buAutoNum type="arabicPeriod"/>
            </a:pPr>
            <a:r>
              <a:rPr lang="en-US" b="0" dirty="0"/>
              <a:t>The teacher elicits the Spanish</a:t>
            </a:r>
            <a:r>
              <a:rPr lang="en-US" b="0" baseline="0" dirty="0"/>
              <a:t> for ‘action’ and ‘direction’.</a:t>
            </a:r>
          </a:p>
          <a:p>
            <a:pPr marL="228600" indent="-228600">
              <a:buAutoNum type="arabicPeriod"/>
            </a:pPr>
            <a:r>
              <a:rPr lang="en-US" b="0" baseline="0" dirty="0"/>
              <a:t>The teacher reads through the follow-up explanations.</a:t>
            </a:r>
            <a:endParaRPr lang="en-US" b="0"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4278072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a:t>
            </a:r>
            <a:r>
              <a:rPr lang="en-US" b="0" baseline="0" dirty="0"/>
              <a:t> min.</a:t>
            </a:r>
            <a:endParaRPr lang="en-US" b="1" dirty="0"/>
          </a:p>
          <a:p>
            <a:endParaRPr lang="en-US" b="1" dirty="0"/>
          </a:p>
          <a:p>
            <a:r>
              <a:rPr lang="en-US" b="1" dirty="0"/>
              <a:t>Aim: </a:t>
            </a:r>
            <a:r>
              <a:rPr lang="en-US" b="0" dirty="0"/>
              <a:t>to</a:t>
            </a:r>
            <a:r>
              <a:rPr lang="en-US" b="0" baseline="0" dirty="0"/>
              <a:t> introduce examples of words with the ‘–</a:t>
            </a:r>
            <a:r>
              <a:rPr lang="en-GB" sz="1200" b="0" baseline="0" dirty="0" err="1">
                <a:solidFill>
                  <a:srgbClr val="002060"/>
                </a:solidFill>
              </a:rPr>
              <a:t>idad</a:t>
            </a:r>
            <a:r>
              <a:rPr lang="en-US" b="0" baseline="0" dirty="0"/>
              <a:t>’ suffix and to reinforce the connection with ‘–</a:t>
            </a:r>
            <a:r>
              <a:rPr lang="en-US" b="0" baseline="0" dirty="0" err="1"/>
              <a:t>ity</a:t>
            </a:r>
            <a:r>
              <a:rPr lang="en-US" b="0" baseline="0" dirty="0"/>
              <a:t>’ in English. </a:t>
            </a:r>
            <a:endParaRPr lang="en-US" b="1" dirty="0"/>
          </a:p>
          <a:p>
            <a:endParaRPr lang="en-US" b="1" dirty="0"/>
          </a:p>
          <a:p>
            <a:r>
              <a:rPr lang="en-US" b="1" dirty="0"/>
              <a:t>Procedure: </a:t>
            </a:r>
          </a:p>
          <a:p>
            <a:r>
              <a:rPr lang="en-US" b="0" baseline="0" dirty="0"/>
              <a:t>1) Students are given one minute in pairs to think about the Spanish for the eight ‘–</a:t>
            </a:r>
            <a:r>
              <a:rPr lang="en-US" b="0" baseline="0" dirty="0" err="1"/>
              <a:t>ity</a:t>
            </a:r>
            <a:r>
              <a:rPr lang="en-US" b="0" baseline="0" dirty="0"/>
              <a:t>’ words.</a:t>
            </a:r>
          </a:p>
          <a:p>
            <a:r>
              <a:rPr lang="en-US" b="0" baseline="0" dirty="0"/>
              <a:t>2) The teacher asks students to say the Spanish for the English words (this can be in any order). </a:t>
            </a:r>
          </a:p>
          <a:p>
            <a:r>
              <a:rPr lang="en-US" b="0" baseline="0" dirty="0"/>
              <a:t>3) Answers are revealed by clicking on the English text box.  </a:t>
            </a:r>
          </a:p>
          <a:p>
            <a:r>
              <a:rPr lang="en-US" b="0" baseline="0" dirty="0"/>
              <a:t>4) The teacher can draw attention to the fact that these are all feminine nouns.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aseline="0" dirty="0"/>
              <a:t>These words are all within the 2000 most frequent and are included for further practice of the suffix. These may be learnt incidentally.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r>
              <a:rPr lang="en-GB" b="1" dirty="0"/>
              <a:t>Frequency of unknown words:</a:t>
            </a:r>
          </a:p>
          <a:p>
            <a:r>
              <a:rPr lang="en-GB" dirty="0" err="1"/>
              <a:t>tranquilidad</a:t>
            </a:r>
            <a:r>
              <a:rPr lang="en-GB" dirty="0"/>
              <a:t> [2481]; </a:t>
            </a:r>
            <a:r>
              <a:rPr lang="en-GB" dirty="0" err="1"/>
              <a:t>intensidad</a:t>
            </a:r>
            <a:r>
              <a:rPr lang="en-GB" dirty="0"/>
              <a:t> [2356]; </a:t>
            </a:r>
            <a:r>
              <a:rPr lang="en-GB" dirty="0" err="1"/>
              <a:t>humanidad</a:t>
            </a:r>
            <a:r>
              <a:rPr lang="en-GB" dirty="0"/>
              <a:t> [1553]; </a:t>
            </a:r>
            <a:r>
              <a:rPr lang="en-GB" dirty="0" err="1"/>
              <a:t>positividad</a:t>
            </a:r>
            <a:r>
              <a:rPr lang="en-GB" dirty="0"/>
              <a:t> [&gt;5000]; </a:t>
            </a:r>
            <a:r>
              <a:rPr lang="en-GB" dirty="0" err="1"/>
              <a:t>especialidad</a:t>
            </a:r>
            <a:r>
              <a:rPr lang="en-GB" dirty="0"/>
              <a:t> [2780]; </a:t>
            </a:r>
            <a:r>
              <a:rPr lang="en-GB" dirty="0" err="1"/>
              <a:t>capacidad</a:t>
            </a:r>
            <a:r>
              <a:rPr lang="en-GB" dirty="0"/>
              <a:t> [633]; </a:t>
            </a:r>
            <a:r>
              <a:rPr lang="en-GB" dirty="0" err="1"/>
              <a:t>originalidad</a:t>
            </a:r>
            <a:r>
              <a:rPr lang="en-GB" dirty="0"/>
              <a:t> [&gt;5000]; </a:t>
            </a:r>
            <a:r>
              <a:rPr lang="en-GB" dirty="0" err="1"/>
              <a:t>nacionalidad</a:t>
            </a:r>
            <a:r>
              <a:rPr lang="en-GB" dirty="0"/>
              <a:t> [3873]</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2326988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3 </a:t>
            </a:r>
            <a:r>
              <a:rPr lang="en-GB" dirty="0"/>
              <a:t>minutes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s-ES" dirty="0"/>
              <a:t>to </a:t>
            </a:r>
            <a:r>
              <a:rPr lang="es-ES" dirty="0" err="1"/>
              <a:t>revisit</a:t>
            </a:r>
            <a:r>
              <a:rPr lang="es-ES" dirty="0"/>
              <a:t> </a:t>
            </a:r>
            <a:r>
              <a:rPr lang="es-ES" dirty="0" err="1"/>
              <a:t>the</a:t>
            </a:r>
            <a:r>
              <a:rPr lang="es-ES" dirty="0"/>
              <a:t> use of </a:t>
            </a:r>
            <a:r>
              <a:rPr lang="es-ES" dirty="0" err="1"/>
              <a:t>written</a:t>
            </a:r>
            <a:r>
              <a:rPr lang="es-ES" dirty="0"/>
              <a:t> </a:t>
            </a:r>
            <a:r>
              <a:rPr lang="es-ES" dirty="0" err="1"/>
              <a:t>accents</a:t>
            </a:r>
            <a:r>
              <a:rPr lang="es-ES" dirty="0"/>
              <a:t> </a:t>
            </a:r>
            <a:r>
              <a:rPr lang="es-ES" dirty="0" err="1"/>
              <a:t>on</a:t>
            </a:r>
            <a:r>
              <a:rPr lang="es-ES" dirty="0"/>
              <a:t> final </a:t>
            </a:r>
            <a:r>
              <a:rPr lang="es-ES" dirty="0" err="1"/>
              <a:t>syllable</a:t>
            </a:r>
            <a:r>
              <a:rPr lang="es-ES" dirty="0"/>
              <a:t> stress </a:t>
            </a:r>
            <a:r>
              <a:rPr lang="es-ES" dirty="0" err="1"/>
              <a:t>words</a:t>
            </a:r>
            <a:r>
              <a:rPr lang="es-E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Procedure</a:t>
            </a:r>
            <a:r>
              <a:rPr lang="es-ES" b="1"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Students</a:t>
            </a:r>
            <a:r>
              <a:rPr lang="es-ES" b="0" dirty="0"/>
              <a:t> </a:t>
            </a:r>
            <a:r>
              <a:rPr lang="es-ES" b="0" dirty="0" err="1"/>
              <a:t>will</a:t>
            </a:r>
            <a:r>
              <a:rPr lang="es-ES" b="0" dirty="0"/>
              <a:t> listen to 6 </a:t>
            </a:r>
            <a:r>
              <a:rPr lang="es-ES" b="0" dirty="0" err="1"/>
              <a:t>sentences</a:t>
            </a:r>
            <a:r>
              <a:rPr lang="es-ES" b="0" dirty="0"/>
              <a:t>. </a:t>
            </a:r>
            <a:r>
              <a:rPr lang="es-ES" b="0" dirty="0" err="1"/>
              <a:t>Each</a:t>
            </a:r>
            <a:r>
              <a:rPr lang="es-ES" b="0" dirty="0"/>
              <a:t> </a:t>
            </a:r>
            <a:r>
              <a:rPr lang="es-ES" b="0" dirty="0" err="1"/>
              <a:t>sentence</a:t>
            </a:r>
            <a:r>
              <a:rPr lang="es-ES" b="0" dirty="0"/>
              <a:t> has a </a:t>
            </a:r>
            <a:r>
              <a:rPr lang="es-ES" b="0" dirty="0" err="1"/>
              <a:t>few</a:t>
            </a:r>
            <a:r>
              <a:rPr lang="es-ES" b="0" dirty="0"/>
              <a:t> gaps </a:t>
            </a:r>
            <a:r>
              <a:rPr lang="es-ES" b="0" dirty="0" err="1"/>
              <a:t>with</a:t>
            </a:r>
            <a:r>
              <a:rPr lang="es-ES" b="0" dirty="0"/>
              <a:t> final </a:t>
            </a:r>
            <a:r>
              <a:rPr lang="es-ES" b="0" dirty="0" err="1"/>
              <a:t>syllable</a:t>
            </a:r>
            <a:r>
              <a:rPr lang="es-ES" b="0" dirty="0"/>
              <a:t> stress </a:t>
            </a:r>
            <a:r>
              <a:rPr lang="es-ES" b="0" dirty="0" err="1"/>
              <a:t>words</a:t>
            </a:r>
            <a:r>
              <a:rPr lang="es-E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Students</a:t>
            </a:r>
            <a:r>
              <a:rPr lang="es-ES" b="0" dirty="0"/>
              <a:t> </a:t>
            </a:r>
            <a:r>
              <a:rPr lang="es-ES" b="0" dirty="0" err="1"/>
              <a:t>have</a:t>
            </a:r>
            <a:r>
              <a:rPr lang="es-ES" b="0" dirty="0"/>
              <a:t> to listen </a:t>
            </a:r>
            <a:r>
              <a:rPr lang="es-ES" b="0" dirty="0" err="1"/>
              <a:t>out</a:t>
            </a:r>
            <a:r>
              <a:rPr lang="es-ES" b="0" dirty="0"/>
              <a:t> for </a:t>
            </a:r>
            <a:r>
              <a:rPr lang="es-ES" b="0" dirty="0" err="1"/>
              <a:t>each</a:t>
            </a:r>
            <a:r>
              <a:rPr lang="es-ES" b="0" dirty="0"/>
              <a:t> </a:t>
            </a:r>
            <a:r>
              <a:rPr lang="es-ES" b="0" dirty="0" err="1"/>
              <a:t>missing</a:t>
            </a:r>
            <a:r>
              <a:rPr lang="es-ES" b="0" dirty="0"/>
              <a:t> </a:t>
            </a:r>
            <a:r>
              <a:rPr lang="es-ES" b="0" dirty="0" err="1"/>
              <a:t>word</a:t>
            </a:r>
            <a:r>
              <a:rPr lang="es-ES" b="0" dirty="0"/>
              <a:t> and </a:t>
            </a:r>
            <a:r>
              <a:rPr lang="es-ES" b="0" dirty="0" err="1"/>
              <a:t>spell</a:t>
            </a:r>
            <a:r>
              <a:rPr lang="es-ES" b="0" dirty="0"/>
              <a:t> </a:t>
            </a:r>
            <a:r>
              <a:rPr lang="es-ES" b="0" dirty="0" err="1"/>
              <a:t>it</a:t>
            </a:r>
            <a:r>
              <a:rPr lang="es-ES" b="0" dirty="0"/>
              <a:t> </a:t>
            </a:r>
            <a:r>
              <a:rPr lang="es-ES" b="0" dirty="0" err="1"/>
              <a:t>correctly</a:t>
            </a:r>
            <a:r>
              <a:rPr lang="es-ES" b="0" dirty="0"/>
              <a:t>, </a:t>
            </a:r>
            <a:r>
              <a:rPr lang="es-ES" b="0" dirty="0" err="1"/>
              <a:t>considering</a:t>
            </a:r>
            <a:r>
              <a:rPr lang="es-ES" b="0" dirty="0"/>
              <a:t> </a:t>
            </a:r>
            <a:r>
              <a:rPr lang="es-ES" b="0" dirty="0" err="1"/>
              <a:t>the</a:t>
            </a:r>
            <a:r>
              <a:rPr lang="es-ES" b="0" dirty="0"/>
              <a:t> </a:t>
            </a:r>
            <a:r>
              <a:rPr lang="es-ES" b="0" dirty="0" err="1"/>
              <a:t>need</a:t>
            </a:r>
            <a:r>
              <a:rPr lang="es-ES" b="0" dirty="0"/>
              <a:t> for </a:t>
            </a:r>
            <a:r>
              <a:rPr lang="es-ES" b="0" dirty="0" err="1"/>
              <a:t>awritten</a:t>
            </a:r>
            <a:r>
              <a:rPr lang="es-ES" b="0" dirty="0"/>
              <a:t> </a:t>
            </a:r>
            <a:r>
              <a:rPr lang="es-ES" b="0" dirty="0" err="1"/>
              <a:t>accent</a:t>
            </a:r>
            <a:r>
              <a:rPr lang="es-E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Teacher</a:t>
            </a:r>
            <a:r>
              <a:rPr lang="es-ES" b="0" dirty="0"/>
              <a:t> shows </a:t>
            </a:r>
            <a:r>
              <a:rPr lang="es-ES" b="0" dirty="0" err="1"/>
              <a:t>the</a:t>
            </a:r>
            <a:r>
              <a:rPr lang="es-ES" b="0" dirty="0"/>
              <a:t> </a:t>
            </a:r>
            <a:r>
              <a:rPr lang="es-ES" b="0" dirty="0" err="1"/>
              <a:t>answers</a:t>
            </a:r>
            <a:r>
              <a:rPr lang="es-ES" b="0" dirty="0"/>
              <a:t> </a:t>
            </a:r>
            <a:r>
              <a:rPr lang="es-ES" b="0" dirty="0" err="1"/>
              <a:t>one</a:t>
            </a:r>
            <a:r>
              <a:rPr lang="es-ES" b="0" dirty="0"/>
              <a:t> </a:t>
            </a:r>
            <a:r>
              <a:rPr lang="es-ES" b="0" dirty="0" err="1"/>
              <a:t>by</a:t>
            </a:r>
            <a:r>
              <a:rPr lang="es-ES" b="0" dirty="0"/>
              <a:t> </a:t>
            </a:r>
            <a:r>
              <a:rPr lang="es-ES" b="0" dirty="0" err="1"/>
              <a:t>one</a:t>
            </a:r>
            <a:r>
              <a:rPr lang="es-ES" b="0" dirty="0"/>
              <a:t> and </a:t>
            </a:r>
            <a:r>
              <a:rPr lang="es-ES" b="0" dirty="0" err="1"/>
              <a:t>encourages</a:t>
            </a:r>
            <a:r>
              <a:rPr lang="es-ES" b="0" dirty="0"/>
              <a:t> oral </a:t>
            </a:r>
            <a:r>
              <a:rPr lang="es-ES" b="0" dirty="0" err="1"/>
              <a:t>translation</a:t>
            </a:r>
            <a:r>
              <a:rPr lang="es-ES" b="0" dirty="0"/>
              <a:t> of </a:t>
            </a:r>
            <a:r>
              <a:rPr lang="es-ES" b="0" dirty="0" err="1"/>
              <a:t>each</a:t>
            </a:r>
            <a:r>
              <a:rPr lang="es-ES" b="0" dirty="0"/>
              <a:t> </a:t>
            </a:r>
            <a:r>
              <a:rPr lang="es-ES" b="0" dirty="0" err="1"/>
              <a:t>sentence</a:t>
            </a:r>
            <a:r>
              <a:rPr lang="es-ES" b="0" dirty="0"/>
              <a:t>.</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Transcript</a:t>
            </a:r>
            <a:r>
              <a:rPr lang="es-ES"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Según mis padres, debo estudiar dirección de empresas en la universidad.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Pero no quiero elegir una carrera profesional así. Hay demasiado estrés.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No quiero estar siempre al ordenador o en una reunión.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En mi opinión, no tienes que ser rico y ganar un millón de euros al año para ser feliz.</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En el futuro voy a seguir mi corazón y ser escritor, declaré.</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Como Carlos Ruiz Zafón, van a publicar mis novelas en español y también en catalán.</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Note</a:t>
            </a:r>
            <a:r>
              <a:rPr lang="en-GB"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baseline="0" dirty="0"/>
              <a:t>Note that unknown words are not glossed as </a:t>
            </a:r>
            <a:r>
              <a:rPr lang="en-GB" dirty="0"/>
              <a:t>(they are </a:t>
            </a:r>
            <a:r>
              <a:rPr lang="en-GB" b="0" baseline="0" dirty="0"/>
              <a:t>not glossed as the word is </a:t>
            </a:r>
            <a:r>
              <a:rPr lang="en-GB" sz="1200" b="0" i="0" kern="1200" dirty="0">
                <a:solidFill>
                  <a:schemeClr val="tx1"/>
                </a:solidFill>
                <a:effectLst/>
                <a:latin typeface="+mn-lt"/>
                <a:ea typeface="+mn-ea"/>
                <a:cs typeface="+mn-cs"/>
              </a:rPr>
              <a:t>the substantial majority of letters are the same in English and Spanish; they have the same meaning in both languages and any difference in spelling does not impede understanding)</a:t>
            </a:r>
            <a:endParaRPr lang="en-GB" dirty="0"/>
          </a:p>
          <a:p>
            <a:pPr marL="0" lvl="0" indent="0" algn="l" rtl="0">
              <a:spcBef>
                <a:spcPts val="0"/>
              </a:spcBef>
              <a:spcAft>
                <a:spcPts val="0"/>
              </a:spcAft>
              <a:buNone/>
            </a:pPr>
            <a:r>
              <a:rPr lang="en-GB" b="1" dirty="0"/>
              <a:t>Frequency of unknown words/cognates:</a:t>
            </a:r>
            <a:endParaRPr lang="en-GB" dirty="0"/>
          </a:p>
          <a:p>
            <a:pPr marL="0" lvl="0" indent="0" algn="l" rtl="0">
              <a:spcBef>
                <a:spcPts val="0"/>
              </a:spcBef>
              <a:spcAft>
                <a:spcPts val="0"/>
              </a:spcAft>
              <a:buNone/>
            </a:pPr>
            <a:r>
              <a:rPr lang="en-GB" b="0" dirty="0" err="1"/>
              <a:t>dirección</a:t>
            </a:r>
            <a:r>
              <a:rPr lang="en-GB" b="0" dirty="0"/>
              <a:t> [646]; </a:t>
            </a:r>
            <a:r>
              <a:rPr lang="en-GB" b="0" dirty="0" err="1"/>
              <a:t>profesional</a:t>
            </a:r>
            <a:r>
              <a:rPr lang="en-GB" b="0" dirty="0"/>
              <a:t> [682]; </a:t>
            </a:r>
            <a:r>
              <a:rPr lang="en-GB" b="0" dirty="0" err="1"/>
              <a:t>estrés</a:t>
            </a:r>
            <a:r>
              <a:rPr lang="en-GB" b="0" dirty="0"/>
              <a:t> [4278]; </a:t>
            </a:r>
            <a:r>
              <a:rPr lang="en-GB" b="0" dirty="0" err="1"/>
              <a:t>declarar</a:t>
            </a:r>
            <a:r>
              <a:rPr lang="en-GB" b="0" dirty="0"/>
              <a:t> [976]; </a:t>
            </a:r>
            <a:r>
              <a:rPr lang="en-GB" b="0" dirty="0" err="1"/>
              <a:t>catalán</a:t>
            </a:r>
            <a:r>
              <a:rPr lang="en-GB" b="0" dirty="0"/>
              <a:t> [4284]; </a:t>
            </a:r>
            <a:endParaRPr lang="es-ES" dirty="0"/>
          </a:p>
          <a:p>
            <a:endParaRPr lang="es-GB" dirty="0"/>
          </a:p>
        </p:txBody>
      </p:sp>
      <p:sp>
        <p:nvSpPr>
          <p:cNvPr id="4" name="Marcador de número de diapositiva 3"/>
          <p:cNvSpPr>
            <a:spLocks noGrp="1"/>
          </p:cNvSpPr>
          <p:nvPr>
            <p:ph type="sldNum" sz="quarter" idx="5"/>
          </p:nvPr>
        </p:nvSpPr>
        <p:spPr/>
        <p:txBody>
          <a:bodyPr/>
          <a:lstStyle/>
          <a:p>
            <a:fld id="{6D5A7CE6-FC2E-5844-8E3C-E71D91EF3FB1}" type="slidenum">
              <a:rPr lang="en-US" smtClean="0"/>
              <a:t>6</a:t>
            </a:fld>
            <a:endParaRPr lang="en-US"/>
          </a:p>
        </p:txBody>
      </p:sp>
    </p:spTree>
    <p:extLst>
      <p:ext uri="{BB962C8B-B14F-4D97-AF65-F5344CB8AC3E}">
        <p14:creationId xmlns:p14="http://schemas.microsoft.com/office/powerpoint/2010/main" val="2104593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dirty="0"/>
              <a:t>1 minute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s-ES" dirty="0"/>
              <a:t>To </a:t>
            </a:r>
            <a:r>
              <a:rPr lang="es-ES" dirty="0" err="1"/>
              <a:t>revisit</a:t>
            </a:r>
            <a:r>
              <a:rPr lang="es-ES" dirty="0"/>
              <a:t> </a:t>
            </a:r>
            <a:r>
              <a:rPr lang="es-ES" dirty="0" err="1"/>
              <a:t>the</a:t>
            </a:r>
            <a:r>
              <a:rPr lang="es-ES" dirty="0"/>
              <a:t> use of ‘eres’ and ‘sois’ to </a:t>
            </a:r>
            <a:r>
              <a:rPr lang="es-ES" dirty="0" err="1"/>
              <a:t>talk</a:t>
            </a:r>
            <a:r>
              <a:rPr lang="es-ES" dirty="0"/>
              <a:t> </a:t>
            </a:r>
            <a:r>
              <a:rPr lang="es-ES" dirty="0" err="1"/>
              <a:t>about</a:t>
            </a:r>
            <a:r>
              <a:rPr lang="es-ES" dirty="0"/>
              <a:t> </a:t>
            </a:r>
            <a:r>
              <a:rPr lang="es-ES" dirty="0" err="1"/>
              <a:t>traits</a:t>
            </a:r>
            <a:r>
              <a:rPr lang="es-E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Procedure</a:t>
            </a:r>
            <a:r>
              <a:rPr lang="es-ES" b="1"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Reveal</a:t>
            </a:r>
            <a:r>
              <a:rPr lang="es-ES" b="0" dirty="0"/>
              <a:t> </a:t>
            </a:r>
            <a:r>
              <a:rPr lang="es-ES" b="0" dirty="0" err="1"/>
              <a:t>each</a:t>
            </a:r>
            <a:r>
              <a:rPr lang="es-ES" b="0" dirty="0"/>
              <a:t> </a:t>
            </a:r>
            <a:r>
              <a:rPr lang="es-ES" b="0" dirty="0" err="1"/>
              <a:t>sentence</a:t>
            </a:r>
            <a:r>
              <a:rPr lang="es-ES" b="0" dirty="0"/>
              <a:t> to show </a:t>
            </a:r>
            <a:r>
              <a:rPr lang="es-ES" b="0" dirty="0" err="1"/>
              <a:t>students</a:t>
            </a:r>
            <a:r>
              <a:rPr lang="es-ES" b="0" dirty="0"/>
              <a:t> the English </a:t>
            </a:r>
            <a:r>
              <a:rPr lang="es-ES" b="0" dirty="0" err="1"/>
              <a:t>sentences</a:t>
            </a:r>
            <a:r>
              <a:rPr lang="es-ES" b="0" dirty="0"/>
              <a:t> and </a:t>
            </a:r>
            <a:r>
              <a:rPr lang="es-ES" b="0" dirty="0" err="1"/>
              <a:t>elicit</a:t>
            </a:r>
            <a:r>
              <a:rPr lang="es-ES" b="0" dirty="0"/>
              <a:t> the </a:t>
            </a:r>
            <a:r>
              <a:rPr lang="es-ES" b="0" dirty="0" err="1"/>
              <a:t>Spanish</a:t>
            </a:r>
            <a:r>
              <a:rPr lang="es-ES" b="0" dirty="0"/>
              <a:t> </a:t>
            </a:r>
            <a:r>
              <a:rPr lang="es-ES" b="0" dirty="0" err="1"/>
              <a:t>translation</a:t>
            </a:r>
            <a:r>
              <a:rPr lang="es-ES" b="0" dirty="0"/>
              <a:t>.</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7609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Timing</a:t>
            </a:r>
            <a:r>
              <a:rPr lang="es-GB" dirty="0"/>
              <a:t>: 6 minutes</a:t>
            </a:r>
          </a:p>
          <a:p>
            <a:endParaRPr lang="es-GB" dirty="0"/>
          </a:p>
          <a:p>
            <a:r>
              <a:rPr lang="es-GB" b="1" dirty="0"/>
              <a:t>Aim</a:t>
            </a:r>
            <a:r>
              <a:rPr lang="es-GB" dirty="0"/>
              <a:t>: to practise understanding of ‘eres’ and ‘sois’.</a:t>
            </a:r>
          </a:p>
          <a:p>
            <a:endParaRPr lang="es-GB" dirty="0"/>
          </a:p>
          <a:p>
            <a:r>
              <a:rPr lang="es-GB" b="1" dirty="0"/>
              <a:t>Procedure</a:t>
            </a:r>
            <a:r>
              <a:rPr lang="es-GB" dirty="0"/>
              <a:t>:</a:t>
            </a:r>
          </a:p>
          <a:p>
            <a:pPr marL="228600" indent="-228600">
              <a:buAutoNum type="arabicPeriod"/>
            </a:pPr>
            <a:r>
              <a:rPr lang="es-GB" dirty="0"/>
              <a:t>Students listen to each question, write the correct word (‘eres’ or ‘sois’ + adjective) and tick the correct column depending on which verb it is.</a:t>
            </a:r>
          </a:p>
          <a:p>
            <a:pPr marL="228600" indent="-228600">
              <a:buAutoNum type="arabicPeriod"/>
            </a:pPr>
            <a:r>
              <a:rPr lang="es-GB" dirty="0"/>
              <a:t>Students write the meaning in English.</a:t>
            </a:r>
          </a:p>
          <a:p>
            <a:pPr marL="228600" indent="-228600">
              <a:buAutoNum type="arabicPeriod"/>
            </a:pPr>
            <a:r>
              <a:rPr lang="es-GB" dirty="0"/>
              <a:t>Teacher shows the answers one by one.</a:t>
            </a:r>
          </a:p>
          <a:p>
            <a:pPr marL="228600" indent="-228600">
              <a:buAutoNum type="arabicPeriod"/>
            </a:pPr>
            <a:endParaRPr lang="es-GB" dirty="0"/>
          </a:p>
          <a:p>
            <a:pPr marL="0" indent="0">
              <a:buNone/>
            </a:pPr>
            <a:r>
              <a:rPr lang="es-GB" b="1" dirty="0"/>
              <a:t>Transcript</a:t>
            </a:r>
            <a:r>
              <a:rPr lang="es-GB" dirty="0"/>
              <a:t>:</a:t>
            </a:r>
          </a:p>
          <a:p>
            <a:pPr marL="228600" indent="-228600">
              <a:buAutoNum type="arabicPeriod"/>
            </a:pPr>
            <a:r>
              <a:rPr lang="es-GB" dirty="0"/>
              <a:t>¿Eres bueno en el trabajo en equipo?</a:t>
            </a:r>
          </a:p>
          <a:p>
            <a:pPr marL="228600" indent="-228600">
              <a:buAutoNum type="arabicPeriod"/>
            </a:pPr>
            <a:r>
              <a:rPr lang="es-GB" dirty="0"/>
              <a:t>¿Sois simpáticos con otras personas?</a:t>
            </a:r>
          </a:p>
          <a:p>
            <a:pPr marL="228600" indent="-228600">
              <a:buAutoNum type="arabicPeriod"/>
            </a:pPr>
            <a:r>
              <a:rPr lang="es-GB" dirty="0"/>
              <a:t>¿Sois organizados con los deberes?</a:t>
            </a:r>
          </a:p>
          <a:p>
            <a:pPr marL="228600" indent="-228600">
              <a:buAutoNum type="arabicPeriod"/>
            </a:pPr>
            <a:r>
              <a:rPr lang="es-GB" dirty="0"/>
              <a:t>¿Eres seria en el trabajo?</a:t>
            </a:r>
          </a:p>
          <a:p>
            <a:pPr marL="228600" indent="-228600">
              <a:buAutoNum type="arabicPeriod"/>
            </a:pPr>
            <a:r>
              <a:rPr lang="es-GB" dirty="0"/>
              <a:t>¿Sois profesionales en los correos electrónicos?</a:t>
            </a:r>
          </a:p>
          <a:p>
            <a:pPr marL="228600" indent="-228600">
              <a:buAutoNum type="arabicPeriod"/>
            </a:pPr>
            <a:r>
              <a:rPr lang="es-GB" dirty="0"/>
              <a:t>¿Eres optimista cuando hay problemas?</a:t>
            </a:r>
          </a:p>
          <a:p>
            <a:pPr marL="228600" indent="-228600">
              <a:buAutoNum type="arabicPeriod"/>
            </a:pPr>
            <a:r>
              <a:rPr lang="es-GB" dirty="0"/>
              <a:t>¿Eres responsable con las tareas de clase?</a:t>
            </a:r>
          </a:p>
        </p:txBody>
      </p:sp>
      <p:sp>
        <p:nvSpPr>
          <p:cNvPr id="4" name="Marcador de número de diapositiva 3"/>
          <p:cNvSpPr>
            <a:spLocks noGrp="1"/>
          </p:cNvSpPr>
          <p:nvPr>
            <p:ph type="sldNum" sz="quarter" idx="5"/>
          </p:nvPr>
        </p:nvSpPr>
        <p:spPr/>
        <p:txBody>
          <a:bodyPr/>
          <a:lstStyle/>
          <a:p>
            <a:fld id="{6D5A7CE6-FC2E-5844-8E3C-E71D91EF3FB1}" type="slidenum">
              <a:rPr lang="en-US" smtClean="0"/>
              <a:t>8</a:t>
            </a:fld>
            <a:endParaRPr lang="en-US"/>
          </a:p>
        </p:txBody>
      </p:sp>
    </p:spTree>
    <p:extLst>
      <p:ext uri="{BB962C8B-B14F-4D97-AF65-F5344CB8AC3E}">
        <p14:creationId xmlns:p14="http://schemas.microsoft.com/office/powerpoint/2010/main" val="1681591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2 minutes</a:t>
            </a:r>
            <a:endParaRPr dirty="0"/>
          </a:p>
          <a:p>
            <a:pPr marL="0" lvl="0" indent="0" algn="l" rtl="0">
              <a:spcBef>
                <a:spcPts val="0"/>
              </a:spcBef>
              <a:spcAft>
                <a:spcPts val="0"/>
              </a:spcAft>
              <a:buNone/>
            </a:pPr>
            <a:endParaRPr b="1" dirty="0"/>
          </a:p>
          <a:p>
            <a:pPr marL="0" marR="0" lvl="0" indent="0" algn="l" rtl="0">
              <a:lnSpc>
                <a:spcPct val="100000"/>
              </a:lnSpc>
              <a:spcBef>
                <a:spcPts val="0"/>
              </a:spcBef>
              <a:spcAft>
                <a:spcPts val="0"/>
              </a:spcAft>
              <a:buClr>
                <a:schemeClr val="dk1"/>
              </a:buClr>
              <a:buSzPts val="1200"/>
              <a:buFont typeface="Arial"/>
              <a:buNone/>
            </a:pPr>
            <a:r>
              <a:rPr lang="en-GB" b="1" dirty="0"/>
              <a:t>Aim: </a:t>
            </a:r>
            <a:r>
              <a:rPr lang="en-GB" b="0" dirty="0"/>
              <a:t>to recap the 2</a:t>
            </a:r>
            <a:r>
              <a:rPr lang="en-GB" b="0" baseline="30000" dirty="0"/>
              <a:t>nd</a:t>
            </a:r>
            <a:r>
              <a:rPr lang="en-GB" b="0" dirty="0"/>
              <a:t> person singular and plural forms of –</a:t>
            </a:r>
            <a:r>
              <a:rPr lang="en-GB" b="0" dirty="0" err="1"/>
              <a:t>ar</a:t>
            </a:r>
            <a:r>
              <a:rPr lang="en-GB" b="0" dirty="0"/>
              <a:t> verbs in the present tense (-as)</a:t>
            </a:r>
            <a:endParaRPr dirty="0"/>
          </a:p>
          <a:p>
            <a:pPr marL="0" marR="0" lvl="0" indent="0" algn="l" rtl="0">
              <a:lnSpc>
                <a:spcPct val="100000"/>
              </a:lnSpc>
              <a:spcBef>
                <a:spcPts val="0"/>
              </a:spcBef>
              <a:spcAft>
                <a:spcPts val="0"/>
              </a:spcAft>
              <a:buClr>
                <a:schemeClr val="dk1"/>
              </a:buClr>
              <a:buSzPts val="1200"/>
              <a:buFont typeface="Arial"/>
              <a:buNone/>
            </a:pPr>
            <a:endParaRPr b="1"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Arial"/>
              <a:buAutoNum type="arabicPeriod"/>
            </a:pPr>
            <a:r>
              <a:rPr lang="en-GB" b="0" dirty="0"/>
              <a:t>Click to bring up the explanation.</a:t>
            </a:r>
            <a:endParaRPr dirty="0"/>
          </a:p>
          <a:p>
            <a:pPr marL="228600" lvl="0" indent="-228600" algn="l" rtl="0">
              <a:spcBef>
                <a:spcPts val="0"/>
              </a:spcBef>
              <a:spcAft>
                <a:spcPts val="0"/>
              </a:spcAft>
              <a:buClr>
                <a:schemeClr val="dk1"/>
              </a:buClr>
              <a:buSzPts val="1200"/>
              <a:buFont typeface="Arial"/>
              <a:buAutoNum type="arabicPeriod"/>
            </a:pPr>
            <a:r>
              <a:rPr lang="en-GB" b="0" dirty="0"/>
              <a:t>Elicit translations of examples from students.</a:t>
            </a:r>
            <a:endParaRPr dirty="0"/>
          </a:p>
          <a:p>
            <a:pPr marL="228600" lvl="0" indent="-228600" algn="l" rtl="0">
              <a:spcBef>
                <a:spcPts val="0"/>
              </a:spcBef>
              <a:spcAft>
                <a:spcPts val="0"/>
              </a:spcAft>
              <a:buClr>
                <a:schemeClr val="dk1"/>
              </a:buClr>
              <a:buSzPts val="1200"/>
              <a:buFont typeface="Arial"/>
              <a:buAutoNum type="arabicPeriod"/>
            </a:pPr>
            <a:r>
              <a:rPr lang="en-GB" b="0" dirty="0"/>
              <a:t>Audio is also provided to model the pronunciation. A callout highlights the stress position on the 2</a:t>
            </a:r>
            <a:r>
              <a:rPr lang="en-GB" b="0" baseline="30000" dirty="0"/>
              <a:t>nd</a:t>
            </a:r>
            <a:r>
              <a:rPr lang="en-GB" b="0" dirty="0"/>
              <a:t> person plural form (final syllable stress).</a:t>
            </a:r>
            <a:endParaRPr b="0" dirty="0"/>
          </a:p>
        </p:txBody>
      </p:sp>
      <p:sp>
        <p:nvSpPr>
          <p:cNvPr id="100" name="Google Shape;10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Arial"/>
                <a:ea typeface="Arial"/>
                <a:cs typeface="Arial"/>
                <a:sym typeface="Arial"/>
              </a:rPr>
              <a:t>9</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88198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6704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8659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2095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1353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89740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50304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4135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2927972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812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34402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04819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39515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12"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audio" Target="../media/audio18.wav"/><Relationship Id="rId13" Type="http://schemas.microsoft.com/office/2007/relationships/hdphoto" Target="../media/hdphoto3.wdp"/><Relationship Id="rId18" Type="http://schemas.microsoft.com/office/2007/relationships/hdphoto" Target="../media/hdphoto6.wdp"/><Relationship Id="rId3" Type="http://schemas.openxmlformats.org/officeDocument/2006/relationships/image" Target="../media/image3.png"/><Relationship Id="rId21" Type="http://schemas.microsoft.com/office/2007/relationships/hdphoto" Target="../media/hdphoto9.wdp"/><Relationship Id="rId7" Type="http://schemas.openxmlformats.org/officeDocument/2006/relationships/image" Target="../media/image16.png"/><Relationship Id="rId12" Type="http://schemas.openxmlformats.org/officeDocument/2006/relationships/image" Target="../media/image14.png"/><Relationship Id="rId17" Type="http://schemas.microsoft.com/office/2007/relationships/hdphoto" Target="../media/hdphoto5.wdp"/><Relationship Id="rId2" Type="http://schemas.openxmlformats.org/officeDocument/2006/relationships/notesSlide" Target="../notesSlides/notesSlide11.xml"/><Relationship Id="rId16" Type="http://schemas.openxmlformats.org/officeDocument/2006/relationships/image" Target="../media/image18.png"/><Relationship Id="rId20" Type="http://schemas.microsoft.com/office/2007/relationships/hdphoto" Target="../media/hdphoto8.wdp"/><Relationship Id="rId1" Type="http://schemas.openxmlformats.org/officeDocument/2006/relationships/slideLayout" Target="../slideLayouts/slideLayout2.xml"/><Relationship Id="rId6" Type="http://schemas.openxmlformats.org/officeDocument/2006/relationships/audio" Target="../media/audio17.wav"/><Relationship Id="rId11" Type="http://schemas.openxmlformats.org/officeDocument/2006/relationships/audio" Target="../media/audio21.wav"/><Relationship Id="rId24" Type="http://schemas.openxmlformats.org/officeDocument/2006/relationships/image" Target="../media/image12.png"/><Relationship Id="rId5" Type="http://schemas.openxmlformats.org/officeDocument/2006/relationships/image" Target="../media/image15.png"/><Relationship Id="rId15" Type="http://schemas.microsoft.com/office/2007/relationships/hdphoto" Target="../media/hdphoto4.wdp"/><Relationship Id="rId23" Type="http://schemas.microsoft.com/office/2007/relationships/hdphoto" Target="../media/hdphoto11.wdp"/><Relationship Id="rId10" Type="http://schemas.openxmlformats.org/officeDocument/2006/relationships/audio" Target="../media/audio20.wav"/><Relationship Id="rId19" Type="http://schemas.microsoft.com/office/2007/relationships/hdphoto" Target="../media/hdphoto7.wdp"/><Relationship Id="rId4" Type="http://schemas.openxmlformats.org/officeDocument/2006/relationships/audio" Target="../media/audio16.wav"/><Relationship Id="rId9" Type="http://schemas.openxmlformats.org/officeDocument/2006/relationships/audio" Target="../media/audio19.wav"/><Relationship Id="rId14" Type="http://schemas.openxmlformats.org/officeDocument/2006/relationships/image" Target="../media/image17.png"/><Relationship Id="rId22" Type="http://schemas.microsoft.com/office/2007/relationships/hdphoto" Target="../media/hdphoto10.wdp"/></Relationships>
</file>

<file path=ppt/slides/_rels/slide12.xml.rels><?xml version="1.0" encoding="UTF-8" standalone="yes"?>
<Relationships xmlns="http://schemas.openxmlformats.org/package/2006/relationships"><Relationship Id="rId8" Type="http://schemas.openxmlformats.org/officeDocument/2006/relationships/audio" Target="../media/audio26.wav"/><Relationship Id="rId3" Type="http://schemas.openxmlformats.org/officeDocument/2006/relationships/image" Target="../media/image3.png"/><Relationship Id="rId7" Type="http://schemas.openxmlformats.org/officeDocument/2006/relationships/audio" Target="../media/audio25.wav"/><Relationship Id="rId12"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audio" Target="../media/audio24.wav"/><Relationship Id="rId11" Type="http://schemas.openxmlformats.org/officeDocument/2006/relationships/image" Target="../media/image14.png"/><Relationship Id="rId5" Type="http://schemas.openxmlformats.org/officeDocument/2006/relationships/audio" Target="../media/audio23.wav"/><Relationship Id="rId10" Type="http://schemas.openxmlformats.org/officeDocument/2006/relationships/image" Target="../media/image11.png"/><Relationship Id="rId4" Type="http://schemas.openxmlformats.org/officeDocument/2006/relationships/audio" Target="../media/audio22.wav"/><Relationship Id="rId9" Type="http://schemas.openxmlformats.org/officeDocument/2006/relationships/audio" Target="../media/audio27.wav"/></Relationships>
</file>

<file path=ppt/slides/_rels/slide13.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image" Target="../media/image19.png"/><Relationship Id="rId7" Type="http://schemas.microsoft.com/office/2007/relationships/hdphoto" Target="../media/hdphoto13.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12.wdp"/><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microsoft.com/office/2007/relationships/hdphoto" Target="../media/hdphoto15.wdp"/><Relationship Id="rId5" Type="http://schemas.openxmlformats.org/officeDocument/2006/relationships/image" Target="../media/image17.png"/><Relationship Id="rId4" Type="http://schemas.microsoft.com/office/2007/relationships/hdphoto" Target="../media/hdphoto14.wdp"/></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15.wdp"/><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7.png"/><Relationship Id="rId5" Type="http://schemas.microsoft.com/office/2007/relationships/hdphoto" Target="../media/hdphoto14.wdp"/><Relationship Id="rId4" Type="http://schemas.microsoft.com/office/2007/relationships/hdphoto" Target="../media/hdphoto16.wdp"/></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16.wdp"/><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microsoft.com/office/2007/relationships/hdphoto" Target="../media/hdphoto15.wdp"/><Relationship Id="rId5" Type="http://schemas.openxmlformats.org/officeDocument/2006/relationships/image" Target="../media/image17.png"/><Relationship Id="rId4" Type="http://schemas.microsoft.com/office/2007/relationships/hdphoto" Target="../media/hdphoto14.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8.wav"/><Relationship Id="rId7" Type="http://schemas.openxmlformats.org/officeDocument/2006/relationships/image" Target="../media/image21.tif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audio" Target="../media/audio29.wav"/></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24.tiff"/><Relationship Id="rId4" Type="http://schemas.openxmlformats.org/officeDocument/2006/relationships/image" Target="../media/image11.png"/><Relationship Id="rId9" Type="http://schemas.openxmlformats.org/officeDocument/2006/relationships/image" Target="../media/image23.tiff"/></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8.gif"/></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audio" Target="../media/audio32.wav"/><Relationship Id="rId12" Type="http://schemas.openxmlformats.org/officeDocument/2006/relationships/audio" Target="../media/audio35.wav"/><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31.wav"/><Relationship Id="rId11" Type="http://schemas.openxmlformats.org/officeDocument/2006/relationships/image" Target="../media/image32.tiff"/><Relationship Id="rId5" Type="http://schemas.openxmlformats.org/officeDocument/2006/relationships/audio" Target="../media/audio30.wav"/><Relationship Id="rId10" Type="http://schemas.openxmlformats.org/officeDocument/2006/relationships/image" Target="../media/image31.png"/><Relationship Id="rId4" Type="http://schemas.openxmlformats.org/officeDocument/2006/relationships/notesSlide" Target="../notesSlides/notesSlide29.xml"/><Relationship Id="rId9" Type="http://schemas.openxmlformats.org/officeDocument/2006/relationships/audio" Target="../media/audio34.wav"/></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17.wdp"/></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18.wdp"/></Relationships>
</file>

<file path=ppt/slides/_rels/slide32.xml.rels><?xml version="1.0" encoding="UTF-8" standalone="yes"?>
<Relationships xmlns="http://schemas.openxmlformats.org/package/2006/relationships"><Relationship Id="rId8" Type="http://schemas.openxmlformats.org/officeDocument/2006/relationships/hyperlink" Target="https://quizlet.com/gb/607475360/year-9-spanish-term-31-week-5-flash-cards/" TargetMode="External"/><Relationship Id="rId3" Type="http://schemas.openxmlformats.org/officeDocument/2006/relationships/image" Target="../media/image3.png"/><Relationship Id="rId7" Type="http://schemas.openxmlformats.org/officeDocument/2006/relationships/hyperlink" Target="https://quizlet.com/gb/607463298/year-9-spanish-term-31-week-6-flash-cards/"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resources.ncelp.org/concern/resources/st74cs24z?locale=en" TargetMode="External"/><Relationship Id="rId5" Type="http://schemas.openxmlformats.org/officeDocument/2006/relationships/hyperlink" Target="https://drive.google.com/file/d/1yc5KUZz4tJh4gN8S83Ix2O-rNwddDIpo/view?usp=sharing" TargetMode="External"/><Relationship Id="rId10" Type="http://schemas.openxmlformats.org/officeDocument/2006/relationships/image" Target="../media/image39.png"/><Relationship Id="rId4" Type="http://schemas.openxmlformats.org/officeDocument/2006/relationships/image" Target="../media/image37.png"/><Relationship Id="rId9" Type="http://schemas.openxmlformats.org/officeDocument/2006/relationships/image" Target="../media/image38.png"/></Relationships>
</file>

<file path=ppt/slides/_rels/slide3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4.tiff"/></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audio" Target="../media/audio7.wav"/><Relationship Id="rId7" Type="http://schemas.openxmlformats.org/officeDocument/2006/relationships/audio" Target="../media/audio11.wav"/><Relationship Id="rId12"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audio" Target="../media/audio10.wav"/><Relationship Id="rId11" Type="http://schemas.openxmlformats.org/officeDocument/2006/relationships/image" Target="../media/image6.tiff"/><Relationship Id="rId5" Type="http://schemas.openxmlformats.org/officeDocument/2006/relationships/audio" Target="../media/audio9.wav"/><Relationship Id="rId10" Type="http://schemas.openxmlformats.org/officeDocument/2006/relationships/image" Target="../media/image5.png"/><Relationship Id="rId4" Type="http://schemas.openxmlformats.org/officeDocument/2006/relationships/audio" Target="../media/audio8.wav"/><Relationship Id="rId9" Type="http://schemas.openxmlformats.org/officeDocument/2006/relationships/audio" Target="../media/audio13.wav"/></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audio" Target="../media/audio15.wav"/><Relationship Id="rId4" Type="http://schemas.openxmlformats.org/officeDocument/2006/relationships/audio" Target="../media/audio14.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0" y="-2"/>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08145"/>
            <a:ext cx="9107973" cy="1260269"/>
          </a:xfrm>
        </p:spPr>
        <p:txBody>
          <a:bodyPr>
            <a:normAutofit/>
          </a:bodyPr>
          <a:lstStyle/>
          <a:p>
            <a:pPr algn="l"/>
            <a:r>
              <a:rPr lang="en-GB" sz="4000" b="1" dirty="0">
                <a:solidFill>
                  <a:prstClr val="white"/>
                </a:solidFill>
              </a:rPr>
              <a:t>Talking about jobs</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55948" y="3366763"/>
            <a:ext cx="7385032" cy="1456793"/>
          </a:xfrm>
        </p:spPr>
        <p:txBody>
          <a:bodyPr>
            <a:noAutofit/>
          </a:bodyPr>
          <a:lstStyle/>
          <a:p>
            <a:pPr lvl="0" algn="l">
              <a:lnSpc>
                <a:spcPct val="100000"/>
              </a:lnSpc>
              <a:spcBef>
                <a:spcPts val="0"/>
              </a:spcBef>
              <a:defRPr/>
            </a:pPr>
            <a:r>
              <a:rPr lang="en-GB" dirty="0" err="1">
                <a:solidFill>
                  <a:schemeClr val="bg1"/>
                </a:solidFill>
              </a:rPr>
              <a:t>eres</a:t>
            </a:r>
            <a:r>
              <a:rPr lang="en-GB" dirty="0">
                <a:solidFill>
                  <a:schemeClr val="bg1"/>
                </a:solidFill>
              </a:rPr>
              <a:t> vs </a:t>
            </a:r>
            <a:r>
              <a:rPr lang="en-GB" dirty="0" err="1">
                <a:solidFill>
                  <a:schemeClr val="bg1"/>
                </a:solidFill>
              </a:rPr>
              <a:t>sois</a:t>
            </a:r>
            <a:endParaRPr lang="en-GB" dirty="0">
              <a:solidFill>
                <a:schemeClr val="bg1"/>
              </a:solidFill>
            </a:endParaRPr>
          </a:p>
          <a:p>
            <a:pPr lvl="0" algn="l">
              <a:lnSpc>
                <a:spcPct val="100000"/>
              </a:lnSpc>
              <a:spcBef>
                <a:spcPts val="0"/>
              </a:spcBef>
              <a:defRPr/>
            </a:pPr>
            <a:r>
              <a:rPr lang="en-GB" dirty="0">
                <a:solidFill>
                  <a:schemeClr val="bg1"/>
                </a:solidFill>
              </a:rPr>
              <a:t>2</a:t>
            </a:r>
            <a:r>
              <a:rPr lang="en-GB" baseline="30000" dirty="0">
                <a:solidFill>
                  <a:schemeClr val="bg1"/>
                </a:solidFill>
              </a:rPr>
              <a:t>nd</a:t>
            </a:r>
            <a:r>
              <a:rPr lang="en-GB" dirty="0">
                <a:solidFill>
                  <a:schemeClr val="bg1"/>
                </a:solidFill>
              </a:rPr>
              <a:t> person singular and plural of the present tense</a:t>
            </a:r>
          </a:p>
          <a:p>
            <a:endParaRPr lang="en-US" sz="2800"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a:t>
            </a:r>
            <a:r>
              <a:rPr lang="en-GB" sz="2200" noProof="0" dirty="0">
                <a:solidFill>
                  <a:prstClr val="white"/>
                </a:solidFill>
                <a:latin typeface="Century Gothic" panose="020B0502020202020204" pitchFamily="34" charset="0"/>
              </a:rPr>
              <a:t>5</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a:t>
            </a:r>
            <a:r>
              <a:rPr lang="en-GB" sz="2200" noProof="0" dirty="0">
                <a:solidFill>
                  <a:prstClr val="white"/>
                </a:solidFill>
                <a:latin typeface="Century Gothic" panose="020B0502020202020204" pitchFamily="34" charset="0"/>
              </a:rPr>
              <a:t>57</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Izquierdo</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Louise Caruso</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09/05/22 </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4" name="Picture 13" descr="NCELP logo">
            <a:extLst>
              <a:ext uri="{FF2B5EF4-FFF2-40B4-BE49-F238E27FC236}">
                <a16:creationId xmlns:a16="http://schemas.microsoft.com/office/drawing/2014/main" id="{BB67E479-33A8-3B41-8083-700ACA85ADAD}"/>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698577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5" name="Google Shape;145;p6"/>
          <p:cNvPicPr preferRelativeResize="0"/>
          <p:nvPr/>
        </p:nvPicPr>
        <p:blipFill rotWithShape="1">
          <a:blip r:embed="rId3">
            <a:alphaModFix/>
          </a:blip>
          <a:srcRect r="49940"/>
          <a:stretch/>
        </p:blipFill>
        <p:spPr>
          <a:xfrm flipH="1">
            <a:off x="11289131" y="4756374"/>
            <a:ext cx="1474639" cy="1592489"/>
          </a:xfrm>
          <a:prstGeom prst="rect">
            <a:avLst/>
          </a:prstGeom>
          <a:noFill/>
          <a:ln>
            <a:noFill/>
          </a:ln>
        </p:spPr>
      </p:pic>
      <p:sp>
        <p:nvSpPr>
          <p:cNvPr id="147" name="Google Shape;147;p6"/>
          <p:cNvSpPr/>
          <p:nvPr/>
        </p:nvSpPr>
        <p:spPr>
          <a:xfrm>
            <a:off x="708758" y="1335642"/>
            <a:ext cx="3324393" cy="842210"/>
          </a:xfrm>
          <a:prstGeom prst="wedgeRoundRectCallout">
            <a:avLst>
              <a:gd name="adj1" fmla="val -38098"/>
              <a:gd name="adj2" fmla="val 69404"/>
              <a:gd name="adj3" fmla="val 16667"/>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solidFill>
                  <a:srgbClr val="002060"/>
                </a:solidFill>
                <a:latin typeface="Century Gothic" panose="020B0502020202020204" pitchFamily="34" charset="0"/>
                <a:ea typeface="Arial"/>
                <a:cs typeface="Arial"/>
                <a:sym typeface="Arial"/>
              </a:rPr>
              <a:t>¿</a:t>
            </a:r>
            <a:r>
              <a:rPr lang="en-GB" sz="2000" b="1" dirty="0" err="1">
                <a:solidFill>
                  <a:srgbClr val="002060"/>
                </a:solidFill>
                <a:latin typeface="Century Gothic" panose="020B0502020202020204" pitchFamily="34" charset="0"/>
                <a:ea typeface="Arial"/>
                <a:cs typeface="Arial"/>
                <a:sym typeface="Arial"/>
              </a:rPr>
              <a:t>Participas</a:t>
            </a:r>
            <a:r>
              <a:rPr lang="en-GB" sz="2000" b="1" dirty="0">
                <a:solidFill>
                  <a:srgbClr val="002060"/>
                </a:solidFill>
                <a:latin typeface="Century Gothic" panose="020B0502020202020204" pitchFamily="34" charset="0"/>
                <a:ea typeface="Arial"/>
                <a:cs typeface="Arial"/>
                <a:sym typeface="Arial"/>
              </a:rPr>
              <a:t> / </a:t>
            </a:r>
            <a:r>
              <a:rPr lang="en-GB" sz="2000" b="1" dirty="0" err="1">
                <a:solidFill>
                  <a:srgbClr val="002060"/>
                </a:solidFill>
                <a:latin typeface="Century Gothic" panose="020B0502020202020204" pitchFamily="34" charset="0"/>
                <a:ea typeface="Arial"/>
                <a:cs typeface="Arial"/>
                <a:sym typeface="Arial"/>
              </a:rPr>
              <a:t>participáis</a:t>
            </a:r>
            <a:r>
              <a:rPr lang="en-GB" sz="2000" b="1" dirty="0">
                <a:solidFill>
                  <a:srgbClr val="002060"/>
                </a:solidFill>
                <a:latin typeface="Century Gothic" panose="020B0502020202020204" pitchFamily="34" charset="0"/>
                <a:ea typeface="Arial"/>
                <a:cs typeface="Arial"/>
                <a:sym typeface="Arial"/>
              </a:rPr>
              <a:t> </a:t>
            </a:r>
            <a:r>
              <a:rPr lang="en-GB" sz="2000" dirty="0" err="1">
                <a:solidFill>
                  <a:srgbClr val="002060"/>
                </a:solidFill>
                <a:latin typeface="Century Gothic" panose="020B0502020202020204" pitchFamily="34" charset="0"/>
                <a:ea typeface="Arial"/>
                <a:cs typeface="Arial"/>
                <a:sym typeface="Arial"/>
              </a:rPr>
              <a:t>en</a:t>
            </a:r>
            <a:r>
              <a:rPr lang="en-GB" sz="2000" dirty="0">
                <a:solidFill>
                  <a:srgbClr val="002060"/>
                </a:solidFill>
                <a:latin typeface="Century Gothic" panose="020B0502020202020204" pitchFamily="34" charset="0"/>
                <a:ea typeface="Arial"/>
                <a:cs typeface="Arial"/>
                <a:sym typeface="Arial"/>
              </a:rPr>
              <a:t> </a:t>
            </a:r>
            <a:r>
              <a:rPr lang="en-GB" sz="2000" dirty="0" err="1">
                <a:solidFill>
                  <a:srgbClr val="002060"/>
                </a:solidFill>
                <a:latin typeface="Century Gothic" panose="020B0502020202020204" pitchFamily="34" charset="0"/>
                <a:ea typeface="Arial"/>
                <a:cs typeface="Arial"/>
                <a:sym typeface="Arial"/>
              </a:rPr>
              <a:t>actividades</a:t>
            </a:r>
            <a:r>
              <a:rPr lang="en-GB" sz="2000" dirty="0">
                <a:solidFill>
                  <a:srgbClr val="002060"/>
                </a:solidFill>
                <a:latin typeface="Century Gothic" panose="020B0502020202020204" pitchFamily="34" charset="0"/>
                <a:ea typeface="Arial"/>
                <a:cs typeface="Arial"/>
                <a:sym typeface="Arial"/>
              </a:rPr>
              <a:t> </a:t>
            </a:r>
            <a:r>
              <a:rPr lang="en-GB" sz="2000" dirty="0" err="1">
                <a:solidFill>
                  <a:srgbClr val="002060"/>
                </a:solidFill>
                <a:latin typeface="Century Gothic" panose="020B0502020202020204" pitchFamily="34" charset="0"/>
                <a:ea typeface="Arial"/>
                <a:cs typeface="Arial"/>
                <a:sym typeface="Arial"/>
              </a:rPr>
              <a:t>después</a:t>
            </a:r>
            <a:r>
              <a:rPr lang="en-GB" sz="2000" dirty="0">
                <a:solidFill>
                  <a:srgbClr val="002060"/>
                </a:solidFill>
                <a:latin typeface="Century Gothic" panose="020B0502020202020204" pitchFamily="34" charset="0"/>
                <a:ea typeface="Arial"/>
                <a:cs typeface="Arial"/>
                <a:sym typeface="Arial"/>
              </a:rPr>
              <a:t> del colegio?</a:t>
            </a:r>
            <a:endParaRPr sz="2000" dirty="0">
              <a:latin typeface="Century Gothic" panose="020B0502020202020204" pitchFamily="34" charset="0"/>
            </a:endParaRPr>
          </a:p>
        </p:txBody>
      </p:sp>
      <p:pic>
        <p:nvPicPr>
          <p:cNvPr id="148" name="Google Shape;148;p6"/>
          <p:cNvPicPr preferRelativeResize="0"/>
          <p:nvPr/>
        </p:nvPicPr>
        <p:blipFill rotWithShape="1">
          <a:blip r:embed="rId4">
            <a:alphaModFix/>
          </a:blip>
          <a:srcRect/>
          <a:stretch/>
        </p:blipFill>
        <p:spPr>
          <a:xfrm>
            <a:off x="0" y="296863"/>
            <a:ext cx="5689600" cy="867128"/>
          </a:xfrm>
          <a:prstGeom prst="rect">
            <a:avLst/>
          </a:prstGeom>
          <a:noFill/>
          <a:ln>
            <a:noFill/>
          </a:ln>
        </p:spPr>
      </p:pic>
      <p:sp>
        <p:nvSpPr>
          <p:cNvPr id="149" name="Google Shape;149;p6"/>
          <p:cNvSpPr/>
          <p:nvPr/>
        </p:nvSpPr>
        <p:spPr>
          <a:xfrm>
            <a:off x="10375900" y="258166"/>
            <a:ext cx="1552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rgbClr val="FFFFFF"/>
                </a:solidFill>
                <a:latin typeface="Century Gothic" panose="020B0502020202020204" pitchFamily="34" charset="0"/>
                <a:ea typeface="Arial"/>
                <a:cs typeface="Arial"/>
                <a:sym typeface="Arial"/>
              </a:rPr>
              <a:t>leer</a:t>
            </a:r>
            <a:endParaRPr sz="2000" b="1">
              <a:solidFill>
                <a:srgbClr val="FFFFFF"/>
              </a:solidFill>
              <a:latin typeface="Century Gothic" panose="020B0502020202020204" pitchFamily="34" charset="0"/>
              <a:ea typeface="Arial"/>
              <a:cs typeface="Arial"/>
              <a:sym typeface="Arial"/>
            </a:endParaRPr>
          </a:p>
        </p:txBody>
      </p:sp>
      <p:sp>
        <p:nvSpPr>
          <p:cNvPr id="150" name="Google Shape;150;p6"/>
          <p:cNvSpPr txBox="1">
            <a:spLocks noGrp="1"/>
          </p:cNvSpPr>
          <p:nvPr>
            <p:ph type="title"/>
          </p:nvPr>
        </p:nvSpPr>
        <p:spPr>
          <a:xfrm>
            <a:off x="0" y="5232"/>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GB" sz="2800" b="1" dirty="0" err="1">
                <a:solidFill>
                  <a:schemeClr val="lt1"/>
                </a:solidFill>
              </a:rPr>
              <a:t>Hablamos</a:t>
            </a:r>
            <a:r>
              <a:rPr lang="en-GB" sz="2800" b="1" dirty="0">
                <a:solidFill>
                  <a:schemeClr val="lt1"/>
                </a:solidFill>
              </a:rPr>
              <a:t> </a:t>
            </a:r>
            <a:r>
              <a:rPr lang="en-GB" sz="2800" b="1" dirty="0" err="1">
                <a:solidFill>
                  <a:schemeClr val="lt1"/>
                </a:solidFill>
              </a:rPr>
              <a:t>sobre</a:t>
            </a:r>
            <a:r>
              <a:rPr lang="en-GB" sz="2800" b="1" dirty="0">
                <a:solidFill>
                  <a:schemeClr val="lt1"/>
                </a:solidFill>
              </a:rPr>
              <a:t> el </a:t>
            </a:r>
            <a:r>
              <a:rPr lang="en-GB" sz="2800" b="1" dirty="0" err="1">
                <a:solidFill>
                  <a:schemeClr val="lt1"/>
                </a:solidFill>
              </a:rPr>
              <a:t>trabajo</a:t>
            </a:r>
            <a:r>
              <a:rPr lang="en-GB" sz="2800" b="1" dirty="0">
                <a:solidFill>
                  <a:schemeClr val="lt1"/>
                </a:solidFill>
              </a:rPr>
              <a:t> </a:t>
            </a:r>
            <a:endParaRPr dirty="0"/>
          </a:p>
        </p:txBody>
      </p:sp>
      <p:sp>
        <p:nvSpPr>
          <p:cNvPr id="151" name="Google Shape;151;p6"/>
          <p:cNvSpPr/>
          <p:nvPr/>
        </p:nvSpPr>
        <p:spPr>
          <a:xfrm>
            <a:off x="189137" y="1386225"/>
            <a:ext cx="372979" cy="372979"/>
          </a:xfrm>
          <a:prstGeom prst="rect">
            <a:avLst/>
          </a:prstGeom>
          <a:solidFill>
            <a:srgbClr val="D0CECE"/>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rgbClr val="002060"/>
                </a:solidFill>
                <a:latin typeface="Century Gothic" panose="020B0502020202020204" pitchFamily="34" charset="0"/>
                <a:ea typeface="Arial"/>
                <a:cs typeface="Arial"/>
                <a:sym typeface="Arial"/>
              </a:rPr>
              <a:t>1</a:t>
            </a:r>
            <a:endParaRPr>
              <a:latin typeface="Century Gothic" panose="020B0502020202020204" pitchFamily="34" charset="0"/>
            </a:endParaRPr>
          </a:p>
        </p:txBody>
      </p:sp>
      <p:sp>
        <p:nvSpPr>
          <p:cNvPr id="152" name="Google Shape;152;p6"/>
          <p:cNvSpPr/>
          <p:nvPr/>
        </p:nvSpPr>
        <p:spPr>
          <a:xfrm>
            <a:off x="4289134" y="1347673"/>
            <a:ext cx="372979" cy="372979"/>
          </a:xfrm>
          <a:prstGeom prst="rect">
            <a:avLst/>
          </a:prstGeom>
          <a:solidFill>
            <a:srgbClr val="D0CECE"/>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rgbClr val="002060"/>
                </a:solidFill>
                <a:latin typeface="Century Gothic" panose="020B0502020202020204" pitchFamily="34" charset="0"/>
                <a:ea typeface="Arial"/>
                <a:cs typeface="Arial"/>
                <a:sym typeface="Arial"/>
              </a:rPr>
              <a:t>2</a:t>
            </a:r>
            <a:endParaRPr>
              <a:latin typeface="Century Gothic" panose="020B0502020202020204" pitchFamily="34" charset="0"/>
            </a:endParaRPr>
          </a:p>
        </p:txBody>
      </p:sp>
      <p:pic>
        <p:nvPicPr>
          <p:cNvPr id="153" name="Google Shape;153;p6"/>
          <p:cNvPicPr preferRelativeResize="0"/>
          <p:nvPr/>
        </p:nvPicPr>
        <p:blipFill rotWithShape="1">
          <a:blip r:embed="rId5">
            <a:alphaModFix/>
          </a:blip>
          <a:srcRect l="47027" r="25886"/>
          <a:stretch/>
        </p:blipFill>
        <p:spPr>
          <a:xfrm>
            <a:off x="3020104" y="2015302"/>
            <a:ext cx="842211" cy="1748985"/>
          </a:xfrm>
          <a:prstGeom prst="rect">
            <a:avLst/>
          </a:prstGeom>
          <a:noFill/>
          <a:ln>
            <a:noFill/>
          </a:ln>
        </p:spPr>
      </p:pic>
      <p:pic>
        <p:nvPicPr>
          <p:cNvPr id="154" name="Google Shape;154;p6"/>
          <p:cNvPicPr preferRelativeResize="0"/>
          <p:nvPr/>
        </p:nvPicPr>
        <p:blipFill rotWithShape="1">
          <a:blip r:embed="rId6">
            <a:alphaModFix/>
          </a:blip>
          <a:srcRect l="23816" r="49940"/>
          <a:stretch/>
        </p:blipFill>
        <p:spPr>
          <a:xfrm flipH="1">
            <a:off x="2858120" y="4555157"/>
            <a:ext cx="842219" cy="1754521"/>
          </a:xfrm>
          <a:prstGeom prst="rect">
            <a:avLst/>
          </a:prstGeom>
          <a:noFill/>
          <a:ln>
            <a:noFill/>
          </a:ln>
        </p:spPr>
      </p:pic>
      <p:sp>
        <p:nvSpPr>
          <p:cNvPr id="156" name="Google Shape;156;p6"/>
          <p:cNvSpPr/>
          <p:nvPr/>
        </p:nvSpPr>
        <p:spPr>
          <a:xfrm>
            <a:off x="4855945" y="1253063"/>
            <a:ext cx="3302906" cy="858871"/>
          </a:xfrm>
          <a:prstGeom prst="wedgeRoundRectCallout">
            <a:avLst>
              <a:gd name="adj1" fmla="val -39247"/>
              <a:gd name="adj2" fmla="val 70833"/>
              <a:gd name="adj3" fmla="val 16667"/>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solidFill>
                  <a:srgbClr val="002060"/>
                </a:solidFill>
                <a:latin typeface="Century Gothic" panose="020B0502020202020204" pitchFamily="34" charset="0"/>
                <a:ea typeface="Arial"/>
                <a:cs typeface="Arial"/>
                <a:sym typeface="Arial"/>
              </a:rPr>
              <a:t>¿</a:t>
            </a:r>
            <a:r>
              <a:rPr lang="en-GB" sz="2000" dirty="0" err="1">
                <a:solidFill>
                  <a:srgbClr val="002060"/>
                </a:solidFill>
                <a:latin typeface="Century Gothic" panose="020B0502020202020204" pitchFamily="34" charset="0"/>
                <a:ea typeface="Arial"/>
                <a:cs typeface="Arial"/>
                <a:sym typeface="Arial"/>
              </a:rPr>
              <a:t>Qué</a:t>
            </a:r>
            <a:r>
              <a:rPr lang="en-GB" sz="2000" dirty="0">
                <a:solidFill>
                  <a:srgbClr val="002060"/>
                </a:solidFill>
                <a:latin typeface="Century Gothic" panose="020B0502020202020204" pitchFamily="34" charset="0"/>
                <a:ea typeface="Arial"/>
                <a:cs typeface="Arial"/>
                <a:sym typeface="Arial"/>
              </a:rPr>
              <a:t> </a:t>
            </a:r>
            <a:r>
              <a:rPr lang="en-GB" sz="2000" b="1" dirty="0" err="1">
                <a:solidFill>
                  <a:srgbClr val="002060"/>
                </a:solidFill>
                <a:latin typeface="Century Gothic" panose="020B0502020202020204" pitchFamily="34" charset="0"/>
                <a:ea typeface="Arial"/>
                <a:cs typeface="Arial"/>
                <a:sym typeface="Arial"/>
              </a:rPr>
              <a:t>consideráis</a:t>
            </a:r>
            <a:r>
              <a:rPr lang="en-GB" sz="2000" b="1" dirty="0">
                <a:solidFill>
                  <a:srgbClr val="002060"/>
                </a:solidFill>
                <a:latin typeface="Century Gothic" panose="020B0502020202020204" pitchFamily="34" charset="0"/>
                <a:ea typeface="Arial"/>
                <a:cs typeface="Arial"/>
                <a:sym typeface="Arial"/>
              </a:rPr>
              <a:t> / </a:t>
            </a:r>
            <a:r>
              <a:rPr lang="en-GB" sz="2000" b="1" dirty="0" err="1">
                <a:solidFill>
                  <a:srgbClr val="002060"/>
                </a:solidFill>
                <a:latin typeface="Century Gothic" panose="020B0502020202020204" pitchFamily="34" charset="0"/>
                <a:ea typeface="Arial"/>
                <a:cs typeface="Arial"/>
                <a:sym typeface="Arial"/>
              </a:rPr>
              <a:t>consideras</a:t>
            </a:r>
            <a:r>
              <a:rPr lang="en-GB" sz="2000" b="1" dirty="0">
                <a:solidFill>
                  <a:srgbClr val="002060"/>
                </a:solidFill>
                <a:latin typeface="Century Gothic" panose="020B0502020202020204" pitchFamily="34" charset="0"/>
                <a:ea typeface="Arial"/>
                <a:cs typeface="Arial"/>
                <a:sym typeface="Arial"/>
              </a:rPr>
              <a:t> </a:t>
            </a:r>
            <a:r>
              <a:rPr lang="en-GB" sz="2000" dirty="0" err="1">
                <a:solidFill>
                  <a:srgbClr val="002060"/>
                </a:solidFill>
                <a:latin typeface="Century Gothic" panose="020B0502020202020204" pitchFamily="34" charset="0"/>
                <a:ea typeface="Arial"/>
                <a:cs typeface="Arial"/>
                <a:sym typeface="Arial"/>
              </a:rPr>
              <a:t>importante</a:t>
            </a:r>
            <a:r>
              <a:rPr lang="en-GB" sz="2000" dirty="0">
                <a:solidFill>
                  <a:srgbClr val="002060"/>
                </a:solidFill>
                <a:latin typeface="Century Gothic" panose="020B0502020202020204" pitchFamily="34" charset="0"/>
                <a:ea typeface="Arial"/>
                <a:cs typeface="Arial"/>
                <a:sym typeface="Arial"/>
              </a:rPr>
              <a:t> </a:t>
            </a:r>
            <a:r>
              <a:rPr lang="en-GB" sz="2000" dirty="0" err="1">
                <a:solidFill>
                  <a:srgbClr val="002060"/>
                </a:solidFill>
                <a:latin typeface="Century Gothic" panose="020B0502020202020204" pitchFamily="34" charset="0"/>
                <a:ea typeface="Arial"/>
                <a:cs typeface="Arial"/>
                <a:sym typeface="Arial"/>
              </a:rPr>
              <a:t>en</a:t>
            </a:r>
            <a:r>
              <a:rPr lang="en-GB" sz="2000" dirty="0">
                <a:solidFill>
                  <a:srgbClr val="002060"/>
                </a:solidFill>
                <a:latin typeface="Century Gothic" panose="020B0502020202020204" pitchFamily="34" charset="0"/>
                <a:ea typeface="Arial"/>
                <a:cs typeface="Arial"/>
                <a:sym typeface="Arial"/>
              </a:rPr>
              <a:t> un </a:t>
            </a:r>
            <a:r>
              <a:rPr lang="en-GB" sz="2000" dirty="0" err="1">
                <a:solidFill>
                  <a:srgbClr val="002060"/>
                </a:solidFill>
                <a:latin typeface="Century Gothic" panose="020B0502020202020204" pitchFamily="34" charset="0"/>
                <a:ea typeface="Arial"/>
                <a:cs typeface="Arial"/>
                <a:sym typeface="Arial"/>
              </a:rPr>
              <a:t>trabajo</a:t>
            </a:r>
            <a:r>
              <a:rPr lang="en-GB" sz="2000" dirty="0">
                <a:solidFill>
                  <a:srgbClr val="002060"/>
                </a:solidFill>
                <a:latin typeface="Century Gothic" panose="020B0502020202020204" pitchFamily="34" charset="0"/>
                <a:ea typeface="Arial"/>
                <a:cs typeface="Arial"/>
                <a:sym typeface="Arial"/>
              </a:rPr>
              <a:t>?</a:t>
            </a:r>
            <a:endParaRPr sz="2000" dirty="0">
              <a:latin typeface="Century Gothic" panose="020B0502020202020204" pitchFamily="34" charset="0"/>
            </a:endParaRPr>
          </a:p>
        </p:txBody>
      </p:sp>
      <p:sp>
        <p:nvSpPr>
          <p:cNvPr id="157" name="Google Shape;157;p6"/>
          <p:cNvSpPr/>
          <p:nvPr/>
        </p:nvSpPr>
        <p:spPr>
          <a:xfrm>
            <a:off x="975219" y="2558834"/>
            <a:ext cx="2106484" cy="1193314"/>
          </a:xfrm>
          <a:prstGeom prst="wedgeRoundRectCallout">
            <a:avLst>
              <a:gd name="adj1" fmla="val 55931"/>
              <a:gd name="adj2" fmla="val -36382"/>
              <a:gd name="adj3" fmla="val 16667"/>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err="1">
                <a:solidFill>
                  <a:srgbClr val="002060"/>
                </a:solidFill>
                <a:latin typeface="Century Gothic" panose="020B0502020202020204" pitchFamily="34" charset="0"/>
                <a:ea typeface="Arial"/>
                <a:cs typeface="Arial"/>
                <a:sym typeface="Arial"/>
              </a:rPr>
              <a:t>Sí</a:t>
            </a:r>
            <a:r>
              <a:rPr lang="en-GB" sz="2000" dirty="0">
                <a:solidFill>
                  <a:srgbClr val="002060"/>
                </a:solidFill>
                <a:latin typeface="Century Gothic" panose="020B0502020202020204" pitchFamily="34" charset="0"/>
                <a:ea typeface="Arial"/>
                <a:cs typeface="Arial"/>
                <a:sym typeface="Arial"/>
              </a:rPr>
              <a:t>, </a:t>
            </a:r>
            <a:r>
              <a:rPr lang="en-GB" sz="2000" dirty="0" err="1">
                <a:solidFill>
                  <a:srgbClr val="002060"/>
                </a:solidFill>
                <a:latin typeface="Century Gothic" panose="020B0502020202020204" pitchFamily="34" charset="0"/>
                <a:ea typeface="Arial"/>
                <a:cs typeface="Arial"/>
                <a:sym typeface="Arial"/>
              </a:rPr>
              <a:t>intentamos</a:t>
            </a:r>
            <a:r>
              <a:rPr lang="en-GB" sz="2000" dirty="0">
                <a:solidFill>
                  <a:srgbClr val="002060"/>
                </a:solidFill>
                <a:latin typeface="Century Gothic" panose="020B0502020202020204" pitchFamily="34" charset="0"/>
                <a:ea typeface="Arial"/>
                <a:cs typeface="Arial"/>
                <a:sym typeface="Arial"/>
              </a:rPr>
              <a:t> </a:t>
            </a:r>
            <a:r>
              <a:rPr lang="en-GB" sz="2000" dirty="0" err="1">
                <a:solidFill>
                  <a:srgbClr val="002060"/>
                </a:solidFill>
                <a:latin typeface="Century Gothic" panose="020B0502020202020204" pitchFamily="34" charset="0"/>
                <a:ea typeface="Arial"/>
                <a:cs typeface="Arial"/>
                <a:sym typeface="Arial"/>
              </a:rPr>
              <a:t>hacer</a:t>
            </a:r>
            <a:r>
              <a:rPr lang="en-GB" sz="2000" dirty="0">
                <a:solidFill>
                  <a:srgbClr val="002060"/>
                </a:solidFill>
                <a:latin typeface="Century Gothic" panose="020B0502020202020204" pitchFamily="34" charset="0"/>
                <a:ea typeface="Arial"/>
                <a:cs typeface="Arial"/>
                <a:sym typeface="Arial"/>
              </a:rPr>
              <a:t> </a:t>
            </a:r>
            <a:r>
              <a:rPr lang="en-GB" sz="2000" dirty="0" err="1">
                <a:solidFill>
                  <a:srgbClr val="002060"/>
                </a:solidFill>
                <a:latin typeface="Century Gothic" panose="020B0502020202020204" pitchFamily="34" charset="0"/>
                <a:ea typeface="Arial"/>
                <a:cs typeface="Arial"/>
                <a:sym typeface="Arial"/>
              </a:rPr>
              <a:t>actividades</a:t>
            </a:r>
            <a:r>
              <a:rPr lang="en-GB" sz="2000" dirty="0">
                <a:solidFill>
                  <a:srgbClr val="002060"/>
                </a:solidFill>
                <a:latin typeface="Century Gothic" panose="020B0502020202020204" pitchFamily="34" charset="0"/>
                <a:ea typeface="Arial"/>
                <a:cs typeface="Arial"/>
                <a:sym typeface="Arial"/>
              </a:rPr>
              <a:t> </a:t>
            </a:r>
            <a:r>
              <a:rPr lang="en-GB" sz="2000" dirty="0" err="1">
                <a:solidFill>
                  <a:srgbClr val="002060"/>
                </a:solidFill>
                <a:latin typeface="Century Gothic" panose="020B0502020202020204" pitchFamily="34" charset="0"/>
                <a:ea typeface="Arial"/>
                <a:cs typeface="Arial"/>
                <a:sym typeface="Arial"/>
              </a:rPr>
              <a:t>prácticas</a:t>
            </a:r>
            <a:r>
              <a:rPr lang="en-GB" sz="2000" dirty="0">
                <a:solidFill>
                  <a:srgbClr val="002060"/>
                </a:solidFill>
                <a:latin typeface="Century Gothic" panose="020B0502020202020204" pitchFamily="34" charset="0"/>
                <a:ea typeface="Arial"/>
                <a:cs typeface="Arial"/>
                <a:sym typeface="Arial"/>
              </a:rPr>
              <a:t>.</a:t>
            </a:r>
            <a:endParaRPr sz="2000" dirty="0">
              <a:latin typeface="Century Gothic" panose="020B0502020202020204" pitchFamily="34" charset="0"/>
            </a:endParaRPr>
          </a:p>
        </p:txBody>
      </p:sp>
      <p:sp>
        <p:nvSpPr>
          <p:cNvPr id="158" name="Google Shape;158;p6"/>
          <p:cNvSpPr/>
          <p:nvPr/>
        </p:nvSpPr>
        <p:spPr>
          <a:xfrm>
            <a:off x="8432062" y="1367895"/>
            <a:ext cx="372979" cy="372979"/>
          </a:xfrm>
          <a:prstGeom prst="rect">
            <a:avLst/>
          </a:prstGeom>
          <a:solidFill>
            <a:srgbClr val="D0CECE"/>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rgbClr val="002060"/>
                </a:solidFill>
                <a:latin typeface="Century Gothic" panose="020B0502020202020204" pitchFamily="34" charset="0"/>
                <a:ea typeface="Arial"/>
                <a:cs typeface="Arial"/>
                <a:sym typeface="Arial"/>
              </a:rPr>
              <a:t>3</a:t>
            </a:r>
            <a:endParaRPr>
              <a:latin typeface="Century Gothic" panose="020B0502020202020204" pitchFamily="34" charset="0"/>
            </a:endParaRPr>
          </a:p>
        </p:txBody>
      </p:sp>
      <p:sp>
        <p:nvSpPr>
          <p:cNvPr id="159" name="Google Shape;159;p6"/>
          <p:cNvSpPr/>
          <p:nvPr/>
        </p:nvSpPr>
        <p:spPr>
          <a:xfrm>
            <a:off x="5546325" y="2650030"/>
            <a:ext cx="1776389" cy="901598"/>
          </a:xfrm>
          <a:prstGeom prst="wedgeRoundRectCallout">
            <a:avLst>
              <a:gd name="adj1" fmla="val 49085"/>
              <a:gd name="adj2" fmla="val -62122"/>
              <a:gd name="adj3" fmla="val 16667"/>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2000" dirty="0">
                <a:solidFill>
                  <a:schemeClr val="accent5">
                    <a:lumMod val="50000"/>
                  </a:schemeClr>
                </a:solidFill>
                <a:latin typeface="Century Gothic" panose="020B0502020202020204" pitchFamily="34" charset="0"/>
              </a:rPr>
              <a:t>¡Quiero un trabajo interesante!</a:t>
            </a:r>
            <a:endParaRPr sz="2000" dirty="0">
              <a:solidFill>
                <a:schemeClr val="accent5">
                  <a:lumMod val="50000"/>
                </a:schemeClr>
              </a:solidFill>
              <a:latin typeface="Century Gothic" panose="020B0502020202020204" pitchFamily="34" charset="0"/>
            </a:endParaRPr>
          </a:p>
        </p:txBody>
      </p:sp>
      <p:pic>
        <p:nvPicPr>
          <p:cNvPr id="160" name="Google Shape;160;p6"/>
          <p:cNvPicPr preferRelativeResize="0"/>
          <p:nvPr/>
        </p:nvPicPr>
        <p:blipFill rotWithShape="1">
          <a:blip r:embed="rId7">
            <a:alphaModFix/>
          </a:blip>
          <a:srcRect l="53711" r="20913"/>
          <a:stretch/>
        </p:blipFill>
        <p:spPr>
          <a:xfrm>
            <a:off x="7690056" y="4459631"/>
            <a:ext cx="792832" cy="1759151"/>
          </a:xfrm>
          <a:prstGeom prst="rect">
            <a:avLst/>
          </a:prstGeom>
          <a:noFill/>
          <a:ln>
            <a:noFill/>
          </a:ln>
          <a:effectLst>
            <a:outerShdw blurRad="50800" dist="38100" dir="2700000" algn="tl" rotWithShape="0">
              <a:srgbClr val="000000">
                <a:alpha val="40000"/>
              </a:srgbClr>
            </a:outerShdw>
          </a:effectLst>
        </p:spPr>
      </p:pic>
      <p:sp>
        <p:nvSpPr>
          <p:cNvPr id="161" name="Google Shape;161;p6"/>
          <p:cNvSpPr/>
          <p:nvPr/>
        </p:nvSpPr>
        <p:spPr>
          <a:xfrm>
            <a:off x="8956865" y="1262428"/>
            <a:ext cx="3003918" cy="858871"/>
          </a:xfrm>
          <a:prstGeom prst="wedgeRoundRectCallout">
            <a:avLst>
              <a:gd name="adj1" fmla="val -39247"/>
              <a:gd name="adj2" fmla="val 70833"/>
              <a:gd name="adj3" fmla="val 16667"/>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solidFill>
                  <a:srgbClr val="002060"/>
                </a:solidFill>
                <a:latin typeface="Century Gothic" panose="020B0502020202020204" pitchFamily="34" charset="0"/>
                <a:ea typeface="Arial"/>
                <a:cs typeface="Arial"/>
                <a:sym typeface="Arial"/>
              </a:rPr>
              <a:t>¿</a:t>
            </a:r>
            <a:r>
              <a:rPr lang="en-GB" sz="2000" b="1" dirty="0" err="1">
                <a:solidFill>
                  <a:srgbClr val="002060"/>
                </a:solidFill>
                <a:latin typeface="Century Gothic" panose="020B0502020202020204" pitchFamily="34" charset="0"/>
                <a:ea typeface="Arial"/>
                <a:cs typeface="Arial"/>
                <a:sym typeface="Arial"/>
              </a:rPr>
              <a:t>Hablas</a:t>
            </a:r>
            <a:r>
              <a:rPr lang="en-GB" sz="2000" b="1" dirty="0">
                <a:solidFill>
                  <a:srgbClr val="002060"/>
                </a:solidFill>
                <a:latin typeface="Century Gothic" panose="020B0502020202020204" pitchFamily="34" charset="0"/>
                <a:ea typeface="Arial"/>
                <a:cs typeface="Arial"/>
                <a:sym typeface="Arial"/>
              </a:rPr>
              <a:t> / </a:t>
            </a:r>
            <a:r>
              <a:rPr lang="en-GB" sz="2000" b="1" dirty="0" err="1">
                <a:solidFill>
                  <a:srgbClr val="002060"/>
                </a:solidFill>
                <a:latin typeface="Century Gothic" panose="020B0502020202020204" pitchFamily="34" charset="0"/>
                <a:ea typeface="Arial"/>
                <a:cs typeface="Arial"/>
                <a:sym typeface="Arial"/>
              </a:rPr>
              <a:t>habláis</a:t>
            </a:r>
            <a:r>
              <a:rPr lang="en-GB" sz="2000" b="1" dirty="0">
                <a:solidFill>
                  <a:srgbClr val="002060"/>
                </a:solidFill>
                <a:latin typeface="Century Gothic" panose="020B0502020202020204" pitchFamily="34" charset="0"/>
                <a:ea typeface="Arial"/>
                <a:cs typeface="Arial"/>
                <a:sym typeface="Arial"/>
              </a:rPr>
              <a:t> </a:t>
            </a:r>
            <a:r>
              <a:rPr lang="en-GB" sz="2000" dirty="0" err="1">
                <a:solidFill>
                  <a:srgbClr val="002060"/>
                </a:solidFill>
                <a:latin typeface="Century Gothic" panose="020B0502020202020204" pitchFamily="34" charset="0"/>
                <a:ea typeface="Arial"/>
                <a:cs typeface="Arial"/>
                <a:sym typeface="Arial"/>
              </a:rPr>
              <a:t>en</a:t>
            </a:r>
            <a:r>
              <a:rPr lang="en-GB" sz="2000" dirty="0">
                <a:solidFill>
                  <a:srgbClr val="002060"/>
                </a:solidFill>
                <a:latin typeface="Century Gothic" panose="020B0502020202020204" pitchFamily="34" charset="0"/>
                <a:ea typeface="Arial"/>
                <a:cs typeface="Arial"/>
                <a:sym typeface="Arial"/>
              </a:rPr>
              <a:t> </a:t>
            </a:r>
            <a:r>
              <a:rPr lang="en-GB" sz="2000" dirty="0" err="1">
                <a:solidFill>
                  <a:srgbClr val="002060"/>
                </a:solidFill>
                <a:latin typeface="Century Gothic" panose="020B0502020202020204" pitchFamily="34" charset="0"/>
                <a:ea typeface="Arial"/>
                <a:cs typeface="Arial"/>
                <a:sym typeface="Arial"/>
              </a:rPr>
              <a:t>público</a:t>
            </a:r>
            <a:r>
              <a:rPr lang="en-GB" sz="2000" dirty="0">
                <a:solidFill>
                  <a:srgbClr val="002060"/>
                </a:solidFill>
                <a:latin typeface="Century Gothic" panose="020B0502020202020204" pitchFamily="34" charset="0"/>
                <a:ea typeface="Arial"/>
                <a:cs typeface="Arial"/>
                <a:sym typeface="Arial"/>
              </a:rPr>
              <a:t> a menudo?</a:t>
            </a:r>
            <a:endParaRPr sz="2000" dirty="0">
              <a:latin typeface="Century Gothic" panose="020B0502020202020204" pitchFamily="34" charset="0"/>
            </a:endParaRPr>
          </a:p>
        </p:txBody>
      </p:sp>
      <p:sp>
        <p:nvSpPr>
          <p:cNvPr id="162" name="Google Shape;162;p6"/>
          <p:cNvSpPr/>
          <p:nvPr/>
        </p:nvSpPr>
        <p:spPr>
          <a:xfrm>
            <a:off x="9341776" y="2591553"/>
            <a:ext cx="2220339" cy="964976"/>
          </a:xfrm>
          <a:prstGeom prst="wedgeRoundRectCallout">
            <a:avLst>
              <a:gd name="adj1" fmla="val 43836"/>
              <a:gd name="adj2" fmla="val -57288"/>
              <a:gd name="adj3" fmla="val 16667"/>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err="1">
                <a:solidFill>
                  <a:srgbClr val="002060"/>
                </a:solidFill>
                <a:latin typeface="Century Gothic" panose="020B0502020202020204" pitchFamily="34" charset="0"/>
                <a:ea typeface="Arial"/>
                <a:cs typeface="Arial"/>
                <a:sym typeface="Arial"/>
              </a:rPr>
              <a:t>Sí</a:t>
            </a:r>
            <a:r>
              <a:rPr lang="en-GB" sz="2000" dirty="0">
                <a:solidFill>
                  <a:srgbClr val="002060"/>
                </a:solidFill>
                <a:latin typeface="Century Gothic" panose="020B0502020202020204" pitchFamily="34" charset="0"/>
                <a:ea typeface="Arial"/>
                <a:cs typeface="Arial"/>
                <a:sym typeface="Arial"/>
              </a:rPr>
              <a:t>, </a:t>
            </a:r>
            <a:r>
              <a:rPr lang="en-GB" sz="2000" dirty="0" err="1">
                <a:solidFill>
                  <a:srgbClr val="002060"/>
                </a:solidFill>
                <a:latin typeface="Century Gothic" panose="020B0502020202020204" pitchFamily="34" charset="0"/>
                <a:ea typeface="Arial"/>
                <a:cs typeface="Arial"/>
                <a:sym typeface="Arial"/>
              </a:rPr>
              <a:t>hacemos</a:t>
            </a:r>
            <a:r>
              <a:rPr lang="en-GB" sz="2000" dirty="0">
                <a:solidFill>
                  <a:srgbClr val="002060"/>
                </a:solidFill>
                <a:latin typeface="Century Gothic" panose="020B0502020202020204" pitchFamily="34" charset="0"/>
                <a:ea typeface="Arial"/>
                <a:cs typeface="Arial"/>
                <a:sym typeface="Arial"/>
              </a:rPr>
              <a:t> </a:t>
            </a:r>
            <a:r>
              <a:rPr lang="en-GB" sz="2000" dirty="0" err="1">
                <a:solidFill>
                  <a:srgbClr val="002060"/>
                </a:solidFill>
                <a:latin typeface="Century Gothic" panose="020B0502020202020204" pitchFamily="34" charset="0"/>
                <a:ea typeface="Arial"/>
                <a:cs typeface="Arial"/>
                <a:sym typeface="Arial"/>
              </a:rPr>
              <a:t>presentaciones</a:t>
            </a:r>
            <a:r>
              <a:rPr lang="en-GB" sz="2000" dirty="0">
                <a:solidFill>
                  <a:srgbClr val="002060"/>
                </a:solidFill>
                <a:latin typeface="Century Gothic" panose="020B0502020202020204" pitchFamily="34" charset="0"/>
                <a:ea typeface="Arial"/>
                <a:cs typeface="Arial"/>
                <a:sym typeface="Arial"/>
              </a:rPr>
              <a:t> </a:t>
            </a:r>
            <a:r>
              <a:rPr lang="en-GB" sz="2000" dirty="0" err="1">
                <a:solidFill>
                  <a:srgbClr val="002060"/>
                </a:solidFill>
                <a:latin typeface="Century Gothic" panose="020B0502020202020204" pitchFamily="34" charset="0"/>
                <a:ea typeface="Arial"/>
                <a:cs typeface="Arial"/>
                <a:sym typeface="Arial"/>
              </a:rPr>
              <a:t>en</a:t>
            </a:r>
            <a:r>
              <a:rPr lang="en-GB" sz="2000" dirty="0">
                <a:solidFill>
                  <a:srgbClr val="002060"/>
                </a:solidFill>
                <a:latin typeface="Century Gothic" panose="020B0502020202020204" pitchFamily="34" charset="0"/>
                <a:ea typeface="Arial"/>
                <a:cs typeface="Arial"/>
                <a:sym typeface="Arial"/>
              </a:rPr>
              <a:t> </a:t>
            </a:r>
            <a:r>
              <a:rPr lang="en-GB" sz="2000" dirty="0" err="1">
                <a:solidFill>
                  <a:srgbClr val="002060"/>
                </a:solidFill>
                <a:latin typeface="Century Gothic" panose="020B0502020202020204" pitchFamily="34" charset="0"/>
                <a:ea typeface="Arial"/>
                <a:cs typeface="Arial"/>
                <a:sym typeface="Arial"/>
              </a:rPr>
              <a:t>clase</a:t>
            </a:r>
            <a:r>
              <a:rPr lang="en-GB" sz="2000" dirty="0">
                <a:solidFill>
                  <a:srgbClr val="002060"/>
                </a:solidFill>
                <a:latin typeface="Century Gothic" panose="020B0502020202020204" pitchFamily="34" charset="0"/>
                <a:ea typeface="Arial"/>
                <a:cs typeface="Arial"/>
                <a:sym typeface="Arial"/>
              </a:rPr>
              <a:t>.</a:t>
            </a:r>
            <a:endParaRPr sz="2000" dirty="0">
              <a:solidFill>
                <a:srgbClr val="002060"/>
              </a:solidFill>
              <a:latin typeface="Century Gothic" panose="020B0502020202020204" pitchFamily="34" charset="0"/>
              <a:ea typeface="Arial"/>
              <a:cs typeface="Arial"/>
              <a:sym typeface="Arial"/>
            </a:endParaRPr>
          </a:p>
        </p:txBody>
      </p:sp>
      <p:sp>
        <p:nvSpPr>
          <p:cNvPr id="163" name="Google Shape;163;p6"/>
          <p:cNvSpPr/>
          <p:nvPr/>
        </p:nvSpPr>
        <p:spPr>
          <a:xfrm>
            <a:off x="183817" y="4049134"/>
            <a:ext cx="372979" cy="372979"/>
          </a:xfrm>
          <a:prstGeom prst="rect">
            <a:avLst/>
          </a:prstGeom>
          <a:solidFill>
            <a:srgbClr val="D0CECE"/>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rgbClr val="002060"/>
                </a:solidFill>
                <a:latin typeface="Century Gothic" panose="020B0502020202020204" pitchFamily="34" charset="0"/>
                <a:ea typeface="Arial"/>
                <a:cs typeface="Arial"/>
                <a:sym typeface="Arial"/>
              </a:rPr>
              <a:t>4</a:t>
            </a:r>
            <a:endParaRPr>
              <a:latin typeface="Century Gothic" panose="020B0502020202020204" pitchFamily="34" charset="0"/>
            </a:endParaRPr>
          </a:p>
        </p:txBody>
      </p:sp>
      <p:sp>
        <p:nvSpPr>
          <p:cNvPr id="164" name="Google Shape;164;p6"/>
          <p:cNvSpPr/>
          <p:nvPr/>
        </p:nvSpPr>
        <p:spPr>
          <a:xfrm>
            <a:off x="4283814" y="4010582"/>
            <a:ext cx="372979" cy="372979"/>
          </a:xfrm>
          <a:prstGeom prst="rect">
            <a:avLst/>
          </a:prstGeom>
          <a:solidFill>
            <a:srgbClr val="D0CECE"/>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rgbClr val="002060"/>
                </a:solidFill>
                <a:latin typeface="Century Gothic" panose="020B0502020202020204" pitchFamily="34" charset="0"/>
                <a:ea typeface="Arial"/>
                <a:cs typeface="Arial"/>
                <a:sym typeface="Arial"/>
              </a:rPr>
              <a:t>5</a:t>
            </a:r>
            <a:endParaRPr>
              <a:latin typeface="Century Gothic" panose="020B0502020202020204" pitchFamily="34" charset="0"/>
            </a:endParaRPr>
          </a:p>
        </p:txBody>
      </p:sp>
      <p:sp>
        <p:nvSpPr>
          <p:cNvPr id="165" name="Google Shape;165;p6"/>
          <p:cNvSpPr/>
          <p:nvPr/>
        </p:nvSpPr>
        <p:spPr>
          <a:xfrm>
            <a:off x="8426742" y="4030804"/>
            <a:ext cx="372979" cy="372979"/>
          </a:xfrm>
          <a:prstGeom prst="rect">
            <a:avLst/>
          </a:prstGeom>
          <a:solidFill>
            <a:srgbClr val="D0CECE"/>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rgbClr val="002060"/>
                </a:solidFill>
                <a:latin typeface="Century Gothic" panose="020B0502020202020204" pitchFamily="34" charset="0"/>
                <a:ea typeface="Arial"/>
                <a:cs typeface="Arial"/>
                <a:sym typeface="Arial"/>
              </a:rPr>
              <a:t>6</a:t>
            </a:r>
            <a:endParaRPr>
              <a:latin typeface="Century Gothic" panose="020B0502020202020204" pitchFamily="34" charset="0"/>
            </a:endParaRPr>
          </a:p>
        </p:txBody>
      </p:sp>
      <p:sp>
        <p:nvSpPr>
          <p:cNvPr id="166" name="Google Shape;166;p6"/>
          <p:cNvSpPr txBox="1"/>
          <p:nvPr/>
        </p:nvSpPr>
        <p:spPr>
          <a:xfrm>
            <a:off x="5660268" y="323806"/>
            <a:ext cx="471563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chemeClr val="accent5">
                    <a:lumMod val="50000"/>
                  </a:schemeClr>
                </a:solidFill>
                <a:latin typeface="Century Gothic" panose="020B0502020202020204" pitchFamily="34" charset="0"/>
                <a:ea typeface="Arial"/>
                <a:cs typeface="Arial"/>
                <a:sym typeface="Arial"/>
              </a:rPr>
              <a:t>Lee las </a:t>
            </a:r>
            <a:r>
              <a:rPr lang="en-GB" sz="2000" b="1" dirty="0" err="1">
                <a:solidFill>
                  <a:schemeClr val="accent5">
                    <a:lumMod val="50000"/>
                  </a:schemeClr>
                </a:solidFill>
                <a:latin typeface="Century Gothic" panose="020B0502020202020204" pitchFamily="34" charset="0"/>
                <a:ea typeface="Arial"/>
                <a:cs typeface="Arial"/>
                <a:sym typeface="Arial"/>
              </a:rPr>
              <a:t>preguntas</a:t>
            </a:r>
            <a:r>
              <a:rPr lang="en-GB" sz="2000" b="1" dirty="0">
                <a:solidFill>
                  <a:schemeClr val="accent5">
                    <a:lumMod val="50000"/>
                  </a:schemeClr>
                </a:solidFill>
                <a:latin typeface="Century Gothic" panose="020B0502020202020204" pitchFamily="34" charset="0"/>
                <a:ea typeface="Arial"/>
                <a:cs typeface="Arial"/>
                <a:sym typeface="Arial"/>
              </a:rPr>
              <a:t> y </a:t>
            </a:r>
            <a:r>
              <a:rPr lang="en-GB" sz="2000" b="1" dirty="0" err="1">
                <a:solidFill>
                  <a:schemeClr val="accent5">
                    <a:lumMod val="50000"/>
                  </a:schemeClr>
                </a:solidFill>
                <a:latin typeface="Century Gothic" panose="020B0502020202020204" pitchFamily="34" charset="0"/>
                <a:ea typeface="Arial"/>
                <a:cs typeface="Arial"/>
                <a:sym typeface="Arial"/>
              </a:rPr>
              <a:t>mira</a:t>
            </a:r>
            <a:r>
              <a:rPr lang="en-GB" sz="2000" b="1" dirty="0">
                <a:solidFill>
                  <a:schemeClr val="accent5">
                    <a:lumMod val="50000"/>
                  </a:schemeClr>
                </a:solidFill>
                <a:latin typeface="Century Gothic" panose="020B0502020202020204" pitchFamily="34" charset="0"/>
                <a:ea typeface="Arial"/>
                <a:cs typeface="Arial"/>
                <a:sym typeface="Arial"/>
              </a:rPr>
              <a:t> las </a:t>
            </a:r>
            <a:r>
              <a:rPr lang="en-GB" sz="2000" b="1" dirty="0" err="1">
                <a:solidFill>
                  <a:schemeClr val="accent5">
                    <a:lumMod val="50000"/>
                  </a:schemeClr>
                </a:solidFill>
                <a:latin typeface="Century Gothic" panose="020B0502020202020204" pitchFamily="34" charset="0"/>
                <a:ea typeface="Arial"/>
                <a:cs typeface="Arial"/>
                <a:sym typeface="Arial"/>
              </a:rPr>
              <a:t>imágenes</a:t>
            </a:r>
            <a:r>
              <a:rPr lang="en-GB" sz="2000" b="1" dirty="0">
                <a:solidFill>
                  <a:schemeClr val="accent5">
                    <a:lumMod val="50000"/>
                  </a:schemeClr>
                </a:solidFill>
                <a:latin typeface="Century Gothic" panose="020B0502020202020204" pitchFamily="34" charset="0"/>
                <a:ea typeface="Arial"/>
                <a:cs typeface="Arial"/>
                <a:sym typeface="Arial"/>
              </a:rPr>
              <a:t>. </a:t>
            </a:r>
            <a:r>
              <a:rPr lang="en-GB" sz="2000" b="1" dirty="0" err="1">
                <a:solidFill>
                  <a:schemeClr val="accent5">
                    <a:lumMod val="50000"/>
                  </a:schemeClr>
                </a:solidFill>
                <a:latin typeface="Century Gothic" panose="020B0502020202020204" pitchFamily="34" charset="0"/>
                <a:ea typeface="Arial"/>
                <a:cs typeface="Arial"/>
                <a:sym typeface="Arial"/>
              </a:rPr>
              <a:t>Elige</a:t>
            </a:r>
            <a:r>
              <a:rPr lang="en-GB" sz="2000" b="1" dirty="0">
                <a:solidFill>
                  <a:schemeClr val="accent5">
                    <a:lumMod val="50000"/>
                  </a:schemeClr>
                </a:solidFill>
                <a:latin typeface="Century Gothic" panose="020B0502020202020204" pitchFamily="34" charset="0"/>
                <a:ea typeface="Arial"/>
                <a:cs typeface="Arial"/>
                <a:sym typeface="Arial"/>
              </a:rPr>
              <a:t> el verbo </a:t>
            </a:r>
            <a:r>
              <a:rPr lang="en-GB" sz="2000" b="1" dirty="0" err="1">
                <a:solidFill>
                  <a:schemeClr val="accent5">
                    <a:lumMod val="50000"/>
                  </a:schemeClr>
                </a:solidFill>
                <a:latin typeface="Century Gothic" panose="020B0502020202020204" pitchFamily="34" charset="0"/>
                <a:ea typeface="Arial"/>
                <a:cs typeface="Arial"/>
                <a:sym typeface="Arial"/>
              </a:rPr>
              <a:t>correcto</a:t>
            </a:r>
            <a:r>
              <a:rPr lang="en-GB" sz="2000" b="1" dirty="0">
                <a:solidFill>
                  <a:schemeClr val="accent5">
                    <a:lumMod val="50000"/>
                  </a:schemeClr>
                </a:solidFill>
                <a:latin typeface="Century Gothic" panose="020B0502020202020204" pitchFamily="34" charset="0"/>
                <a:ea typeface="Arial"/>
                <a:cs typeface="Arial"/>
                <a:sym typeface="Arial"/>
              </a:rPr>
              <a:t>.</a:t>
            </a:r>
            <a:endParaRPr b="1" dirty="0">
              <a:solidFill>
                <a:schemeClr val="accent5">
                  <a:lumMod val="50000"/>
                </a:schemeClr>
              </a:solidFill>
              <a:latin typeface="Century Gothic" panose="020B0502020202020204" pitchFamily="34" charset="0"/>
            </a:endParaRPr>
          </a:p>
        </p:txBody>
      </p:sp>
      <p:pic>
        <p:nvPicPr>
          <p:cNvPr id="167" name="Google Shape;167;p6"/>
          <p:cNvPicPr preferRelativeResize="0"/>
          <p:nvPr/>
        </p:nvPicPr>
        <p:blipFill rotWithShape="1">
          <a:blip r:embed="rId7">
            <a:alphaModFix/>
          </a:blip>
          <a:srcRect l="24019" r="52659"/>
          <a:stretch/>
        </p:blipFill>
        <p:spPr>
          <a:xfrm flipH="1">
            <a:off x="3521259" y="1995447"/>
            <a:ext cx="769323" cy="1759151"/>
          </a:xfrm>
          <a:prstGeom prst="rect">
            <a:avLst/>
          </a:prstGeom>
          <a:noFill/>
          <a:ln>
            <a:noFill/>
          </a:ln>
          <a:effectLst>
            <a:outerShdw blurRad="50800" dist="38100" dir="2700000" algn="tl" rotWithShape="0">
              <a:srgbClr val="000000">
                <a:alpha val="40000"/>
              </a:srgbClr>
            </a:outerShdw>
          </a:effectLst>
        </p:spPr>
      </p:pic>
      <p:pic>
        <p:nvPicPr>
          <p:cNvPr id="168" name="Google Shape;168;p6"/>
          <p:cNvPicPr preferRelativeResize="0"/>
          <p:nvPr/>
        </p:nvPicPr>
        <p:blipFill rotWithShape="1">
          <a:blip r:embed="rId7">
            <a:alphaModFix/>
          </a:blip>
          <a:srcRect l="53711" r="20913"/>
          <a:stretch/>
        </p:blipFill>
        <p:spPr>
          <a:xfrm>
            <a:off x="3264235" y="4448971"/>
            <a:ext cx="792832" cy="1759151"/>
          </a:xfrm>
          <a:prstGeom prst="rect">
            <a:avLst/>
          </a:prstGeom>
          <a:noFill/>
          <a:ln>
            <a:noFill/>
          </a:ln>
          <a:effectLst>
            <a:outerShdw blurRad="50800" dist="38100" dir="2700000" algn="tl" rotWithShape="0">
              <a:srgbClr val="000000">
                <a:alpha val="40000"/>
              </a:srgbClr>
            </a:outerShdw>
          </a:effectLst>
        </p:spPr>
      </p:pic>
      <p:pic>
        <p:nvPicPr>
          <p:cNvPr id="169" name="Google Shape;169;p6"/>
          <p:cNvPicPr preferRelativeResize="0"/>
          <p:nvPr/>
        </p:nvPicPr>
        <p:blipFill rotWithShape="1">
          <a:blip r:embed="rId7">
            <a:alphaModFix/>
          </a:blip>
          <a:srcRect l="24019" r="52659"/>
          <a:stretch/>
        </p:blipFill>
        <p:spPr>
          <a:xfrm rot="306728" flipH="1">
            <a:off x="11228757" y="1935868"/>
            <a:ext cx="824189" cy="1759151"/>
          </a:xfrm>
          <a:prstGeom prst="rect">
            <a:avLst/>
          </a:prstGeom>
          <a:noFill/>
          <a:ln>
            <a:noFill/>
          </a:ln>
          <a:effectLst>
            <a:outerShdw blurRad="50800" dist="38100" dir="2700000" algn="tl" rotWithShape="0">
              <a:srgbClr val="000000">
                <a:alpha val="40000"/>
              </a:srgbClr>
            </a:outerShdw>
          </a:effectLst>
        </p:spPr>
      </p:pic>
      <p:sp>
        <p:nvSpPr>
          <p:cNvPr id="170" name="Google Shape;170;p6"/>
          <p:cNvSpPr/>
          <p:nvPr/>
        </p:nvSpPr>
        <p:spPr>
          <a:xfrm>
            <a:off x="708759" y="3926527"/>
            <a:ext cx="2737954" cy="842210"/>
          </a:xfrm>
          <a:prstGeom prst="wedgeRoundRectCallout">
            <a:avLst>
              <a:gd name="adj1" fmla="val -38098"/>
              <a:gd name="adj2" fmla="val 69404"/>
              <a:gd name="adj3" fmla="val 16667"/>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GB" sz="2000" dirty="0">
                <a:solidFill>
                  <a:srgbClr val="002060"/>
                </a:solidFill>
                <a:latin typeface="Century Gothic" panose="020B0502020202020204" pitchFamily="34" charset="0"/>
                <a:ea typeface="Arial"/>
                <a:cs typeface="Arial"/>
                <a:sym typeface="Arial"/>
              </a:rPr>
              <a:t>¿</a:t>
            </a:r>
            <a:r>
              <a:rPr lang="en-GB" sz="2000" b="1" dirty="0" err="1">
                <a:solidFill>
                  <a:srgbClr val="002060"/>
                </a:solidFill>
                <a:latin typeface="Century Gothic" panose="020B0502020202020204" pitchFamily="34" charset="0"/>
                <a:ea typeface="Arial"/>
                <a:cs typeface="Arial"/>
                <a:sym typeface="Arial"/>
              </a:rPr>
              <a:t>Estudiáis</a:t>
            </a:r>
            <a:r>
              <a:rPr lang="en-GB" sz="2000" dirty="0">
                <a:solidFill>
                  <a:srgbClr val="002060"/>
                </a:solidFill>
                <a:latin typeface="Century Gothic" panose="020B0502020202020204" pitchFamily="34" charset="0"/>
                <a:ea typeface="Arial"/>
                <a:cs typeface="Arial"/>
                <a:sym typeface="Arial"/>
              </a:rPr>
              <a:t> / </a:t>
            </a:r>
            <a:r>
              <a:rPr lang="en-GB" sz="2000" b="1" dirty="0" err="1">
                <a:solidFill>
                  <a:srgbClr val="002060"/>
                </a:solidFill>
                <a:latin typeface="Century Gothic" panose="020B0502020202020204" pitchFamily="34" charset="0"/>
                <a:ea typeface="Arial"/>
                <a:cs typeface="Arial"/>
                <a:sym typeface="Arial"/>
              </a:rPr>
              <a:t>estudias</a:t>
            </a:r>
            <a:r>
              <a:rPr lang="en-GB" sz="2000" dirty="0">
                <a:solidFill>
                  <a:srgbClr val="002060"/>
                </a:solidFill>
                <a:latin typeface="Century Gothic" panose="020B0502020202020204" pitchFamily="34" charset="0"/>
                <a:ea typeface="Arial"/>
                <a:cs typeface="Arial"/>
                <a:sym typeface="Arial"/>
              </a:rPr>
              <a:t> </a:t>
            </a:r>
            <a:r>
              <a:rPr lang="en-GB" sz="2000" dirty="0" err="1">
                <a:solidFill>
                  <a:srgbClr val="002060"/>
                </a:solidFill>
                <a:latin typeface="Century Gothic" panose="020B0502020202020204" pitchFamily="34" charset="0"/>
                <a:ea typeface="Arial"/>
                <a:cs typeface="Arial"/>
                <a:sym typeface="Arial"/>
              </a:rPr>
              <a:t>ciencias</a:t>
            </a:r>
            <a:r>
              <a:rPr lang="en-GB" sz="2000" dirty="0">
                <a:solidFill>
                  <a:srgbClr val="002060"/>
                </a:solidFill>
                <a:latin typeface="Century Gothic" panose="020B0502020202020204" pitchFamily="34" charset="0"/>
                <a:ea typeface="Arial"/>
                <a:cs typeface="Arial"/>
                <a:sym typeface="Arial"/>
              </a:rPr>
              <a:t>?</a:t>
            </a:r>
            <a:endParaRPr lang="en-GB" sz="2000" dirty="0">
              <a:latin typeface="Century Gothic" panose="020B0502020202020204" pitchFamily="34" charset="0"/>
            </a:endParaRPr>
          </a:p>
        </p:txBody>
      </p:sp>
      <p:sp>
        <p:nvSpPr>
          <p:cNvPr id="171" name="Google Shape;171;p6"/>
          <p:cNvSpPr/>
          <p:nvPr/>
        </p:nvSpPr>
        <p:spPr>
          <a:xfrm>
            <a:off x="4841090" y="3929541"/>
            <a:ext cx="2988644" cy="842210"/>
          </a:xfrm>
          <a:prstGeom prst="wedgeRoundRectCallout">
            <a:avLst>
              <a:gd name="adj1" fmla="val -39247"/>
              <a:gd name="adj2" fmla="val 70833"/>
              <a:gd name="adj3" fmla="val 16667"/>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GB" sz="2000" dirty="0">
                <a:solidFill>
                  <a:srgbClr val="002060"/>
                </a:solidFill>
                <a:latin typeface="Century Gothic" panose="020B0502020202020204" pitchFamily="34" charset="0"/>
                <a:ea typeface="Arial"/>
                <a:cs typeface="Arial"/>
                <a:sym typeface="Arial"/>
              </a:rPr>
              <a:t>¿</a:t>
            </a:r>
            <a:r>
              <a:rPr lang="en-GB" sz="2000" b="1" dirty="0" err="1">
                <a:solidFill>
                  <a:srgbClr val="002060"/>
                </a:solidFill>
                <a:latin typeface="Century Gothic" panose="020B0502020202020204" pitchFamily="34" charset="0"/>
                <a:ea typeface="Arial"/>
                <a:cs typeface="Arial"/>
                <a:sym typeface="Arial"/>
              </a:rPr>
              <a:t>Ayudáis</a:t>
            </a:r>
            <a:r>
              <a:rPr lang="en-GB" sz="2000" dirty="0">
                <a:solidFill>
                  <a:srgbClr val="002060"/>
                </a:solidFill>
                <a:latin typeface="Century Gothic" panose="020B0502020202020204" pitchFamily="34" charset="0"/>
                <a:ea typeface="Arial"/>
                <a:cs typeface="Arial"/>
                <a:sym typeface="Arial"/>
              </a:rPr>
              <a:t> / </a:t>
            </a:r>
            <a:r>
              <a:rPr lang="en-GB" sz="2000" b="1" dirty="0" err="1">
                <a:solidFill>
                  <a:srgbClr val="002060"/>
                </a:solidFill>
                <a:latin typeface="Century Gothic" panose="020B0502020202020204" pitchFamily="34" charset="0"/>
                <a:ea typeface="Arial"/>
                <a:cs typeface="Arial"/>
                <a:sym typeface="Arial"/>
              </a:rPr>
              <a:t>ayudas</a:t>
            </a:r>
            <a:r>
              <a:rPr lang="en-GB" sz="2000" dirty="0">
                <a:solidFill>
                  <a:srgbClr val="002060"/>
                </a:solidFill>
                <a:latin typeface="Century Gothic" panose="020B0502020202020204" pitchFamily="34" charset="0"/>
                <a:ea typeface="Arial"/>
                <a:cs typeface="Arial"/>
                <a:sym typeface="Arial"/>
              </a:rPr>
              <a:t> a </a:t>
            </a:r>
            <a:r>
              <a:rPr lang="en-GB" sz="2000" dirty="0" err="1">
                <a:solidFill>
                  <a:srgbClr val="002060"/>
                </a:solidFill>
                <a:latin typeface="Century Gothic" panose="020B0502020202020204" pitchFamily="34" charset="0"/>
                <a:ea typeface="Arial"/>
                <a:cs typeface="Arial"/>
                <a:sym typeface="Arial"/>
              </a:rPr>
              <a:t>tus</a:t>
            </a:r>
            <a:r>
              <a:rPr lang="en-GB" sz="2000" dirty="0">
                <a:solidFill>
                  <a:srgbClr val="002060"/>
                </a:solidFill>
                <a:latin typeface="Century Gothic" panose="020B0502020202020204" pitchFamily="34" charset="0"/>
                <a:ea typeface="Arial"/>
                <a:cs typeface="Arial"/>
                <a:sym typeface="Arial"/>
              </a:rPr>
              <a:t> </a:t>
            </a:r>
            <a:r>
              <a:rPr lang="en-GB" sz="2000" dirty="0" err="1">
                <a:solidFill>
                  <a:srgbClr val="002060"/>
                </a:solidFill>
                <a:latin typeface="Century Gothic" panose="020B0502020202020204" pitchFamily="34" charset="0"/>
                <a:ea typeface="Arial"/>
                <a:cs typeface="Arial"/>
                <a:sym typeface="Arial"/>
              </a:rPr>
              <a:t>compañeros</a:t>
            </a:r>
            <a:r>
              <a:rPr lang="en-GB" sz="2000" dirty="0">
                <a:solidFill>
                  <a:srgbClr val="002060"/>
                </a:solidFill>
                <a:latin typeface="Century Gothic" panose="020B0502020202020204" pitchFamily="34" charset="0"/>
                <a:ea typeface="Arial"/>
                <a:cs typeface="Arial"/>
                <a:sym typeface="Arial"/>
              </a:rPr>
              <a:t>?</a:t>
            </a:r>
            <a:endParaRPr lang="en-GB" sz="2000" dirty="0">
              <a:latin typeface="Century Gothic" panose="020B0502020202020204" pitchFamily="34" charset="0"/>
            </a:endParaRPr>
          </a:p>
        </p:txBody>
      </p:sp>
      <p:sp>
        <p:nvSpPr>
          <p:cNvPr id="172" name="Google Shape;172;p6"/>
          <p:cNvSpPr/>
          <p:nvPr/>
        </p:nvSpPr>
        <p:spPr>
          <a:xfrm>
            <a:off x="8815616" y="3810736"/>
            <a:ext cx="3112527" cy="958001"/>
          </a:xfrm>
          <a:prstGeom prst="wedgeRoundRectCallout">
            <a:avLst>
              <a:gd name="adj1" fmla="val -39247"/>
              <a:gd name="adj2" fmla="val 70833"/>
              <a:gd name="adj3" fmla="val 16667"/>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GB" sz="2000" dirty="0">
                <a:solidFill>
                  <a:srgbClr val="002060"/>
                </a:solidFill>
                <a:latin typeface="Century Gothic" panose="020B0502020202020204" pitchFamily="34" charset="0"/>
                <a:ea typeface="Arial"/>
                <a:cs typeface="Arial"/>
                <a:sym typeface="Arial"/>
              </a:rPr>
              <a:t>¿</a:t>
            </a:r>
            <a:r>
              <a:rPr lang="es-ES" sz="2000" dirty="0">
                <a:solidFill>
                  <a:srgbClr val="002060"/>
                </a:solidFill>
                <a:latin typeface="Century Gothic" panose="020B0502020202020204" pitchFamily="34" charset="0"/>
                <a:ea typeface="Arial"/>
                <a:cs typeface="Arial"/>
                <a:sym typeface="Arial"/>
              </a:rPr>
              <a:t> Siempre</a:t>
            </a:r>
            <a:r>
              <a:rPr lang="es-ES" sz="2000" b="1" dirty="0">
                <a:solidFill>
                  <a:srgbClr val="002060"/>
                </a:solidFill>
                <a:latin typeface="Century Gothic" panose="020B0502020202020204" pitchFamily="34" charset="0"/>
                <a:ea typeface="Arial"/>
                <a:cs typeface="Arial"/>
                <a:sym typeface="Arial"/>
              </a:rPr>
              <a:t> respetas/respetáis </a:t>
            </a:r>
            <a:r>
              <a:rPr lang="es-ES" sz="2000" dirty="0">
                <a:solidFill>
                  <a:srgbClr val="002060"/>
                </a:solidFill>
                <a:latin typeface="Century Gothic" panose="020B0502020202020204" pitchFamily="34" charset="0"/>
                <a:ea typeface="Arial"/>
                <a:cs typeface="Arial"/>
                <a:sym typeface="Arial"/>
              </a:rPr>
              <a:t>las ideas diferentes?</a:t>
            </a:r>
            <a:endParaRPr lang="en-GB" sz="2000" dirty="0">
              <a:latin typeface="Century Gothic" panose="020B0502020202020204" pitchFamily="34" charset="0"/>
            </a:endParaRPr>
          </a:p>
        </p:txBody>
      </p:sp>
      <p:sp>
        <p:nvSpPr>
          <p:cNvPr id="173" name="Google Shape;173;p6"/>
          <p:cNvSpPr/>
          <p:nvPr/>
        </p:nvSpPr>
        <p:spPr>
          <a:xfrm>
            <a:off x="1017096" y="5243568"/>
            <a:ext cx="1811186" cy="1066110"/>
          </a:xfrm>
          <a:prstGeom prst="wedgeRoundRectCallout">
            <a:avLst>
              <a:gd name="adj1" fmla="val 57071"/>
              <a:gd name="adj2" fmla="val -62789"/>
              <a:gd name="adj3" fmla="val 16667"/>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2000" dirty="0">
                <a:solidFill>
                  <a:schemeClr val="accent5">
                    <a:lumMod val="50000"/>
                  </a:schemeClr>
                </a:solidFill>
                <a:latin typeface="Century Gothic" panose="020B0502020202020204" pitchFamily="34" charset="0"/>
              </a:rPr>
              <a:t>Solo Lucía, ¡quiere ser científica!</a:t>
            </a:r>
            <a:endParaRPr sz="2000" dirty="0">
              <a:solidFill>
                <a:schemeClr val="accent5">
                  <a:lumMod val="50000"/>
                </a:schemeClr>
              </a:solidFill>
              <a:latin typeface="Century Gothic" panose="020B0502020202020204" pitchFamily="34" charset="0"/>
            </a:endParaRPr>
          </a:p>
        </p:txBody>
      </p:sp>
      <p:sp>
        <p:nvSpPr>
          <p:cNvPr id="174" name="Google Shape;174;p6"/>
          <p:cNvSpPr/>
          <p:nvPr/>
        </p:nvSpPr>
        <p:spPr>
          <a:xfrm>
            <a:off x="9316993" y="4935281"/>
            <a:ext cx="1999440" cy="1308945"/>
          </a:xfrm>
          <a:prstGeom prst="wedgeRoundRectCallout">
            <a:avLst>
              <a:gd name="adj1" fmla="val 41228"/>
              <a:gd name="adj2" fmla="val -64811"/>
              <a:gd name="adj3" fmla="val 16667"/>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s-ES" sz="2000" dirty="0">
                <a:solidFill>
                  <a:srgbClr val="002060"/>
                </a:solidFill>
                <a:latin typeface="Century Gothic" panose="020B0502020202020204" pitchFamily="34" charset="0"/>
              </a:rPr>
              <a:t>¡Claro! Es importante escuchar otras ideas. </a:t>
            </a:r>
            <a:endParaRPr sz="2000" dirty="0">
              <a:solidFill>
                <a:srgbClr val="002060"/>
              </a:solidFill>
              <a:latin typeface="Century Gothic" panose="020B0502020202020204" pitchFamily="34" charset="0"/>
            </a:endParaRPr>
          </a:p>
        </p:txBody>
      </p:sp>
      <p:sp>
        <p:nvSpPr>
          <p:cNvPr id="175" name="Google Shape;175;p6"/>
          <p:cNvSpPr/>
          <p:nvPr/>
        </p:nvSpPr>
        <p:spPr>
          <a:xfrm>
            <a:off x="5080239" y="4975288"/>
            <a:ext cx="2510345" cy="1243494"/>
          </a:xfrm>
          <a:prstGeom prst="wedgeRoundRectCallout">
            <a:avLst>
              <a:gd name="adj1" fmla="val 53110"/>
              <a:gd name="adj2" fmla="val -27068"/>
              <a:gd name="adj3" fmla="val 16667"/>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2000" dirty="0">
                <a:solidFill>
                  <a:srgbClr val="002060"/>
                </a:solidFill>
                <a:latin typeface="Century Gothic" panose="020B0502020202020204" pitchFamily="34" charset="0"/>
              </a:rPr>
              <a:t>Sí, cuando una tarea es difícil, les ofrezco ayuda.</a:t>
            </a:r>
            <a:endParaRPr sz="2000" dirty="0">
              <a:solidFill>
                <a:srgbClr val="002060"/>
              </a:solidFill>
              <a:latin typeface="Century Gothic" panose="020B0502020202020204" pitchFamily="34" charset="0"/>
            </a:endParaRPr>
          </a:p>
        </p:txBody>
      </p:sp>
      <p:pic>
        <p:nvPicPr>
          <p:cNvPr id="181" name="Google Shape;181;p6"/>
          <p:cNvPicPr preferRelativeResize="0"/>
          <p:nvPr/>
        </p:nvPicPr>
        <p:blipFill rotWithShape="1">
          <a:blip r:embed="rId6">
            <a:alphaModFix/>
          </a:blip>
          <a:srcRect l="23816" r="49940"/>
          <a:stretch/>
        </p:blipFill>
        <p:spPr>
          <a:xfrm flipH="1">
            <a:off x="11483242" y="2030345"/>
            <a:ext cx="842219" cy="1754521"/>
          </a:xfrm>
          <a:prstGeom prst="rect">
            <a:avLst/>
          </a:prstGeom>
          <a:noFill/>
          <a:ln>
            <a:noFill/>
          </a:ln>
        </p:spPr>
      </p:pic>
      <p:sp>
        <p:nvSpPr>
          <p:cNvPr id="182" name="Google Shape;182;p6"/>
          <p:cNvSpPr/>
          <p:nvPr/>
        </p:nvSpPr>
        <p:spPr>
          <a:xfrm>
            <a:off x="1036817" y="1347708"/>
            <a:ext cx="1313213" cy="291427"/>
          </a:xfrm>
          <a:prstGeom prst="roundRect">
            <a:avLst>
              <a:gd name="adj" fmla="val 16667"/>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panose="020B0502020202020204" pitchFamily="34" charset="0"/>
              <a:ea typeface="Arial"/>
              <a:cs typeface="Arial"/>
              <a:sym typeface="Arial"/>
            </a:endParaRPr>
          </a:p>
        </p:txBody>
      </p:sp>
      <p:sp>
        <p:nvSpPr>
          <p:cNvPr id="183" name="Google Shape;183;p6"/>
          <p:cNvSpPr/>
          <p:nvPr/>
        </p:nvSpPr>
        <p:spPr>
          <a:xfrm>
            <a:off x="6096000" y="1259592"/>
            <a:ext cx="1415682" cy="263682"/>
          </a:xfrm>
          <a:prstGeom prst="roundRect">
            <a:avLst>
              <a:gd name="adj" fmla="val 16667"/>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panose="020B0502020202020204" pitchFamily="34" charset="0"/>
              <a:ea typeface="Arial"/>
              <a:cs typeface="Arial"/>
              <a:sym typeface="Arial"/>
            </a:endParaRPr>
          </a:p>
        </p:txBody>
      </p:sp>
      <p:sp>
        <p:nvSpPr>
          <p:cNvPr id="184" name="Google Shape;184;p6"/>
          <p:cNvSpPr/>
          <p:nvPr/>
        </p:nvSpPr>
        <p:spPr>
          <a:xfrm>
            <a:off x="9352334" y="1363869"/>
            <a:ext cx="867666" cy="318683"/>
          </a:xfrm>
          <a:prstGeom prst="roundRect">
            <a:avLst>
              <a:gd name="adj" fmla="val 16667"/>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panose="020B0502020202020204" pitchFamily="34" charset="0"/>
              <a:ea typeface="Arial"/>
              <a:cs typeface="Arial"/>
              <a:sym typeface="Arial"/>
            </a:endParaRPr>
          </a:p>
        </p:txBody>
      </p:sp>
      <p:sp>
        <p:nvSpPr>
          <p:cNvPr id="185" name="Google Shape;185;p6"/>
          <p:cNvSpPr/>
          <p:nvPr/>
        </p:nvSpPr>
        <p:spPr>
          <a:xfrm>
            <a:off x="2302163" y="4061400"/>
            <a:ext cx="1019523" cy="293776"/>
          </a:xfrm>
          <a:prstGeom prst="roundRect">
            <a:avLst>
              <a:gd name="adj" fmla="val 16667"/>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panose="020B0502020202020204" pitchFamily="34" charset="0"/>
              <a:ea typeface="Arial"/>
              <a:cs typeface="Arial"/>
              <a:sym typeface="Arial"/>
            </a:endParaRPr>
          </a:p>
        </p:txBody>
      </p:sp>
      <p:sp>
        <p:nvSpPr>
          <p:cNvPr id="186" name="Google Shape;186;p6"/>
          <p:cNvSpPr/>
          <p:nvPr/>
        </p:nvSpPr>
        <p:spPr>
          <a:xfrm>
            <a:off x="5208749" y="4061400"/>
            <a:ext cx="1019523" cy="293776"/>
          </a:xfrm>
          <a:prstGeom prst="roundRect">
            <a:avLst>
              <a:gd name="adj" fmla="val 16667"/>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panose="020B0502020202020204" pitchFamily="34" charset="0"/>
              <a:ea typeface="Arial"/>
              <a:cs typeface="Arial"/>
              <a:sym typeface="Arial"/>
            </a:endParaRPr>
          </a:p>
        </p:txBody>
      </p:sp>
      <p:sp>
        <p:nvSpPr>
          <p:cNvPr id="187" name="Google Shape;187;p6"/>
          <p:cNvSpPr/>
          <p:nvPr/>
        </p:nvSpPr>
        <p:spPr>
          <a:xfrm>
            <a:off x="10201312" y="4152936"/>
            <a:ext cx="1130542" cy="302383"/>
          </a:xfrm>
          <a:prstGeom prst="roundRect">
            <a:avLst>
              <a:gd name="adj" fmla="val 16667"/>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panose="020B0502020202020204" pitchFamily="34" charset="0"/>
              <a:ea typeface="Arial"/>
              <a:cs typeface="Arial"/>
              <a:sym typeface="Arial"/>
            </a:endParaRPr>
          </a:p>
        </p:txBody>
      </p:sp>
      <p:pic>
        <p:nvPicPr>
          <p:cNvPr id="3" name="Imagen 2">
            <a:extLst>
              <a:ext uri="{FF2B5EF4-FFF2-40B4-BE49-F238E27FC236}">
                <a16:creationId xmlns:a16="http://schemas.microsoft.com/office/drawing/2014/main" id="{01C12710-8F72-6747-9CD4-41341B7DAE17}"/>
              </a:ext>
            </a:extLst>
          </p:cNvPr>
          <p:cNvPicPr>
            <a:picLocks noChangeAspect="1"/>
          </p:cNvPicPr>
          <p:nvPr/>
        </p:nvPicPr>
        <p:blipFill rotWithShape="1">
          <a:blip r:embed="rId8">
            <a:clrChange>
              <a:clrFrom>
                <a:srgbClr val="F6F6F6"/>
              </a:clrFrom>
              <a:clrTo>
                <a:srgbClr val="F6F6F6">
                  <a:alpha val="0"/>
                </a:srgbClr>
              </a:clrTo>
            </a:clrChange>
          </a:blip>
          <a:srcRect l="18068" r="29699"/>
          <a:stretch/>
        </p:blipFill>
        <p:spPr>
          <a:xfrm>
            <a:off x="169151" y="1990563"/>
            <a:ext cx="867666" cy="1661153"/>
          </a:xfrm>
          <a:prstGeom prst="rect">
            <a:avLst/>
          </a:prstGeom>
        </p:spPr>
      </p:pic>
      <p:pic>
        <p:nvPicPr>
          <p:cNvPr id="54" name="Imagen 53">
            <a:extLst>
              <a:ext uri="{FF2B5EF4-FFF2-40B4-BE49-F238E27FC236}">
                <a16:creationId xmlns:a16="http://schemas.microsoft.com/office/drawing/2014/main" id="{F4F9492A-F1ED-3E43-B80C-61530860B269}"/>
              </a:ext>
            </a:extLst>
          </p:cNvPr>
          <p:cNvPicPr>
            <a:picLocks noChangeAspect="1"/>
          </p:cNvPicPr>
          <p:nvPr/>
        </p:nvPicPr>
        <p:blipFill rotWithShape="1">
          <a:blip r:embed="rId8">
            <a:clrChange>
              <a:clrFrom>
                <a:srgbClr val="F6F6F6"/>
              </a:clrFrom>
              <a:clrTo>
                <a:srgbClr val="F6F6F6">
                  <a:alpha val="0"/>
                </a:srgbClr>
              </a:clrTo>
            </a:clrChange>
          </a:blip>
          <a:srcRect l="18068" r="29699"/>
          <a:stretch/>
        </p:blipFill>
        <p:spPr>
          <a:xfrm>
            <a:off x="8567397" y="1990563"/>
            <a:ext cx="867666" cy="1661153"/>
          </a:xfrm>
          <a:prstGeom prst="rect">
            <a:avLst/>
          </a:prstGeom>
        </p:spPr>
      </p:pic>
      <p:pic>
        <p:nvPicPr>
          <p:cNvPr id="55" name="Imagen 54">
            <a:extLst>
              <a:ext uri="{FF2B5EF4-FFF2-40B4-BE49-F238E27FC236}">
                <a16:creationId xmlns:a16="http://schemas.microsoft.com/office/drawing/2014/main" id="{22C98A22-9F27-9946-A07F-E2E1C7DFF1BC}"/>
              </a:ext>
            </a:extLst>
          </p:cNvPr>
          <p:cNvPicPr>
            <a:picLocks noChangeAspect="1"/>
          </p:cNvPicPr>
          <p:nvPr/>
        </p:nvPicPr>
        <p:blipFill rotWithShape="1">
          <a:blip r:embed="rId8">
            <a:clrChange>
              <a:clrFrom>
                <a:srgbClr val="F6F6F6"/>
              </a:clrFrom>
              <a:clrTo>
                <a:srgbClr val="F6F6F6">
                  <a:alpha val="0"/>
                </a:srgbClr>
              </a:clrTo>
            </a:clrChange>
          </a:blip>
          <a:srcRect l="18068" r="29699"/>
          <a:stretch/>
        </p:blipFill>
        <p:spPr>
          <a:xfrm>
            <a:off x="4289134" y="4617544"/>
            <a:ext cx="867666" cy="1661153"/>
          </a:xfrm>
          <a:prstGeom prst="rect">
            <a:avLst/>
          </a:prstGeom>
        </p:spPr>
      </p:pic>
      <p:pic>
        <p:nvPicPr>
          <p:cNvPr id="8" name="Imagen 7">
            <a:extLst>
              <a:ext uri="{FF2B5EF4-FFF2-40B4-BE49-F238E27FC236}">
                <a16:creationId xmlns:a16="http://schemas.microsoft.com/office/drawing/2014/main" id="{A0FDF535-7803-D949-918F-A138385759C3}"/>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67" b="95833" l="10000" r="90000">
                        <a14:foregroundMark x1="50000" y1="33056" x2="50778" y2="46389"/>
                        <a14:foregroundMark x1="52778" y1="14583" x2="49222" y2="8194"/>
                        <a14:foregroundMark x1="49222" y1="8194" x2="45222" y2="9444"/>
                        <a14:foregroundMark x1="53333" y1="7639" x2="48222" y2="5417"/>
                        <a14:foregroundMark x1="50778" y1="2500" x2="49556" y2="1667"/>
                        <a14:foregroundMark x1="67000" y1="28194" x2="64444" y2="31806"/>
                        <a14:foregroundMark x1="54111" y1="90139" x2="56556" y2="95833"/>
                        <a14:foregroundMark x1="49444" y1="69444" x2="50000" y2="90556"/>
                        <a14:foregroundMark x1="47222" y1="21944" x2="43111" y2="22500"/>
                        <a14:foregroundMark x1="54333" y1="22917" x2="56667" y2="23750"/>
                        <a14:backgroundMark x1="52333" y1="72778" x2="52556" y2="84722"/>
                      </a14:backgroundRemoval>
                    </a14:imgEffect>
                  </a14:imgLayer>
                </a14:imgProps>
              </a:ext>
            </a:extLst>
          </a:blip>
          <a:srcRect l="25706" r="28521"/>
          <a:stretch/>
        </p:blipFill>
        <p:spPr>
          <a:xfrm>
            <a:off x="4453717" y="1939083"/>
            <a:ext cx="1001411" cy="1750208"/>
          </a:xfrm>
          <a:prstGeom prst="rect">
            <a:avLst/>
          </a:prstGeom>
        </p:spPr>
      </p:pic>
      <p:pic>
        <p:nvPicPr>
          <p:cNvPr id="57" name="Imagen 56">
            <a:extLst>
              <a:ext uri="{FF2B5EF4-FFF2-40B4-BE49-F238E27FC236}">
                <a16:creationId xmlns:a16="http://schemas.microsoft.com/office/drawing/2014/main" id="{ED479C8A-02B0-D54D-86AD-83711A530E1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67" b="95833" l="10000" r="90000">
                        <a14:foregroundMark x1="50000" y1="33056" x2="50778" y2="46389"/>
                        <a14:foregroundMark x1="52778" y1="14583" x2="49222" y2="8194"/>
                        <a14:foregroundMark x1="49222" y1="8194" x2="45222" y2="9444"/>
                        <a14:foregroundMark x1="53333" y1="7639" x2="48222" y2="5417"/>
                        <a14:foregroundMark x1="50778" y1="2500" x2="49556" y2="1667"/>
                        <a14:foregroundMark x1="67000" y1="28194" x2="64444" y2="31806"/>
                        <a14:foregroundMark x1="54111" y1="90139" x2="56556" y2="95833"/>
                        <a14:foregroundMark x1="49444" y1="69444" x2="50000" y2="90556"/>
                        <a14:foregroundMark x1="47222" y1="21944" x2="43111" y2="22500"/>
                        <a14:foregroundMark x1="54333" y1="22917" x2="56667" y2="23750"/>
                        <a14:backgroundMark x1="52333" y1="72778" x2="52556" y2="84722"/>
                      </a14:backgroundRemoval>
                    </a14:imgEffect>
                  </a14:imgLayer>
                </a14:imgProps>
              </a:ext>
            </a:extLst>
          </a:blip>
          <a:srcRect l="25706" r="28521"/>
          <a:stretch/>
        </p:blipFill>
        <p:spPr>
          <a:xfrm>
            <a:off x="8216300" y="4542126"/>
            <a:ext cx="1001411" cy="1750208"/>
          </a:xfrm>
          <a:prstGeom prst="rect">
            <a:avLst/>
          </a:prstGeom>
        </p:spPr>
      </p:pic>
      <p:pic>
        <p:nvPicPr>
          <p:cNvPr id="9" name="Imagen 8">
            <a:extLst>
              <a:ext uri="{FF2B5EF4-FFF2-40B4-BE49-F238E27FC236}">
                <a16:creationId xmlns:a16="http://schemas.microsoft.com/office/drawing/2014/main" id="{79F875CC-5D06-3043-811D-1AAE1198F4F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880" b="98496" l="5618" r="94757">
                        <a14:foregroundMark x1="94757" y1="27256" x2="94757" y2="27256"/>
                        <a14:foregroundMark x1="5618" y1="57143" x2="5618" y2="57143"/>
                        <a14:foregroundMark x1="29588" y1="95677" x2="30337" y2="96617"/>
                        <a14:foregroundMark x1="58427" y1="98120" x2="59551" y2="98872"/>
                        <a14:foregroundMark x1="64794" y1="5827" x2="51685" y2="5075"/>
                        <a14:foregroundMark x1="51311" y1="1880" x2="51311" y2="1880"/>
                        <a14:foregroundMark x1="20974" y1="98308" x2="20974" y2="98308"/>
                      </a14:backgroundRemoval>
                    </a14:imgEffect>
                  </a14:imgLayer>
                </a14:imgProps>
              </a:ext>
            </a:extLst>
          </a:blip>
          <a:stretch>
            <a:fillRect/>
          </a:stretch>
        </p:blipFill>
        <p:spPr>
          <a:xfrm>
            <a:off x="136007" y="4448795"/>
            <a:ext cx="955173" cy="1903192"/>
          </a:xfrm>
          <a:prstGeom prst="rect">
            <a:avLst/>
          </a:prstGeom>
        </p:spPr>
      </p:pic>
      <p:pic>
        <p:nvPicPr>
          <p:cNvPr id="62" name="Google Shape;146;p6">
            <a:extLst>
              <a:ext uri="{FF2B5EF4-FFF2-40B4-BE49-F238E27FC236}">
                <a16:creationId xmlns:a16="http://schemas.microsoft.com/office/drawing/2014/main" id="{5880695A-7581-8248-9AA8-D919F5637E7E}"/>
              </a:ext>
            </a:extLst>
          </p:cNvPr>
          <p:cNvPicPr preferRelativeResize="0"/>
          <p:nvPr/>
        </p:nvPicPr>
        <p:blipFill rotWithShape="1">
          <a:blip r:embed="rId7">
            <a:alphaModFix/>
          </a:blip>
          <a:srcRect l="49230" r="20913"/>
          <a:stretch/>
        </p:blipFill>
        <p:spPr>
          <a:xfrm>
            <a:off x="7140488" y="1844132"/>
            <a:ext cx="926370" cy="1759151"/>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376925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7"/>
          <p:cNvSpPr/>
          <p:nvPr/>
        </p:nvSpPr>
        <p:spPr>
          <a:xfrm>
            <a:off x="869435" y="1369919"/>
            <a:ext cx="3442790" cy="1126004"/>
          </a:xfrm>
          <a:prstGeom prst="rect">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panose="020B0502020202020204" pitchFamily="34" charset="0"/>
              <a:ea typeface="Arial"/>
              <a:cs typeface="Arial"/>
              <a:sym typeface="Arial"/>
            </a:endParaRPr>
          </a:p>
        </p:txBody>
      </p:sp>
      <p:sp>
        <p:nvSpPr>
          <p:cNvPr id="194" name="Google Shape;194;p7"/>
          <p:cNvSpPr txBox="1"/>
          <p:nvPr/>
        </p:nvSpPr>
        <p:spPr>
          <a:xfrm>
            <a:off x="2494229" y="1298243"/>
            <a:ext cx="33374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chemeClr val="accent5">
                    <a:lumMod val="50000"/>
                  </a:schemeClr>
                </a:solidFill>
                <a:latin typeface="Century Gothic" panose="020B0502020202020204" pitchFamily="34" charset="0"/>
                <a:ea typeface="Arial"/>
                <a:cs typeface="Arial"/>
                <a:sym typeface="Arial"/>
              </a:rPr>
              <a:t>B</a:t>
            </a:r>
            <a:endParaRPr sz="2000" dirty="0">
              <a:solidFill>
                <a:schemeClr val="accent5">
                  <a:lumMod val="50000"/>
                </a:schemeClr>
              </a:solidFill>
              <a:latin typeface="Century Gothic" panose="020B0502020202020204" pitchFamily="34" charset="0"/>
              <a:ea typeface="Arial"/>
              <a:cs typeface="Arial"/>
              <a:sym typeface="Arial"/>
            </a:endParaRPr>
          </a:p>
        </p:txBody>
      </p:sp>
      <p:sp>
        <p:nvSpPr>
          <p:cNvPr id="195" name="Google Shape;195;p7"/>
          <p:cNvSpPr txBox="1"/>
          <p:nvPr/>
        </p:nvSpPr>
        <p:spPr>
          <a:xfrm>
            <a:off x="833500" y="1325563"/>
            <a:ext cx="37382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chemeClr val="accent5">
                    <a:lumMod val="50000"/>
                  </a:schemeClr>
                </a:solidFill>
                <a:latin typeface="Century Gothic" panose="020B0502020202020204" pitchFamily="34" charset="0"/>
                <a:ea typeface="Arial"/>
                <a:cs typeface="Arial"/>
                <a:sym typeface="Arial"/>
              </a:rPr>
              <a:t>A</a:t>
            </a:r>
            <a:endParaRPr sz="2000">
              <a:solidFill>
                <a:schemeClr val="accent5">
                  <a:lumMod val="50000"/>
                </a:schemeClr>
              </a:solidFill>
              <a:latin typeface="Century Gothic" panose="020B0502020202020204" pitchFamily="34" charset="0"/>
              <a:ea typeface="Arial"/>
              <a:cs typeface="Arial"/>
              <a:sym typeface="Arial"/>
            </a:endParaRPr>
          </a:p>
        </p:txBody>
      </p:sp>
      <p:pic>
        <p:nvPicPr>
          <p:cNvPr id="196" name="Google Shape;196;p7" descr="background rectangle"/>
          <p:cNvPicPr preferRelativeResize="0"/>
          <p:nvPr/>
        </p:nvPicPr>
        <p:blipFill rotWithShape="1">
          <a:blip r:embed="rId3">
            <a:alphaModFix/>
          </a:blip>
          <a:srcRect/>
          <a:stretch/>
        </p:blipFill>
        <p:spPr>
          <a:xfrm>
            <a:off x="0" y="296863"/>
            <a:ext cx="5362832" cy="867128"/>
          </a:xfrm>
          <a:prstGeom prst="rect">
            <a:avLst/>
          </a:prstGeom>
          <a:noFill/>
          <a:ln>
            <a:noFill/>
          </a:ln>
        </p:spPr>
      </p:pic>
      <p:sp>
        <p:nvSpPr>
          <p:cNvPr id="197" name="Google Shape;197;p7"/>
          <p:cNvSpPr txBox="1"/>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1E4E79"/>
              </a:buClr>
              <a:buSzPts val="2800"/>
              <a:buFont typeface="Arial"/>
              <a:buNone/>
            </a:pPr>
            <a:endParaRPr sz="2800" b="1">
              <a:solidFill>
                <a:schemeClr val="lt1"/>
              </a:solidFill>
              <a:latin typeface="Century Gothic" panose="020B0502020202020204" pitchFamily="34" charset="0"/>
              <a:ea typeface="Arial"/>
              <a:cs typeface="Arial"/>
              <a:sym typeface="Arial"/>
            </a:endParaRPr>
          </a:p>
        </p:txBody>
      </p:sp>
      <p:sp>
        <p:nvSpPr>
          <p:cNvPr id="198" name="Google Shape;198;p7"/>
          <p:cNvSpPr txBox="1">
            <a:spLocks noGrp="1"/>
          </p:cNvSpPr>
          <p:nvPr>
            <p:ph type="title"/>
          </p:nvPr>
        </p:nvSpPr>
        <p:spPr>
          <a:xfrm>
            <a:off x="-7832" y="202678"/>
            <a:ext cx="5722807"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800"/>
              <a:buFont typeface="Arial"/>
              <a:buNone/>
            </a:pPr>
            <a:r>
              <a:rPr lang="en-GB" sz="2800" b="1" dirty="0" err="1">
                <a:solidFill>
                  <a:schemeClr val="lt1"/>
                </a:solidFill>
              </a:rPr>
              <a:t>Preguntas</a:t>
            </a:r>
            <a:r>
              <a:rPr lang="en-GB" sz="2800" b="1" dirty="0">
                <a:solidFill>
                  <a:schemeClr val="lt1"/>
                </a:solidFill>
              </a:rPr>
              <a:t> </a:t>
            </a:r>
            <a:r>
              <a:rPr lang="en-GB" sz="2800" b="1" dirty="0" err="1">
                <a:solidFill>
                  <a:schemeClr val="lt1"/>
                </a:solidFill>
              </a:rPr>
              <a:t>sobre</a:t>
            </a:r>
            <a:r>
              <a:rPr lang="en-GB" sz="2800" b="1" dirty="0">
                <a:solidFill>
                  <a:schemeClr val="lt1"/>
                </a:solidFill>
              </a:rPr>
              <a:t> el </a:t>
            </a:r>
            <a:r>
              <a:rPr lang="en-GB" sz="2800" b="1" dirty="0" err="1">
                <a:solidFill>
                  <a:schemeClr val="lt1"/>
                </a:solidFill>
              </a:rPr>
              <a:t>trabajo</a:t>
            </a:r>
            <a:br>
              <a:rPr lang="en-GB" sz="2800" b="1" dirty="0">
                <a:solidFill>
                  <a:schemeClr val="lt1"/>
                </a:solidFill>
              </a:rPr>
            </a:br>
            <a:endParaRPr sz="2800" dirty="0"/>
          </a:p>
        </p:txBody>
      </p:sp>
      <p:sp>
        <p:nvSpPr>
          <p:cNvPr id="199" name="Google Shape;199;p7">
            <a:hlinkClick r:id="" action="ppaction://noaction">
              <a:snd r:embed="rId4" name="1 Estudia%CC%81is ingle%CC%81s.wav"/>
            </a:hlinkClick>
          </p:cNvPr>
          <p:cNvSpPr/>
          <p:nvPr/>
        </p:nvSpPr>
        <p:spPr>
          <a:xfrm>
            <a:off x="282149" y="1754603"/>
            <a:ext cx="414926" cy="366847"/>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31538F"/>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GB" sz="2000" b="1" i="0" u="none" strike="noStrike" cap="none">
                <a:solidFill>
                  <a:srgbClr val="FFFFFF"/>
                </a:solidFill>
                <a:latin typeface="Century Gothic" panose="020B0502020202020204" pitchFamily="34" charset="0"/>
                <a:ea typeface="Arial"/>
                <a:cs typeface="Arial"/>
                <a:sym typeface="Arial"/>
              </a:rPr>
              <a:t>1</a:t>
            </a:r>
            <a:endParaRPr>
              <a:latin typeface="Century Gothic" panose="020B0502020202020204" pitchFamily="34" charset="0"/>
            </a:endParaRPr>
          </a:p>
        </p:txBody>
      </p:sp>
      <p:sp>
        <p:nvSpPr>
          <p:cNvPr id="200" name="Google Shape;200;p7"/>
          <p:cNvSpPr txBox="1"/>
          <p:nvPr/>
        </p:nvSpPr>
        <p:spPr>
          <a:xfrm>
            <a:off x="757213" y="2536919"/>
            <a:ext cx="542861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chemeClr val="accent5">
                    <a:lumMod val="50000"/>
                  </a:schemeClr>
                </a:solidFill>
                <a:latin typeface="Century Gothic" panose="020B0502020202020204" pitchFamily="34" charset="0"/>
                <a:ea typeface="Arial"/>
                <a:cs typeface="Arial"/>
                <a:sym typeface="Arial"/>
              </a:rPr>
              <a:t>Do you _____________?</a:t>
            </a:r>
            <a:endParaRPr sz="2000" b="1" dirty="0">
              <a:solidFill>
                <a:schemeClr val="accent5">
                  <a:lumMod val="50000"/>
                </a:schemeClr>
              </a:solidFill>
              <a:latin typeface="Century Gothic" panose="020B0502020202020204" pitchFamily="34" charset="0"/>
              <a:ea typeface="Arial"/>
              <a:cs typeface="Arial"/>
              <a:sym typeface="Arial"/>
            </a:endParaRPr>
          </a:p>
        </p:txBody>
      </p:sp>
      <p:sp>
        <p:nvSpPr>
          <p:cNvPr id="201" name="Google Shape;201;p7"/>
          <p:cNvSpPr/>
          <p:nvPr/>
        </p:nvSpPr>
        <p:spPr>
          <a:xfrm>
            <a:off x="2391358" y="1273969"/>
            <a:ext cx="507219" cy="413990"/>
          </a:xfrm>
          <a:prstGeom prst="ellipse">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panose="020B0502020202020204" pitchFamily="34" charset="0"/>
              <a:ea typeface="Arial"/>
              <a:cs typeface="Arial"/>
              <a:sym typeface="Arial"/>
            </a:endParaRPr>
          </a:p>
        </p:txBody>
      </p:sp>
      <p:sp>
        <p:nvSpPr>
          <p:cNvPr id="202" name="Google Shape;202;p7"/>
          <p:cNvSpPr/>
          <p:nvPr/>
        </p:nvSpPr>
        <p:spPr>
          <a:xfrm>
            <a:off x="10375900" y="258166"/>
            <a:ext cx="1552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rgbClr val="FFFFFF"/>
                </a:solidFill>
                <a:latin typeface="Century Gothic" panose="020B0502020202020204" pitchFamily="34" charset="0"/>
                <a:ea typeface="Arial"/>
                <a:cs typeface="Arial"/>
                <a:sym typeface="Arial"/>
              </a:rPr>
              <a:t>escuchar</a:t>
            </a:r>
            <a:endParaRPr sz="2000" b="1">
              <a:solidFill>
                <a:srgbClr val="FFFFFF"/>
              </a:solidFill>
              <a:latin typeface="Century Gothic" panose="020B0502020202020204" pitchFamily="34" charset="0"/>
              <a:ea typeface="Arial"/>
              <a:cs typeface="Arial"/>
              <a:sym typeface="Arial"/>
            </a:endParaRPr>
          </a:p>
        </p:txBody>
      </p:sp>
      <p:sp>
        <p:nvSpPr>
          <p:cNvPr id="203" name="Google Shape;203;p7"/>
          <p:cNvSpPr txBox="1"/>
          <p:nvPr/>
        </p:nvSpPr>
        <p:spPr>
          <a:xfrm>
            <a:off x="5198147" y="113440"/>
            <a:ext cx="6067437"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Arial"/>
              <a:buNone/>
            </a:pPr>
            <a:r>
              <a:rPr lang="en-GB" sz="2000" b="1" dirty="0">
                <a:solidFill>
                  <a:schemeClr val="accent5">
                    <a:lumMod val="50000"/>
                  </a:schemeClr>
                </a:solidFill>
                <a:latin typeface="Century Gothic" panose="020B0502020202020204" pitchFamily="34" charset="0"/>
                <a:ea typeface="Arial"/>
                <a:cs typeface="Arial"/>
                <a:sym typeface="Arial"/>
              </a:rPr>
              <a:t>Los </a:t>
            </a:r>
            <a:r>
              <a:rPr lang="en-GB" sz="2000" b="1" dirty="0" err="1">
                <a:solidFill>
                  <a:schemeClr val="accent5">
                    <a:lumMod val="50000"/>
                  </a:schemeClr>
                </a:solidFill>
                <a:latin typeface="Century Gothic" panose="020B0502020202020204" pitchFamily="34" charset="0"/>
                <a:ea typeface="Arial"/>
                <a:cs typeface="Arial"/>
                <a:sym typeface="Arial"/>
              </a:rPr>
              <a:t>expertos</a:t>
            </a:r>
            <a:r>
              <a:rPr lang="en-GB" sz="2000" b="1" dirty="0">
                <a:solidFill>
                  <a:schemeClr val="accent5">
                    <a:lumMod val="50000"/>
                  </a:schemeClr>
                </a:solidFill>
                <a:latin typeface="Century Gothic" panose="020B0502020202020204" pitchFamily="34" charset="0"/>
                <a:ea typeface="Arial"/>
                <a:cs typeface="Arial"/>
                <a:sym typeface="Arial"/>
              </a:rPr>
              <a:t> </a:t>
            </a:r>
            <a:r>
              <a:rPr lang="en-GB" sz="2000" b="1" dirty="0" err="1">
                <a:solidFill>
                  <a:schemeClr val="accent5">
                    <a:lumMod val="50000"/>
                  </a:schemeClr>
                </a:solidFill>
                <a:latin typeface="Century Gothic" panose="020B0502020202020204" pitchFamily="34" charset="0"/>
                <a:ea typeface="Arial"/>
                <a:cs typeface="Arial"/>
                <a:sym typeface="Arial"/>
              </a:rPr>
              <a:t>tienen</a:t>
            </a:r>
            <a:r>
              <a:rPr lang="en-GB" sz="2000" b="1" dirty="0">
                <a:solidFill>
                  <a:schemeClr val="accent5">
                    <a:lumMod val="50000"/>
                  </a:schemeClr>
                </a:solidFill>
                <a:latin typeface="Century Gothic" panose="020B0502020202020204" pitchFamily="34" charset="0"/>
                <a:ea typeface="Arial"/>
                <a:cs typeface="Arial"/>
                <a:sym typeface="Arial"/>
              </a:rPr>
              <a:t> </a:t>
            </a:r>
            <a:r>
              <a:rPr lang="en-GB" sz="2000" b="1" dirty="0" err="1">
                <a:solidFill>
                  <a:schemeClr val="accent5">
                    <a:lumMod val="50000"/>
                  </a:schemeClr>
                </a:solidFill>
                <a:latin typeface="Century Gothic" panose="020B0502020202020204" pitchFamily="34" charset="0"/>
                <a:ea typeface="Arial"/>
                <a:cs typeface="Arial"/>
                <a:sym typeface="Arial"/>
              </a:rPr>
              <a:t>unas</a:t>
            </a:r>
            <a:r>
              <a:rPr lang="en-GB" sz="2000" b="1" dirty="0">
                <a:solidFill>
                  <a:schemeClr val="accent5">
                    <a:lumMod val="50000"/>
                  </a:schemeClr>
                </a:solidFill>
                <a:latin typeface="Century Gothic" panose="020B0502020202020204" pitchFamily="34" charset="0"/>
                <a:ea typeface="Arial"/>
                <a:cs typeface="Arial"/>
                <a:sym typeface="Arial"/>
              </a:rPr>
              <a:t> </a:t>
            </a:r>
            <a:r>
              <a:rPr lang="en-GB" sz="2000" b="1" dirty="0" err="1">
                <a:solidFill>
                  <a:schemeClr val="accent5">
                    <a:lumMod val="50000"/>
                  </a:schemeClr>
                </a:solidFill>
                <a:latin typeface="Century Gothic" panose="020B0502020202020204" pitchFamily="34" charset="0"/>
                <a:ea typeface="Arial"/>
                <a:cs typeface="Arial"/>
                <a:sym typeface="Arial"/>
              </a:rPr>
              <a:t>preguntas</a:t>
            </a:r>
            <a:r>
              <a:rPr lang="en-GB" sz="2000" b="1" dirty="0">
                <a:solidFill>
                  <a:schemeClr val="accent5">
                    <a:lumMod val="50000"/>
                  </a:schemeClr>
                </a:solidFill>
                <a:latin typeface="Century Gothic" panose="020B0502020202020204" pitchFamily="34" charset="0"/>
                <a:ea typeface="Arial"/>
                <a:cs typeface="Arial"/>
                <a:sym typeface="Arial"/>
              </a:rPr>
              <a:t>.</a:t>
            </a:r>
            <a:endParaRPr sz="2000" dirty="0">
              <a:solidFill>
                <a:schemeClr val="accent5">
                  <a:lumMod val="50000"/>
                </a:schemeClr>
              </a:solidFill>
              <a:latin typeface="Century Gothic" panose="020B0502020202020204" pitchFamily="34" charset="0"/>
            </a:endParaRPr>
          </a:p>
          <a:p>
            <a:pPr marL="0" marR="0" lvl="0" indent="0" algn="l" rtl="0">
              <a:lnSpc>
                <a:spcPct val="100000"/>
              </a:lnSpc>
              <a:spcBef>
                <a:spcPts val="0"/>
              </a:spcBef>
              <a:spcAft>
                <a:spcPts val="0"/>
              </a:spcAft>
              <a:buClr>
                <a:srgbClr val="002060"/>
              </a:buClr>
              <a:buSzPts val="2200"/>
              <a:buFont typeface="Arial"/>
              <a:buNone/>
            </a:pPr>
            <a:r>
              <a:rPr lang="en-GB" sz="2000" b="1" dirty="0">
                <a:solidFill>
                  <a:schemeClr val="accent5">
                    <a:lumMod val="50000"/>
                  </a:schemeClr>
                </a:solidFill>
                <a:latin typeface="Century Gothic" panose="020B0502020202020204" pitchFamily="34" charset="0"/>
                <a:ea typeface="Arial"/>
                <a:cs typeface="Arial"/>
                <a:sym typeface="Arial"/>
              </a:rPr>
              <a:t>La </a:t>
            </a:r>
            <a:r>
              <a:rPr lang="en-GB" sz="2000" b="1" dirty="0" err="1">
                <a:solidFill>
                  <a:schemeClr val="accent5">
                    <a:lumMod val="50000"/>
                  </a:schemeClr>
                </a:solidFill>
                <a:latin typeface="Century Gothic" panose="020B0502020202020204" pitchFamily="34" charset="0"/>
                <a:ea typeface="Arial"/>
                <a:cs typeface="Arial"/>
                <a:sym typeface="Arial"/>
              </a:rPr>
              <a:t>pregunta</a:t>
            </a:r>
            <a:r>
              <a:rPr lang="en-GB" sz="2000" b="1" dirty="0">
                <a:solidFill>
                  <a:schemeClr val="accent5">
                    <a:lumMod val="50000"/>
                  </a:schemeClr>
                </a:solidFill>
                <a:latin typeface="Century Gothic" panose="020B0502020202020204" pitchFamily="34" charset="0"/>
                <a:ea typeface="Arial"/>
                <a:cs typeface="Arial"/>
                <a:sym typeface="Arial"/>
              </a:rPr>
              <a:t>, ¿para </a:t>
            </a:r>
            <a:r>
              <a:rPr lang="en-GB" sz="2000" b="1" dirty="0" err="1">
                <a:solidFill>
                  <a:schemeClr val="accent5">
                    <a:lumMod val="50000"/>
                  </a:schemeClr>
                </a:solidFill>
                <a:latin typeface="Century Gothic" panose="020B0502020202020204" pitchFamily="34" charset="0"/>
                <a:ea typeface="Arial"/>
                <a:cs typeface="Arial"/>
                <a:sym typeface="Arial"/>
              </a:rPr>
              <a:t>quién</a:t>
            </a:r>
            <a:r>
              <a:rPr lang="en-GB" sz="2000" b="1" dirty="0">
                <a:solidFill>
                  <a:schemeClr val="accent5">
                    <a:lumMod val="50000"/>
                  </a:schemeClr>
                </a:solidFill>
                <a:latin typeface="Century Gothic" panose="020B0502020202020204" pitchFamily="34" charset="0"/>
                <a:ea typeface="Arial"/>
                <a:cs typeface="Arial"/>
                <a:sym typeface="Arial"/>
              </a:rPr>
              <a:t> es? </a:t>
            </a:r>
            <a:endParaRPr sz="2000" dirty="0">
              <a:solidFill>
                <a:schemeClr val="accent5">
                  <a:lumMod val="50000"/>
                </a:schemeClr>
              </a:solidFill>
              <a:latin typeface="Century Gothic" panose="020B0502020202020204" pitchFamily="34" charset="0"/>
            </a:endParaRPr>
          </a:p>
          <a:p>
            <a:pPr marL="0" marR="0" lvl="0" indent="0" algn="l" rtl="0">
              <a:lnSpc>
                <a:spcPct val="100000"/>
              </a:lnSpc>
              <a:spcBef>
                <a:spcPts val="0"/>
              </a:spcBef>
              <a:spcAft>
                <a:spcPts val="0"/>
              </a:spcAft>
              <a:buClr>
                <a:srgbClr val="002060"/>
              </a:buClr>
              <a:buSzPts val="2200"/>
              <a:buFont typeface="Arial"/>
              <a:buNone/>
            </a:pPr>
            <a:r>
              <a:rPr lang="en-GB" sz="2000" b="1" i="0" u="none" strike="noStrike" cap="none" dirty="0" err="1">
                <a:solidFill>
                  <a:schemeClr val="accent5">
                    <a:lumMod val="50000"/>
                  </a:schemeClr>
                </a:solidFill>
                <a:latin typeface="Century Gothic" panose="020B0502020202020204" pitchFamily="34" charset="0"/>
                <a:ea typeface="Arial"/>
                <a:cs typeface="Arial"/>
                <a:sym typeface="Arial"/>
              </a:rPr>
              <a:t>Elige</a:t>
            </a:r>
            <a:r>
              <a:rPr lang="en-GB" sz="2000" b="1" i="0" u="none" strike="noStrike" cap="none" dirty="0">
                <a:solidFill>
                  <a:schemeClr val="accent5">
                    <a:lumMod val="50000"/>
                  </a:schemeClr>
                </a:solidFill>
                <a:latin typeface="Century Gothic" panose="020B0502020202020204" pitchFamily="34" charset="0"/>
                <a:ea typeface="Arial"/>
                <a:cs typeface="Arial"/>
                <a:sym typeface="Arial"/>
              </a:rPr>
              <a:t> A o B.</a:t>
            </a:r>
            <a:r>
              <a:rPr lang="en-GB" sz="2000" b="1" dirty="0">
                <a:solidFill>
                  <a:schemeClr val="accent5">
                    <a:lumMod val="50000"/>
                  </a:schemeClr>
                </a:solidFill>
                <a:latin typeface="Century Gothic" panose="020B0502020202020204" pitchFamily="34" charset="0"/>
                <a:ea typeface="Arial"/>
                <a:cs typeface="Arial"/>
                <a:sym typeface="Arial"/>
              </a:rPr>
              <a:t> </a:t>
            </a:r>
            <a:r>
              <a:rPr lang="en-GB" sz="2000" b="1" dirty="0" err="1">
                <a:solidFill>
                  <a:schemeClr val="accent5">
                    <a:lumMod val="50000"/>
                  </a:schemeClr>
                </a:solidFill>
                <a:latin typeface="Century Gothic" panose="020B0502020202020204" pitchFamily="34" charset="0"/>
                <a:ea typeface="Arial"/>
                <a:cs typeface="Arial"/>
                <a:sym typeface="Arial"/>
              </a:rPr>
              <a:t>Luego</a:t>
            </a:r>
            <a:r>
              <a:rPr lang="en-GB" sz="2000" b="1" dirty="0">
                <a:solidFill>
                  <a:schemeClr val="accent5">
                    <a:lumMod val="50000"/>
                  </a:schemeClr>
                </a:solidFill>
                <a:latin typeface="Century Gothic" panose="020B0502020202020204" pitchFamily="34" charset="0"/>
                <a:ea typeface="Arial"/>
                <a:cs typeface="Arial"/>
                <a:sym typeface="Arial"/>
              </a:rPr>
              <a:t> </a:t>
            </a:r>
            <a:r>
              <a:rPr lang="en-GB" sz="2000" b="1" dirty="0" err="1">
                <a:solidFill>
                  <a:schemeClr val="accent5">
                    <a:lumMod val="50000"/>
                  </a:schemeClr>
                </a:solidFill>
                <a:latin typeface="Century Gothic" panose="020B0502020202020204" pitchFamily="34" charset="0"/>
                <a:ea typeface="Arial"/>
                <a:cs typeface="Arial"/>
                <a:sym typeface="Arial"/>
              </a:rPr>
              <a:t>completa</a:t>
            </a:r>
            <a:r>
              <a:rPr lang="en-GB" sz="2000" b="1" dirty="0">
                <a:solidFill>
                  <a:schemeClr val="accent5">
                    <a:lumMod val="50000"/>
                  </a:schemeClr>
                </a:solidFill>
                <a:latin typeface="Century Gothic" panose="020B0502020202020204" pitchFamily="34" charset="0"/>
                <a:ea typeface="Arial"/>
                <a:cs typeface="Arial"/>
                <a:sym typeface="Arial"/>
              </a:rPr>
              <a:t> la </a:t>
            </a:r>
            <a:r>
              <a:rPr lang="en-GB" sz="2000" b="1" dirty="0" err="1">
                <a:solidFill>
                  <a:schemeClr val="accent5">
                    <a:lumMod val="50000"/>
                  </a:schemeClr>
                </a:solidFill>
                <a:latin typeface="Century Gothic" panose="020B0502020202020204" pitchFamily="34" charset="0"/>
                <a:ea typeface="Arial"/>
                <a:cs typeface="Arial"/>
                <a:sym typeface="Arial"/>
              </a:rPr>
              <a:t>traducción</a:t>
            </a:r>
            <a:r>
              <a:rPr lang="en-GB" sz="2000" b="1" dirty="0">
                <a:solidFill>
                  <a:schemeClr val="accent5">
                    <a:lumMod val="50000"/>
                  </a:schemeClr>
                </a:solidFill>
                <a:latin typeface="Century Gothic" panose="020B0502020202020204" pitchFamily="34" charset="0"/>
                <a:ea typeface="Arial"/>
                <a:cs typeface="Arial"/>
                <a:sym typeface="Arial"/>
              </a:rPr>
              <a:t>.</a:t>
            </a:r>
            <a:endParaRPr sz="2000" b="1" i="0" u="none" strike="noStrike" cap="none" dirty="0">
              <a:solidFill>
                <a:schemeClr val="accent5">
                  <a:lumMod val="50000"/>
                </a:schemeClr>
              </a:solidFill>
              <a:latin typeface="Century Gothic" panose="020B0502020202020204" pitchFamily="34" charset="0"/>
              <a:ea typeface="Arial"/>
              <a:cs typeface="Arial"/>
              <a:sym typeface="Arial"/>
            </a:endParaRPr>
          </a:p>
        </p:txBody>
      </p:sp>
      <p:pic>
        <p:nvPicPr>
          <p:cNvPr id="204" name="Google Shape;204;p7" descr="Shape, circle&#10;&#10;Description automatically generated"/>
          <p:cNvPicPr preferRelativeResize="0"/>
          <p:nvPr/>
        </p:nvPicPr>
        <p:blipFill rotWithShape="1">
          <a:blip r:embed="rId5">
            <a:alphaModFix/>
          </a:blip>
          <a:srcRect/>
          <a:stretch/>
        </p:blipFill>
        <p:spPr>
          <a:xfrm>
            <a:off x="1061513" y="1466428"/>
            <a:ext cx="903913" cy="903913"/>
          </a:xfrm>
          <a:prstGeom prst="rect">
            <a:avLst/>
          </a:prstGeom>
          <a:noFill/>
          <a:ln>
            <a:noFill/>
          </a:ln>
        </p:spPr>
      </p:pic>
      <p:pic>
        <p:nvPicPr>
          <p:cNvPr id="206" name="Google Shape;206;p7" descr="Shape, circle&#10;&#10;Description automatically generated"/>
          <p:cNvPicPr preferRelativeResize="0"/>
          <p:nvPr/>
        </p:nvPicPr>
        <p:blipFill rotWithShape="1">
          <a:blip r:embed="rId5">
            <a:alphaModFix/>
          </a:blip>
          <a:srcRect/>
          <a:stretch/>
        </p:blipFill>
        <p:spPr>
          <a:xfrm>
            <a:off x="3351017" y="1480964"/>
            <a:ext cx="903913" cy="903913"/>
          </a:xfrm>
          <a:prstGeom prst="rect">
            <a:avLst/>
          </a:prstGeom>
          <a:noFill/>
          <a:ln>
            <a:noFill/>
          </a:ln>
        </p:spPr>
      </p:pic>
      <p:sp>
        <p:nvSpPr>
          <p:cNvPr id="207" name="Google Shape;207;p7"/>
          <p:cNvSpPr txBox="1"/>
          <p:nvPr/>
        </p:nvSpPr>
        <p:spPr>
          <a:xfrm>
            <a:off x="1715340" y="2522900"/>
            <a:ext cx="1883223"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F66400"/>
                </a:solidFill>
                <a:latin typeface="Century Gothic" panose="020B0502020202020204" pitchFamily="34" charset="0"/>
                <a:ea typeface="Arial"/>
                <a:cs typeface="Arial"/>
                <a:sym typeface="Arial"/>
              </a:rPr>
              <a:t>study English</a:t>
            </a:r>
            <a:endParaRPr dirty="0">
              <a:latin typeface="Century Gothic" panose="020B0502020202020204" pitchFamily="34" charset="0"/>
            </a:endParaRPr>
          </a:p>
        </p:txBody>
      </p:sp>
      <p:sp>
        <p:nvSpPr>
          <p:cNvPr id="208" name="Google Shape;208;p7"/>
          <p:cNvSpPr/>
          <p:nvPr/>
        </p:nvSpPr>
        <p:spPr>
          <a:xfrm>
            <a:off x="868406" y="3070452"/>
            <a:ext cx="3442790" cy="1126004"/>
          </a:xfrm>
          <a:prstGeom prst="rect">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panose="020B0502020202020204" pitchFamily="34" charset="0"/>
              <a:ea typeface="Arial"/>
              <a:cs typeface="Arial"/>
              <a:sym typeface="Arial"/>
            </a:endParaRPr>
          </a:p>
        </p:txBody>
      </p:sp>
      <p:sp>
        <p:nvSpPr>
          <p:cNvPr id="209" name="Google Shape;209;p7"/>
          <p:cNvSpPr txBox="1"/>
          <p:nvPr/>
        </p:nvSpPr>
        <p:spPr>
          <a:xfrm>
            <a:off x="2493200" y="2998776"/>
            <a:ext cx="33374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chemeClr val="accent5">
                    <a:lumMod val="50000"/>
                  </a:schemeClr>
                </a:solidFill>
                <a:latin typeface="Century Gothic" panose="020B0502020202020204" pitchFamily="34" charset="0"/>
                <a:ea typeface="Arial"/>
                <a:cs typeface="Arial"/>
                <a:sym typeface="Arial"/>
              </a:rPr>
              <a:t>B</a:t>
            </a:r>
            <a:endParaRPr sz="2000">
              <a:solidFill>
                <a:schemeClr val="accent5">
                  <a:lumMod val="50000"/>
                </a:schemeClr>
              </a:solidFill>
              <a:latin typeface="Century Gothic" panose="020B0502020202020204" pitchFamily="34" charset="0"/>
              <a:ea typeface="Arial"/>
              <a:cs typeface="Arial"/>
              <a:sym typeface="Arial"/>
            </a:endParaRPr>
          </a:p>
        </p:txBody>
      </p:sp>
      <p:sp>
        <p:nvSpPr>
          <p:cNvPr id="210" name="Google Shape;210;p7"/>
          <p:cNvSpPr txBox="1"/>
          <p:nvPr/>
        </p:nvSpPr>
        <p:spPr>
          <a:xfrm>
            <a:off x="832471" y="3026096"/>
            <a:ext cx="37382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chemeClr val="accent5">
                    <a:lumMod val="50000"/>
                  </a:schemeClr>
                </a:solidFill>
                <a:latin typeface="Century Gothic" panose="020B0502020202020204" pitchFamily="34" charset="0"/>
                <a:ea typeface="Arial"/>
                <a:cs typeface="Arial"/>
                <a:sym typeface="Arial"/>
              </a:rPr>
              <a:t>A</a:t>
            </a:r>
            <a:endParaRPr sz="2000">
              <a:solidFill>
                <a:schemeClr val="accent5">
                  <a:lumMod val="50000"/>
                </a:schemeClr>
              </a:solidFill>
              <a:latin typeface="Century Gothic" panose="020B0502020202020204" pitchFamily="34" charset="0"/>
              <a:ea typeface="Arial"/>
              <a:cs typeface="Arial"/>
              <a:sym typeface="Arial"/>
            </a:endParaRPr>
          </a:p>
        </p:txBody>
      </p:sp>
      <p:sp>
        <p:nvSpPr>
          <p:cNvPr id="211" name="Google Shape;211;p7">
            <a:hlinkClick r:id="" action="ppaction://noaction">
              <a:snd r:embed="rId6" name="2 Realizas proyectos pra%CC%81cticos.wav"/>
            </a:hlinkClick>
          </p:cNvPr>
          <p:cNvSpPr/>
          <p:nvPr/>
        </p:nvSpPr>
        <p:spPr>
          <a:xfrm>
            <a:off x="281120" y="3455136"/>
            <a:ext cx="414926" cy="366847"/>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31538F"/>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GB" sz="2000" b="1" i="0" u="none" strike="noStrike" cap="none">
                <a:solidFill>
                  <a:srgbClr val="FFFFFF"/>
                </a:solidFill>
                <a:latin typeface="Century Gothic" panose="020B0502020202020204" pitchFamily="34" charset="0"/>
                <a:ea typeface="Arial"/>
                <a:cs typeface="Arial"/>
                <a:sym typeface="Arial"/>
              </a:rPr>
              <a:t>2</a:t>
            </a:r>
            <a:endParaRPr sz="2000" b="1" i="0" u="none" strike="noStrike" cap="none">
              <a:solidFill>
                <a:srgbClr val="FFFFFF"/>
              </a:solidFill>
              <a:latin typeface="Century Gothic" panose="020B0502020202020204" pitchFamily="34" charset="0"/>
              <a:ea typeface="Arial"/>
              <a:cs typeface="Arial"/>
              <a:sym typeface="Arial"/>
            </a:endParaRPr>
          </a:p>
        </p:txBody>
      </p:sp>
      <p:sp>
        <p:nvSpPr>
          <p:cNvPr id="212" name="Google Shape;212;p7"/>
          <p:cNvSpPr txBox="1"/>
          <p:nvPr/>
        </p:nvSpPr>
        <p:spPr>
          <a:xfrm>
            <a:off x="756184" y="4237452"/>
            <a:ext cx="4861026"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chemeClr val="accent5">
                    <a:lumMod val="50000"/>
                  </a:schemeClr>
                </a:solidFill>
                <a:latin typeface="Century Gothic" panose="020B0502020202020204" pitchFamily="34" charset="0"/>
                <a:ea typeface="Arial"/>
                <a:cs typeface="Arial"/>
                <a:sym typeface="Arial"/>
              </a:rPr>
              <a:t>Do you ____________________________?</a:t>
            </a:r>
            <a:endParaRPr sz="2000" b="1" dirty="0">
              <a:solidFill>
                <a:schemeClr val="accent5">
                  <a:lumMod val="50000"/>
                </a:schemeClr>
              </a:solidFill>
              <a:latin typeface="Century Gothic" panose="020B0502020202020204" pitchFamily="34" charset="0"/>
              <a:ea typeface="Arial"/>
              <a:cs typeface="Arial"/>
              <a:sym typeface="Arial"/>
            </a:endParaRPr>
          </a:p>
        </p:txBody>
      </p:sp>
      <p:sp>
        <p:nvSpPr>
          <p:cNvPr id="213" name="Google Shape;213;p7"/>
          <p:cNvSpPr/>
          <p:nvPr/>
        </p:nvSpPr>
        <p:spPr>
          <a:xfrm>
            <a:off x="2399914" y="3019156"/>
            <a:ext cx="507219" cy="413990"/>
          </a:xfrm>
          <a:prstGeom prst="ellipse">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panose="020B0502020202020204" pitchFamily="34" charset="0"/>
              <a:ea typeface="Arial"/>
              <a:cs typeface="Arial"/>
              <a:sym typeface="Arial"/>
            </a:endParaRPr>
          </a:p>
        </p:txBody>
      </p:sp>
      <p:pic>
        <p:nvPicPr>
          <p:cNvPr id="215" name="Google Shape;215;p7"/>
          <p:cNvPicPr preferRelativeResize="0"/>
          <p:nvPr/>
        </p:nvPicPr>
        <p:blipFill rotWithShape="1">
          <a:blip r:embed="rId7">
            <a:alphaModFix/>
          </a:blip>
          <a:srcRect/>
          <a:stretch/>
        </p:blipFill>
        <p:spPr>
          <a:xfrm>
            <a:off x="961542" y="3261876"/>
            <a:ext cx="843444" cy="843444"/>
          </a:xfrm>
          <a:prstGeom prst="rect">
            <a:avLst/>
          </a:prstGeom>
          <a:noFill/>
          <a:ln>
            <a:noFill/>
          </a:ln>
        </p:spPr>
      </p:pic>
      <p:sp>
        <p:nvSpPr>
          <p:cNvPr id="216" name="Google Shape;216;p7"/>
          <p:cNvSpPr txBox="1"/>
          <p:nvPr/>
        </p:nvSpPr>
        <p:spPr>
          <a:xfrm>
            <a:off x="1718673" y="4237452"/>
            <a:ext cx="3933483"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F66400"/>
                </a:solidFill>
                <a:latin typeface="Century Gothic" panose="020B0502020202020204" pitchFamily="34" charset="0"/>
                <a:cs typeface="Arial"/>
                <a:sym typeface="Arial"/>
              </a:rPr>
              <a:t>carry out practical projects</a:t>
            </a:r>
            <a:endParaRPr dirty="0">
              <a:latin typeface="Century Gothic" panose="020B0502020202020204" pitchFamily="34" charset="0"/>
            </a:endParaRPr>
          </a:p>
        </p:txBody>
      </p:sp>
      <p:sp>
        <p:nvSpPr>
          <p:cNvPr id="217" name="Google Shape;217;p7"/>
          <p:cNvSpPr/>
          <p:nvPr/>
        </p:nvSpPr>
        <p:spPr>
          <a:xfrm>
            <a:off x="868406" y="4818945"/>
            <a:ext cx="3442790" cy="1126004"/>
          </a:xfrm>
          <a:prstGeom prst="rect">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panose="020B0502020202020204" pitchFamily="34" charset="0"/>
              <a:ea typeface="Arial"/>
              <a:cs typeface="Arial"/>
              <a:sym typeface="Arial"/>
            </a:endParaRPr>
          </a:p>
        </p:txBody>
      </p:sp>
      <p:sp>
        <p:nvSpPr>
          <p:cNvPr id="218" name="Google Shape;218;p7"/>
          <p:cNvSpPr txBox="1"/>
          <p:nvPr/>
        </p:nvSpPr>
        <p:spPr>
          <a:xfrm>
            <a:off x="2493200" y="4747269"/>
            <a:ext cx="33374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chemeClr val="accent5">
                    <a:lumMod val="50000"/>
                  </a:schemeClr>
                </a:solidFill>
                <a:latin typeface="Century Gothic" panose="020B0502020202020204" pitchFamily="34" charset="0"/>
                <a:ea typeface="Arial"/>
                <a:cs typeface="Arial"/>
                <a:sym typeface="Arial"/>
              </a:rPr>
              <a:t>B</a:t>
            </a:r>
            <a:endParaRPr sz="2000">
              <a:solidFill>
                <a:schemeClr val="accent5">
                  <a:lumMod val="50000"/>
                </a:schemeClr>
              </a:solidFill>
              <a:latin typeface="Century Gothic" panose="020B0502020202020204" pitchFamily="34" charset="0"/>
              <a:ea typeface="Arial"/>
              <a:cs typeface="Arial"/>
              <a:sym typeface="Arial"/>
            </a:endParaRPr>
          </a:p>
        </p:txBody>
      </p:sp>
      <p:sp>
        <p:nvSpPr>
          <p:cNvPr id="219" name="Google Shape;219;p7"/>
          <p:cNvSpPr txBox="1"/>
          <p:nvPr/>
        </p:nvSpPr>
        <p:spPr>
          <a:xfrm>
            <a:off x="832471" y="4774589"/>
            <a:ext cx="37382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chemeClr val="accent5">
                    <a:lumMod val="50000"/>
                  </a:schemeClr>
                </a:solidFill>
                <a:latin typeface="Century Gothic" panose="020B0502020202020204" pitchFamily="34" charset="0"/>
                <a:ea typeface="Arial"/>
                <a:cs typeface="Arial"/>
                <a:sym typeface="Arial"/>
              </a:rPr>
              <a:t>A</a:t>
            </a:r>
            <a:endParaRPr sz="2000">
              <a:solidFill>
                <a:schemeClr val="accent5">
                  <a:lumMod val="50000"/>
                </a:schemeClr>
              </a:solidFill>
              <a:latin typeface="Century Gothic" panose="020B0502020202020204" pitchFamily="34" charset="0"/>
              <a:ea typeface="Arial"/>
              <a:cs typeface="Arial"/>
              <a:sym typeface="Arial"/>
            </a:endParaRPr>
          </a:p>
        </p:txBody>
      </p:sp>
      <p:sp>
        <p:nvSpPr>
          <p:cNvPr id="220" name="Google Shape;220;p7">
            <a:hlinkClick r:id="" action="ppaction://noaction">
              <a:snd r:embed="rId8" name="3 %C2%BForganiza%CC%81is eventos.wav"/>
            </a:hlinkClick>
          </p:cNvPr>
          <p:cNvSpPr/>
          <p:nvPr/>
        </p:nvSpPr>
        <p:spPr>
          <a:xfrm>
            <a:off x="281120" y="5203629"/>
            <a:ext cx="414926" cy="366847"/>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31538F"/>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GB" sz="2000" b="1" i="0" u="none" strike="noStrike" cap="none">
                <a:solidFill>
                  <a:srgbClr val="FFFFFF"/>
                </a:solidFill>
                <a:latin typeface="Century Gothic" panose="020B0502020202020204" pitchFamily="34" charset="0"/>
                <a:ea typeface="Arial"/>
                <a:cs typeface="Arial"/>
                <a:sym typeface="Arial"/>
              </a:rPr>
              <a:t>3</a:t>
            </a:r>
            <a:endParaRPr sz="2000" b="1" i="0" u="none" strike="noStrike" cap="none">
              <a:solidFill>
                <a:srgbClr val="FFFFFF"/>
              </a:solidFill>
              <a:latin typeface="Century Gothic" panose="020B0502020202020204" pitchFamily="34" charset="0"/>
              <a:ea typeface="Arial"/>
              <a:cs typeface="Arial"/>
              <a:sym typeface="Arial"/>
            </a:endParaRPr>
          </a:p>
        </p:txBody>
      </p:sp>
      <p:sp>
        <p:nvSpPr>
          <p:cNvPr id="221" name="Google Shape;221;p7"/>
          <p:cNvSpPr txBox="1"/>
          <p:nvPr/>
        </p:nvSpPr>
        <p:spPr>
          <a:xfrm>
            <a:off x="756184" y="5985945"/>
            <a:ext cx="542861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chemeClr val="accent5">
                    <a:lumMod val="50000"/>
                  </a:schemeClr>
                </a:solidFill>
                <a:latin typeface="Century Gothic" panose="020B0502020202020204" pitchFamily="34" charset="0"/>
                <a:ea typeface="Arial"/>
                <a:cs typeface="Arial"/>
                <a:sym typeface="Arial"/>
              </a:rPr>
              <a:t>Do you _____________________________?</a:t>
            </a:r>
            <a:endParaRPr sz="2000" b="1" dirty="0">
              <a:solidFill>
                <a:schemeClr val="accent5">
                  <a:lumMod val="50000"/>
                </a:schemeClr>
              </a:solidFill>
              <a:latin typeface="Century Gothic" panose="020B0502020202020204" pitchFamily="34" charset="0"/>
              <a:ea typeface="Arial"/>
              <a:cs typeface="Arial"/>
              <a:sym typeface="Arial"/>
            </a:endParaRPr>
          </a:p>
        </p:txBody>
      </p:sp>
      <p:pic>
        <p:nvPicPr>
          <p:cNvPr id="224" name="Google Shape;224;p7"/>
          <p:cNvPicPr preferRelativeResize="0"/>
          <p:nvPr/>
        </p:nvPicPr>
        <p:blipFill rotWithShape="1">
          <a:blip r:embed="rId7">
            <a:alphaModFix/>
          </a:blip>
          <a:srcRect/>
          <a:stretch/>
        </p:blipFill>
        <p:spPr>
          <a:xfrm>
            <a:off x="2999306" y="3281625"/>
            <a:ext cx="843444" cy="843444"/>
          </a:xfrm>
          <a:prstGeom prst="rect">
            <a:avLst/>
          </a:prstGeom>
          <a:noFill/>
          <a:ln>
            <a:noFill/>
          </a:ln>
        </p:spPr>
      </p:pic>
      <p:sp>
        <p:nvSpPr>
          <p:cNvPr id="225" name="Google Shape;225;p7"/>
          <p:cNvSpPr/>
          <p:nvPr/>
        </p:nvSpPr>
        <p:spPr>
          <a:xfrm>
            <a:off x="6611755" y="1412928"/>
            <a:ext cx="3442790" cy="1126004"/>
          </a:xfrm>
          <a:prstGeom prst="rect">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panose="020B0502020202020204" pitchFamily="34" charset="0"/>
              <a:ea typeface="Arial"/>
              <a:cs typeface="Arial"/>
              <a:sym typeface="Arial"/>
            </a:endParaRPr>
          </a:p>
        </p:txBody>
      </p:sp>
      <p:sp>
        <p:nvSpPr>
          <p:cNvPr id="226" name="Google Shape;226;p7"/>
          <p:cNvSpPr txBox="1"/>
          <p:nvPr/>
        </p:nvSpPr>
        <p:spPr>
          <a:xfrm>
            <a:off x="8236549" y="1341252"/>
            <a:ext cx="33374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chemeClr val="accent5">
                    <a:lumMod val="50000"/>
                  </a:schemeClr>
                </a:solidFill>
                <a:latin typeface="Century Gothic" panose="020B0502020202020204" pitchFamily="34" charset="0"/>
                <a:ea typeface="Arial"/>
                <a:cs typeface="Arial"/>
                <a:sym typeface="Arial"/>
              </a:rPr>
              <a:t>B</a:t>
            </a:r>
            <a:endParaRPr sz="2000">
              <a:solidFill>
                <a:schemeClr val="accent5">
                  <a:lumMod val="50000"/>
                </a:schemeClr>
              </a:solidFill>
              <a:latin typeface="Century Gothic" panose="020B0502020202020204" pitchFamily="34" charset="0"/>
              <a:ea typeface="Arial"/>
              <a:cs typeface="Arial"/>
              <a:sym typeface="Arial"/>
            </a:endParaRPr>
          </a:p>
        </p:txBody>
      </p:sp>
      <p:sp>
        <p:nvSpPr>
          <p:cNvPr id="227" name="Google Shape;227;p7"/>
          <p:cNvSpPr txBox="1"/>
          <p:nvPr/>
        </p:nvSpPr>
        <p:spPr>
          <a:xfrm>
            <a:off x="6575820" y="1368572"/>
            <a:ext cx="37382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chemeClr val="accent5">
                    <a:lumMod val="50000"/>
                  </a:schemeClr>
                </a:solidFill>
                <a:latin typeface="Century Gothic" panose="020B0502020202020204" pitchFamily="34" charset="0"/>
                <a:ea typeface="Arial"/>
                <a:cs typeface="Arial"/>
                <a:sym typeface="Arial"/>
              </a:rPr>
              <a:t>A</a:t>
            </a:r>
            <a:endParaRPr sz="2000">
              <a:solidFill>
                <a:schemeClr val="accent5">
                  <a:lumMod val="50000"/>
                </a:schemeClr>
              </a:solidFill>
              <a:latin typeface="Century Gothic" panose="020B0502020202020204" pitchFamily="34" charset="0"/>
              <a:ea typeface="Arial"/>
              <a:cs typeface="Arial"/>
              <a:sym typeface="Arial"/>
            </a:endParaRPr>
          </a:p>
        </p:txBody>
      </p:sp>
      <p:sp>
        <p:nvSpPr>
          <p:cNvPr id="228" name="Google Shape;228;p7">
            <a:hlinkClick r:id="" action="ppaction://noaction">
              <a:snd r:embed="rId9" name="4 escuchas los consejos.wav"/>
            </a:hlinkClick>
          </p:cNvPr>
          <p:cNvSpPr/>
          <p:nvPr/>
        </p:nvSpPr>
        <p:spPr>
          <a:xfrm>
            <a:off x="6024469" y="1797612"/>
            <a:ext cx="414926" cy="366847"/>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31538F"/>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GB" sz="2000" b="1" i="0" u="none" strike="noStrike" cap="none" dirty="0">
                <a:solidFill>
                  <a:srgbClr val="FFFFFF"/>
                </a:solidFill>
                <a:latin typeface="Century Gothic" panose="020B0502020202020204" pitchFamily="34" charset="0"/>
                <a:ea typeface="Arial"/>
                <a:cs typeface="Arial"/>
                <a:sym typeface="Arial"/>
              </a:rPr>
              <a:t>4</a:t>
            </a:r>
            <a:endParaRPr sz="2000" b="1" i="0" u="none" strike="noStrike" cap="none" dirty="0">
              <a:solidFill>
                <a:srgbClr val="FFFFFF"/>
              </a:solidFill>
              <a:latin typeface="Century Gothic" panose="020B0502020202020204" pitchFamily="34" charset="0"/>
              <a:ea typeface="Arial"/>
              <a:cs typeface="Arial"/>
              <a:sym typeface="Arial"/>
            </a:endParaRPr>
          </a:p>
        </p:txBody>
      </p:sp>
      <p:sp>
        <p:nvSpPr>
          <p:cNvPr id="229" name="Google Shape;229;p7"/>
          <p:cNvSpPr txBox="1"/>
          <p:nvPr/>
        </p:nvSpPr>
        <p:spPr>
          <a:xfrm>
            <a:off x="6499533" y="2579928"/>
            <a:ext cx="542861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chemeClr val="accent5">
                    <a:lumMod val="50000"/>
                  </a:schemeClr>
                </a:solidFill>
                <a:latin typeface="Century Gothic" panose="020B0502020202020204" pitchFamily="34" charset="0"/>
                <a:ea typeface="Arial"/>
                <a:cs typeface="Arial"/>
                <a:sym typeface="Arial"/>
              </a:rPr>
              <a:t>Do you _______________________________?</a:t>
            </a:r>
            <a:endParaRPr dirty="0">
              <a:solidFill>
                <a:schemeClr val="accent5">
                  <a:lumMod val="50000"/>
                </a:schemeClr>
              </a:solidFill>
              <a:latin typeface="Century Gothic" panose="020B0502020202020204" pitchFamily="34" charset="0"/>
            </a:endParaRPr>
          </a:p>
        </p:txBody>
      </p:sp>
      <p:sp>
        <p:nvSpPr>
          <p:cNvPr id="230" name="Google Shape;230;p7"/>
          <p:cNvSpPr/>
          <p:nvPr/>
        </p:nvSpPr>
        <p:spPr>
          <a:xfrm>
            <a:off x="8144673" y="1340613"/>
            <a:ext cx="507219" cy="413990"/>
          </a:xfrm>
          <a:prstGeom prst="ellipse">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panose="020B0502020202020204" pitchFamily="34" charset="0"/>
              <a:ea typeface="Arial"/>
              <a:cs typeface="Arial"/>
              <a:sym typeface="Arial"/>
            </a:endParaRPr>
          </a:p>
        </p:txBody>
      </p:sp>
      <p:sp>
        <p:nvSpPr>
          <p:cNvPr id="231" name="Google Shape;231;p7"/>
          <p:cNvSpPr/>
          <p:nvPr/>
        </p:nvSpPr>
        <p:spPr>
          <a:xfrm>
            <a:off x="6610726" y="3113461"/>
            <a:ext cx="3442790" cy="1126004"/>
          </a:xfrm>
          <a:prstGeom prst="rect">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panose="020B0502020202020204" pitchFamily="34" charset="0"/>
              <a:ea typeface="Arial"/>
              <a:cs typeface="Arial"/>
              <a:sym typeface="Arial"/>
            </a:endParaRPr>
          </a:p>
        </p:txBody>
      </p:sp>
      <p:sp>
        <p:nvSpPr>
          <p:cNvPr id="232" name="Google Shape;232;p7"/>
          <p:cNvSpPr txBox="1"/>
          <p:nvPr/>
        </p:nvSpPr>
        <p:spPr>
          <a:xfrm>
            <a:off x="8235520" y="3041785"/>
            <a:ext cx="33374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chemeClr val="accent5">
                    <a:lumMod val="50000"/>
                  </a:schemeClr>
                </a:solidFill>
                <a:latin typeface="Century Gothic" panose="020B0502020202020204" pitchFamily="34" charset="0"/>
                <a:ea typeface="Arial"/>
                <a:cs typeface="Arial"/>
                <a:sym typeface="Arial"/>
              </a:rPr>
              <a:t>B</a:t>
            </a:r>
            <a:endParaRPr sz="2000">
              <a:solidFill>
                <a:schemeClr val="accent5">
                  <a:lumMod val="50000"/>
                </a:schemeClr>
              </a:solidFill>
              <a:latin typeface="Century Gothic" panose="020B0502020202020204" pitchFamily="34" charset="0"/>
              <a:ea typeface="Arial"/>
              <a:cs typeface="Arial"/>
              <a:sym typeface="Arial"/>
            </a:endParaRPr>
          </a:p>
        </p:txBody>
      </p:sp>
      <p:sp>
        <p:nvSpPr>
          <p:cNvPr id="233" name="Google Shape;233;p7"/>
          <p:cNvSpPr txBox="1"/>
          <p:nvPr/>
        </p:nvSpPr>
        <p:spPr>
          <a:xfrm>
            <a:off x="6574791" y="3069105"/>
            <a:ext cx="37382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chemeClr val="accent5">
                    <a:lumMod val="50000"/>
                  </a:schemeClr>
                </a:solidFill>
                <a:latin typeface="Century Gothic" panose="020B0502020202020204" pitchFamily="34" charset="0"/>
                <a:ea typeface="Arial"/>
                <a:cs typeface="Arial"/>
                <a:sym typeface="Arial"/>
              </a:rPr>
              <a:t>A</a:t>
            </a:r>
            <a:endParaRPr sz="2000">
              <a:solidFill>
                <a:schemeClr val="accent5">
                  <a:lumMod val="50000"/>
                </a:schemeClr>
              </a:solidFill>
              <a:latin typeface="Century Gothic" panose="020B0502020202020204" pitchFamily="34" charset="0"/>
              <a:ea typeface="Arial"/>
              <a:cs typeface="Arial"/>
              <a:sym typeface="Arial"/>
            </a:endParaRPr>
          </a:p>
        </p:txBody>
      </p:sp>
      <p:sp>
        <p:nvSpPr>
          <p:cNvPr id="234" name="Google Shape;234;p7">
            <a:hlinkClick r:id="" action="ppaction://noaction">
              <a:snd r:embed="rId10" name="5 entregas los deberes.wav"/>
            </a:hlinkClick>
          </p:cNvPr>
          <p:cNvSpPr/>
          <p:nvPr/>
        </p:nvSpPr>
        <p:spPr>
          <a:xfrm>
            <a:off x="6023440" y="3498145"/>
            <a:ext cx="414926" cy="366847"/>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31538F"/>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GB" sz="2000" b="1" i="0" u="none" strike="noStrike" cap="none">
                <a:solidFill>
                  <a:srgbClr val="FFFFFF"/>
                </a:solidFill>
                <a:latin typeface="Century Gothic" panose="020B0502020202020204" pitchFamily="34" charset="0"/>
                <a:ea typeface="Arial"/>
                <a:cs typeface="Arial"/>
                <a:sym typeface="Arial"/>
              </a:rPr>
              <a:t>5</a:t>
            </a:r>
            <a:endParaRPr sz="2000" b="1" i="0" u="none" strike="noStrike" cap="none">
              <a:solidFill>
                <a:srgbClr val="FFFFFF"/>
              </a:solidFill>
              <a:latin typeface="Century Gothic" panose="020B0502020202020204" pitchFamily="34" charset="0"/>
              <a:ea typeface="Arial"/>
              <a:cs typeface="Arial"/>
              <a:sym typeface="Arial"/>
            </a:endParaRPr>
          </a:p>
        </p:txBody>
      </p:sp>
      <p:sp>
        <p:nvSpPr>
          <p:cNvPr id="235" name="Google Shape;235;p7"/>
          <p:cNvSpPr txBox="1"/>
          <p:nvPr/>
        </p:nvSpPr>
        <p:spPr>
          <a:xfrm>
            <a:off x="6498504" y="4280461"/>
            <a:ext cx="585454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chemeClr val="accent5">
                    <a:lumMod val="50000"/>
                  </a:schemeClr>
                </a:solidFill>
                <a:latin typeface="Century Gothic" panose="020B0502020202020204" pitchFamily="34" charset="0"/>
                <a:ea typeface="Arial"/>
                <a:cs typeface="Arial"/>
                <a:sym typeface="Arial"/>
              </a:rPr>
              <a:t>Do you ___________________________?</a:t>
            </a:r>
            <a:endParaRPr sz="2000" b="1" dirty="0">
              <a:solidFill>
                <a:schemeClr val="accent5">
                  <a:lumMod val="50000"/>
                </a:schemeClr>
              </a:solidFill>
              <a:latin typeface="Century Gothic" panose="020B0502020202020204" pitchFamily="34" charset="0"/>
              <a:ea typeface="Arial"/>
              <a:cs typeface="Arial"/>
              <a:sym typeface="Arial"/>
            </a:endParaRPr>
          </a:p>
        </p:txBody>
      </p:sp>
      <p:sp>
        <p:nvSpPr>
          <p:cNvPr id="236" name="Google Shape;236;p7"/>
          <p:cNvSpPr/>
          <p:nvPr/>
        </p:nvSpPr>
        <p:spPr>
          <a:xfrm>
            <a:off x="6572080" y="3085877"/>
            <a:ext cx="507219" cy="413990"/>
          </a:xfrm>
          <a:prstGeom prst="ellipse">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panose="020B0502020202020204" pitchFamily="34" charset="0"/>
              <a:ea typeface="Arial"/>
              <a:cs typeface="Arial"/>
              <a:sym typeface="Arial"/>
            </a:endParaRPr>
          </a:p>
        </p:txBody>
      </p:sp>
      <p:sp>
        <p:nvSpPr>
          <p:cNvPr id="237" name="Google Shape;237;p7"/>
          <p:cNvSpPr/>
          <p:nvPr/>
        </p:nvSpPr>
        <p:spPr>
          <a:xfrm>
            <a:off x="6610726" y="4861954"/>
            <a:ext cx="3442790" cy="1126004"/>
          </a:xfrm>
          <a:prstGeom prst="rect">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panose="020B0502020202020204" pitchFamily="34" charset="0"/>
              <a:ea typeface="Arial"/>
              <a:cs typeface="Arial"/>
              <a:sym typeface="Arial"/>
            </a:endParaRPr>
          </a:p>
        </p:txBody>
      </p:sp>
      <p:sp>
        <p:nvSpPr>
          <p:cNvPr id="238" name="Google Shape;238;p7"/>
          <p:cNvSpPr txBox="1"/>
          <p:nvPr/>
        </p:nvSpPr>
        <p:spPr>
          <a:xfrm>
            <a:off x="8235520" y="4790278"/>
            <a:ext cx="33374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chemeClr val="accent5">
                    <a:lumMod val="50000"/>
                  </a:schemeClr>
                </a:solidFill>
                <a:latin typeface="Century Gothic" panose="020B0502020202020204" pitchFamily="34" charset="0"/>
                <a:ea typeface="Arial"/>
                <a:cs typeface="Arial"/>
                <a:sym typeface="Arial"/>
              </a:rPr>
              <a:t>B</a:t>
            </a:r>
            <a:endParaRPr sz="2000">
              <a:solidFill>
                <a:schemeClr val="accent5">
                  <a:lumMod val="50000"/>
                </a:schemeClr>
              </a:solidFill>
              <a:latin typeface="Century Gothic" panose="020B0502020202020204" pitchFamily="34" charset="0"/>
              <a:ea typeface="Arial"/>
              <a:cs typeface="Arial"/>
              <a:sym typeface="Arial"/>
            </a:endParaRPr>
          </a:p>
        </p:txBody>
      </p:sp>
      <p:sp>
        <p:nvSpPr>
          <p:cNvPr id="239" name="Google Shape;239;p7"/>
          <p:cNvSpPr txBox="1"/>
          <p:nvPr/>
        </p:nvSpPr>
        <p:spPr>
          <a:xfrm>
            <a:off x="6574791" y="4817598"/>
            <a:ext cx="37382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chemeClr val="accent5">
                    <a:lumMod val="50000"/>
                  </a:schemeClr>
                </a:solidFill>
                <a:latin typeface="Century Gothic" panose="020B0502020202020204" pitchFamily="34" charset="0"/>
                <a:ea typeface="Arial"/>
                <a:cs typeface="Arial"/>
                <a:sym typeface="Arial"/>
              </a:rPr>
              <a:t>A</a:t>
            </a:r>
            <a:endParaRPr sz="2000">
              <a:solidFill>
                <a:schemeClr val="accent5">
                  <a:lumMod val="50000"/>
                </a:schemeClr>
              </a:solidFill>
              <a:latin typeface="Century Gothic" panose="020B0502020202020204" pitchFamily="34" charset="0"/>
              <a:ea typeface="Arial"/>
              <a:cs typeface="Arial"/>
              <a:sym typeface="Arial"/>
            </a:endParaRPr>
          </a:p>
        </p:txBody>
      </p:sp>
      <p:sp>
        <p:nvSpPr>
          <p:cNvPr id="240" name="Google Shape;240;p7">
            <a:hlinkClick r:id="" action="ppaction://noaction">
              <a:snd r:embed="rId11" name="6 usa%CC%81is mucho.wav"/>
            </a:hlinkClick>
          </p:cNvPr>
          <p:cNvSpPr/>
          <p:nvPr/>
        </p:nvSpPr>
        <p:spPr>
          <a:xfrm>
            <a:off x="6023440" y="5246638"/>
            <a:ext cx="414926" cy="366847"/>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31538F"/>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GB" sz="2000" b="1" i="0" u="none" strike="noStrike" cap="none">
                <a:solidFill>
                  <a:srgbClr val="FFFFFF"/>
                </a:solidFill>
                <a:latin typeface="Century Gothic" panose="020B0502020202020204" pitchFamily="34" charset="0"/>
                <a:ea typeface="Arial"/>
                <a:cs typeface="Arial"/>
                <a:sym typeface="Arial"/>
              </a:rPr>
              <a:t>6</a:t>
            </a:r>
            <a:endParaRPr sz="2000" b="1" i="0" u="none" strike="noStrike" cap="none">
              <a:solidFill>
                <a:srgbClr val="FFFFFF"/>
              </a:solidFill>
              <a:latin typeface="Century Gothic" panose="020B0502020202020204" pitchFamily="34" charset="0"/>
              <a:ea typeface="Arial"/>
              <a:cs typeface="Arial"/>
              <a:sym typeface="Arial"/>
            </a:endParaRPr>
          </a:p>
        </p:txBody>
      </p:sp>
      <p:sp>
        <p:nvSpPr>
          <p:cNvPr id="241" name="Google Shape;241;p7"/>
          <p:cNvSpPr txBox="1"/>
          <p:nvPr/>
        </p:nvSpPr>
        <p:spPr>
          <a:xfrm>
            <a:off x="6186278" y="6015542"/>
            <a:ext cx="6005721"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chemeClr val="accent5">
                    <a:lumMod val="50000"/>
                  </a:schemeClr>
                </a:solidFill>
                <a:latin typeface="Century Gothic" panose="020B0502020202020204" pitchFamily="34" charset="0"/>
                <a:ea typeface="Arial"/>
                <a:cs typeface="Arial"/>
                <a:sym typeface="Arial"/>
              </a:rPr>
              <a:t>Do you ___________________________?</a:t>
            </a:r>
            <a:endParaRPr dirty="0">
              <a:solidFill>
                <a:schemeClr val="accent5">
                  <a:lumMod val="50000"/>
                </a:schemeClr>
              </a:solidFill>
              <a:latin typeface="Century Gothic" panose="020B0502020202020204" pitchFamily="34" charset="0"/>
            </a:endParaRPr>
          </a:p>
        </p:txBody>
      </p:sp>
      <p:sp>
        <p:nvSpPr>
          <p:cNvPr id="242" name="Google Shape;242;p7"/>
          <p:cNvSpPr/>
          <p:nvPr/>
        </p:nvSpPr>
        <p:spPr>
          <a:xfrm>
            <a:off x="2405807" y="4783338"/>
            <a:ext cx="507219" cy="413990"/>
          </a:xfrm>
          <a:prstGeom prst="ellipse">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panose="020B0502020202020204" pitchFamily="34" charset="0"/>
              <a:ea typeface="Arial"/>
              <a:cs typeface="Arial"/>
              <a:sym typeface="Arial"/>
            </a:endParaRPr>
          </a:p>
        </p:txBody>
      </p:sp>
      <p:pic>
        <p:nvPicPr>
          <p:cNvPr id="245" name="Google Shape;245;p7" descr="Shape, circle&#10;&#10;Description automatically generated"/>
          <p:cNvPicPr preferRelativeResize="0"/>
          <p:nvPr/>
        </p:nvPicPr>
        <p:blipFill rotWithShape="1">
          <a:blip r:embed="rId5">
            <a:alphaModFix/>
          </a:blip>
          <a:srcRect/>
          <a:stretch/>
        </p:blipFill>
        <p:spPr>
          <a:xfrm>
            <a:off x="6733598" y="1649770"/>
            <a:ext cx="903913" cy="903913"/>
          </a:xfrm>
          <a:prstGeom prst="rect">
            <a:avLst/>
          </a:prstGeom>
          <a:noFill/>
          <a:ln>
            <a:noFill/>
          </a:ln>
        </p:spPr>
      </p:pic>
      <p:pic>
        <p:nvPicPr>
          <p:cNvPr id="248" name="Google Shape;248;p7"/>
          <p:cNvPicPr preferRelativeResize="0"/>
          <p:nvPr/>
        </p:nvPicPr>
        <p:blipFill rotWithShape="1">
          <a:blip r:embed="rId7">
            <a:alphaModFix/>
          </a:blip>
          <a:srcRect/>
          <a:stretch/>
        </p:blipFill>
        <p:spPr>
          <a:xfrm>
            <a:off x="6923412" y="3266637"/>
            <a:ext cx="843444" cy="843444"/>
          </a:xfrm>
          <a:prstGeom prst="rect">
            <a:avLst/>
          </a:prstGeom>
          <a:noFill/>
          <a:ln>
            <a:noFill/>
          </a:ln>
        </p:spPr>
      </p:pic>
      <p:pic>
        <p:nvPicPr>
          <p:cNvPr id="249" name="Google Shape;249;p7"/>
          <p:cNvPicPr preferRelativeResize="0"/>
          <p:nvPr/>
        </p:nvPicPr>
        <p:blipFill rotWithShape="1">
          <a:blip r:embed="rId7">
            <a:alphaModFix/>
          </a:blip>
          <a:srcRect/>
          <a:stretch/>
        </p:blipFill>
        <p:spPr>
          <a:xfrm>
            <a:off x="8491987" y="3318129"/>
            <a:ext cx="843444" cy="843444"/>
          </a:xfrm>
          <a:prstGeom prst="rect">
            <a:avLst/>
          </a:prstGeom>
          <a:noFill/>
          <a:ln>
            <a:noFill/>
          </a:ln>
        </p:spPr>
      </p:pic>
      <p:pic>
        <p:nvPicPr>
          <p:cNvPr id="251" name="Google Shape;251;p7" descr="Shape, circle&#10;&#10;Description automatically generated"/>
          <p:cNvPicPr preferRelativeResize="0"/>
          <p:nvPr/>
        </p:nvPicPr>
        <p:blipFill rotWithShape="1">
          <a:blip r:embed="rId5">
            <a:alphaModFix/>
          </a:blip>
          <a:srcRect/>
          <a:stretch/>
        </p:blipFill>
        <p:spPr>
          <a:xfrm>
            <a:off x="6794394" y="5023935"/>
            <a:ext cx="903913" cy="903913"/>
          </a:xfrm>
          <a:prstGeom prst="rect">
            <a:avLst/>
          </a:prstGeom>
          <a:noFill/>
          <a:ln>
            <a:noFill/>
          </a:ln>
        </p:spPr>
      </p:pic>
      <p:pic>
        <p:nvPicPr>
          <p:cNvPr id="252" name="Google Shape;252;p7"/>
          <p:cNvPicPr preferRelativeResize="0"/>
          <p:nvPr/>
        </p:nvPicPr>
        <p:blipFill rotWithShape="1">
          <a:blip r:embed="rId7">
            <a:alphaModFix/>
          </a:blip>
          <a:srcRect/>
          <a:stretch/>
        </p:blipFill>
        <p:spPr>
          <a:xfrm>
            <a:off x="7486783" y="5049096"/>
            <a:ext cx="843444" cy="843444"/>
          </a:xfrm>
          <a:prstGeom prst="rect">
            <a:avLst/>
          </a:prstGeom>
          <a:noFill/>
          <a:ln>
            <a:noFill/>
          </a:ln>
        </p:spPr>
      </p:pic>
      <p:pic>
        <p:nvPicPr>
          <p:cNvPr id="253" name="Google Shape;253;p7" descr="Shape, circle&#10;&#10;Description automatically generated"/>
          <p:cNvPicPr preferRelativeResize="0"/>
          <p:nvPr/>
        </p:nvPicPr>
        <p:blipFill rotWithShape="1">
          <a:blip r:embed="rId5">
            <a:alphaModFix/>
          </a:blip>
          <a:srcRect/>
          <a:stretch/>
        </p:blipFill>
        <p:spPr>
          <a:xfrm>
            <a:off x="8848072" y="5040215"/>
            <a:ext cx="903913" cy="903913"/>
          </a:xfrm>
          <a:prstGeom prst="rect">
            <a:avLst/>
          </a:prstGeom>
          <a:noFill/>
          <a:ln>
            <a:noFill/>
          </a:ln>
        </p:spPr>
      </p:pic>
      <p:sp>
        <p:nvSpPr>
          <p:cNvPr id="254" name="Google Shape;254;p7"/>
          <p:cNvSpPr txBox="1"/>
          <p:nvPr/>
        </p:nvSpPr>
        <p:spPr>
          <a:xfrm>
            <a:off x="1777998" y="5973683"/>
            <a:ext cx="429019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F66400"/>
                </a:solidFill>
                <a:latin typeface="Century Gothic" panose="020B0502020202020204" pitchFamily="34" charset="0"/>
                <a:ea typeface="Arial"/>
                <a:cs typeface="Arial"/>
                <a:sym typeface="Arial"/>
              </a:rPr>
              <a:t>organise events in school</a:t>
            </a:r>
            <a:endParaRPr dirty="0">
              <a:latin typeface="Century Gothic" panose="020B0502020202020204" pitchFamily="34" charset="0"/>
            </a:endParaRPr>
          </a:p>
        </p:txBody>
      </p:sp>
      <p:sp>
        <p:nvSpPr>
          <p:cNvPr id="255" name="Google Shape;255;p7"/>
          <p:cNvSpPr txBox="1"/>
          <p:nvPr/>
        </p:nvSpPr>
        <p:spPr>
          <a:xfrm>
            <a:off x="4373177" y="1093238"/>
            <a:ext cx="116177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chemeClr val="accent5">
                    <a:lumMod val="50000"/>
                  </a:schemeClr>
                </a:solidFill>
                <a:latin typeface="Century Gothic" panose="020B0502020202020204" pitchFamily="34" charset="0"/>
                <a:ea typeface="Arial"/>
                <a:cs typeface="Arial"/>
                <a:sym typeface="Arial"/>
              </a:rPr>
              <a:t>verbo</a:t>
            </a:r>
            <a:endParaRPr dirty="0">
              <a:solidFill>
                <a:schemeClr val="accent5">
                  <a:lumMod val="50000"/>
                </a:schemeClr>
              </a:solidFill>
              <a:latin typeface="Century Gothic" panose="020B0502020202020204" pitchFamily="34" charset="0"/>
            </a:endParaRPr>
          </a:p>
        </p:txBody>
      </p:sp>
      <p:sp>
        <p:nvSpPr>
          <p:cNvPr id="256" name="Google Shape;256;p7"/>
          <p:cNvSpPr txBox="1"/>
          <p:nvPr/>
        </p:nvSpPr>
        <p:spPr>
          <a:xfrm>
            <a:off x="4400000" y="1765337"/>
            <a:ext cx="1432924"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err="1">
                <a:solidFill>
                  <a:schemeClr val="accent5">
                    <a:lumMod val="50000"/>
                  </a:schemeClr>
                </a:solidFill>
                <a:latin typeface="Century Gothic" panose="020B0502020202020204" pitchFamily="34" charset="0"/>
                <a:ea typeface="Arial"/>
                <a:cs typeface="Arial"/>
                <a:sym typeface="Arial"/>
              </a:rPr>
              <a:t>estudi</a:t>
            </a:r>
            <a:r>
              <a:rPr lang="en-GB" sz="2000" b="1" dirty="0" err="1">
                <a:solidFill>
                  <a:schemeClr val="accent5">
                    <a:lumMod val="50000"/>
                  </a:schemeClr>
                </a:solidFill>
                <a:latin typeface="Century Gothic" panose="020B0502020202020204" pitchFamily="34" charset="0"/>
                <a:ea typeface="Arial"/>
                <a:cs typeface="Arial"/>
                <a:sym typeface="Arial"/>
              </a:rPr>
              <a:t>áis</a:t>
            </a:r>
            <a:endParaRPr sz="2000" b="1" dirty="0">
              <a:solidFill>
                <a:schemeClr val="accent5">
                  <a:lumMod val="50000"/>
                </a:schemeClr>
              </a:solidFill>
              <a:latin typeface="Century Gothic" panose="020B0502020202020204" pitchFamily="34" charset="0"/>
              <a:ea typeface="Arial"/>
              <a:cs typeface="Arial"/>
              <a:sym typeface="Arial"/>
            </a:endParaRPr>
          </a:p>
        </p:txBody>
      </p:sp>
      <p:sp>
        <p:nvSpPr>
          <p:cNvPr id="257" name="Google Shape;257;p7"/>
          <p:cNvSpPr txBox="1"/>
          <p:nvPr/>
        </p:nvSpPr>
        <p:spPr>
          <a:xfrm>
            <a:off x="4381545" y="3455136"/>
            <a:ext cx="116177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err="1">
                <a:solidFill>
                  <a:schemeClr val="accent5">
                    <a:lumMod val="50000"/>
                  </a:schemeClr>
                </a:solidFill>
                <a:latin typeface="Century Gothic" panose="020B0502020202020204" pitchFamily="34" charset="0"/>
                <a:ea typeface="Arial"/>
                <a:cs typeface="Arial"/>
                <a:sym typeface="Arial"/>
              </a:rPr>
              <a:t>realiz</a:t>
            </a:r>
            <a:r>
              <a:rPr lang="en-GB" sz="2000" b="1" dirty="0" err="1">
                <a:solidFill>
                  <a:schemeClr val="accent5">
                    <a:lumMod val="50000"/>
                  </a:schemeClr>
                </a:solidFill>
                <a:latin typeface="Century Gothic" panose="020B0502020202020204" pitchFamily="34" charset="0"/>
                <a:ea typeface="Arial"/>
                <a:cs typeface="Arial"/>
                <a:sym typeface="Arial"/>
              </a:rPr>
              <a:t>as</a:t>
            </a:r>
            <a:endParaRPr sz="2000" b="1" dirty="0">
              <a:solidFill>
                <a:schemeClr val="accent5">
                  <a:lumMod val="50000"/>
                </a:schemeClr>
              </a:solidFill>
              <a:latin typeface="Century Gothic" panose="020B0502020202020204" pitchFamily="34" charset="0"/>
              <a:ea typeface="Arial"/>
              <a:cs typeface="Arial"/>
              <a:sym typeface="Arial"/>
            </a:endParaRPr>
          </a:p>
        </p:txBody>
      </p:sp>
      <p:sp>
        <p:nvSpPr>
          <p:cNvPr id="258" name="Google Shape;258;p7"/>
          <p:cNvSpPr txBox="1"/>
          <p:nvPr/>
        </p:nvSpPr>
        <p:spPr>
          <a:xfrm>
            <a:off x="4373177" y="5213375"/>
            <a:ext cx="163326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err="1">
                <a:solidFill>
                  <a:schemeClr val="accent5">
                    <a:lumMod val="50000"/>
                  </a:schemeClr>
                </a:solidFill>
                <a:latin typeface="Century Gothic" panose="020B0502020202020204" pitchFamily="34" charset="0"/>
                <a:ea typeface="Arial"/>
                <a:cs typeface="Arial"/>
                <a:sym typeface="Arial"/>
              </a:rPr>
              <a:t>organiz</a:t>
            </a:r>
            <a:r>
              <a:rPr lang="en-GB" sz="2000" b="1" dirty="0" err="1">
                <a:solidFill>
                  <a:schemeClr val="accent5">
                    <a:lumMod val="50000"/>
                  </a:schemeClr>
                </a:solidFill>
                <a:latin typeface="Century Gothic" panose="020B0502020202020204" pitchFamily="34" charset="0"/>
                <a:ea typeface="Arial"/>
                <a:cs typeface="Arial"/>
                <a:sym typeface="Arial"/>
              </a:rPr>
              <a:t>áis</a:t>
            </a:r>
            <a:endParaRPr b="1" dirty="0">
              <a:solidFill>
                <a:schemeClr val="accent5">
                  <a:lumMod val="50000"/>
                </a:schemeClr>
              </a:solidFill>
              <a:latin typeface="Century Gothic" panose="020B0502020202020204" pitchFamily="34" charset="0"/>
            </a:endParaRPr>
          </a:p>
        </p:txBody>
      </p:sp>
      <p:sp>
        <p:nvSpPr>
          <p:cNvPr id="259" name="Google Shape;259;p7"/>
          <p:cNvSpPr txBox="1"/>
          <p:nvPr/>
        </p:nvSpPr>
        <p:spPr>
          <a:xfrm>
            <a:off x="10156374" y="1083492"/>
            <a:ext cx="116177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chemeClr val="accent5">
                    <a:lumMod val="50000"/>
                  </a:schemeClr>
                </a:solidFill>
                <a:latin typeface="Century Gothic" panose="020B0502020202020204" pitchFamily="34" charset="0"/>
                <a:ea typeface="Arial"/>
                <a:cs typeface="Arial"/>
                <a:sym typeface="Arial"/>
              </a:rPr>
              <a:t>verbo</a:t>
            </a:r>
            <a:endParaRPr dirty="0">
              <a:solidFill>
                <a:schemeClr val="accent5">
                  <a:lumMod val="50000"/>
                </a:schemeClr>
              </a:solidFill>
              <a:latin typeface="Century Gothic" panose="020B0502020202020204" pitchFamily="34" charset="0"/>
            </a:endParaRPr>
          </a:p>
        </p:txBody>
      </p:sp>
      <p:sp>
        <p:nvSpPr>
          <p:cNvPr id="260" name="Google Shape;260;p7"/>
          <p:cNvSpPr txBox="1"/>
          <p:nvPr/>
        </p:nvSpPr>
        <p:spPr>
          <a:xfrm>
            <a:off x="10183197" y="1872325"/>
            <a:ext cx="1606437"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err="1">
                <a:solidFill>
                  <a:schemeClr val="accent5">
                    <a:lumMod val="50000"/>
                  </a:schemeClr>
                </a:solidFill>
                <a:latin typeface="Century Gothic" panose="020B0502020202020204" pitchFamily="34" charset="0"/>
                <a:ea typeface="Arial"/>
                <a:cs typeface="Arial"/>
                <a:sym typeface="Arial"/>
              </a:rPr>
              <a:t>escuch</a:t>
            </a:r>
            <a:r>
              <a:rPr lang="en-GB" sz="2000" b="1" dirty="0" err="1">
                <a:solidFill>
                  <a:schemeClr val="accent5">
                    <a:lumMod val="50000"/>
                  </a:schemeClr>
                </a:solidFill>
                <a:latin typeface="Century Gothic" panose="020B0502020202020204" pitchFamily="34" charset="0"/>
                <a:ea typeface="Arial"/>
                <a:cs typeface="Arial"/>
                <a:sym typeface="Arial"/>
              </a:rPr>
              <a:t>as</a:t>
            </a:r>
            <a:endParaRPr sz="2000" b="1" dirty="0">
              <a:solidFill>
                <a:schemeClr val="accent5">
                  <a:lumMod val="50000"/>
                </a:schemeClr>
              </a:solidFill>
              <a:latin typeface="Century Gothic" panose="020B0502020202020204" pitchFamily="34" charset="0"/>
              <a:ea typeface="Arial"/>
              <a:cs typeface="Arial"/>
              <a:sym typeface="Arial"/>
            </a:endParaRPr>
          </a:p>
        </p:txBody>
      </p:sp>
      <p:sp>
        <p:nvSpPr>
          <p:cNvPr id="261" name="Google Shape;261;p7"/>
          <p:cNvSpPr txBox="1"/>
          <p:nvPr/>
        </p:nvSpPr>
        <p:spPr>
          <a:xfrm>
            <a:off x="10164742" y="3445390"/>
            <a:ext cx="162489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err="1">
                <a:solidFill>
                  <a:schemeClr val="accent5">
                    <a:lumMod val="50000"/>
                  </a:schemeClr>
                </a:solidFill>
                <a:latin typeface="Century Gothic" panose="020B0502020202020204" pitchFamily="34" charset="0"/>
                <a:ea typeface="Arial"/>
                <a:cs typeface="Arial"/>
                <a:sym typeface="Arial"/>
              </a:rPr>
              <a:t>entreg</a:t>
            </a:r>
            <a:r>
              <a:rPr lang="en-GB" sz="2000" b="1" dirty="0" err="1">
                <a:solidFill>
                  <a:schemeClr val="accent5">
                    <a:lumMod val="50000"/>
                  </a:schemeClr>
                </a:solidFill>
                <a:latin typeface="Century Gothic" panose="020B0502020202020204" pitchFamily="34" charset="0"/>
                <a:ea typeface="Arial"/>
                <a:cs typeface="Arial"/>
                <a:sym typeface="Arial"/>
              </a:rPr>
              <a:t>as</a:t>
            </a:r>
            <a:endParaRPr sz="2000" b="1" dirty="0">
              <a:solidFill>
                <a:schemeClr val="accent5">
                  <a:lumMod val="50000"/>
                </a:schemeClr>
              </a:solidFill>
              <a:latin typeface="Century Gothic" panose="020B0502020202020204" pitchFamily="34" charset="0"/>
              <a:ea typeface="Arial"/>
              <a:cs typeface="Arial"/>
              <a:sym typeface="Arial"/>
            </a:endParaRPr>
          </a:p>
        </p:txBody>
      </p:sp>
      <p:sp>
        <p:nvSpPr>
          <p:cNvPr id="262" name="Google Shape;262;p7"/>
          <p:cNvSpPr txBox="1"/>
          <p:nvPr/>
        </p:nvSpPr>
        <p:spPr>
          <a:xfrm>
            <a:off x="10156374" y="5203629"/>
            <a:ext cx="163326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err="1">
                <a:solidFill>
                  <a:schemeClr val="accent5">
                    <a:lumMod val="50000"/>
                  </a:schemeClr>
                </a:solidFill>
                <a:latin typeface="Century Gothic" panose="020B0502020202020204" pitchFamily="34" charset="0"/>
                <a:ea typeface="Arial"/>
                <a:cs typeface="Arial"/>
                <a:sym typeface="Arial"/>
              </a:rPr>
              <a:t>us</a:t>
            </a:r>
            <a:r>
              <a:rPr lang="en-GB" sz="2000" b="1" dirty="0" err="1">
                <a:solidFill>
                  <a:schemeClr val="accent5">
                    <a:lumMod val="50000"/>
                  </a:schemeClr>
                </a:solidFill>
                <a:latin typeface="Century Gothic" panose="020B0502020202020204" pitchFamily="34" charset="0"/>
                <a:ea typeface="Arial"/>
                <a:cs typeface="Arial"/>
                <a:sym typeface="Arial"/>
              </a:rPr>
              <a:t>áis</a:t>
            </a:r>
            <a:endParaRPr sz="2000" b="1" dirty="0">
              <a:solidFill>
                <a:schemeClr val="accent5">
                  <a:lumMod val="50000"/>
                </a:schemeClr>
              </a:solidFill>
              <a:latin typeface="Century Gothic" panose="020B0502020202020204" pitchFamily="34" charset="0"/>
              <a:ea typeface="Arial"/>
              <a:cs typeface="Arial"/>
              <a:sym typeface="Arial"/>
            </a:endParaRPr>
          </a:p>
        </p:txBody>
      </p:sp>
      <p:sp>
        <p:nvSpPr>
          <p:cNvPr id="263" name="Google Shape;263;p7"/>
          <p:cNvSpPr txBox="1"/>
          <p:nvPr/>
        </p:nvSpPr>
        <p:spPr>
          <a:xfrm>
            <a:off x="7486783" y="2569686"/>
            <a:ext cx="3948004"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F66400"/>
                </a:solidFill>
                <a:latin typeface="Century Gothic" panose="020B0502020202020204" pitchFamily="34" charset="0"/>
                <a:cs typeface="Arial"/>
                <a:sym typeface="Arial"/>
              </a:rPr>
              <a:t>listen to your teachers’ advice</a:t>
            </a:r>
            <a:endParaRPr dirty="0">
              <a:latin typeface="Century Gothic" panose="020B0502020202020204" pitchFamily="34" charset="0"/>
            </a:endParaRPr>
          </a:p>
        </p:txBody>
      </p:sp>
      <p:sp>
        <p:nvSpPr>
          <p:cNvPr id="264" name="Google Shape;264;p7"/>
          <p:cNvSpPr txBox="1"/>
          <p:nvPr/>
        </p:nvSpPr>
        <p:spPr>
          <a:xfrm>
            <a:off x="7471852" y="4282668"/>
            <a:ext cx="3713172"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F66400"/>
                </a:solidFill>
                <a:latin typeface="Century Gothic" panose="020B0502020202020204" pitchFamily="34" charset="0"/>
                <a:cs typeface="Arial"/>
                <a:sym typeface="Arial"/>
              </a:rPr>
              <a:t>hand in homework on time</a:t>
            </a:r>
            <a:endParaRPr dirty="0">
              <a:latin typeface="Century Gothic" panose="020B0502020202020204" pitchFamily="34" charset="0"/>
            </a:endParaRPr>
          </a:p>
        </p:txBody>
      </p:sp>
      <p:sp>
        <p:nvSpPr>
          <p:cNvPr id="265" name="Google Shape;265;p7"/>
          <p:cNvSpPr txBox="1"/>
          <p:nvPr/>
        </p:nvSpPr>
        <p:spPr>
          <a:xfrm>
            <a:off x="7144135" y="6015542"/>
            <a:ext cx="3758207"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F66400"/>
                </a:solidFill>
                <a:latin typeface="Century Gothic" panose="020B0502020202020204" pitchFamily="34" charset="0"/>
                <a:cs typeface="Arial"/>
                <a:sym typeface="Arial"/>
              </a:rPr>
              <a:t>use the computer much</a:t>
            </a:r>
            <a:endParaRPr dirty="0">
              <a:latin typeface="Century Gothic" panose="020B0502020202020204" pitchFamily="34" charset="0"/>
            </a:endParaRPr>
          </a:p>
        </p:txBody>
      </p:sp>
      <p:pic>
        <p:nvPicPr>
          <p:cNvPr id="77" name="Imagen 76">
            <a:extLst>
              <a:ext uri="{FF2B5EF4-FFF2-40B4-BE49-F238E27FC236}">
                <a16:creationId xmlns:a16="http://schemas.microsoft.com/office/drawing/2014/main" id="{7E67ED1A-F4CC-804D-88ED-1DEDCD057C9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880" b="98496" l="5618" r="94757">
                        <a14:foregroundMark x1="94757" y1="27256" x2="94757" y2="27256"/>
                        <a14:foregroundMark x1="5618" y1="57143" x2="5618" y2="57143"/>
                        <a14:foregroundMark x1="29588" y1="95677" x2="30337" y2="96617"/>
                        <a14:foregroundMark x1="58427" y1="98120" x2="59551" y2="98872"/>
                        <a14:foregroundMark x1="64794" y1="5827" x2="51685" y2="5075"/>
                        <a14:foregroundMark x1="51311" y1="1880" x2="51311" y2="1880"/>
                        <a14:foregroundMark x1="20974" y1="98308" x2="20974" y2="98308"/>
                      </a14:backgroundRemoval>
                    </a14:imgEffect>
                  </a14:imgLayer>
                </a14:imgProps>
              </a:ext>
            </a:extLst>
          </a:blip>
          <a:srcRect t="537"/>
          <a:stretch/>
        </p:blipFill>
        <p:spPr>
          <a:xfrm>
            <a:off x="11455400" y="698813"/>
            <a:ext cx="678808" cy="1260695"/>
          </a:xfrm>
          <a:prstGeom prst="rect">
            <a:avLst/>
          </a:prstGeom>
        </p:spPr>
      </p:pic>
      <p:pic>
        <p:nvPicPr>
          <p:cNvPr id="5" name="Imagen 4" descr="Imagen que contiene juguete, muñeca&#10;&#10;Descripción generada automáticamente">
            <a:extLst>
              <a:ext uri="{FF2B5EF4-FFF2-40B4-BE49-F238E27FC236}">
                <a16:creationId xmlns:a16="http://schemas.microsoft.com/office/drawing/2014/main" id="{8667B574-6A7C-CD4F-BF51-DA74742B90C2}"/>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9444" b="43333" l="53177" r="70260">
                        <a14:foregroundMark x1="60365" y1="27407" x2="58385" y2="30926"/>
                        <a14:foregroundMark x1="60521" y1="42778" x2="59844" y2="43333"/>
                      </a14:backgroundRemoval>
                    </a14:imgEffect>
                  </a14:imgLayer>
                </a14:imgProps>
              </a:ext>
            </a:extLst>
          </a:blip>
          <a:srcRect l="51056" t="5277" r="27580" b="52704"/>
          <a:stretch/>
        </p:blipFill>
        <p:spPr>
          <a:xfrm>
            <a:off x="2638651" y="1302910"/>
            <a:ext cx="1031168" cy="1141899"/>
          </a:xfrm>
          <a:prstGeom prst="rect">
            <a:avLst/>
          </a:prstGeom>
        </p:spPr>
      </p:pic>
      <p:pic>
        <p:nvPicPr>
          <p:cNvPr id="7" name="Imagen 6" descr="Dibujo animado de un personaje de caricatura&#10;&#10;Descripción generada automáticamente con confianza baja">
            <a:extLst>
              <a:ext uri="{FF2B5EF4-FFF2-40B4-BE49-F238E27FC236}">
                <a16:creationId xmlns:a16="http://schemas.microsoft.com/office/drawing/2014/main" id="{645FF909-07AB-CF4E-92AE-25B1D9A535FB}"/>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27315" b="54722" l="31823" r="45938">
                        <a14:foregroundMark x1="43385" y1="40185" x2="37604" y2="39444"/>
                        <a14:foregroundMark x1="40000" y1="27315" x2="38542" y2="27685"/>
                        <a14:foregroundMark x1="35208" y1="53611" x2="35625" y2="54722"/>
                      </a14:backgroundRemoval>
                    </a14:imgEffect>
                  </a14:imgLayer>
                </a14:imgProps>
              </a:ext>
            </a:extLst>
          </a:blip>
          <a:srcRect l="30058" t="24187" r="52286" b="43395"/>
          <a:stretch/>
        </p:blipFill>
        <p:spPr>
          <a:xfrm>
            <a:off x="1613269" y="3218804"/>
            <a:ext cx="895264" cy="925527"/>
          </a:xfrm>
          <a:prstGeom prst="rect">
            <a:avLst/>
          </a:prstGeom>
        </p:spPr>
      </p:pic>
      <p:pic>
        <p:nvPicPr>
          <p:cNvPr id="84" name="Imagen 83" descr="Dibujo animado de un personaje de caricatura&#10;&#10;Descripción generada automáticamente con confianza baja">
            <a:extLst>
              <a:ext uri="{FF2B5EF4-FFF2-40B4-BE49-F238E27FC236}">
                <a16:creationId xmlns:a16="http://schemas.microsoft.com/office/drawing/2014/main" id="{F2752EDA-02C9-B744-9AA0-3E95D1059E71}"/>
              </a:ext>
            </a:extLst>
          </p:cNvPr>
          <p:cNvPicPr>
            <a:picLocks noChangeAspect="1"/>
          </p:cNvPicPr>
          <p:nvPr/>
        </p:nvPicPr>
        <p:blipFill rotWithShape="1">
          <a:blip r:embed="rId16">
            <a:extLst>
              <a:ext uri="{BEBA8EAE-BF5A-486C-A8C5-ECC9F3942E4B}">
                <a14:imgProps xmlns:a14="http://schemas.microsoft.com/office/drawing/2010/main">
                  <a14:imgLayer r:embed="rId18">
                    <a14:imgEffect>
                      <a14:backgroundRemoval t="27315" b="54722" l="31823" r="45938">
                        <a14:foregroundMark x1="43385" y1="40185" x2="37604" y2="39444"/>
                        <a14:foregroundMark x1="40000" y1="27315" x2="38542" y2="27685"/>
                        <a14:foregroundMark x1="35208" y1="53611" x2="35625" y2="54722"/>
                      </a14:backgroundRemoval>
                    </a14:imgEffect>
                  </a14:imgLayer>
                </a14:imgProps>
              </a:ext>
            </a:extLst>
          </a:blip>
          <a:srcRect l="30058" t="24187" r="52286" b="43395"/>
          <a:stretch/>
        </p:blipFill>
        <p:spPr>
          <a:xfrm>
            <a:off x="7518295" y="1627628"/>
            <a:ext cx="895264" cy="925527"/>
          </a:xfrm>
          <a:prstGeom prst="rect">
            <a:avLst/>
          </a:prstGeom>
        </p:spPr>
      </p:pic>
      <p:pic>
        <p:nvPicPr>
          <p:cNvPr id="85" name="Imagen 84" descr="Dibujo animado de un personaje de caricatura&#10;&#10;Descripción generada automáticamente con confianza baja">
            <a:extLst>
              <a:ext uri="{FF2B5EF4-FFF2-40B4-BE49-F238E27FC236}">
                <a16:creationId xmlns:a16="http://schemas.microsoft.com/office/drawing/2014/main" id="{2380240F-8699-B44A-8D05-7B4E744E431F}"/>
              </a:ext>
            </a:extLst>
          </p:cNvPr>
          <p:cNvPicPr>
            <a:picLocks noChangeAspect="1"/>
          </p:cNvPicPr>
          <p:nvPr/>
        </p:nvPicPr>
        <p:blipFill rotWithShape="1">
          <a:blip r:embed="rId16">
            <a:extLst>
              <a:ext uri="{BEBA8EAE-BF5A-486C-A8C5-ECC9F3942E4B}">
                <a14:imgProps xmlns:a14="http://schemas.microsoft.com/office/drawing/2010/main">
                  <a14:imgLayer r:embed="rId19">
                    <a14:imgEffect>
                      <a14:backgroundRemoval t="27315" b="54722" l="31823" r="45938">
                        <a14:foregroundMark x1="43385" y1="40185" x2="37604" y2="39444"/>
                        <a14:foregroundMark x1="40000" y1="27315" x2="38542" y2="27685"/>
                        <a14:foregroundMark x1="35208" y1="53611" x2="35625" y2="54722"/>
                      </a14:backgroundRemoval>
                    </a14:imgEffect>
                  </a14:imgLayer>
                </a14:imgProps>
              </a:ext>
            </a:extLst>
          </a:blip>
          <a:srcRect l="30058" t="24187" r="52286" b="43395"/>
          <a:stretch/>
        </p:blipFill>
        <p:spPr>
          <a:xfrm>
            <a:off x="8890226" y="1599779"/>
            <a:ext cx="895264" cy="925527"/>
          </a:xfrm>
          <a:prstGeom prst="rect">
            <a:avLst/>
          </a:prstGeom>
        </p:spPr>
      </p:pic>
      <p:pic>
        <p:nvPicPr>
          <p:cNvPr id="86" name="Imagen 85" descr="Dibujo animado de un personaje de caricatura&#10;&#10;Descripción generada automáticamente con confianza baja">
            <a:extLst>
              <a:ext uri="{FF2B5EF4-FFF2-40B4-BE49-F238E27FC236}">
                <a16:creationId xmlns:a16="http://schemas.microsoft.com/office/drawing/2014/main" id="{CD81F62B-F203-E84C-A878-2104266EC459}"/>
              </a:ext>
            </a:extLst>
          </p:cNvPr>
          <p:cNvPicPr>
            <a:picLocks noChangeAspect="1"/>
          </p:cNvPicPr>
          <p:nvPr/>
        </p:nvPicPr>
        <p:blipFill rotWithShape="1">
          <a:blip r:embed="rId16">
            <a:extLst>
              <a:ext uri="{BEBA8EAE-BF5A-486C-A8C5-ECC9F3942E4B}">
                <a14:imgProps xmlns:a14="http://schemas.microsoft.com/office/drawing/2010/main">
                  <a14:imgLayer r:embed="rId20">
                    <a14:imgEffect>
                      <a14:backgroundRemoval t="27315" b="54722" l="31823" r="45938">
                        <a14:foregroundMark x1="43385" y1="40185" x2="37604" y2="39444"/>
                        <a14:foregroundMark x1="40000" y1="27315" x2="38542" y2="27685"/>
                        <a14:foregroundMark x1="35208" y1="53611" x2="35625" y2="54722"/>
                      </a14:backgroundRemoval>
                    </a14:imgEffect>
                  </a14:imgLayer>
                </a14:imgProps>
              </a:ext>
            </a:extLst>
          </a:blip>
          <a:srcRect l="30058" t="24187" r="52286" b="43395"/>
          <a:stretch/>
        </p:blipFill>
        <p:spPr>
          <a:xfrm>
            <a:off x="2703299" y="4940920"/>
            <a:ext cx="895264" cy="925527"/>
          </a:xfrm>
          <a:prstGeom prst="rect">
            <a:avLst/>
          </a:prstGeom>
        </p:spPr>
      </p:pic>
      <p:pic>
        <p:nvPicPr>
          <p:cNvPr id="87" name="Imagen 86" descr="Imagen que contiene juguete, muñeca&#10;&#10;Descripción generada automáticamente">
            <a:extLst>
              <a:ext uri="{FF2B5EF4-FFF2-40B4-BE49-F238E27FC236}">
                <a16:creationId xmlns:a16="http://schemas.microsoft.com/office/drawing/2014/main" id="{A0FBFC36-BBD5-004F-B07B-8AA37691850D}"/>
              </a:ext>
            </a:extLst>
          </p:cNvPr>
          <p:cNvPicPr>
            <a:picLocks noChangeAspect="1"/>
          </p:cNvPicPr>
          <p:nvPr/>
        </p:nvPicPr>
        <p:blipFill rotWithShape="1">
          <a:blip r:embed="rId14">
            <a:extLst>
              <a:ext uri="{BEBA8EAE-BF5A-486C-A8C5-ECC9F3942E4B}">
                <a14:imgProps xmlns:a14="http://schemas.microsoft.com/office/drawing/2010/main">
                  <a14:imgLayer r:embed="rId21">
                    <a14:imgEffect>
                      <a14:backgroundRemoval t="9444" b="43333" l="53177" r="70260">
                        <a14:foregroundMark x1="60365" y1="27407" x2="58385" y2="30926"/>
                        <a14:foregroundMark x1="60521" y1="42778" x2="59844" y2="43333"/>
                      </a14:backgroundRemoval>
                    </a14:imgEffect>
                  </a14:imgLayer>
                </a14:imgProps>
              </a:ext>
            </a:extLst>
          </a:blip>
          <a:srcRect l="51056" t="5277" r="27580" b="52704"/>
          <a:stretch/>
        </p:blipFill>
        <p:spPr>
          <a:xfrm>
            <a:off x="9241140" y="3082001"/>
            <a:ext cx="1031168" cy="1141899"/>
          </a:xfrm>
          <a:prstGeom prst="rect">
            <a:avLst/>
          </a:prstGeom>
        </p:spPr>
      </p:pic>
      <p:pic>
        <p:nvPicPr>
          <p:cNvPr id="88" name="Imagen 87" descr="Imagen que contiene juguete, muñeca&#10;&#10;Descripción generada automáticamente">
            <a:extLst>
              <a:ext uri="{FF2B5EF4-FFF2-40B4-BE49-F238E27FC236}">
                <a16:creationId xmlns:a16="http://schemas.microsoft.com/office/drawing/2014/main" id="{ACE9C2C4-2DD2-8F4A-AA51-2FD82EC48C71}"/>
              </a:ext>
            </a:extLst>
          </p:cNvPr>
          <p:cNvPicPr>
            <a:picLocks noChangeAspect="1"/>
          </p:cNvPicPr>
          <p:nvPr/>
        </p:nvPicPr>
        <p:blipFill rotWithShape="1">
          <a:blip r:embed="rId14">
            <a:extLst>
              <a:ext uri="{BEBA8EAE-BF5A-486C-A8C5-ECC9F3942E4B}">
                <a14:imgProps xmlns:a14="http://schemas.microsoft.com/office/drawing/2010/main">
                  <a14:imgLayer r:embed="rId22">
                    <a14:imgEffect>
                      <a14:backgroundRemoval t="9444" b="43333" l="53177" r="70260">
                        <a14:foregroundMark x1="60365" y1="27407" x2="58385" y2="30926"/>
                        <a14:foregroundMark x1="60521" y1="42778" x2="59844" y2="43333"/>
                      </a14:backgroundRemoval>
                    </a14:imgEffect>
                  </a14:imgLayer>
                </a14:imgProps>
              </a:ext>
            </a:extLst>
          </a:blip>
          <a:srcRect l="51056" t="5277" r="27580" b="52704"/>
          <a:stretch/>
        </p:blipFill>
        <p:spPr>
          <a:xfrm>
            <a:off x="1141254" y="4772369"/>
            <a:ext cx="1031168" cy="1141899"/>
          </a:xfrm>
          <a:prstGeom prst="rect">
            <a:avLst/>
          </a:prstGeom>
        </p:spPr>
      </p:pic>
      <p:pic>
        <p:nvPicPr>
          <p:cNvPr id="89" name="Imagen 88" descr="Imagen que contiene juguete, muñeca&#10;&#10;Descripción generada automáticamente">
            <a:extLst>
              <a:ext uri="{FF2B5EF4-FFF2-40B4-BE49-F238E27FC236}">
                <a16:creationId xmlns:a16="http://schemas.microsoft.com/office/drawing/2014/main" id="{186F2C0F-20D1-1849-A21D-8F71A8D89331}"/>
              </a:ext>
            </a:extLst>
          </p:cNvPr>
          <p:cNvPicPr>
            <a:picLocks noChangeAspect="1"/>
          </p:cNvPicPr>
          <p:nvPr/>
        </p:nvPicPr>
        <p:blipFill rotWithShape="1">
          <a:blip r:embed="rId14">
            <a:extLst>
              <a:ext uri="{BEBA8EAE-BF5A-486C-A8C5-ECC9F3942E4B}">
                <a14:imgProps xmlns:a14="http://schemas.microsoft.com/office/drawing/2010/main">
                  <a14:imgLayer r:embed="rId23">
                    <a14:imgEffect>
                      <a14:backgroundRemoval t="9444" b="43333" l="53177" r="70260">
                        <a14:foregroundMark x1="60365" y1="27407" x2="58385" y2="30926"/>
                        <a14:foregroundMark x1="60521" y1="42778" x2="59844" y2="43333"/>
                      </a14:backgroundRemoval>
                    </a14:imgEffect>
                  </a14:imgLayer>
                </a14:imgProps>
              </a:ext>
            </a:extLst>
          </a:blip>
          <a:srcRect l="51056" t="5277" r="27580" b="52704"/>
          <a:stretch/>
        </p:blipFill>
        <p:spPr>
          <a:xfrm>
            <a:off x="3453665" y="4763772"/>
            <a:ext cx="1031168" cy="1141899"/>
          </a:xfrm>
          <a:prstGeom prst="rect">
            <a:avLst/>
          </a:prstGeom>
        </p:spPr>
      </p:pic>
      <p:pic>
        <p:nvPicPr>
          <p:cNvPr id="92" name="Imagen 91">
            <a:extLst>
              <a:ext uri="{FF2B5EF4-FFF2-40B4-BE49-F238E27FC236}">
                <a16:creationId xmlns:a16="http://schemas.microsoft.com/office/drawing/2014/main" id="{1CFDAECE-9C1E-0E49-85F2-17FA47302E85}"/>
              </a:ext>
            </a:extLst>
          </p:cNvPr>
          <p:cNvPicPr>
            <a:picLocks noChangeAspect="1"/>
          </p:cNvPicPr>
          <p:nvPr/>
        </p:nvPicPr>
        <p:blipFill rotWithShape="1">
          <a:blip r:embed="rId24">
            <a:clrChange>
              <a:clrFrom>
                <a:srgbClr val="F6F6F6"/>
              </a:clrFrom>
              <a:clrTo>
                <a:srgbClr val="F6F6F6">
                  <a:alpha val="0"/>
                </a:srgbClr>
              </a:clrTo>
            </a:clrChange>
          </a:blip>
          <a:srcRect l="33108" r="35101"/>
          <a:stretch/>
        </p:blipFill>
        <p:spPr>
          <a:xfrm>
            <a:off x="11213349" y="688545"/>
            <a:ext cx="404055" cy="1270964"/>
          </a:xfrm>
          <a:prstGeom prst="rect">
            <a:avLst/>
          </a:prstGeom>
        </p:spPr>
      </p:pic>
      <p:sp>
        <p:nvSpPr>
          <p:cNvPr id="94" name="Google Shape;222;p7">
            <a:extLst>
              <a:ext uri="{FF2B5EF4-FFF2-40B4-BE49-F238E27FC236}">
                <a16:creationId xmlns:a16="http://schemas.microsoft.com/office/drawing/2014/main" id="{C279B748-66F9-1545-A43C-13ABFF510578}"/>
              </a:ext>
            </a:extLst>
          </p:cNvPr>
          <p:cNvSpPr/>
          <p:nvPr/>
        </p:nvSpPr>
        <p:spPr>
          <a:xfrm>
            <a:off x="6519805" y="4828646"/>
            <a:ext cx="507219" cy="413990"/>
          </a:xfrm>
          <a:prstGeom prst="ellipse">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panose="020B0502020202020204" pitchFamily="34" charset="0"/>
              <a:ea typeface="Arial"/>
              <a:cs typeface="Arial"/>
              <a:sym typeface="Arial"/>
            </a:endParaRPr>
          </a:p>
        </p:txBody>
      </p:sp>
    </p:spTree>
    <p:extLst>
      <p:ext uri="{BB962C8B-B14F-4D97-AF65-F5344CB8AC3E}">
        <p14:creationId xmlns:p14="http://schemas.microsoft.com/office/powerpoint/2010/main" val="300159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6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6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6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8"/>
          <p:cNvSpPr/>
          <p:nvPr/>
        </p:nvSpPr>
        <p:spPr>
          <a:xfrm>
            <a:off x="5086981" y="357580"/>
            <a:ext cx="6859362" cy="5915984"/>
          </a:xfrm>
          <a:prstGeom prst="wedgeRoundRectCallout">
            <a:avLst>
              <a:gd name="adj1" fmla="val 49978"/>
              <a:gd name="adj2" fmla="val 29793"/>
              <a:gd name="adj3" fmla="val 16667"/>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lvl="0" algn="ctr"/>
            <a:endParaRPr sz="2200" dirty="0">
              <a:solidFill>
                <a:srgbClr val="002060"/>
              </a:solidFill>
              <a:latin typeface="Century Gothic" panose="020B0502020202020204" pitchFamily="34" charset="0"/>
              <a:ea typeface="Arial"/>
              <a:cs typeface="Arial"/>
              <a:sym typeface="Arial"/>
            </a:endParaRPr>
          </a:p>
        </p:txBody>
      </p:sp>
      <p:pic>
        <p:nvPicPr>
          <p:cNvPr id="273" name="Google Shape;273;p8" descr="background rectangle"/>
          <p:cNvPicPr preferRelativeResize="0"/>
          <p:nvPr/>
        </p:nvPicPr>
        <p:blipFill rotWithShape="1">
          <a:blip r:embed="rId3">
            <a:alphaModFix/>
          </a:blip>
          <a:srcRect/>
          <a:stretch/>
        </p:blipFill>
        <p:spPr>
          <a:xfrm>
            <a:off x="0" y="296863"/>
            <a:ext cx="5621388" cy="867128"/>
          </a:xfrm>
          <a:prstGeom prst="rect">
            <a:avLst/>
          </a:prstGeom>
          <a:noFill/>
          <a:ln>
            <a:noFill/>
          </a:ln>
        </p:spPr>
      </p:pic>
      <p:sp>
        <p:nvSpPr>
          <p:cNvPr id="274" name="Google Shape;274;p8"/>
          <p:cNvSpPr txBox="1">
            <a:spLocks noGrp="1"/>
          </p:cNvSpPr>
          <p:nvPr>
            <p:ph type="title"/>
          </p:nvPr>
        </p:nvSpPr>
        <p:spPr>
          <a:xfrm>
            <a:off x="-1" y="0"/>
            <a:ext cx="495996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GB" sz="2800" b="1" dirty="0" err="1">
                <a:solidFill>
                  <a:schemeClr val="lt1"/>
                </a:solidFill>
              </a:rPr>
              <a:t>Preguntas</a:t>
            </a:r>
            <a:r>
              <a:rPr lang="en-GB" sz="2800" b="1" dirty="0">
                <a:solidFill>
                  <a:schemeClr val="lt1"/>
                </a:solidFill>
              </a:rPr>
              <a:t> </a:t>
            </a:r>
            <a:r>
              <a:rPr lang="en-GB" sz="2800" b="1" dirty="0" err="1">
                <a:solidFill>
                  <a:schemeClr val="lt1"/>
                </a:solidFill>
              </a:rPr>
              <a:t>sobre</a:t>
            </a:r>
            <a:r>
              <a:rPr lang="en-GB" sz="2800" b="1" dirty="0">
                <a:solidFill>
                  <a:schemeClr val="lt1"/>
                </a:solidFill>
              </a:rPr>
              <a:t> el </a:t>
            </a:r>
            <a:r>
              <a:rPr lang="en-GB" sz="2800" b="1" dirty="0" err="1">
                <a:solidFill>
                  <a:schemeClr val="lt1"/>
                </a:solidFill>
              </a:rPr>
              <a:t>trabajo</a:t>
            </a:r>
            <a:endParaRPr sz="2800" b="1" dirty="0">
              <a:solidFill>
                <a:schemeClr val="lt1"/>
              </a:solidFill>
            </a:endParaRPr>
          </a:p>
        </p:txBody>
      </p:sp>
      <p:sp>
        <p:nvSpPr>
          <p:cNvPr id="275" name="Google Shape;275;p8">
            <a:hlinkClick r:id="" action="ppaction://noaction">
              <a:snd r:embed="rId4" name="1 Si%CC%81 ahora mismo.wav"/>
            </a:hlinkClick>
          </p:cNvPr>
          <p:cNvSpPr/>
          <p:nvPr/>
        </p:nvSpPr>
        <p:spPr>
          <a:xfrm>
            <a:off x="5229587" y="966161"/>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2200"/>
              <a:buFont typeface="Arial"/>
              <a:buNone/>
            </a:pPr>
            <a:r>
              <a:rPr lang="en-GB" sz="2200" b="1">
                <a:solidFill>
                  <a:srgbClr val="FFFFFF"/>
                </a:solidFill>
                <a:latin typeface="Century Gothic" panose="020B0502020202020204" pitchFamily="34" charset="0"/>
                <a:ea typeface="Arial"/>
                <a:cs typeface="Arial"/>
                <a:sym typeface="Arial"/>
              </a:rPr>
              <a:t>A</a:t>
            </a:r>
            <a:endParaRPr sz="2200">
              <a:solidFill>
                <a:srgbClr val="000000"/>
              </a:solidFill>
              <a:latin typeface="Century Gothic" panose="020B0502020202020204" pitchFamily="34" charset="0"/>
              <a:ea typeface="Arial"/>
              <a:cs typeface="Arial"/>
              <a:sym typeface="Arial"/>
            </a:endParaRPr>
          </a:p>
        </p:txBody>
      </p:sp>
      <p:sp>
        <p:nvSpPr>
          <p:cNvPr id="276" name="Google Shape;276;p8">
            <a:hlinkClick r:id="" action="ppaction://noaction">
              <a:snd r:embed="rId5" name="2 Si%CC%81 porque me.wav"/>
            </a:hlinkClick>
          </p:cNvPr>
          <p:cNvSpPr/>
          <p:nvPr/>
        </p:nvSpPr>
        <p:spPr>
          <a:xfrm>
            <a:off x="5243979" y="1790351"/>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2200"/>
              <a:buFont typeface="Arial"/>
              <a:buNone/>
            </a:pPr>
            <a:r>
              <a:rPr lang="en-GB" sz="2200" b="1">
                <a:solidFill>
                  <a:srgbClr val="FFFFFF"/>
                </a:solidFill>
                <a:latin typeface="Century Gothic" panose="020B0502020202020204" pitchFamily="34" charset="0"/>
                <a:ea typeface="Arial"/>
                <a:cs typeface="Arial"/>
                <a:sym typeface="Arial"/>
              </a:rPr>
              <a:t>B</a:t>
            </a:r>
            <a:endParaRPr sz="2200">
              <a:solidFill>
                <a:srgbClr val="000000"/>
              </a:solidFill>
              <a:latin typeface="Century Gothic" panose="020B0502020202020204" pitchFamily="34" charset="0"/>
              <a:ea typeface="Arial"/>
              <a:cs typeface="Arial"/>
              <a:sym typeface="Arial"/>
            </a:endParaRPr>
          </a:p>
        </p:txBody>
      </p:sp>
      <p:sp>
        <p:nvSpPr>
          <p:cNvPr id="277" name="Google Shape;277;p8">
            <a:hlinkClick r:id="" action="ppaction://noaction">
              <a:snd r:embed="rId6" name="3 Muy a menudo.wav"/>
            </a:hlinkClick>
          </p:cNvPr>
          <p:cNvSpPr/>
          <p:nvPr/>
        </p:nvSpPr>
        <p:spPr>
          <a:xfrm>
            <a:off x="5250248" y="2723065"/>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2200"/>
              <a:buFont typeface="Arial"/>
              <a:buNone/>
            </a:pPr>
            <a:r>
              <a:rPr lang="en-GB" sz="2200" b="1">
                <a:solidFill>
                  <a:srgbClr val="FFFFFF"/>
                </a:solidFill>
                <a:latin typeface="Century Gothic" panose="020B0502020202020204" pitchFamily="34" charset="0"/>
                <a:ea typeface="Arial"/>
                <a:cs typeface="Arial"/>
                <a:sym typeface="Arial"/>
              </a:rPr>
              <a:t>C</a:t>
            </a:r>
            <a:endParaRPr sz="2200">
              <a:solidFill>
                <a:srgbClr val="000000"/>
              </a:solidFill>
              <a:latin typeface="Century Gothic" panose="020B0502020202020204" pitchFamily="34" charset="0"/>
              <a:ea typeface="Arial"/>
              <a:cs typeface="Arial"/>
              <a:sym typeface="Arial"/>
            </a:endParaRPr>
          </a:p>
        </p:txBody>
      </p:sp>
      <p:sp>
        <p:nvSpPr>
          <p:cNvPr id="278" name="Google Shape;278;p8">
            <a:hlinkClick r:id="" action="ppaction://noaction">
              <a:snd r:embed="rId7" name="4 Si%CC%81 y tambie%CC%81n.wav"/>
            </a:hlinkClick>
          </p:cNvPr>
          <p:cNvSpPr/>
          <p:nvPr/>
        </p:nvSpPr>
        <p:spPr>
          <a:xfrm>
            <a:off x="5250248" y="3705180"/>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2200"/>
              <a:buFont typeface="Arial"/>
              <a:buNone/>
            </a:pPr>
            <a:r>
              <a:rPr lang="en-GB" sz="2200" b="1">
                <a:solidFill>
                  <a:srgbClr val="FFFFFF"/>
                </a:solidFill>
                <a:latin typeface="Century Gothic" panose="020B0502020202020204" pitchFamily="34" charset="0"/>
                <a:ea typeface="Arial"/>
                <a:cs typeface="Arial"/>
                <a:sym typeface="Arial"/>
              </a:rPr>
              <a:t>D</a:t>
            </a:r>
            <a:endParaRPr sz="2200">
              <a:solidFill>
                <a:srgbClr val="000000"/>
              </a:solidFill>
              <a:latin typeface="Century Gothic" panose="020B0502020202020204" pitchFamily="34" charset="0"/>
              <a:ea typeface="Arial"/>
              <a:cs typeface="Arial"/>
              <a:sym typeface="Arial"/>
            </a:endParaRPr>
          </a:p>
        </p:txBody>
      </p:sp>
      <p:sp>
        <p:nvSpPr>
          <p:cNvPr id="279" name="Google Shape;279;p8">
            <a:hlinkClick r:id="" action="ppaction://noaction">
              <a:snd r:embed="rId8" name="5 Me gusta salir.wav"/>
            </a:hlinkClick>
          </p:cNvPr>
          <p:cNvSpPr/>
          <p:nvPr/>
        </p:nvSpPr>
        <p:spPr>
          <a:xfrm>
            <a:off x="5259924" y="4592619"/>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2200"/>
              <a:buFont typeface="Arial"/>
              <a:buNone/>
            </a:pPr>
            <a:r>
              <a:rPr lang="en-GB" sz="2200" b="1">
                <a:solidFill>
                  <a:srgbClr val="FFFFFF"/>
                </a:solidFill>
                <a:latin typeface="Century Gothic" panose="020B0502020202020204" pitchFamily="34" charset="0"/>
                <a:ea typeface="Arial"/>
                <a:cs typeface="Arial"/>
                <a:sym typeface="Arial"/>
              </a:rPr>
              <a:t>E</a:t>
            </a:r>
            <a:endParaRPr sz="2200">
              <a:solidFill>
                <a:srgbClr val="000000"/>
              </a:solidFill>
              <a:latin typeface="Century Gothic" panose="020B0502020202020204" pitchFamily="34" charset="0"/>
              <a:ea typeface="Arial"/>
              <a:cs typeface="Arial"/>
              <a:sym typeface="Arial"/>
            </a:endParaRPr>
          </a:p>
        </p:txBody>
      </p:sp>
      <p:sp>
        <p:nvSpPr>
          <p:cNvPr id="280" name="Google Shape;280;p8">
            <a:hlinkClick r:id="" action="ppaction://noaction">
              <a:snd r:embed="rId9" name="6 Ayudamos con.wav"/>
            </a:hlinkClick>
          </p:cNvPr>
          <p:cNvSpPr/>
          <p:nvPr/>
        </p:nvSpPr>
        <p:spPr>
          <a:xfrm>
            <a:off x="5243979" y="5572051"/>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2200"/>
              <a:buFont typeface="Arial"/>
              <a:buNone/>
            </a:pPr>
            <a:r>
              <a:rPr lang="en-GB" sz="2200" b="1">
                <a:solidFill>
                  <a:srgbClr val="FFFFFF"/>
                </a:solidFill>
                <a:latin typeface="Century Gothic" panose="020B0502020202020204" pitchFamily="34" charset="0"/>
                <a:ea typeface="Arial"/>
                <a:cs typeface="Arial"/>
                <a:sym typeface="Arial"/>
              </a:rPr>
              <a:t>F</a:t>
            </a:r>
            <a:endParaRPr sz="2200">
              <a:solidFill>
                <a:srgbClr val="000000"/>
              </a:solidFill>
              <a:latin typeface="Century Gothic" panose="020B0502020202020204" pitchFamily="34" charset="0"/>
              <a:ea typeface="Arial"/>
              <a:cs typeface="Arial"/>
              <a:sym typeface="Arial"/>
            </a:endParaRPr>
          </a:p>
        </p:txBody>
      </p:sp>
      <p:sp>
        <p:nvSpPr>
          <p:cNvPr id="281" name="Google Shape;281;p8"/>
          <p:cNvSpPr txBox="1"/>
          <p:nvPr/>
        </p:nvSpPr>
        <p:spPr>
          <a:xfrm>
            <a:off x="5717660" y="822992"/>
            <a:ext cx="214745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2200"/>
              <a:buFont typeface="Arial"/>
              <a:buNone/>
            </a:pPr>
            <a:r>
              <a:rPr lang="en-GB" sz="2200" b="1" dirty="0" err="1">
                <a:solidFill>
                  <a:schemeClr val="accent5">
                    <a:lumMod val="50000"/>
                  </a:schemeClr>
                </a:solidFill>
                <a:latin typeface="Century Gothic" panose="020B0502020202020204" pitchFamily="34" charset="0"/>
                <a:ea typeface="Arial"/>
                <a:cs typeface="Arial"/>
                <a:sym typeface="Arial"/>
              </a:rPr>
              <a:t>pregunta</a:t>
            </a:r>
            <a:r>
              <a:rPr lang="en-GB" sz="2200" b="1" dirty="0">
                <a:solidFill>
                  <a:schemeClr val="accent5">
                    <a:lumMod val="50000"/>
                  </a:schemeClr>
                </a:solidFill>
                <a:latin typeface="Century Gothic" panose="020B0502020202020204" pitchFamily="34" charset="0"/>
                <a:ea typeface="Arial"/>
                <a:cs typeface="Arial"/>
                <a:sym typeface="Arial"/>
              </a:rPr>
              <a:t> 2</a:t>
            </a:r>
            <a:endParaRPr sz="2200" b="1" dirty="0">
              <a:solidFill>
                <a:schemeClr val="accent5">
                  <a:lumMod val="50000"/>
                </a:schemeClr>
              </a:solidFill>
              <a:latin typeface="Century Gothic" panose="020B0502020202020204" pitchFamily="34" charset="0"/>
              <a:ea typeface="Arial"/>
              <a:cs typeface="Arial"/>
              <a:sym typeface="Arial"/>
            </a:endParaRPr>
          </a:p>
        </p:txBody>
      </p:sp>
      <p:sp>
        <p:nvSpPr>
          <p:cNvPr id="282" name="Google Shape;282;p8"/>
          <p:cNvSpPr txBox="1"/>
          <p:nvPr/>
        </p:nvSpPr>
        <p:spPr>
          <a:xfrm>
            <a:off x="5738032" y="1713952"/>
            <a:ext cx="214745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2200"/>
              <a:buFont typeface="Arial"/>
              <a:buNone/>
            </a:pPr>
            <a:r>
              <a:rPr lang="en-GB" sz="2200" b="1" dirty="0" err="1">
                <a:solidFill>
                  <a:schemeClr val="accent5">
                    <a:lumMod val="50000"/>
                  </a:schemeClr>
                </a:solidFill>
                <a:latin typeface="Century Gothic" panose="020B0502020202020204" pitchFamily="34" charset="0"/>
                <a:ea typeface="Arial"/>
                <a:cs typeface="Arial"/>
                <a:sym typeface="Arial"/>
              </a:rPr>
              <a:t>pregunta</a:t>
            </a:r>
            <a:r>
              <a:rPr lang="en-GB" sz="2200" b="1" dirty="0">
                <a:solidFill>
                  <a:schemeClr val="accent5">
                    <a:lumMod val="50000"/>
                  </a:schemeClr>
                </a:solidFill>
                <a:latin typeface="Century Gothic" panose="020B0502020202020204" pitchFamily="34" charset="0"/>
                <a:ea typeface="Arial"/>
                <a:cs typeface="Arial"/>
                <a:sym typeface="Arial"/>
              </a:rPr>
              <a:t> 4</a:t>
            </a:r>
            <a:endParaRPr sz="2200" b="1" dirty="0">
              <a:solidFill>
                <a:schemeClr val="accent5">
                  <a:lumMod val="50000"/>
                </a:schemeClr>
              </a:solidFill>
              <a:latin typeface="Century Gothic" panose="020B0502020202020204" pitchFamily="34" charset="0"/>
              <a:ea typeface="Arial"/>
              <a:cs typeface="Arial"/>
              <a:sym typeface="Arial"/>
            </a:endParaRPr>
          </a:p>
        </p:txBody>
      </p:sp>
      <p:sp>
        <p:nvSpPr>
          <p:cNvPr id="283" name="Google Shape;283;p8"/>
          <p:cNvSpPr txBox="1"/>
          <p:nvPr/>
        </p:nvSpPr>
        <p:spPr>
          <a:xfrm>
            <a:off x="5721427" y="5534796"/>
            <a:ext cx="214745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2200"/>
              <a:buFont typeface="Arial"/>
              <a:buNone/>
            </a:pPr>
            <a:r>
              <a:rPr lang="en-GB" sz="2200" b="1" dirty="0" err="1">
                <a:solidFill>
                  <a:schemeClr val="accent5">
                    <a:lumMod val="50000"/>
                  </a:schemeClr>
                </a:solidFill>
                <a:latin typeface="Century Gothic" panose="020B0502020202020204" pitchFamily="34" charset="0"/>
                <a:ea typeface="Arial"/>
                <a:cs typeface="Arial"/>
                <a:sym typeface="Arial"/>
              </a:rPr>
              <a:t>pregunta</a:t>
            </a:r>
            <a:r>
              <a:rPr lang="en-GB" sz="2200" b="1" dirty="0">
                <a:solidFill>
                  <a:schemeClr val="accent5">
                    <a:lumMod val="50000"/>
                  </a:schemeClr>
                </a:solidFill>
                <a:latin typeface="Century Gothic" panose="020B0502020202020204" pitchFamily="34" charset="0"/>
                <a:ea typeface="Arial"/>
                <a:cs typeface="Arial"/>
                <a:sym typeface="Arial"/>
              </a:rPr>
              <a:t> 3</a:t>
            </a:r>
            <a:endParaRPr sz="2200" b="1" dirty="0">
              <a:solidFill>
                <a:schemeClr val="accent5">
                  <a:lumMod val="50000"/>
                </a:schemeClr>
              </a:solidFill>
              <a:latin typeface="Century Gothic" panose="020B0502020202020204" pitchFamily="34" charset="0"/>
              <a:ea typeface="Arial"/>
              <a:cs typeface="Arial"/>
              <a:sym typeface="Arial"/>
            </a:endParaRPr>
          </a:p>
        </p:txBody>
      </p:sp>
      <p:sp>
        <p:nvSpPr>
          <p:cNvPr id="284" name="Google Shape;284;p8"/>
          <p:cNvSpPr txBox="1"/>
          <p:nvPr/>
        </p:nvSpPr>
        <p:spPr>
          <a:xfrm>
            <a:off x="5702371" y="3638136"/>
            <a:ext cx="214745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2200"/>
              <a:buFont typeface="Arial"/>
              <a:buNone/>
            </a:pPr>
            <a:r>
              <a:rPr lang="en-GB" sz="2200" b="1" dirty="0" err="1">
                <a:solidFill>
                  <a:schemeClr val="accent5">
                    <a:lumMod val="50000"/>
                  </a:schemeClr>
                </a:solidFill>
                <a:latin typeface="Century Gothic" panose="020B0502020202020204" pitchFamily="34" charset="0"/>
                <a:ea typeface="Arial"/>
                <a:cs typeface="Arial"/>
                <a:sym typeface="Arial"/>
              </a:rPr>
              <a:t>pregunta</a:t>
            </a:r>
            <a:r>
              <a:rPr lang="en-GB" sz="2200" b="1" dirty="0">
                <a:solidFill>
                  <a:schemeClr val="accent5">
                    <a:lumMod val="50000"/>
                  </a:schemeClr>
                </a:solidFill>
                <a:latin typeface="Century Gothic" panose="020B0502020202020204" pitchFamily="34" charset="0"/>
                <a:ea typeface="Arial"/>
                <a:cs typeface="Arial"/>
                <a:sym typeface="Arial"/>
              </a:rPr>
              <a:t> 1</a:t>
            </a:r>
            <a:endParaRPr sz="2200" b="1" dirty="0">
              <a:solidFill>
                <a:schemeClr val="accent5">
                  <a:lumMod val="50000"/>
                </a:schemeClr>
              </a:solidFill>
              <a:latin typeface="Century Gothic" panose="020B0502020202020204" pitchFamily="34" charset="0"/>
              <a:ea typeface="Arial"/>
              <a:cs typeface="Arial"/>
              <a:sym typeface="Arial"/>
            </a:endParaRPr>
          </a:p>
        </p:txBody>
      </p:sp>
      <p:sp>
        <p:nvSpPr>
          <p:cNvPr id="285" name="Google Shape;285;p8"/>
          <p:cNvSpPr txBox="1"/>
          <p:nvPr/>
        </p:nvSpPr>
        <p:spPr>
          <a:xfrm>
            <a:off x="5682699" y="4438136"/>
            <a:ext cx="214745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2200"/>
              <a:buFont typeface="Arial"/>
              <a:buNone/>
            </a:pPr>
            <a:r>
              <a:rPr lang="en-GB" sz="2200" b="1" dirty="0" err="1">
                <a:solidFill>
                  <a:schemeClr val="accent5">
                    <a:lumMod val="50000"/>
                  </a:schemeClr>
                </a:solidFill>
                <a:latin typeface="Century Gothic" panose="020B0502020202020204" pitchFamily="34" charset="0"/>
                <a:ea typeface="Arial"/>
                <a:cs typeface="Arial"/>
                <a:sym typeface="Arial"/>
              </a:rPr>
              <a:t>pregunta</a:t>
            </a:r>
            <a:r>
              <a:rPr lang="en-GB" sz="2200" b="1" dirty="0">
                <a:solidFill>
                  <a:schemeClr val="accent5">
                    <a:lumMod val="50000"/>
                  </a:schemeClr>
                </a:solidFill>
                <a:latin typeface="Century Gothic" panose="020B0502020202020204" pitchFamily="34" charset="0"/>
                <a:ea typeface="Arial"/>
                <a:cs typeface="Arial"/>
                <a:sym typeface="Arial"/>
              </a:rPr>
              <a:t> 5</a:t>
            </a:r>
            <a:endParaRPr sz="2200" b="1" dirty="0">
              <a:solidFill>
                <a:schemeClr val="accent5">
                  <a:lumMod val="50000"/>
                </a:schemeClr>
              </a:solidFill>
              <a:latin typeface="Century Gothic" panose="020B0502020202020204" pitchFamily="34" charset="0"/>
              <a:ea typeface="Arial"/>
              <a:cs typeface="Arial"/>
              <a:sym typeface="Arial"/>
            </a:endParaRPr>
          </a:p>
        </p:txBody>
      </p:sp>
      <p:sp>
        <p:nvSpPr>
          <p:cNvPr id="286" name="Google Shape;286;p8"/>
          <p:cNvSpPr txBox="1"/>
          <p:nvPr/>
        </p:nvSpPr>
        <p:spPr>
          <a:xfrm>
            <a:off x="5702372" y="2610163"/>
            <a:ext cx="214745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2200"/>
              <a:buFont typeface="Arial"/>
              <a:buNone/>
            </a:pPr>
            <a:r>
              <a:rPr lang="en-GB" sz="2200" b="1" dirty="0" err="1">
                <a:solidFill>
                  <a:schemeClr val="accent5">
                    <a:lumMod val="50000"/>
                  </a:schemeClr>
                </a:solidFill>
                <a:latin typeface="Century Gothic" panose="020B0502020202020204" pitchFamily="34" charset="0"/>
                <a:ea typeface="Arial"/>
                <a:cs typeface="Arial"/>
                <a:sym typeface="Arial"/>
              </a:rPr>
              <a:t>pregunta</a:t>
            </a:r>
            <a:r>
              <a:rPr lang="en-GB" sz="2200" b="1" dirty="0">
                <a:solidFill>
                  <a:schemeClr val="accent5">
                    <a:lumMod val="50000"/>
                  </a:schemeClr>
                </a:solidFill>
                <a:latin typeface="Century Gothic" panose="020B0502020202020204" pitchFamily="34" charset="0"/>
                <a:ea typeface="Arial"/>
                <a:cs typeface="Arial"/>
                <a:sym typeface="Arial"/>
              </a:rPr>
              <a:t> 6 </a:t>
            </a:r>
            <a:endParaRPr sz="2200" b="1" dirty="0">
              <a:solidFill>
                <a:schemeClr val="accent5">
                  <a:lumMod val="50000"/>
                </a:schemeClr>
              </a:solidFill>
              <a:latin typeface="Century Gothic" panose="020B0502020202020204" pitchFamily="34" charset="0"/>
              <a:ea typeface="Arial"/>
              <a:cs typeface="Arial"/>
              <a:sym typeface="Arial"/>
            </a:endParaRPr>
          </a:p>
        </p:txBody>
      </p:sp>
      <p:sp>
        <p:nvSpPr>
          <p:cNvPr id="287" name="Google Shape;287;p8"/>
          <p:cNvSpPr/>
          <p:nvPr/>
        </p:nvSpPr>
        <p:spPr>
          <a:xfrm>
            <a:off x="9690100" y="143866"/>
            <a:ext cx="2238044"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rgbClr val="FFFFFF"/>
                </a:solidFill>
                <a:latin typeface="Century Gothic" panose="020B0502020202020204" pitchFamily="34" charset="0"/>
                <a:ea typeface="Arial"/>
                <a:cs typeface="Arial"/>
                <a:sym typeface="Arial"/>
              </a:rPr>
              <a:t>leer / escuchar</a:t>
            </a:r>
            <a:endParaRPr sz="2000" b="1">
              <a:solidFill>
                <a:srgbClr val="FFFFFF"/>
              </a:solidFill>
              <a:latin typeface="Century Gothic" panose="020B0502020202020204" pitchFamily="34" charset="0"/>
              <a:ea typeface="Arial"/>
              <a:cs typeface="Arial"/>
              <a:sym typeface="Arial"/>
            </a:endParaRPr>
          </a:p>
        </p:txBody>
      </p:sp>
      <p:sp>
        <p:nvSpPr>
          <p:cNvPr id="288" name="Google Shape;288;p8"/>
          <p:cNvSpPr/>
          <p:nvPr/>
        </p:nvSpPr>
        <p:spPr>
          <a:xfrm>
            <a:off x="229912" y="1887641"/>
            <a:ext cx="4729510" cy="4385924"/>
          </a:xfrm>
          <a:prstGeom prst="wedgeRoundRectCallout">
            <a:avLst>
              <a:gd name="adj1" fmla="val -53741"/>
              <a:gd name="adj2" fmla="val 20130"/>
              <a:gd name="adj3" fmla="val 16667"/>
            </a:avLst>
          </a:prstGeom>
          <a:solidFill>
            <a:srgbClr val="E1EFD8"/>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Century Gothic" panose="020B0502020202020204" pitchFamily="34" charset="0"/>
              <a:ea typeface="Arial"/>
              <a:cs typeface="Arial"/>
              <a:sym typeface="Arial"/>
            </a:endParaRPr>
          </a:p>
        </p:txBody>
      </p:sp>
      <p:sp>
        <p:nvSpPr>
          <p:cNvPr id="289" name="Google Shape;289;p8"/>
          <p:cNvSpPr txBox="1"/>
          <p:nvPr/>
        </p:nvSpPr>
        <p:spPr>
          <a:xfrm>
            <a:off x="403923" y="2341754"/>
            <a:ext cx="4578576" cy="3785611"/>
          </a:xfrm>
          <a:prstGeom prst="rect">
            <a:avLst/>
          </a:prstGeom>
          <a:noFill/>
          <a:ln>
            <a:noFill/>
          </a:ln>
        </p:spPr>
        <p:txBody>
          <a:bodyPr spcFirstLastPara="1" wrap="square" lIns="91425" tIns="45700" rIns="91425" bIns="45700" anchor="t" anchorCtr="0">
            <a:spAutoFit/>
          </a:bodyPr>
          <a:lstStyle/>
          <a:p>
            <a:pPr marL="228600" lvl="0" indent="-228600">
              <a:lnSpc>
                <a:spcPct val="150000"/>
              </a:lnSpc>
              <a:buClr>
                <a:srgbClr val="002060"/>
              </a:buClr>
              <a:buSzPts val="2000"/>
              <a:buFont typeface="Arial"/>
              <a:buAutoNum type="arabicPeriod"/>
            </a:pPr>
            <a:r>
              <a:rPr lang="en-GB" sz="2000" dirty="0">
                <a:solidFill>
                  <a:srgbClr val="002060"/>
                </a:solidFill>
                <a:latin typeface="Century Gothic" panose="020B0502020202020204" pitchFamily="34" charset="0"/>
                <a:ea typeface="Arial"/>
                <a:cs typeface="Arial"/>
                <a:sym typeface="Arial"/>
              </a:rPr>
              <a:t> ¿</a:t>
            </a:r>
            <a:r>
              <a:rPr lang="en-GB" sz="2000" dirty="0" err="1">
                <a:solidFill>
                  <a:srgbClr val="002060"/>
                </a:solidFill>
                <a:latin typeface="Century Gothic" panose="020B0502020202020204" pitchFamily="34" charset="0"/>
                <a:ea typeface="Arial"/>
                <a:cs typeface="Arial"/>
                <a:sym typeface="Arial"/>
              </a:rPr>
              <a:t>Estudiáis</a:t>
            </a:r>
            <a:r>
              <a:rPr lang="en-GB" sz="2000" dirty="0">
                <a:solidFill>
                  <a:srgbClr val="002060"/>
                </a:solidFill>
                <a:latin typeface="Century Gothic" panose="020B0502020202020204" pitchFamily="34" charset="0"/>
                <a:ea typeface="Arial"/>
                <a:cs typeface="Arial"/>
                <a:sym typeface="Arial"/>
              </a:rPr>
              <a:t> </a:t>
            </a:r>
            <a:r>
              <a:rPr lang="en-GB" sz="2000" dirty="0" err="1">
                <a:solidFill>
                  <a:srgbClr val="002060"/>
                </a:solidFill>
                <a:latin typeface="Century Gothic" panose="020B0502020202020204" pitchFamily="34" charset="0"/>
                <a:ea typeface="Arial"/>
                <a:cs typeface="Arial"/>
                <a:sym typeface="Arial"/>
              </a:rPr>
              <a:t>inglés</a:t>
            </a:r>
            <a:r>
              <a:rPr lang="en-GB" sz="2000" dirty="0">
                <a:solidFill>
                  <a:srgbClr val="002060"/>
                </a:solidFill>
                <a:latin typeface="Century Gothic" panose="020B0502020202020204" pitchFamily="34" charset="0"/>
                <a:ea typeface="Arial"/>
                <a:cs typeface="Arial"/>
                <a:sym typeface="Arial"/>
              </a:rPr>
              <a:t>?</a:t>
            </a:r>
            <a:endParaRPr lang="en-GB" sz="2000" dirty="0">
              <a:latin typeface="Century Gothic" panose="020B0502020202020204" pitchFamily="34" charset="0"/>
            </a:endParaRPr>
          </a:p>
          <a:p>
            <a:pPr marL="228600" lvl="0" indent="-228600">
              <a:lnSpc>
                <a:spcPct val="150000"/>
              </a:lnSpc>
              <a:buClr>
                <a:srgbClr val="002060"/>
              </a:buClr>
              <a:buSzPts val="2000"/>
              <a:buFont typeface="Arial"/>
              <a:buAutoNum type="arabicPeriod"/>
            </a:pPr>
            <a:r>
              <a:rPr lang="en-GB" sz="2000" dirty="0">
                <a:solidFill>
                  <a:srgbClr val="002060"/>
                </a:solidFill>
                <a:latin typeface="Century Gothic" panose="020B0502020202020204" pitchFamily="34" charset="0"/>
                <a:ea typeface="Arial"/>
                <a:cs typeface="Arial"/>
                <a:sym typeface="Arial"/>
              </a:rPr>
              <a:t>¿</a:t>
            </a:r>
            <a:r>
              <a:rPr lang="en-GB" sz="2000" dirty="0" err="1">
                <a:solidFill>
                  <a:srgbClr val="002060"/>
                </a:solidFill>
                <a:latin typeface="Century Gothic" panose="020B0502020202020204" pitchFamily="34" charset="0"/>
                <a:ea typeface="Arial"/>
                <a:cs typeface="Arial"/>
                <a:sym typeface="Arial"/>
              </a:rPr>
              <a:t>Realizas</a:t>
            </a:r>
            <a:r>
              <a:rPr lang="en-GB" sz="2000" dirty="0">
                <a:solidFill>
                  <a:srgbClr val="002060"/>
                </a:solidFill>
                <a:latin typeface="Century Gothic" panose="020B0502020202020204" pitchFamily="34" charset="0"/>
                <a:ea typeface="Arial"/>
                <a:cs typeface="Arial"/>
                <a:sym typeface="Arial"/>
              </a:rPr>
              <a:t> </a:t>
            </a:r>
            <a:r>
              <a:rPr lang="en-GB" sz="2000" dirty="0" err="1">
                <a:solidFill>
                  <a:srgbClr val="002060"/>
                </a:solidFill>
                <a:latin typeface="Century Gothic" panose="020B0502020202020204" pitchFamily="34" charset="0"/>
                <a:ea typeface="Arial"/>
                <a:cs typeface="Arial"/>
                <a:sym typeface="Arial"/>
              </a:rPr>
              <a:t>proyectos</a:t>
            </a:r>
            <a:r>
              <a:rPr lang="en-GB" sz="2000" dirty="0">
                <a:solidFill>
                  <a:srgbClr val="002060"/>
                </a:solidFill>
                <a:latin typeface="Century Gothic" panose="020B0502020202020204" pitchFamily="34" charset="0"/>
                <a:ea typeface="Arial"/>
                <a:cs typeface="Arial"/>
                <a:sym typeface="Arial"/>
              </a:rPr>
              <a:t> </a:t>
            </a:r>
            <a:r>
              <a:rPr lang="en-GB" sz="2000" dirty="0" err="1">
                <a:solidFill>
                  <a:srgbClr val="002060"/>
                </a:solidFill>
                <a:latin typeface="Century Gothic" panose="020B0502020202020204" pitchFamily="34" charset="0"/>
                <a:ea typeface="Arial"/>
                <a:cs typeface="Arial"/>
                <a:sym typeface="Arial"/>
              </a:rPr>
              <a:t>prácticos</a:t>
            </a:r>
            <a:r>
              <a:rPr lang="en-GB" sz="2000" dirty="0">
                <a:solidFill>
                  <a:srgbClr val="002060"/>
                </a:solidFill>
                <a:latin typeface="Century Gothic" panose="020B0502020202020204" pitchFamily="34" charset="0"/>
                <a:ea typeface="Arial"/>
                <a:cs typeface="Arial"/>
                <a:sym typeface="Arial"/>
              </a:rPr>
              <a:t>?</a:t>
            </a:r>
          </a:p>
          <a:p>
            <a:pPr marL="228600" lvl="0" indent="-228600">
              <a:lnSpc>
                <a:spcPct val="150000"/>
              </a:lnSpc>
              <a:buClr>
                <a:srgbClr val="002060"/>
              </a:buClr>
              <a:buSzPts val="2000"/>
              <a:buFont typeface="Arial"/>
              <a:buAutoNum type="arabicPeriod"/>
            </a:pPr>
            <a:r>
              <a:rPr lang="en-GB" sz="2000" dirty="0">
                <a:solidFill>
                  <a:srgbClr val="002060"/>
                </a:solidFill>
                <a:latin typeface="Century Gothic" panose="020B0502020202020204" pitchFamily="34" charset="0"/>
                <a:ea typeface="Arial"/>
                <a:cs typeface="Arial"/>
                <a:sym typeface="Arial"/>
              </a:rPr>
              <a:t>¿</a:t>
            </a:r>
            <a:r>
              <a:rPr lang="en-GB" sz="2000" dirty="0" err="1">
                <a:solidFill>
                  <a:srgbClr val="002060"/>
                </a:solidFill>
                <a:latin typeface="Century Gothic" panose="020B0502020202020204" pitchFamily="34" charset="0"/>
                <a:ea typeface="Arial"/>
                <a:cs typeface="Arial"/>
                <a:sym typeface="Arial"/>
              </a:rPr>
              <a:t>Organizáis</a:t>
            </a:r>
            <a:r>
              <a:rPr lang="en-GB" sz="2000" dirty="0">
                <a:solidFill>
                  <a:srgbClr val="002060"/>
                </a:solidFill>
                <a:latin typeface="Century Gothic" panose="020B0502020202020204" pitchFamily="34" charset="0"/>
                <a:ea typeface="Arial"/>
                <a:cs typeface="Arial"/>
                <a:sym typeface="Arial"/>
              </a:rPr>
              <a:t> </a:t>
            </a:r>
            <a:r>
              <a:rPr lang="en-GB" sz="2000" dirty="0" err="1">
                <a:solidFill>
                  <a:srgbClr val="002060"/>
                </a:solidFill>
                <a:latin typeface="Century Gothic" panose="020B0502020202020204" pitchFamily="34" charset="0"/>
                <a:ea typeface="Arial"/>
                <a:cs typeface="Arial"/>
                <a:sym typeface="Arial"/>
              </a:rPr>
              <a:t>eventos</a:t>
            </a:r>
            <a:r>
              <a:rPr lang="en-GB" sz="2000" dirty="0">
                <a:solidFill>
                  <a:srgbClr val="002060"/>
                </a:solidFill>
                <a:latin typeface="Century Gothic" panose="020B0502020202020204" pitchFamily="34" charset="0"/>
                <a:ea typeface="Arial"/>
                <a:cs typeface="Arial"/>
                <a:sym typeface="Arial"/>
              </a:rPr>
              <a:t> </a:t>
            </a:r>
            <a:r>
              <a:rPr lang="en-GB" sz="2000" dirty="0" err="1">
                <a:solidFill>
                  <a:srgbClr val="002060"/>
                </a:solidFill>
                <a:latin typeface="Century Gothic" panose="020B0502020202020204" pitchFamily="34" charset="0"/>
                <a:ea typeface="Arial"/>
                <a:cs typeface="Arial"/>
                <a:sym typeface="Arial"/>
              </a:rPr>
              <a:t>en</a:t>
            </a:r>
            <a:r>
              <a:rPr lang="en-GB" sz="2000" dirty="0">
                <a:solidFill>
                  <a:srgbClr val="002060"/>
                </a:solidFill>
                <a:latin typeface="Century Gothic" panose="020B0502020202020204" pitchFamily="34" charset="0"/>
                <a:ea typeface="Arial"/>
                <a:cs typeface="Arial"/>
                <a:sym typeface="Arial"/>
              </a:rPr>
              <a:t> el colegio?</a:t>
            </a:r>
          </a:p>
          <a:p>
            <a:pPr marL="228600" lvl="0" indent="-228600">
              <a:lnSpc>
                <a:spcPct val="150000"/>
              </a:lnSpc>
              <a:buClr>
                <a:srgbClr val="002060"/>
              </a:buClr>
              <a:buSzPts val="2000"/>
              <a:buFont typeface="Arial"/>
              <a:buAutoNum type="arabicPeriod"/>
            </a:pPr>
            <a:r>
              <a:rPr lang="en-GB" sz="2000" dirty="0">
                <a:solidFill>
                  <a:srgbClr val="002060"/>
                </a:solidFill>
                <a:latin typeface="Century Gothic" panose="020B0502020202020204" pitchFamily="34" charset="0"/>
                <a:ea typeface="Arial"/>
                <a:cs typeface="Arial"/>
                <a:sym typeface="Arial"/>
              </a:rPr>
              <a:t>¿</a:t>
            </a:r>
            <a:r>
              <a:rPr lang="en-GB" sz="2000" dirty="0" err="1">
                <a:solidFill>
                  <a:srgbClr val="002060"/>
                </a:solidFill>
                <a:latin typeface="Century Gothic" panose="020B0502020202020204" pitchFamily="34" charset="0"/>
                <a:ea typeface="Arial"/>
                <a:cs typeface="Arial"/>
                <a:sym typeface="Arial"/>
              </a:rPr>
              <a:t>Escuchas</a:t>
            </a:r>
            <a:r>
              <a:rPr lang="en-GB" sz="2000" dirty="0">
                <a:solidFill>
                  <a:srgbClr val="002060"/>
                </a:solidFill>
                <a:latin typeface="Century Gothic" panose="020B0502020202020204" pitchFamily="34" charset="0"/>
                <a:ea typeface="Arial"/>
                <a:cs typeface="Arial"/>
                <a:sym typeface="Arial"/>
              </a:rPr>
              <a:t> los </a:t>
            </a:r>
            <a:r>
              <a:rPr lang="en-GB" sz="2000" dirty="0" err="1">
                <a:solidFill>
                  <a:srgbClr val="002060"/>
                </a:solidFill>
                <a:latin typeface="Century Gothic" panose="020B0502020202020204" pitchFamily="34" charset="0"/>
                <a:ea typeface="Arial"/>
                <a:cs typeface="Arial"/>
                <a:sym typeface="Arial"/>
              </a:rPr>
              <a:t>consejos</a:t>
            </a:r>
            <a:r>
              <a:rPr lang="en-GB" sz="2000" dirty="0">
                <a:solidFill>
                  <a:srgbClr val="002060"/>
                </a:solidFill>
                <a:latin typeface="Century Gothic" panose="020B0502020202020204" pitchFamily="34" charset="0"/>
                <a:ea typeface="Arial"/>
                <a:cs typeface="Arial"/>
                <a:sym typeface="Arial"/>
              </a:rPr>
              <a:t> de </a:t>
            </a:r>
            <a:r>
              <a:rPr lang="en-GB" sz="2000" dirty="0" err="1">
                <a:solidFill>
                  <a:srgbClr val="002060"/>
                </a:solidFill>
                <a:latin typeface="Century Gothic" panose="020B0502020202020204" pitchFamily="34" charset="0"/>
                <a:ea typeface="Arial"/>
                <a:cs typeface="Arial"/>
                <a:sym typeface="Arial"/>
              </a:rPr>
              <a:t>tus</a:t>
            </a:r>
            <a:r>
              <a:rPr lang="en-GB" sz="2000" dirty="0">
                <a:solidFill>
                  <a:srgbClr val="002060"/>
                </a:solidFill>
                <a:latin typeface="Century Gothic" panose="020B0502020202020204" pitchFamily="34" charset="0"/>
                <a:ea typeface="Arial"/>
                <a:cs typeface="Arial"/>
                <a:sym typeface="Arial"/>
              </a:rPr>
              <a:t> </a:t>
            </a:r>
            <a:r>
              <a:rPr lang="en-GB" sz="2000" dirty="0" err="1">
                <a:solidFill>
                  <a:srgbClr val="002060"/>
                </a:solidFill>
                <a:latin typeface="Century Gothic" panose="020B0502020202020204" pitchFamily="34" charset="0"/>
                <a:ea typeface="Arial"/>
                <a:cs typeface="Arial"/>
                <a:sym typeface="Arial"/>
              </a:rPr>
              <a:t>profesores</a:t>
            </a:r>
            <a:r>
              <a:rPr lang="en-GB" sz="2000" dirty="0">
                <a:solidFill>
                  <a:srgbClr val="002060"/>
                </a:solidFill>
                <a:latin typeface="Century Gothic" panose="020B0502020202020204" pitchFamily="34" charset="0"/>
                <a:ea typeface="Arial"/>
                <a:cs typeface="Arial"/>
                <a:sym typeface="Arial"/>
              </a:rPr>
              <a:t>?</a:t>
            </a:r>
          </a:p>
          <a:p>
            <a:pPr marL="228600" lvl="0" indent="-228600">
              <a:lnSpc>
                <a:spcPct val="150000"/>
              </a:lnSpc>
              <a:buClr>
                <a:srgbClr val="002060"/>
              </a:buClr>
              <a:buSzPts val="2000"/>
              <a:buFont typeface="Arial"/>
              <a:buAutoNum type="arabicPeriod"/>
            </a:pPr>
            <a:r>
              <a:rPr lang="en-GB" sz="2000" dirty="0">
                <a:solidFill>
                  <a:srgbClr val="002060"/>
                </a:solidFill>
                <a:latin typeface="Century Gothic" panose="020B0502020202020204" pitchFamily="34" charset="0"/>
                <a:ea typeface="Arial"/>
                <a:cs typeface="Arial"/>
                <a:sym typeface="Arial"/>
              </a:rPr>
              <a:t>¿</a:t>
            </a:r>
            <a:r>
              <a:rPr lang="en-GB" sz="2000" dirty="0" err="1">
                <a:solidFill>
                  <a:srgbClr val="002060"/>
                </a:solidFill>
                <a:latin typeface="Century Gothic" panose="020B0502020202020204" pitchFamily="34" charset="0"/>
                <a:ea typeface="Arial"/>
                <a:cs typeface="Arial"/>
                <a:sym typeface="Arial"/>
              </a:rPr>
              <a:t>Entregas</a:t>
            </a:r>
            <a:r>
              <a:rPr lang="en-GB" sz="2000" dirty="0">
                <a:solidFill>
                  <a:srgbClr val="002060"/>
                </a:solidFill>
                <a:latin typeface="Century Gothic" panose="020B0502020202020204" pitchFamily="34" charset="0"/>
                <a:ea typeface="Arial"/>
                <a:cs typeface="Arial"/>
                <a:sym typeface="Arial"/>
              </a:rPr>
              <a:t> los </a:t>
            </a:r>
            <a:r>
              <a:rPr lang="en-GB" sz="2000" dirty="0" err="1">
                <a:solidFill>
                  <a:srgbClr val="002060"/>
                </a:solidFill>
                <a:latin typeface="Century Gothic" panose="020B0502020202020204" pitchFamily="34" charset="0"/>
                <a:ea typeface="Arial"/>
                <a:cs typeface="Arial"/>
                <a:sym typeface="Arial"/>
              </a:rPr>
              <a:t>deberes</a:t>
            </a:r>
            <a:r>
              <a:rPr lang="en-GB" sz="2000" dirty="0">
                <a:solidFill>
                  <a:srgbClr val="002060"/>
                </a:solidFill>
                <a:latin typeface="Century Gothic" panose="020B0502020202020204" pitchFamily="34" charset="0"/>
                <a:ea typeface="Arial"/>
                <a:cs typeface="Arial"/>
                <a:sym typeface="Arial"/>
              </a:rPr>
              <a:t> a </a:t>
            </a:r>
            <a:r>
              <a:rPr lang="en-GB" sz="2000" dirty="0" err="1">
                <a:solidFill>
                  <a:srgbClr val="002060"/>
                </a:solidFill>
                <a:latin typeface="Century Gothic" panose="020B0502020202020204" pitchFamily="34" charset="0"/>
                <a:ea typeface="Arial"/>
                <a:cs typeface="Arial"/>
                <a:sym typeface="Arial"/>
              </a:rPr>
              <a:t>tiempo</a:t>
            </a:r>
            <a:r>
              <a:rPr lang="en-GB" sz="2000" dirty="0">
                <a:solidFill>
                  <a:srgbClr val="002060"/>
                </a:solidFill>
                <a:latin typeface="Century Gothic" panose="020B0502020202020204" pitchFamily="34" charset="0"/>
                <a:ea typeface="Arial"/>
                <a:cs typeface="Arial"/>
                <a:sym typeface="Arial"/>
              </a:rPr>
              <a:t>?</a:t>
            </a:r>
          </a:p>
          <a:p>
            <a:pPr marL="228600" lvl="0" indent="-228600">
              <a:lnSpc>
                <a:spcPct val="150000"/>
              </a:lnSpc>
              <a:buClr>
                <a:srgbClr val="002060"/>
              </a:buClr>
              <a:buSzPts val="2000"/>
              <a:buFont typeface="Arial"/>
              <a:buAutoNum type="arabicPeriod"/>
            </a:pPr>
            <a:r>
              <a:rPr lang="en-GB" sz="2000" dirty="0">
                <a:solidFill>
                  <a:srgbClr val="002060"/>
                </a:solidFill>
                <a:latin typeface="Century Gothic" panose="020B0502020202020204" pitchFamily="34" charset="0"/>
                <a:ea typeface="Arial"/>
                <a:cs typeface="Arial"/>
                <a:sym typeface="Arial"/>
              </a:rPr>
              <a:t>¿</a:t>
            </a:r>
            <a:r>
              <a:rPr lang="en-GB" sz="2000" dirty="0" err="1">
                <a:solidFill>
                  <a:srgbClr val="002060"/>
                </a:solidFill>
                <a:latin typeface="Century Gothic" panose="020B0502020202020204" pitchFamily="34" charset="0"/>
                <a:ea typeface="Arial"/>
                <a:cs typeface="Arial"/>
                <a:sym typeface="Arial"/>
              </a:rPr>
              <a:t>Usáis</a:t>
            </a:r>
            <a:r>
              <a:rPr lang="en-GB" sz="2000" dirty="0">
                <a:solidFill>
                  <a:srgbClr val="002060"/>
                </a:solidFill>
                <a:latin typeface="Century Gothic" panose="020B0502020202020204" pitchFamily="34" charset="0"/>
                <a:ea typeface="Arial"/>
                <a:cs typeface="Arial"/>
                <a:sym typeface="Arial"/>
              </a:rPr>
              <a:t> </a:t>
            </a:r>
            <a:r>
              <a:rPr lang="en-GB" sz="2000" dirty="0" err="1">
                <a:solidFill>
                  <a:srgbClr val="002060"/>
                </a:solidFill>
                <a:latin typeface="Century Gothic" panose="020B0502020202020204" pitchFamily="34" charset="0"/>
                <a:ea typeface="Arial"/>
                <a:cs typeface="Arial"/>
                <a:sym typeface="Arial"/>
              </a:rPr>
              <a:t>mucho</a:t>
            </a:r>
            <a:r>
              <a:rPr lang="en-GB" sz="2000" dirty="0">
                <a:solidFill>
                  <a:srgbClr val="002060"/>
                </a:solidFill>
                <a:latin typeface="Century Gothic" panose="020B0502020202020204" pitchFamily="34" charset="0"/>
                <a:ea typeface="Arial"/>
                <a:cs typeface="Arial"/>
                <a:sym typeface="Arial"/>
              </a:rPr>
              <a:t> el </a:t>
            </a:r>
            <a:r>
              <a:rPr lang="en-GB" sz="2000" dirty="0" err="1">
                <a:solidFill>
                  <a:srgbClr val="002060"/>
                </a:solidFill>
                <a:latin typeface="Century Gothic" panose="020B0502020202020204" pitchFamily="34" charset="0"/>
                <a:ea typeface="Arial"/>
                <a:cs typeface="Arial"/>
                <a:sym typeface="Arial"/>
              </a:rPr>
              <a:t>ordenador</a:t>
            </a:r>
            <a:r>
              <a:rPr lang="en-GB" sz="2000" dirty="0">
                <a:solidFill>
                  <a:srgbClr val="002060"/>
                </a:solidFill>
                <a:latin typeface="Century Gothic" panose="020B0502020202020204" pitchFamily="34" charset="0"/>
                <a:ea typeface="Arial"/>
                <a:cs typeface="Arial"/>
                <a:sym typeface="Arial"/>
              </a:rPr>
              <a:t>?</a:t>
            </a:r>
          </a:p>
        </p:txBody>
      </p:sp>
      <p:sp>
        <p:nvSpPr>
          <p:cNvPr id="290" name="Google Shape;290;p8"/>
          <p:cNvSpPr txBox="1"/>
          <p:nvPr/>
        </p:nvSpPr>
        <p:spPr>
          <a:xfrm>
            <a:off x="5655583" y="2951100"/>
            <a:ext cx="4015468" cy="707846"/>
          </a:xfrm>
          <a:prstGeom prst="rect">
            <a:avLst/>
          </a:prstGeom>
          <a:noFill/>
          <a:ln>
            <a:noFill/>
          </a:ln>
        </p:spPr>
        <p:txBody>
          <a:bodyPr spcFirstLastPara="1" wrap="square" lIns="91425" tIns="45700" rIns="91425" bIns="45700" anchor="t" anchorCtr="0">
            <a:spAutoFit/>
          </a:bodyPr>
          <a:lstStyle/>
          <a:p>
            <a:pPr lvl="0"/>
            <a:r>
              <a:rPr lang="en-GB" sz="2000" i="1" dirty="0">
                <a:solidFill>
                  <a:schemeClr val="accent5">
                    <a:lumMod val="50000"/>
                  </a:schemeClr>
                </a:solidFill>
                <a:latin typeface="Century Gothic" panose="020B0502020202020204" pitchFamily="34" charset="0"/>
                <a:ea typeface="Arial"/>
                <a:cs typeface="Arial"/>
                <a:sym typeface="Arial"/>
              </a:rPr>
              <a:t>(</a:t>
            </a:r>
            <a:r>
              <a:rPr lang="en-GB" sz="2000" i="1" dirty="0" err="1">
                <a:solidFill>
                  <a:schemeClr val="accent5">
                    <a:lumMod val="50000"/>
                  </a:schemeClr>
                </a:solidFill>
                <a:latin typeface="Century Gothic" panose="020B0502020202020204" pitchFamily="34" charset="0"/>
                <a:ea typeface="Arial"/>
                <a:cs typeface="Arial"/>
                <a:sym typeface="Arial"/>
              </a:rPr>
              <a:t>Muy</a:t>
            </a:r>
            <a:r>
              <a:rPr lang="en-GB" sz="2000" i="1" dirty="0">
                <a:solidFill>
                  <a:schemeClr val="accent5">
                    <a:lumMod val="50000"/>
                  </a:schemeClr>
                </a:solidFill>
                <a:latin typeface="Century Gothic" panose="020B0502020202020204" pitchFamily="34" charset="0"/>
                <a:ea typeface="Arial"/>
                <a:cs typeface="Arial"/>
                <a:sym typeface="Arial"/>
              </a:rPr>
              <a:t> a menudo, para </a:t>
            </a:r>
            <a:r>
              <a:rPr lang="en-GB" sz="2000" i="1" dirty="0" err="1">
                <a:solidFill>
                  <a:schemeClr val="accent5">
                    <a:lumMod val="50000"/>
                  </a:schemeClr>
                </a:solidFill>
                <a:latin typeface="Century Gothic" panose="020B0502020202020204" pitchFamily="34" charset="0"/>
                <a:ea typeface="Arial"/>
                <a:cs typeface="Arial"/>
                <a:sym typeface="Arial"/>
              </a:rPr>
              <a:t>buscar</a:t>
            </a:r>
            <a:r>
              <a:rPr lang="en-GB" sz="2000" i="1" dirty="0">
                <a:solidFill>
                  <a:schemeClr val="accent5">
                    <a:lumMod val="50000"/>
                  </a:schemeClr>
                </a:solidFill>
                <a:latin typeface="Century Gothic" panose="020B0502020202020204" pitchFamily="34" charset="0"/>
                <a:ea typeface="Arial"/>
                <a:cs typeface="Arial"/>
                <a:sym typeface="Arial"/>
              </a:rPr>
              <a:t> </a:t>
            </a:r>
            <a:r>
              <a:rPr lang="en-GB" sz="2000" i="1" dirty="0" err="1">
                <a:solidFill>
                  <a:schemeClr val="accent5">
                    <a:lumMod val="50000"/>
                  </a:schemeClr>
                </a:solidFill>
                <a:latin typeface="Century Gothic" panose="020B0502020202020204" pitchFamily="34" charset="0"/>
                <a:ea typeface="Arial"/>
                <a:cs typeface="Arial"/>
                <a:sym typeface="Arial"/>
              </a:rPr>
              <a:t>información</a:t>
            </a:r>
            <a:r>
              <a:rPr lang="en-GB" sz="2000" i="1" dirty="0">
                <a:solidFill>
                  <a:schemeClr val="accent5">
                    <a:lumMod val="50000"/>
                  </a:schemeClr>
                </a:solidFill>
                <a:latin typeface="Century Gothic" panose="020B0502020202020204" pitchFamily="34" charset="0"/>
                <a:ea typeface="Arial"/>
                <a:cs typeface="Arial"/>
                <a:sym typeface="Arial"/>
              </a:rPr>
              <a:t> para los </a:t>
            </a:r>
            <a:r>
              <a:rPr lang="en-GB" sz="2000" i="1" dirty="0" err="1">
                <a:solidFill>
                  <a:schemeClr val="accent5">
                    <a:lumMod val="50000"/>
                  </a:schemeClr>
                </a:solidFill>
                <a:latin typeface="Century Gothic" panose="020B0502020202020204" pitchFamily="34" charset="0"/>
                <a:ea typeface="Arial"/>
                <a:cs typeface="Arial"/>
                <a:sym typeface="Arial"/>
              </a:rPr>
              <a:t>deberes</a:t>
            </a:r>
            <a:r>
              <a:rPr lang="en-GB" sz="2000" i="1" dirty="0">
                <a:solidFill>
                  <a:schemeClr val="accent5">
                    <a:lumMod val="50000"/>
                  </a:schemeClr>
                </a:solidFill>
                <a:latin typeface="Century Gothic" panose="020B0502020202020204" pitchFamily="34" charset="0"/>
                <a:ea typeface="Arial"/>
                <a:cs typeface="Arial"/>
                <a:sym typeface="Arial"/>
              </a:rPr>
              <a:t>.</a:t>
            </a:r>
            <a:endParaRPr dirty="0">
              <a:solidFill>
                <a:schemeClr val="accent5">
                  <a:lumMod val="50000"/>
                </a:schemeClr>
              </a:solidFill>
              <a:latin typeface="Century Gothic" panose="020B0502020202020204" pitchFamily="34" charset="0"/>
            </a:endParaRPr>
          </a:p>
        </p:txBody>
      </p:sp>
      <p:sp>
        <p:nvSpPr>
          <p:cNvPr id="292" name="Google Shape;292;p8"/>
          <p:cNvSpPr/>
          <p:nvPr/>
        </p:nvSpPr>
        <p:spPr>
          <a:xfrm>
            <a:off x="795063" y="1944784"/>
            <a:ext cx="3369833"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dirty="0" err="1">
                <a:solidFill>
                  <a:schemeClr val="accent5">
                    <a:lumMod val="50000"/>
                  </a:schemeClr>
                </a:solidFill>
                <a:latin typeface="Century Gothic" panose="020B0502020202020204" pitchFamily="34" charset="0"/>
                <a:ea typeface="Arial"/>
                <a:cs typeface="Arial"/>
                <a:sym typeface="Arial"/>
              </a:rPr>
              <a:t>Preguntas</a:t>
            </a:r>
            <a:r>
              <a:rPr lang="en-GB" sz="2000" b="1" dirty="0">
                <a:solidFill>
                  <a:schemeClr val="accent5">
                    <a:lumMod val="50000"/>
                  </a:schemeClr>
                </a:solidFill>
                <a:latin typeface="Century Gothic" panose="020B0502020202020204" pitchFamily="34" charset="0"/>
                <a:ea typeface="Arial"/>
                <a:cs typeface="Arial"/>
                <a:sym typeface="Arial"/>
              </a:rPr>
              <a:t> de los </a:t>
            </a:r>
            <a:r>
              <a:rPr lang="en-GB" sz="2000" b="1" dirty="0" err="1">
                <a:solidFill>
                  <a:schemeClr val="accent5">
                    <a:lumMod val="50000"/>
                  </a:schemeClr>
                </a:solidFill>
                <a:latin typeface="Century Gothic" panose="020B0502020202020204" pitchFamily="34" charset="0"/>
                <a:ea typeface="Arial"/>
                <a:cs typeface="Arial"/>
                <a:sym typeface="Arial"/>
              </a:rPr>
              <a:t>expertos</a:t>
            </a:r>
            <a:endParaRPr sz="2000" b="1" dirty="0">
              <a:solidFill>
                <a:schemeClr val="accent5">
                  <a:lumMod val="50000"/>
                </a:schemeClr>
              </a:solidFill>
              <a:latin typeface="Century Gothic" panose="020B0502020202020204" pitchFamily="34" charset="0"/>
              <a:ea typeface="Arial"/>
              <a:cs typeface="Arial"/>
              <a:sym typeface="Arial"/>
            </a:endParaRPr>
          </a:p>
        </p:txBody>
      </p:sp>
      <p:sp>
        <p:nvSpPr>
          <p:cNvPr id="293" name="Google Shape;293;p8"/>
          <p:cNvSpPr/>
          <p:nvPr/>
        </p:nvSpPr>
        <p:spPr>
          <a:xfrm>
            <a:off x="3999997" y="380830"/>
            <a:ext cx="4894124" cy="4308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200" b="1" dirty="0" err="1">
                <a:solidFill>
                  <a:schemeClr val="accent5">
                    <a:lumMod val="50000"/>
                  </a:schemeClr>
                </a:solidFill>
                <a:latin typeface="Century Gothic" panose="020B0502020202020204" pitchFamily="34" charset="0"/>
                <a:ea typeface="Arial"/>
                <a:cs typeface="Arial"/>
                <a:sym typeface="Arial"/>
              </a:rPr>
              <a:t>Respuestas</a:t>
            </a:r>
            <a:endParaRPr sz="2200" dirty="0">
              <a:solidFill>
                <a:schemeClr val="accent5">
                  <a:lumMod val="50000"/>
                </a:schemeClr>
              </a:solidFill>
              <a:latin typeface="Century Gothic" panose="020B0502020202020204" pitchFamily="34" charset="0"/>
            </a:endParaRPr>
          </a:p>
        </p:txBody>
      </p:sp>
      <p:sp>
        <p:nvSpPr>
          <p:cNvPr id="294" name="Google Shape;294;p8"/>
          <p:cNvSpPr txBox="1"/>
          <p:nvPr/>
        </p:nvSpPr>
        <p:spPr>
          <a:xfrm>
            <a:off x="130341" y="1118200"/>
            <a:ext cx="4857068"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200"/>
              <a:buFont typeface="Arial"/>
              <a:buNone/>
            </a:pPr>
            <a:r>
              <a:rPr lang="en-GB" sz="2200" b="1">
                <a:solidFill>
                  <a:srgbClr val="1F3864"/>
                </a:solidFill>
                <a:latin typeface="Century Gothic" panose="020B0502020202020204" pitchFamily="34" charset="0"/>
                <a:ea typeface="Arial"/>
                <a:cs typeface="Arial"/>
                <a:sym typeface="Arial"/>
              </a:rPr>
              <a:t>Escucha las respuestas.</a:t>
            </a:r>
            <a:endParaRPr>
              <a:latin typeface="Century Gothic" panose="020B0502020202020204" pitchFamily="34" charset="0"/>
            </a:endParaRPr>
          </a:p>
          <a:p>
            <a:pPr marL="0" marR="0" lvl="0" indent="0" algn="l" rtl="0">
              <a:lnSpc>
                <a:spcPct val="100000"/>
              </a:lnSpc>
              <a:spcBef>
                <a:spcPts val="0"/>
              </a:spcBef>
              <a:spcAft>
                <a:spcPts val="0"/>
              </a:spcAft>
              <a:buClr>
                <a:srgbClr val="1F3864"/>
              </a:buClr>
              <a:buSzPts val="2200"/>
              <a:buFont typeface="Arial"/>
              <a:buNone/>
            </a:pPr>
            <a:r>
              <a:rPr lang="en-GB" sz="2200" b="1">
                <a:solidFill>
                  <a:srgbClr val="1F3864"/>
                </a:solidFill>
                <a:latin typeface="Century Gothic" panose="020B0502020202020204" pitchFamily="34" charset="0"/>
                <a:ea typeface="Arial"/>
                <a:cs typeface="Arial"/>
                <a:sym typeface="Arial"/>
              </a:rPr>
              <a:t>Identifica la pregunta correcta.</a:t>
            </a:r>
            <a:endParaRPr sz="2200" b="1" i="0" u="none" strike="noStrike" cap="none">
              <a:solidFill>
                <a:srgbClr val="1F3864"/>
              </a:solidFill>
              <a:latin typeface="Century Gothic" panose="020B0502020202020204" pitchFamily="34" charset="0"/>
              <a:ea typeface="Arial"/>
              <a:cs typeface="Arial"/>
              <a:sym typeface="Arial"/>
            </a:endParaRPr>
          </a:p>
        </p:txBody>
      </p:sp>
      <p:sp>
        <p:nvSpPr>
          <p:cNvPr id="295" name="Google Shape;295;p8"/>
          <p:cNvSpPr txBox="1"/>
          <p:nvPr/>
        </p:nvSpPr>
        <p:spPr>
          <a:xfrm>
            <a:off x="5684754" y="1112526"/>
            <a:ext cx="6418733"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i="1" dirty="0">
                <a:solidFill>
                  <a:schemeClr val="accent5">
                    <a:lumMod val="50000"/>
                  </a:schemeClr>
                </a:solidFill>
                <a:latin typeface="Century Gothic" panose="020B0502020202020204" pitchFamily="34" charset="0"/>
                <a:ea typeface="Arial"/>
                <a:cs typeface="Arial"/>
                <a:sym typeface="Arial"/>
              </a:rPr>
              <a:t>(</a:t>
            </a:r>
            <a:r>
              <a:rPr lang="en-GB" sz="2000" i="1" dirty="0" err="1">
                <a:solidFill>
                  <a:schemeClr val="accent5">
                    <a:lumMod val="50000"/>
                  </a:schemeClr>
                </a:solidFill>
                <a:latin typeface="Century Gothic" panose="020B0502020202020204" pitchFamily="34" charset="0"/>
                <a:ea typeface="Arial"/>
                <a:cs typeface="Arial"/>
                <a:sym typeface="Arial"/>
              </a:rPr>
              <a:t>Ahora</a:t>
            </a:r>
            <a:r>
              <a:rPr lang="en-GB" sz="2000" i="1" dirty="0">
                <a:solidFill>
                  <a:schemeClr val="accent5">
                    <a:lumMod val="50000"/>
                  </a:schemeClr>
                </a:solidFill>
                <a:latin typeface="Century Gothic" panose="020B0502020202020204" pitchFamily="34" charset="0"/>
                <a:ea typeface="Arial"/>
                <a:cs typeface="Arial"/>
                <a:sym typeface="Arial"/>
              </a:rPr>
              <a:t> </a:t>
            </a:r>
            <a:r>
              <a:rPr lang="en-GB" sz="2000" i="1" dirty="0" err="1">
                <a:solidFill>
                  <a:schemeClr val="accent5">
                    <a:lumMod val="50000"/>
                  </a:schemeClr>
                </a:solidFill>
                <a:latin typeface="Century Gothic" panose="020B0502020202020204" pitchFamily="34" charset="0"/>
                <a:ea typeface="Arial"/>
                <a:cs typeface="Arial"/>
                <a:sym typeface="Arial"/>
              </a:rPr>
              <a:t>mismo</a:t>
            </a:r>
            <a:r>
              <a:rPr lang="en-GB" sz="2000" i="1" dirty="0">
                <a:solidFill>
                  <a:schemeClr val="accent5">
                    <a:lumMod val="50000"/>
                  </a:schemeClr>
                </a:solidFill>
                <a:latin typeface="Century Gothic" panose="020B0502020202020204" pitchFamily="34" charset="0"/>
                <a:ea typeface="Arial"/>
                <a:cs typeface="Arial"/>
                <a:sym typeface="Arial"/>
              </a:rPr>
              <a:t> </a:t>
            </a:r>
            <a:r>
              <a:rPr lang="en-GB" sz="2000" i="1" dirty="0" err="1">
                <a:solidFill>
                  <a:schemeClr val="accent5">
                    <a:lumMod val="50000"/>
                  </a:schemeClr>
                </a:solidFill>
                <a:latin typeface="Century Gothic" panose="020B0502020202020204" pitchFamily="34" charset="0"/>
                <a:ea typeface="Arial"/>
                <a:cs typeface="Arial"/>
                <a:sym typeface="Arial"/>
              </a:rPr>
              <a:t>estoy</a:t>
            </a:r>
            <a:r>
              <a:rPr lang="en-GB" sz="2000" i="1" dirty="0">
                <a:solidFill>
                  <a:schemeClr val="accent5">
                    <a:lumMod val="50000"/>
                  </a:schemeClr>
                </a:solidFill>
                <a:latin typeface="Century Gothic" panose="020B0502020202020204" pitchFamily="34" charset="0"/>
                <a:ea typeface="Arial"/>
                <a:cs typeface="Arial"/>
                <a:sym typeface="Arial"/>
              </a:rPr>
              <a:t> </a:t>
            </a:r>
            <a:r>
              <a:rPr lang="en-GB" sz="2000" i="1" dirty="0" err="1">
                <a:solidFill>
                  <a:schemeClr val="accent5">
                    <a:lumMod val="50000"/>
                  </a:schemeClr>
                </a:solidFill>
                <a:latin typeface="Century Gothic" panose="020B0502020202020204" pitchFamily="34" charset="0"/>
                <a:ea typeface="Arial"/>
                <a:cs typeface="Arial"/>
                <a:sym typeface="Arial"/>
              </a:rPr>
              <a:t>haciendo</a:t>
            </a:r>
            <a:r>
              <a:rPr lang="en-GB" sz="2000" i="1" dirty="0">
                <a:solidFill>
                  <a:schemeClr val="accent5">
                    <a:lumMod val="50000"/>
                  </a:schemeClr>
                </a:solidFill>
                <a:latin typeface="Century Gothic" panose="020B0502020202020204" pitchFamily="34" charset="0"/>
                <a:ea typeface="Arial"/>
                <a:cs typeface="Arial"/>
                <a:sym typeface="Arial"/>
              </a:rPr>
              <a:t> uno para la </a:t>
            </a:r>
            <a:r>
              <a:rPr lang="en-GB" sz="2000" i="1" dirty="0" err="1">
                <a:solidFill>
                  <a:schemeClr val="accent5">
                    <a:lumMod val="50000"/>
                  </a:schemeClr>
                </a:solidFill>
                <a:latin typeface="Century Gothic" panose="020B0502020202020204" pitchFamily="34" charset="0"/>
                <a:ea typeface="Arial"/>
                <a:cs typeface="Arial"/>
                <a:sym typeface="Arial"/>
              </a:rPr>
              <a:t>clase</a:t>
            </a:r>
            <a:r>
              <a:rPr lang="en-GB" sz="2000" i="1" dirty="0">
                <a:solidFill>
                  <a:schemeClr val="accent5">
                    <a:lumMod val="50000"/>
                  </a:schemeClr>
                </a:solidFill>
                <a:latin typeface="Century Gothic" panose="020B0502020202020204" pitchFamily="34" charset="0"/>
                <a:ea typeface="Arial"/>
                <a:cs typeface="Arial"/>
                <a:sym typeface="Arial"/>
              </a:rPr>
              <a:t> de </a:t>
            </a:r>
            <a:r>
              <a:rPr lang="en-GB" sz="2000" i="1" dirty="0" err="1">
                <a:solidFill>
                  <a:schemeClr val="accent5">
                    <a:lumMod val="50000"/>
                  </a:schemeClr>
                </a:solidFill>
                <a:latin typeface="Century Gothic" panose="020B0502020202020204" pitchFamily="34" charset="0"/>
                <a:ea typeface="Arial"/>
                <a:cs typeface="Arial"/>
                <a:sym typeface="Arial"/>
              </a:rPr>
              <a:t>ciencias</a:t>
            </a:r>
            <a:r>
              <a:rPr lang="en-GB" sz="2000" i="1" dirty="0">
                <a:solidFill>
                  <a:schemeClr val="accent5">
                    <a:lumMod val="50000"/>
                  </a:schemeClr>
                </a:solidFill>
                <a:latin typeface="Century Gothic" panose="020B0502020202020204" pitchFamily="34" charset="0"/>
                <a:ea typeface="Arial"/>
                <a:cs typeface="Arial"/>
                <a:sym typeface="Arial"/>
              </a:rPr>
              <a:t>.) </a:t>
            </a:r>
            <a:endParaRPr dirty="0">
              <a:solidFill>
                <a:schemeClr val="accent5">
                  <a:lumMod val="50000"/>
                </a:schemeClr>
              </a:solidFill>
              <a:latin typeface="Century Gothic" panose="020B0502020202020204" pitchFamily="34" charset="0"/>
            </a:endParaRPr>
          </a:p>
        </p:txBody>
      </p:sp>
      <p:sp>
        <p:nvSpPr>
          <p:cNvPr id="296" name="Google Shape;296;p8"/>
          <p:cNvSpPr txBox="1"/>
          <p:nvPr/>
        </p:nvSpPr>
        <p:spPr>
          <a:xfrm>
            <a:off x="5682699" y="5868031"/>
            <a:ext cx="5846903"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i="1" dirty="0">
                <a:solidFill>
                  <a:schemeClr val="accent5">
                    <a:lumMod val="50000"/>
                  </a:schemeClr>
                </a:solidFill>
                <a:latin typeface="Century Gothic" panose="020B0502020202020204" pitchFamily="34" charset="0"/>
                <a:ea typeface="Arial"/>
                <a:cs typeface="Arial"/>
                <a:sym typeface="Arial"/>
              </a:rPr>
              <a:t>(</a:t>
            </a:r>
            <a:r>
              <a:rPr lang="en-GB" sz="2000" i="1" dirty="0" err="1">
                <a:solidFill>
                  <a:schemeClr val="accent5">
                    <a:lumMod val="50000"/>
                  </a:schemeClr>
                </a:solidFill>
                <a:latin typeface="Century Gothic" panose="020B0502020202020204" pitchFamily="34" charset="0"/>
                <a:ea typeface="Arial"/>
                <a:cs typeface="Arial"/>
                <a:sym typeface="Arial"/>
              </a:rPr>
              <a:t>Ayudamos</a:t>
            </a:r>
            <a:r>
              <a:rPr lang="en-GB" sz="2000" i="1" dirty="0">
                <a:solidFill>
                  <a:schemeClr val="accent5">
                    <a:lumMod val="50000"/>
                  </a:schemeClr>
                </a:solidFill>
                <a:latin typeface="Century Gothic" panose="020B0502020202020204" pitchFamily="34" charset="0"/>
                <a:ea typeface="Arial"/>
                <a:cs typeface="Arial"/>
                <a:sym typeface="Arial"/>
              </a:rPr>
              <a:t> con el festival de </a:t>
            </a:r>
            <a:r>
              <a:rPr lang="en-GB" sz="2000" i="1" dirty="0" err="1">
                <a:solidFill>
                  <a:schemeClr val="accent5">
                    <a:lumMod val="50000"/>
                  </a:schemeClr>
                </a:solidFill>
                <a:latin typeface="Century Gothic" panose="020B0502020202020204" pitchFamily="34" charset="0"/>
                <a:ea typeface="Arial"/>
                <a:cs typeface="Arial"/>
                <a:sym typeface="Arial"/>
              </a:rPr>
              <a:t>lenguas</a:t>
            </a:r>
            <a:r>
              <a:rPr lang="en-GB" sz="2000" i="1" dirty="0">
                <a:solidFill>
                  <a:schemeClr val="accent5">
                    <a:lumMod val="50000"/>
                  </a:schemeClr>
                </a:solidFill>
                <a:latin typeface="Century Gothic" panose="020B0502020202020204" pitchFamily="34" charset="0"/>
                <a:ea typeface="Arial"/>
                <a:cs typeface="Arial"/>
                <a:sym typeface="Arial"/>
              </a:rPr>
              <a:t>. ) </a:t>
            </a:r>
            <a:endParaRPr dirty="0">
              <a:solidFill>
                <a:schemeClr val="accent5">
                  <a:lumMod val="50000"/>
                </a:schemeClr>
              </a:solidFill>
              <a:latin typeface="Century Gothic" panose="020B0502020202020204" pitchFamily="34" charset="0"/>
            </a:endParaRPr>
          </a:p>
        </p:txBody>
      </p:sp>
      <p:sp>
        <p:nvSpPr>
          <p:cNvPr id="297" name="Google Shape;297;p8"/>
          <p:cNvSpPr txBox="1"/>
          <p:nvPr/>
        </p:nvSpPr>
        <p:spPr>
          <a:xfrm>
            <a:off x="5703417" y="4790125"/>
            <a:ext cx="6131118"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i="1" dirty="0">
                <a:solidFill>
                  <a:schemeClr val="accent5">
                    <a:lumMod val="50000"/>
                  </a:schemeClr>
                </a:solidFill>
                <a:latin typeface="Century Gothic" panose="020B0502020202020204" pitchFamily="34" charset="0"/>
                <a:ea typeface="Arial"/>
                <a:cs typeface="Arial"/>
                <a:sym typeface="Arial"/>
              </a:rPr>
              <a:t>(Me </a:t>
            </a:r>
            <a:r>
              <a:rPr lang="en-GB" sz="2000" i="1" dirty="0" err="1">
                <a:solidFill>
                  <a:schemeClr val="accent5">
                    <a:lumMod val="50000"/>
                  </a:schemeClr>
                </a:solidFill>
                <a:latin typeface="Century Gothic" panose="020B0502020202020204" pitchFamily="34" charset="0"/>
                <a:ea typeface="Arial"/>
                <a:cs typeface="Arial"/>
                <a:sym typeface="Arial"/>
              </a:rPr>
              <a:t>gusta</a:t>
            </a:r>
            <a:r>
              <a:rPr lang="en-GB" sz="2000" i="1" dirty="0">
                <a:solidFill>
                  <a:schemeClr val="accent5">
                    <a:lumMod val="50000"/>
                  </a:schemeClr>
                </a:solidFill>
                <a:latin typeface="Century Gothic" panose="020B0502020202020204" pitchFamily="34" charset="0"/>
                <a:ea typeface="Arial"/>
                <a:cs typeface="Arial"/>
                <a:sym typeface="Arial"/>
              </a:rPr>
              <a:t> </a:t>
            </a:r>
            <a:r>
              <a:rPr lang="en-GB" sz="2000" i="1" dirty="0" err="1">
                <a:solidFill>
                  <a:schemeClr val="accent5">
                    <a:lumMod val="50000"/>
                  </a:schemeClr>
                </a:solidFill>
                <a:latin typeface="Century Gothic" panose="020B0502020202020204" pitchFamily="34" charset="0"/>
                <a:ea typeface="Arial"/>
                <a:cs typeface="Arial"/>
                <a:sym typeface="Arial"/>
              </a:rPr>
              <a:t>salir</a:t>
            </a:r>
            <a:r>
              <a:rPr lang="en-GB" sz="2000" i="1" dirty="0">
                <a:solidFill>
                  <a:schemeClr val="accent5">
                    <a:lumMod val="50000"/>
                  </a:schemeClr>
                </a:solidFill>
                <a:latin typeface="Century Gothic" panose="020B0502020202020204" pitchFamily="34" charset="0"/>
                <a:ea typeface="Arial"/>
                <a:cs typeface="Arial"/>
                <a:sym typeface="Arial"/>
              </a:rPr>
              <a:t> con mis amigas </a:t>
            </a:r>
            <a:r>
              <a:rPr lang="en-GB" sz="2000" i="1" dirty="0" err="1">
                <a:solidFill>
                  <a:schemeClr val="accent5">
                    <a:lumMod val="50000"/>
                  </a:schemeClr>
                </a:solidFill>
                <a:latin typeface="Century Gothic" panose="020B0502020202020204" pitchFamily="34" charset="0"/>
                <a:ea typeface="Arial"/>
                <a:cs typeface="Arial"/>
                <a:sym typeface="Arial"/>
              </a:rPr>
              <a:t>pero</a:t>
            </a:r>
            <a:r>
              <a:rPr lang="en-GB" sz="2000" i="1" dirty="0">
                <a:solidFill>
                  <a:schemeClr val="accent5">
                    <a:lumMod val="50000"/>
                  </a:schemeClr>
                </a:solidFill>
                <a:latin typeface="Century Gothic" panose="020B0502020202020204" pitchFamily="34" charset="0"/>
                <a:ea typeface="Arial"/>
                <a:cs typeface="Arial"/>
                <a:sym typeface="Arial"/>
              </a:rPr>
              <a:t> solo </a:t>
            </a:r>
            <a:r>
              <a:rPr lang="en-GB" sz="2000" i="1" dirty="0" err="1">
                <a:solidFill>
                  <a:schemeClr val="accent5">
                    <a:lumMod val="50000"/>
                  </a:schemeClr>
                </a:solidFill>
                <a:latin typeface="Century Gothic" panose="020B0502020202020204" pitchFamily="34" charset="0"/>
                <a:ea typeface="Arial"/>
                <a:cs typeface="Arial"/>
                <a:sym typeface="Arial"/>
              </a:rPr>
              <a:t>después</a:t>
            </a:r>
            <a:r>
              <a:rPr lang="en-GB" sz="2000" i="1" dirty="0">
                <a:solidFill>
                  <a:schemeClr val="accent5">
                    <a:lumMod val="50000"/>
                  </a:schemeClr>
                </a:solidFill>
                <a:latin typeface="Century Gothic" panose="020B0502020202020204" pitchFamily="34" charset="0"/>
                <a:ea typeface="Arial"/>
                <a:cs typeface="Arial"/>
                <a:sym typeface="Arial"/>
              </a:rPr>
              <a:t> de </a:t>
            </a:r>
            <a:r>
              <a:rPr lang="en-GB" sz="2000" i="1" dirty="0" err="1">
                <a:solidFill>
                  <a:schemeClr val="accent5">
                    <a:lumMod val="50000"/>
                  </a:schemeClr>
                </a:solidFill>
                <a:latin typeface="Century Gothic" panose="020B0502020202020204" pitchFamily="34" charset="0"/>
                <a:ea typeface="Arial"/>
                <a:cs typeface="Arial"/>
                <a:sym typeface="Arial"/>
              </a:rPr>
              <a:t>hacer</a:t>
            </a:r>
            <a:r>
              <a:rPr lang="en-GB" sz="2000" i="1" dirty="0">
                <a:solidFill>
                  <a:schemeClr val="accent5">
                    <a:lumMod val="50000"/>
                  </a:schemeClr>
                </a:solidFill>
                <a:latin typeface="Century Gothic" panose="020B0502020202020204" pitchFamily="34" charset="0"/>
                <a:ea typeface="Arial"/>
                <a:cs typeface="Arial"/>
                <a:sym typeface="Arial"/>
              </a:rPr>
              <a:t> las </a:t>
            </a:r>
            <a:r>
              <a:rPr lang="en-GB" sz="2000" i="1" dirty="0" err="1">
                <a:solidFill>
                  <a:schemeClr val="accent5">
                    <a:lumMod val="50000"/>
                  </a:schemeClr>
                </a:solidFill>
                <a:latin typeface="Century Gothic" panose="020B0502020202020204" pitchFamily="34" charset="0"/>
                <a:ea typeface="Arial"/>
                <a:cs typeface="Arial"/>
                <a:sym typeface="Arial"/>
              </a:rPr>
              <a:t>tareas</a:t>
            </a:r>
            <a:r>
              <a:rPr lang="en-GB" sz="2000" i="1" dirty="0">
                <a:solidFill>
                  <a:schemeClr val="accent5">
                    <a:lumMod val="50000"/>
                  </a:schemeClr>
                </a:solidFill>
                <a:latin typeface="Century Gothic" panose="020B0502020202020204" pitchFamily="34" charset="0"/>
                <a:ea typeface="Arial"/>
                <a:cs typeface="Arial"/>
                <a:sym typeface="Arial"/>
              </a:rPr>
              <a:t> para el colegio.) </a:t>
            </a:r>
            <a:endParaRPr dirty="0">
              <a:solidFill>
                <a:schemeClr val="accent5">
                  <a:lumMod val="50000"/>
                </a:schemeClr>
              </a:solidFill>
              <a:latin typeface="Century Gothic" panose="020B0502020202020204" pitchFamily="34" charset="0"/>
            </a:endParaRPr>
          </a:p>
        </p:txBody>
      </p:sp>
      <p:sp>
        <p:nvSpPr>
          <p:cNvPr id="298" name="Google Shape;298;p8"/>
          <p:cNvSpPr txBox="1"/>
          <p:nvPr/>
        </p:nvSpPr>
        <p:spPr>
          <a:xfrm>
            <a:off x="5671021" y="4011983"/>
            <a:ext cx="616351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i="1" dirty="0">
                <a:solidFill>
                  <a:schemeClr val="accent5">
                    <a:lumMod val="50000"/>
                  </a:schemeClr>
                </a:solidFill>
                <a:latin typeface="Century Gothic" panose="020B0502020202020204" pitchFamily="34" charset="0"/>
                <a:ea typeface="Arial"/>
                <a:cs typeface="Arial"/>
                <a:sym typeface="Arial"/>
              </a:rPr>
              <a:t>(</a:t>
            </a:r>
            <a:r>
              <a:rPr lang="en-GB" sz="2000" i="1" dirty="0" err="1">
                <a:solidFill>
                  <a:schemeClr val="accent5">
                    <a:lumMod val="50000"/>
                  </a:schemeClr>
                </a:solidFill>
                <a:latin typeface="Century Gothic" panose="020B0502020202020204" pitchFamily="34" charset="0"/>
                <a:ea typeface="Arial"/>
                <a:cs typeface="Arial"/>
                <a:sym typeface="Arial"/>
              </a:rPr>
              <a:t>Sí</a:t>
            </a:r>
            <a:r>
              <a:rPr lang="en-GB" sz="2000" i="1" dirty="0">
                <a:solidFill>
                  <a:schemeClr val="accent5">
                    <a:lumMod val="50000"/>
                  </a:schemeClr>
                </a:solidFill>
                <a:latin typeface="Century Gothic" panose="020B0502020202020204" pitchFamily="34" charset="0"/>
                <a:ea typeface="Arial"/>
                <a:cs typeface="Arial"/>
                <a:sym typeface="Arial"/>
              </a:rPr>
              <a:t>, y </a:t>
            </a:r>
            <a:r>
              <a:rPr lang="en-GB" sz="2000" i="1" dirty="0" err="1">
                <a:solidFill>
                  <a:schemeClr val="accent5">
                    <a:lumMod val="50000"/>
                  </a:schemeClr>
                </a:solidFill>
                <a:latin typeface="Century Gothic" panose="020B0502020202020204" pitchFamily="34" charset="0"/>
                <a:ea typeface="Arial"/>
                <a:cs typeface="Arial"/>
                <a:sym typeface="Arial"/>
              </a:rPr>
              <a:t>también</a:t>
            </a:r>
            <a:r>
              <a:rPr lang="en-GB" sz="2000" i="1" dirty="0">
                <a:solidFill>
                  <a:schemeClr val="accent5">
                    <a:lumMod val="50000"/>
                  </a:schemeClr>
                </a:solidFill>
                <a:latin typeface="Century Gothic" panose="020B0502020202020204" pitchFamily="34" charset="0"/>
                <a:ea typeface="Arial"/>
                <a:cs typeface="Arial"/>
                <a:sym typeface="Arial"/>
              </a:rPr>
              <a:t> </a:t>
            </a:r>
            <a:r>
              <a:rPr lang="en-GB" sz="2000" i="1" dirty="0" err="1">
                <a:solidFill>
                  <a:schemeClr val="accent5">
                    <a:lumMod val="50000"/>
                  </a:schemeClr>
                </a:solidFill>
                <a:latin typeface="Century Gothic" panose="020B0502020202020204" pitchFamily="34" charset="0"/>
                <a:ea typeface="Arial"/>
                <a:cs typeface="Arial"/>
                <a:sym typeface="Arial"/>
              </a:rPr>
              <a:t>otros</a:t>
            </a:r>
            <a:r>
              <a:rPr lang="en-GB" sz="2000" i="1" dirty="0">
                <a:solidFill>
                  <a:schemeClr val="accent5">
                    <a:lumMod val="50000"/>
                  </a:schemeClr>
                </a:solidFill>
                <a:latin typeface="Century Gothic" panose="020B0502020202020204" pitchFamily="34" charset="0"/>
                <a:ea typeface="Arial"/>
                <a:cs typeface="Arial"/>
                <a:sym typeface="Arial"/>
              </a:rPr>
              <a:t> </a:t>
            </a:r>
            <a:r>
              <a:rPr lang="en-GB" sz="2000" i="1" dirty="0" err="1">
                <a:solidFill>
                  <a:schemeClr val="accent5">
                    <a:lumMod val="50000"/>
                  </a:schemeClr>
                </a:solidFill>
                <a:latin typeface="Century Gothic" panose="020B0502020202020204" pitchFamily="34" charset="0"/>
                <a:ea typeface="Arial"/>
                <a:cs typeface="Arial"/>
                <a:sym typeface="Arial"/>
              </a:rPr>
              <a:t>idiomas</a:t>
            </a:r>
            <a:r>
              <a:rPr lang="en-GB" sz="2000" i="1" dirty="0">
                <a:solidFill>
                  <a:schemeClr val="accent5">
                    <a:lumMod val="50000"/>
                  </a:schemeClr>
                </a:solidFill>
                <a:latin typeface="Century Gothic" panose="020B0502020202020204" pitchFamily="34" charset="0"/>
                <a:ea typeface="Arial"/>
                <a:cs typeface="Arial"/>
                <a:sym typeface="Arial"/>
              </a:rPr>
              <a:t>.)</a:t>
            </a:r>
            <a:endParaRPr dirty="0">
              <a:solidFill>
                <a:schemeClr val="accent5">
                  <a:lumMod val="50000"/>
                </a:schemeClr>
              </a:solidFill>
              <a:latin typeface="Century Gothic" panose="020B0502020202020204" pitchFamily="34" charset="0"/>
            </a:endParaRPr>
          </a:p>
        </p:txBody>
      </p:sp>
      <p:sp>
        <p:nvSpPr>
          <p:cNvPr id="299" name="Google Shape;299;p8"/>
          <p:cNvSpPr txBox="1"/>
          <p:nvPr/>
        </p:nvSpPr>
        <p:spPr>
          <a:xfrm>
            <a:off x="5684754" y="2075457"/>
            <a:ext cx="6398198"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i="1" dirty="0">
                <a:solidFill>
                  <a:schemeClr val="accent5">
                    <a:lumMod val="50000"/>
                  </a:schemeClr>
                </a:solidFill>
                <a:latin typeface="Century Gothic" panose="020B0502020202020204" pitchFamily="34" charset="0"/>
                <a:ea typeface="Arial"/>
                <a:cs typeface="Arial"/>
                <a:sym typeface="Arial"/>
              </a:rPr>
              <a:t>(</a:t>
            </a:r>
            <a:r>
              <a:rPr lang="en-GB" sz="2000" i="1" dirty="0" err="1">
                <a:solidFill>
                  <a:schemeClr val="accent5">
                    <a:lumMod val="50000"/>
                  </a:schemeClr>
                </a:solidFill>
                <a:latin typeface="Century Gothic" panose="020B0502020202020204" pitchFamily="34" charset="0"/>
                <a:ea typeface="Arial"/>
                <a:cs typeface="Arial"/>
                <a:sym typeface="Arial"/>
              </a:rPr>
              <a:t>Sí</a:t>
            </a:r>
            <a:r>
              <a:rPr lang="en-GB" sz="2000" i="1" dirty="0">
                <a:solidFill>
                  <a:schemeClr val="accent5">
                    <a:lumMod val="50000"/>
                  </a:schemeClr>
                </a:solidFill>
                <a:latin typeface="Century Gothic" panose="020B0502020202020204" pitchFamily="34" charset="0"/>
                <a:ea typeface="Arial"/>
                <a:cs typeface="Arial"/>
                <a:sym typeface="Arial"/>
              </a:rPr>
              <a:t>, </a:t>
            </a:r>
            <a:r>
              <a:rPr lang="en-GB" sz="2000" i="1" dirty="0" err="1">
                <a:solidFill>
                  <a:schemeClr val="accent5">
                    <a:lumMod val="50000"/>
                  </a:schemeClr>
                </a:solidFill>
                <a:latin typeface="Century Gothic" panose="020B0502020202020204" pitchFamily="34" charset="0"/>
                <a:ea typeface="Arial"/>
                <a:cs typeface="Arial"/>
                <a:sym typeface="Arial"/>
              </a:rPr>
              <a:t>porque</a:t>
            </a:r>
            <a:r>
              <a:rPr lang="en-GB" sz="2000" i="1" dirty="0">
                <a:solidFill>
                  <a:schemeClr val="accent5">
                    <a:lumMod val="50000"/>
                  </a:schemeClr>
                </a:solidFill>
                <a:latin typeface="Century Gothic" panose="020B0502020202020204" pitchFamily="34" charset="0"/>
                <a:ea typeface="Arial"/>
                <a:cs typeface="Arial"/>
                <a:sym typeface="Arial"/>
              </a:rPr>
              <a:t> me </a:t>
            </a:r>
            <a:r>
              <a:rPr lang="en-GB" sz="2000" i="1" dirty="0" err="1">
                <a:solidFill>
                  <a:schemeClr val="accent5">
                    <a:lumMod val="50000"/>
                  </a:schemeClr>
                </a:solidFill>
                <a:latin typeface="Century Gothic" panose="020B0502020202020204" pitchFamily="34" charset="0"/>
                <a:ea typeface="Arial"/>
                <a:cs typeface="Arial"/>
                <a:sym typeface="Arial"/>
              </a:rPr>
              <a:t>ayuda</a:t>
            </a:r>
            <a:r>
              <a:rPr lang="en-GB" sz="2000" i="1" dirty="0">
                <a:solidFill>
                  <a:schemeClr val="accent5">
                    <a:lumMod val="50000"/>
                  </a:schemeClr>
                </a:solidFill>
                <a:latin typeface="Century Gothic" panose="020B0502020202020204" pitchFamily="34" charset="0"/>
                <a:ea typeface="Arial"/>
                <a:cs typeface="Arial"/>
                <a:sym typeface="Arial"/>
              </a:rPr>
              <a:t> a </a:t>
            </a:r>
            <a:r>
              <a:rPr lang="en-GB" sz="2000" i="1" dirty="0" err="1">
                <a:solidFill>
                  <a:schemeClr val="accent5">
                    <a:lumMod val="50000"/>
                  </a:schemeClr>
                </a:solidFill>
                <a:latin typeface="Century Gothic" panose="020B0502020202020204" pitchFamily="34" charset="0"/>
                <a:ea typeface="Arial"/>
                <a:cs typeface="Arial"/>
                <a:sym typeface="Arial"/>
              </a:rPr>
              <a:t>mejorar</a:t>
            </a:r>
            <a:r>
              <a:rPr lang="en-GB" sz="2000" i="1" dirty="0">
                <a:solidFill>
                  <a:schemeClr val="accent5">
                    <a:lumMod val="50000"/>
                  </a:schemeClr>
                </a:solidFill>
                <a:latin typeface="Century Gothic" panose="020B0502020202020204" pitchFamily="34" charset="0"/>
                <a:ea typeface="Arial"/>
                <a:cs typeface="Arial"/>
                <a:sym typeface="Arial"/>
              </a:rPr>
              <a:t>.) </a:t>
            </a:r>
            <a:endParaRPr dirty="0">
              <a:solidFill>
                <a:schemeClr val="accent5">
                  <a:lumMod val="50000"/>
                </a:schemeClr>
              </a:solidFill>
              <a:latin typeface="Century Gothic" panose="020B0502020202020204" pitchFamily="34" charset="0"/>
            </a:endParaRPr>
          </a:p>
        </p:txBody>
      </p:sp>
      <p:pic>
        <p:nvPicPr>
          <p:cNvPr id="31" name="Google Shape;168;p6">
            <a:extLst>
              <a:ext uri="{FF2B5EF4-FFF2-40B4-BE49-F238E27FC236}">
                <a16:creationId xmlns:a16="http://schemas.microsoft.com/office/drawing/2014/main" id="{F24701DC-74BD-C247-B037-8FA6FF10B947}"/>
              </a:ext>
            </a:extLst>
          </p:cNvPr>
          <p:cNvPicPr preferRelativeResize="0"/>
          <p:nvPr/>
        </p:nvPicPr>
        <p:blipFill rotWithShape="1">
          <a:blip r:embed="rId10">
            <a:alphaModFix/>
          </a:blip>
          <a:srcRect l="53711" r="20913"/>
          <a:stretch/>
        </p:blipFill>
        <p:spPr>
          <a:xfrm flipH="1">
            <a:off x="9523986" y="2689240"/>
            <a:ext cx="774614" cy="1759151"/>
          </a:xfrm>
          <a:prstGeom prst="rect">
            <a:avLst/>
          </a:prstGeom>
          <a:noFill/>
          <a:ln>
            <a:noFill/>
          </a:ln>
          <a:effectLst>
            <a:outerShdw blurRad="50800" dist="38100" dir="2700000" algn="tl" rotWithShape="0">
              <a:srgbClr val="000000">
                <a:alpha val="40000"/>
              </a:srgbClr>
            </a:outerShdw>
          </a:effectLst>
        </p:spPr>
      </p:pic>
      <p:pic>
        <p:nvPicPr>
          <p:cNvPr id="32" name="Imagen 31">
            <a:extLst>
              <a:ext uri="{FF2B5EF4-FFF2-40B4-BE49-F238E27FC236}">
                <a16:creationId xmlns:a16="http://schemas.microsoft.com/office/drawing/2014/main" id="{AB738891-5A2A-8343-B5B2-3A7E604A7BC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880" b="98496" l="5618" r="94757">
                        <a14:foregroundMark x1="94757" y1="27256" x2="94757" y2="27256"/>
                        <a14:foregroundMark x1="5618" y1="57143" x2="5618" y2="57143"/>
                        <a14:foregroundMark x1="29588" y1="95677" x2="30337" y2="96617"/>
                        <a14:foregroundMark x1="58427" y1="98120" x2="59551" y2="98872"/>
                        <a14:foregroundMark x1="64794" y1="5827" x2="51685" y2="5075"/>
                        <a14:foregroundMark x1="51311" y1="1880" x2="51311" y2="1880"/>
                        <a14:foregroundMark x1="20974" y1="98308" x2="20974" y2="98308"/>
                      </a14:backgroundRemoval>
                    </a14:imgEffect>
                  </a14:imgLayer>
                </a14:imgProps>
              </a:ext>
            </a:extLst>
          </a:blip>
          <a:stretch>
            <a:fillRect/>
          </a:stretch>
        </p:blipFill>
        <p:spPr>
          <a:xfrm>
            <a:off x="10827358" y="2495380"/>
            <a:ext cx="955173" cy="1903192"/>
          </a:xfrm>
          <a:prstGeom prst="rect">
            <a:avLst/>
          </a:prstGeom>
        </p:spPr>
      </p:pic>
    </p:spTree>
    <p:extLst>
      <p:ext uri="{BB962C8B-B14F-4D97-AF65-F5344CB8AC3E}">
        <p14:creationId xmlns:p14="http://schemas.microsoft.com/office/powerpoint/2010/main" val="307391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5">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16"/>
          <p:cNvSpPr txBox="1"/>
          <p:nvPr/>
        </p:nvSpPr>
        <p:spPr>
          <a:xfrm>
            <a:off x="153327" y="692868"/>
            <a:ext cx="9877846"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Arial"/>
              <a:buNone/>
            </a:pPr>
            <a:r>
              <a:rPr lang="en-GB" sz="2200" b="1" i="0" u="none" strike="noStrike" cap="none" dirty="0" err="1">
                <a:solidFill>
                  <a:schemeClr val="accent5">
                    <a:lumMod val="50000"/>
                  </a:schemeClr>
                </a:solidFill>
                <a:latin typeface="Century Gothic" panose="020B0502020202020204" pitchFamily="34" charset="0"/>
                <a:ea typeface="Arial"/>
                <a:cs typeface="Arial"/>
                <a:sym typeface="Arial"/>
              </a:rPr>
              <a:t>Estudiante</a:t>
            </a:r>
            <a:r>
              <a:rPr lang="en-GB" sz="2200" b="1" i="0" u="none" strike="noStrike" cap="none" dirty="0">
                <a:solidFill>
                  <a:schemeClr val="accent5">
                    <a:lumMod val="50000"/>
                  </a:schemeClr>
                </a:solidFill>
                <a:latin typeface="Century Gothic" panose="020B0502020202020204" pitchFamily="34" charset="0"/>
                <a:ea typeface="Arial"/>
                <a:cs typeface="Arial"/>
                <a:sym typeface="Arial"/>
              </a:rPr>
              <a:t> A: </a:t>
            </a:r>
            <a:r>
              <a:rPr lang="en-GB" sz="2200" i="0" u="none" strike="noStrike" cap="none" dirty="0" err="1">
                <a:solidFill>
                  <a:schemeClr val="accent5">
                    <a:lumMod val="50000"/>
                  </a:schemeClr>
                </a:solidFill>
                <a:latin typeface="Century Gothic" panose="020B0502020202020204" pitchFamily="34" charset="0"/>
                <a:ea typeface="Arial"/>
                <a:cs typeface="Arial"/>
                <a:sym typeface="Arial"/>
              </a:rPr>
              <a:t>pregunta</a:t>
            </a:r>
            <a:r>
              <a:rPr lang="en-GB" sz="2200" i="0" u="none" strike="noStrike" cap="none" dirty="0">
                <a:solidFill>
                  <a:schemeClr val="accent5">
                    <a:lumMod val="50000"/>
                  </a:schemeClr>
                </a:solidFill>
                <a:latin typeface="Century Gothic" panose="020B0502020202020204" pitchFamily="34" charset="0"/>
                <a:ea typeface="Arial"/>
                <a:cs typeface="Arial"/>
                <a:sym typeface="Arial"/>
              </a:rPr>
              <a:t> a </a:t>
            </a:r>
            <a:r>
              <a:rPr lang="en-GB" sz="2200" i="0" u="none" strike="noStrike" cap="none" dirty="0" err="1">
                <a:solidFill>
                  <a:schemeClr val="accent5">
                    <a:lumMod val="50000"/>
                  </a:schemeClr>
                </a:solidFill>
                <a:latin typeface="Century Gothic" panose="020B0502020202020204" pitchFamily="34" charset="0"/>
                <a:ea typeface="Arial"/>
                <a:cs typeface="Arial"/>
                <a:sym typeface="Arial"/>
              </a:rPr>
              <a:t>tu</a:t>
            </a:r>
            <a:r>
              <a:rPr lang="en-GB" sz="2200" i="0" u="none" strike="noStrike" cap="none" dirty="0">
                <a:solidFill>
                  <a:schemeClr val="accent5">
                    <a:lumMod val="50000"/>
                  </a:schemeClr>
                </a:solidFill>
                <a:latin typeface="Century Gothic" panose="020B0502020202020204" pitchFamily="34" charset="0"/>
                <a:ea typeface="Arial"/>
                <a:cs typeface="Arial"/>
                <a:sym typeface="Arial"/>
              </a:rPr>
              <a:t> </a:t>
            </a:r>
            <a:r>
              <a:rPr lang="en-GB" sz="2200" i="0" u="none" strike="noStrike" cap="none" dirty="0" err="1">
                <a:solidFill>
                  <a:schemeClr val="accent5">
                    <a:lumMod val="50000"/>
                  </a:schemeClr>
                </a:solidFill>
                <a:latin typeface="Century Gothic" panose="020B0502020202020204" pitchFamily="34" charset="0"/>
                <a:ea typeface="Arial"/>
                <a:cs typeface="Arial"/>
                <a:sym typeface="Arial"/>
              </a:rPr>
              <a:t>compañero</a:t>
            </a:r>
            <a:r>
              <a:rPr lang="en-GB" sz="2200" i="0" u="none" strike="noStrike" cap="none" dirty="0">
                <a:solidFill>
                  <a:schemeClr val="accent5">
                    <a:lumMod val="50000"/>
                  </a:schemeClr>
                </a:solidFill>
                <a:latin typeface="Century Gothic" panose="020B0502020202020204" pitchFamily="34" charset="0"/>
                <a:ea typeface="Arial"/>
                <a:cs typeface="Arial"/>
                <a:sym typeface="Arial"/>
              </a:rPr>
              <a:t>/a </a:t>
            </a:r>
            <a:r>
              <a:rPr lang="en-GB" sz="2200" i="0" u="none" strike="noStrike" cap="none" dirty="0" err="1">
                <a:solidFill>
                  <a:schemeClr val="accent5">
                    <a:lumMod val="50000"/>
                  </a:schemeClr>
                </a:solidFill>
                <a:latin typeface="Century Gothic" panose="020B0502020202020204" pitchFamily="34" charset="0"/>
                <a:ea typeface="Arial"/>
                <a:cs typeface="Arial"/>
                <a:sym typeface="Arial"/>
              </a:rPr>
              <a:t>en</a:t>
            </a:r>
            <a:r>
              <a:rPr lang="en-GB" sz="2200" i="0" u="none" strike="noStrike" cap="none" dirty="0">
                <a:solidFill>
                  <a:schemeClr val="accent5">
                    <a:lumMod val="50000"/>
                  </a:schemeClr>
                </a:solidFill>
                <a:latin typeface="Century Gothic" panose="020B0502020202020204" pitchFamily="34" charset="0"/>
                <a:ea typeface="Arial"/>
                <a:cs typeface="Arial"/>
                <a:sym typeface="Arial"/>
              </a:rPr>
              <a:t> </a:t>
            </a:r>
            <a:r>
              <a:rPr lang="en-GB" sz="2200" i="0" u="none" strike="noStrike" cap="none" dirty="0" err="1">
                <a:solidFill>
                  <a:schemeClr val="accent5">
                    <a:lumMod val="50000"/>
                  </a:schemeClr>
                </a:solidFill>
                <a:latin typeface="Century Gothic" panose="020B0502020202020204" pitchFamily="34" charset="0"/>
                <a:ea typeface="Arial"/>
                <a:cs typeface="Arial"/>
                <a:sym typeface="Arial"/>
              </a:rPr>
              <a:t>español</a:t>
            </a:r>
            <a:r>
              <a:rPr lang="en-GB" sz="2200" i="0" u="none" strike="noStrike" cap="none" dirty="0">
                <a:solidFill>
                  <a:schemeClr val="accent5">
                    <a:lumMod val="50000"/>
                  </a:schemeClr>
                </a:solidFill>
                <a:latin typeface="Century Gothic" panose="020B0502020202020204" pitchFamily="34" charset="0"/>
                <a:ea typeface="Arial"/>
                <a:cs typeface="Arial"/>
                <a:sym typeface="Arial"/>
              </a:rPr>
              <a:t>. </a:t>
            </a:r>
            <a:endParaRPr dirty="0">
              <a:solidFill>
                <a:schemeClr val="accent5">
                  <a:lumMod val="50000"/>
                </a:schemeClr>
              </a:solidFill>
              <a:latin typeface="Century Gothic" panose="020B0502020202020204" pitchFamily="34" charset="0"/>
            </a:endParaRPr>
          </a:p>
          <a:p>
            <a:pPr marL="0" marR="0" lvl="0" indent="0" algn="l" rtl="0">
              <a:lnSpc>
                <a:spcPct val="100000"/>
              </a:lnSpc>
              <a:spcBef>
                <a:spcPts val="0"/>
              </a:spcBef>
              <a:spcAft>
                <a:spcPts val="0"/>
              </a:spcAft>
              <a:buClr>
                <a:srgbClr val="002060"/>
              </a:buClr>
              <a:buSzPts val="2200"/>
              <a:buFont typeface="Arial"/>
              <a:buNone/>
            </a:pPr>
            <a:r>
              <a:rPr lang="en-GB" sz="2200" b="0" i="0" u="none" strike="noStrike" cap="none" dirty="0" err="1">
                <a:solidFill>
                  <a:schemeClr val="accent5">
                    <a:lumMod val="50000"/>
                  </a:schemeClr>
                </a:solidFill>
                <a:latin typeface="Century Gothic" panose="020B0502020202020204" pitchFamily="34" charset="0"/>
                <a:ea typeface="Arial"/>
                <a:cs typeface="Arial"/>
                <a:sym typeface="Arial"/>
              </a:rPr>
              <a:t>Usa</a:t>
            </a:r>
            <a:r>
              <a:rPr lang="en-GB" sz="2200" b="0" i="0" u="none" strike="noStrike" cap="none" dirty="0">
                <a:solidFill>
                  <a:schemeClr val="accent5">
                    <a:lumMod val="50000"/>
                  </a:schemeClr>
                </a:solidFill>
                <a:latin typeface="Century Gothic" panose="020B0502020202020204" pitchFamily="34" charset="0"/>
                <a:ea typeface="Arial"/>
                <a:cs typeface="Arial"/>
                <a:sym typeface="Arial"/>
              </a:rPr>
              <a:t> ‘-</a:t>
            </a:r>
            <a:r>
              <a:rPr lang="en-GB" sz="2200" b="1" i="0" u="none" strike="noStrike" cap="none" dirty="0">
                <a:solidFill>
                  <a:schemeClr val="accent5">
                    <a:lumMod val="50000"/>
                  </a:schemeClr>
                </a:solidFill>
                <a:latin typeface="Century Gothic" panose="020B0502020202020204" pitchFamily="34" charset="0"/>
                <a:ea typeface="Arial"/>
                <a:cs typeface="Arial"/>
                <a:sym typeface="Arial"/>
              </a:rPr>
              <a:t>as</a:t>
            </a:r>
            <a:r>
              <a:rPr lang="en-GB" sz="2200" b="0" i="0" u="none" strike="noStrike" cap="none" dirty="0">
                <a:solidFill>
                  <a:schemeClr val="accent5">
                    <a:lumMod val="50000"/>
                  </a:schemeClr>
                </a:solidFill>
                <a:latin typeface="Century Gothic" panose="020B0502020202020204" pitchFamily="34" charset="0"/>
                <a:ea typeface="Arial"/>
                <a:cs typeface="Arial"/>
                <a:sym typeface="Arial"/>
              </a:rPr>
              <a:t>’ (one ‘you’) o ‘</a:t>
            </a:r>
            <a:r>
              <a:rPr lang="en-GB" sz="2200" dirty="0">
                <a:solidFill>
                  <a:schemeClr val="accent5">
                    <a:lumMod val="50000"/>
                  </a:schemeClr>
                </a:solidFill>
                <a:latin typeface="Century Gothic" panose="020B0502020202020204" pitchFamily="34" charset="0"/>
                <a:ea typeface="Arial"/>
                <a:cs typeface="Arial"/>
                <a:sym typeface="Arial"/>
              </a:rPr>
              <a:t>-</a:t>
            </a:r>
            <a:r>
              <a:rPr lang="en-GB" sz="2200" b="1" i="0" u="none" strike="noStrike" cap="none" dirty="0" err="1">
                <a:solidFill>
                  <a:schemeClr val="accent5">
                    <a:lumMod val="50000"/>
                  </a:schemeClr>
                </a:solidFill>
                <a:latin typeface="Century Gothic" panose="020B0502020202020204" pitchFamily="34" charset="0"/>
                <a:ea typeface="Arial"/>
                <a:cs typeface="Arial"/>
                <a:sym typeface="Arial"/>
              </a:rPr>
              <a:t>áis</a:t>
            </a:r>
            <a:r>
              <a:rPr lang="en-GB" sz="2200" b="0" i="0" u="none" strike="noStrike" cap="none" dirty="0">
                <a:solidFill>
                  <a:schemeClr val="accent5">
                    <a:lumMod val="50000"/>
                  </a:schemeClr>
                </a:solidFill>
                <a:latin typeface="Century Gothic" panose="020B0502020202020204" pitchFamily="34" charset="0"/>
                <a:ea typeface="Arial"/>
                <a:cs typeface="Arial"/>
                <a:sym typeface="Arial"/>
              </a:rPr>
              <a:t>’ (more than one ‘you’), </a:t>
            </a:r>
            <a:r>
              <a:rPr lang="en-GB" sz="2200" b="0" i="0" u="none" strike="noStrike" cap="none" dirty="0" err="1">
                <a:solidFill>
                  <a:schemeClr val="accent5">
                    <a:lumMod val="50000"/>
                  </a:schemeClr>
                </a:solidFill>
                <a:latin typeface="Century Gothic" panose="020B0502020202020204" pitchFamily="34" charset="0"/>
                <a:ea typeface="Arial"/>
                <a:cs typeface="Arial"/>
                <a:sym typeface="Arial"/>
              </a:rPr>
              <a:t>según</a:t>
            </a:r>
            <a:r>
              <a:rPr lang="en-GB" sz="2200" b="0" i="0" u="none" strike="noStrike" cap="none" dirty="0">
                <a:solidFill>
                  <a:schemeClr val="accent5">
                    <a:lumMod val="50000"/>
                  </a:schemeClr>
                </a:solidFill>
                <a:latin typeface="Century Gothic" panose="020B0502020202020204" pitchFamily="34" charset="0"/>
                <a:ea typeface="Arial"/>
                <a:cs typeface="Arial"/>
                <a:sym typeface="Arial"/>
              </a:rPr>
              <a:t> la imagen. </a:t>
            </a:r>
            <a:endParaRPr sz="2200" b="0" i="0" u="none" strike="noStrike" cap="none" dirty="0">
              <a:solidFill>
                <a:schemeClr val="accent5">
                  <a:lumMod val="50000"/>
                </a:schemeClr>
              </a:solidFill>
              <a:latin typeface="Century Gothic" panose="020B0502020202020204" pitchFamily="34" charset="0"/>
              <a:ea typeface="Arial"/>
              <a:cs typeface="Arial"/>
              <a:sym typeface="Arial"/>
            </a:endParaRPr>
          </a:p>
        </p:txBody>
      </p:sp>
      <p:sp>
        <p:nvSpPr>
          <p:cNvPr id="497" name="Google Shape;497;p16"/>
          <p:cNvSpPr txBox="1"/>
          <p:nvPr/>
        </p:nvSpPr>
        <p:spPr>
          <a:xfrm>
            <a:off x="153327" y="1545316"/>
            <a:ext cx="9069253"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Arial"/>
              <a:buNone/>
            </a:pPr>
            <a:r>
              <a:rPr lang="en-GB" sz="2200" b="1" i="0" u="none" strike="noStrike" cap="none" dirty="0" err="1">
                <a:solidFill>
                  <a:schemeClr val="accent5">
                    <a:lumMod val="50000"/>
                  </a:schemeClr>
                </a:solidFill>
                <a:latin typeface="Century Gothic" panose="020B0502020202020204" pitchFamily="34" charset="0"/>
                <a:ea typeface="Arial"/>
                <a:cs typeface="Arial"/>
                <a:sym typeface="Arial"/>
              </a:rPr>
              <a:t>Estudiante</a:t>
            </a:r>
            <a:r>
              <a:rPr lang="en-GB" sz="2200" b="1" i="0" u="none" strike="noStrike" cap="none" dirty="0">
                <a:solidFill>
                  <a:schemeClr val="accent5">
                    <a:lumMod val="50000"/>
                  </a:schemeClr>
                </a:solidFill>
                <a:latin typeface="Century Gothic" panose="020B0502020202020204" pitchFamily="34" charset="0"/>
                <a:ea typeface="Arial"/>
                <a:cs typeface="Arial"/>
                <a:sym typeface="Arial"/>
              </a:rPr>
              <a:t> B: </a:t>
            </a:r>
            <a:r>
              <a:rPr lang="en-GB" sz="2200" i="0" u="none" strike="noStrike" cap="none" dirty="0" err="1">
                <a:solidFill>
                  <a:schemeClr val="accent5">
                    <a:lumMod val="50000"/>
                  </a:schemeClr>
                </a:solidFill>
                <a:latin typeface="Century Gothic" panose="020B0502020202020204" pitchFamily="34" charset="0"/>
                <a:ea typeface="Arial"/>
                <a:cs typeface="Arial"/>
                <a:sym typeface="Arial"/>
              </a:rPr>
              <a:t>escucha</a:t>
            </a:r>
            <a:r>
              <a:rPr lang="en-GB" sz="2200" i="0" u="none" strike="noStrike" cap="none" dirty="0">
                <a:solidFill>
                  <a:schemeClr val="accent5">
                    <a:lumMod val="50000"/>
                  </a:schemeClr>
                </a:solidFill>
                <a:latin typeface="Century Gothic" panose="020B0502020202020204" pitchFamily="34" charset="0"/>
                <a:ea typeface="Arial"/>
                <a:cs typeface="Arial"/>
                <a:sym typeface="Arial"/>
              </a:rPr>
              <a:t> la </a:t>
            </a:r>
            <a:r>
              <a:rPr lang="en-GB" sz="2200" i="0" u="none" strike="noStrike" cap="none" dirty="0" err="1">
                <a:solidFill>
                  <a:schemeClr val="accent5">
                    <a:lumMod val="50000"/>
                  </a:schemeClr>
                </a:solidFill>
                <a:latin typeface="Century Gothic" panose="020B0502020202020204" pitchFamily="34" charset="0"/>
                <a:ea typeface="Arial"/>
                <a:cs typeface="Arial"/>
                <a:sym typeface="Arial"/>
              </a:rPr>
              <a:t>pregunta</a:t>
            </a:r>
            <a:r>
              <a:rPr lang="en-GB" sz="2200" i="0" u="none" strike="noStrike" cap="none" dirty="0">
                <a:solidFill>
                  <a:schemeClr val="accent5">
                    <a:lumMod val="50000"/>
                  </a:schemeClr>
                </a:solidFill>
                <a:latin typeface="Century Gothic" panose="020B0502020202020204" pitchFamily="34" charset="0"/>
                <a:ea typeface="Arial"/>
                <a:cs typeface="Arial"/>
                <a:sym typeface="Arial"/>
              </a:rPr>
              <a:t>. </a:t>
            </a:r>
            <a:r>
              <a:rPr lang="en-GB" sz="2200" i="0" u="none" strike="noStrike" cap="none" dirty="0" err="1">
                <a:solidFill>
                  <a:schemeClr val="accent5">
                    <a:lumMod val="50000"/>
                  </a:schemeClr>
                </a:solidFill>
                <a:latin typeface="Century Gothic" panose="020B0502020202020204" pitchFamily="34" charset="0"/>
                <a:ea typeface="Arial"/>
                <a:cs typeface="Arial"/>
                <a:sym typeface="Arial"/>
              </a:rPr>
              <a:t>Debes</a:t>
            </a:r>
            <a:r>
              <a:rPr lang="en-GB" sz="2200" i="0" u="none" strike="noStrike" cap="none" dirty="0">
                <a:solidFill>
                  <a:schemeClr val="accent5">
                    <a:lumMod val="50000"/>
                  </a:schemeClr>
                </a:solidFill>
                <a:latin typeface="Century Gothic" panose="020B0502020202020204" pitchFamily="34" charset="0"/>
                <a:ea typeface="Arial"/>
                <a:cs typeface="Arial"/>
                <a:sym typeface="Arial"/>
              </a:rPr>
              <a:t> </a:t>
            </a:r>
            <a:r>
              <a:rPr lang="en-GB" sz="2200" i="0" u="none" strike="noStrike" cap="none" dirty="0" err="1">
                <a:solidFill>
                  <a:schemeClr val="accent5">
                    <a:lumMod val="50000"/>
                  </a:schemeClr>
                </a:solidFill>
                <a:latin typeface="Century Gothic" panose="020B0502020202020204" pitchFamily="34" charset="0"/>
                <a:ea typeface="Arial"/>
                <a:cs typeface="Arial"/>
                <a:sym typeface="Arial"/>
              </a:rPr>
              <a:t>dar</a:t>
            </a:r>
            <a:r>
              <a:rPr lang="en-GB" sz="2200" i="0" u="none" strike="noStrike" cap="none" dirty="0">
                <a:solidFill>
                  <a:schemeClr val="accent5">
                    <a:lumMod val="50000"/>
                  </a:schemeClr>
                </a:solidFill>
                <a:latin typeface="Century Gothic" panose="020B0502020202020204" pitchFamily="34" charset="0"/>
                <a:ea typeface="Arial"/>
                <a:cs typeface="Arial"/>
                <a:sym typeface="Arial"/>
              </a:rPr>
              <a:t> la </a:t>
            </a:r>
            <a:r>
              <a:rPr lang="en-GB" sz="2200" i="0" u="none" strike="noStrike" cap="none" dirty="0" err="1">
                <a:solidFill>
                  <a:schemeClr val="accent5">
                    <a:lumMod val="50000"/>
                  </a:schemeClr>
                </a:solidFill>
                <a:latin typeface="Century Gothic" panose="020B0502020202020204" pitchFamily="34" charset="0"/>
                <a:ea typeface="Arial"/>
                <a:cs typeface="Arial"/>
                <a:sym typeface="Arial"/>
              </a:rPr>
              <a:t>respuesta</a:t>
            </a:r>
            <a:r>
              <a:rPr lang="en-GB" sz="2200" i="0" u="none" strike="noStrike" cap="none" dirty="0">
                <a:solidFill>
                  <a:schemeClr val="accent5">
                    <a:lumMod val="50000"/>
                  </a:schemeClr>
                </a:solidFill>
                <a:latin typeface="Century Gothic" panose="020B0502020202020204" pitchFamily="34" charset="0"/>
                <a:ea typeface="Arial"/>
                <a:cs typeface="Arial"/>
                <a:sym typeface="Arial"/>
              </a:rPr>
              <a:t> </a:t>
            </a:r>
            <a:r>
              <a:rPr lang="en-GB" sz="2200" i="0" u="none" strike="noStrike" cap="none" dirty="0" err="1">
                <a:solidFill>
                  <a:schemeClr val="accent5">
                    <a:lumMod val="50000"/>
                  </a:schemeClr>
                </a:solidFill>
                <a:latin typeface="Century Gothic" panose="020B0502020202020204" pitchFamily="34" charset="0"/>
                <a:ea typeface="Arial"/>
                <a:cs typeface="Arial"/>
                <a:sym typeface="Arial"/>
              </a:rPr>
              <a:t>correcta</a:t>
            </a:r>
            <a:r>
              <a:rPr lang="en-GB" sz="2200" i="0" u="none" strike="noStrike" cap="none" dirty="0">
                <a:solidFill>
                  <a:schemeClr val="accent5">
                    <a:lumMod val="50000"/>
                  </a:schemeClr>
                </a:solidFill>
                <a:latin typeface="Century Gothic" panose="020B0502020202020204" pitchFamily="34" charset="0"/>
                <a:ea typeface="Arial"/>
                <a:cs typeface="Arial"/>
                <a:sym typeface="Arial"/>
              </a:rPr>
              <a:t> </a:t>
            </a:r>
            <a:r>
              <a:rPr lang="en-GB" sz="2200" i="0" u="none" strike="noStrike" cap="none" dirty="0" err="1">
                <a:solidFill>
                  <a:schemeClr val="accent5">
                    <a:lumMod val="50000"/>
                  </a:schemeClr>
                </a:solidFill>
                <a:latin typeface="Century Gothic" panose="020B0502020202020204" pitchFamily="34" charset="0"/>
                <a:ea typeface="Arial"/>
                <a:cs typeface="Arial"/>
                <a:sym typeface="Arial"/>
              </a:rPr>
              <a:t>en</a:t>
            </a:r>
            <a:r>
              <a:rPr lang="en-GB" sz="2200" i="0" u="none" strike="noStrike" cap="none" dirty="0">
                <a:solidFill>
                  <a:schemeClr val="accent5">
                    <a:lumMod val="50000"/>
                  </a:schemeClr>
                </a:solidFill>
                <a:latin typeface="Century Gothic" panose="020B0502020202020204" pitchFamily="34" charset="0"/>
                <a:ea typeface="Arial"/>
                <a:cs typeface="Arial"/>
                <a:sym typeface="Arial"/>
              </a:rPr>
              <a:t> </a:t>
            </a:r>
            <a:r>
              <a:rPr lang="en-GB" sz="2200" i="0" u="none" strike="noStrike" cap="none" dirty="0" err="1">
                <a:solidFill>
                  <a:schemeClr val="accent5">
                    <a:lumMod val="50000"/>
                  </a:schemeClr>
                </a:solidFill>
                <a:latin typeface="Century Gothic" panose="020B0502020202020204" pitchFamily="34" charset="0"/>
                <a:ea typeface="Arial"/>
                <a:cs typeface="Arial"/>
                <a:sym typeface="Arial"/>
              </a:rPr>
              <a:t>español</a:t>
            </a:r>
            <a:r>
              <a:rPr lang="en-GB" sz="2200" i="0" u="none" strike="noStrike" cap="none" dirty="0">
                <a:solidFill>
                  <a:schemeClr val="accent5">
                    <a:lumMod val="50000"/>
                  </a:schemeClr>
                </a:solidFill>
                <a:latin typeface="Century Gothic" panose="020B0502020202020204" pitchFamily="34" charset="0"/>
                <a:ea typeface="Arial"/>
                <a:cs typeface="Arial"/>
                <a:sym typeface="Arial"/>
              </a:rPr>
              <a:t> a </a:t>
            </a:r>
            <a:r>
              <a:rPr lang="en-GB" sz="2200" i="0" u="none" strike="noStrike" cap="none" dirty="0" err="1">
                <a:solidFill>
                  <a:schemeClr val="accent5">
                    <a:lumMod val="50000"/>
                  </a:schemeClr>
                </a:solidFill>
                <a:latin typeface="Century Gothic" panose="020B0502020202020204" pitchFamily="34" charset="0"/>
                <a:ea typeface="Arial"/>
                <a:cs typeface="Arial"/>
                <a:sym typeface="Arial"/>
              </a:rPr>
              <a:t>tu</a:t>
            </a:r>
            <a:r>
              <a:rPr lang="en-GB" sz="2200" i="0" u="none" strike="noStrike" cap="none" dirty="0">
                <a:solidFill>
                  <a:schemeClr val="accent5">
                    <a:lumMod val="50000"/>
                  </a:schemeClr>
                </a:solidFill>
                <a:latin typeface="Century Gothic" panose="020B0502020202020204" pitchFamily="34" charset="0"/>
                <a:ea typeface="Arial"/>
                <a:cs typeface="Arial"/>
                <a:sym typeface="Arial"/>
              </a:rPr>
              <a:t> pareja.</a:t>
            </a:r>
            <a:endParaRPr dirty="0">
              <a:solidFill>
                <a:schemeClr val="accent5">
                  <a:lumMod val="50000"/>
                </a:schemeClr>
              </a:solidFill>
              <a:latin typeface="Century Gothic" panose="020B0502020202020204" pitchFamily="34" charset="0"/>
            </a:endParaRPr>
          </a:p>
        </p:txBody>
      </p:sp>
      <p:sp>
        <p:nvSpPr>
          <p:cNvPr id="498" name="Google Shape;498;p16"/>
          <p:cNvSpPr/>
          <p:nvPr/>
        </p:nvSpPr>
        <p:spPr>
          <a:xfrm>
            <a:off x="292199" y="4198742"/>
            <a:ext cx="4767023" cy="1764394"/>
          </a:xfrm>
          <a:prstGeom prst="rect">
            <a:avLst/>
          </a:prstGeom>
          <a:solidFill>
            <a:srgbClr val="FBE4D4"/>
          </a:solidFill>
          <a:ln w="381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2000"/>
              <a:buFont typeface="Arial"/>
              <a:buNone/>
            </a:pPr>
            <a:endParaRPr sz="2000" b="0" i="0" u="none" strike="noStrike" cap="none">
              <a:solidFill>
                <a:srgbClr val="FFFFFF"/>
              </a:solidFill>
              <a:latin typeface="Century Gothic" panose="020B0502020202020204" pitchFamily="34" charset="0"/>
              <a:ea typeface="Arial"/>
              <a:cs typeface="Arial"/>
              <a:sym typeface="Arial"/>
            </a:endParaRPr>
          </a:p>
        </p:txBody>
      </p:sp>
      <p:sp>
        <p:nvSpPr>
          <p:cNvPr id="499" name="Google Shape;499;p16"/>
          <p:cNvSpPr txBox="1"/>
          <p:nvPr/>
        </p:nvSpPr>
        <p:spPr>
          <a:xfrm>
            <a:off x="153327" y="4310254"/>
            <a:ext cx="4404360" cy="882637"/>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2060"/>
              </a:buClr>
              <a:buSzPts val="2400"/>
              <a:buFont typeface="Arial"/>
              <a:buNone/>
            </a:pPr>
            <a:r>
              <a:rPr lang="en-GB" sz="2400" i="0" u="none" strike="noStrike" cap="none" dirty="0">
                <a:solidFill>
                  <a:schemeClr val="accent5">
                    <a:lumMod val="50000"/>
                  </a:schemeClr>
                </a:solidFill>
                <a:latin typeface="Century Gothic" panose="020B0502020202020204" pitchFamily="34" charset="0"/>
                <a:ea typeface="Arial"/>
                <a:cs typeface="Arial"/>
                <a:sym typeface="Arial"/>
              </a:rPr>
              <a:t>1. Do you carry out important challenges</a:t>
            </a:r>
            <a:r>
              <a:rPr lang="en-GB" sz="2400" b="0" i="0" u="none" strike="noStrike" cap="none" dirty="0">
                <a:solidFill>
                  <a:schemeClr val="accent5">
                    <a:lumMod val="50000"/>
                  </a:schemeClr>
                </a:solidFill>
                <a:latin typeface="Century Gothic" panose="020B0502020202020204" pitchFamily="34" charset="0"/>
                <a:ea typeface="Arial"/>
                <a:cs typeface="Arial"/>
                <a:sym typeface="Arial"/>
              </a:rPr>
              <a:t>?</a:t>
            </a:r>
            <a:endParaRPr sz="2400" b="0" i="0" u="none" strike="noStrike" cap="none" dirty="0">
              <a:solidFill>
                <a:schemeClr val="accent5">
                  <a:lumMod val="50000"/>
                </a:schemeClr>
              </a:solidFill>
              <a:latin typeface="Century Gothic" panose="020B0502020202020204" pitchFamily="34" charset="0"/>
              <a:ea typeface="Arial"/>
              <a:cs typeface="Arial"/>
              <a:sym typeface="Arial"/>
            </a:endParaRPr>
          </a:p>
        </p:txBody>
      </p:sp>
      <p:sp>
        <p:nvSpPr>
          <p:cNvPr id="500" name="Google Shape;500;p16"/>
          <p:cNvSpPr txBox="1"/>
          <p:nvPr/>
        </p:nvSpPr>
        <p:spPr>
          <a:xfrm>
            <a:off x="224338" y="3624084"/>
            <a:ext cx="188390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Arial"/>
              <a:buNone/>
            </a:pPr>
            <a:r>
              <a:rPr lang="en-GB" sz="2200" b="1" i="0" u="none" strike="noStrike" cap="none" dirty="0" err="1">
                <a:solidFill>
                  <a:schemeClr val="accent5">
                    <a:lumMod val="50000"/>
                  </a:schemeClr>
                </a:solidFill>
                <a:latin typeface="Century Gothic" panose="020B0502020202020204" pitchFamily="34" charset="0"/>
                <a:ea typeface="Arial"/>
                <a:cs typeface="Arial"/>
                <a:sym typeface="Arial"/>
              </a:rPr>
              <a:t>Estudiante</a:t>
            </a:r>
            <a:r>
              <a:rPr lang="en-GB" sz="2200" b="1" i="0" u="none" strike="noStrike" cap="none" dirty="0">
                <a:solidFill>
                  <a:schemeClr val="accent5">
                    <a:lumMod val="50000"/>
                  </a:schemeClr>
                </a:solidFill>
                <a:latin typeface="Century Gothic" panose="020B0502020202020204" pitchFamily="34" charset="0"/>
                <a:ea typeface="Arial"/>
                <a:cs typeface="Arial"/>
                <a:sym typeface="Arial"/>
              </a:rPr>
              <a:t> A</a:t>
            </a:r>
            <a:endParaRPr dirty="0">
              <a:solidFill>
                <a:schemeClr val="accent5">
                  <a:lumMod val="50000"/>
                </a:schemeClr>
              </a:solidFill>
              <a:latin typeface="Century Gothic" panose="020B0502020202020204" pitchFamily="34" charset="0"/>
            </a:endParaRPr>
          </a:p>
        </p:txBody>
      </p:sp>
      <p:sp>
        <p:nvSpPr>
          <p:cNvPr id="501" name="Google Shape;501;p16"/>
          <p:cNvSpPr/>
          <p:nvPr/>
        </p:nvSpPr>
        <p:spPr>
          <a:xfrm>
            <a:off x="1825761" y="2868550"/>
            <a:ext cx="4107542" cy="767517"/>
          </a:xfrm>
          <a:prstGeom prst="wedgeRoundRectCallout">
            <a:avLst>
              <a:gd name="adj1" fmla="val -38377"/>
              <a:gd name="adj2" fmla="val 71135"/>
              <a:gd name="adj3" fmla="val 16667"/>
            </a:avLst>
          </a:prstGeom>
          <a:solidFill>
            <a:srgbClr val="FFF2CC"/>
          </a:solidFill>
          <a:ln w="381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400"/>
              <a:buFont typeface="Arial"/>
              <a:buNone/>
            </a:pPr>
            <a:r>
              <a:rPr lang="en-GB" sz="2400" i="0" u="none" strike="noStrike" cap="none" dirty="0">
                <a:solidFill>
                  <a:schemeClr val="accent5">
                    <a:lumMod val="50000"/>
                  </a:schemeClr>
                </a:solidFill>
                <a:latin typeface="Century Gothic" panose="020B0502020202020204" pitchFamily="34" charset="0"/>
                <a:ea typeface="Arial"/>
                <a:cs typeface="Arial"/>
                <a:sym typeface="Arial"/>
              </a:rPr>
              <a:t>¿</a:t>
            </a:r>
            <a:r>
              <a:rPr lang="en-GB" sz="2400" b="1" i="0" u="none" strike="noStrike" cap="none" dirty="0" err="1">
                <a:solidFill>
                  <a:schemeClr val="accent5">
                    <a:lumMod val="50000"/>
                  </a:schemeClr>
                </a:solidFill>
                <a:latin typeface="Century Gothic" panose="020B0502020202020204" pitchFamily="34" charset="0"/>
                <a:ea typeface="Arial"/>
                <a:cs typeface="Arial"/>
                <a:sym typeface="Arial"/>
              </a:rPr>
              <a:t>Realizas</a:t>
            </a:r>
            <a:r>
              <a:rPr lang="en-GB" sz="2400" b="0" i="0" u="none" strike="noStrike" cap="none" dirty="0">
                <a:solidFill>
                  <a:schemeClr val="accent5">
                    <a:lumMod val="50000"/>
                  </a:schemeClr>
                </a:solidFill>
                <a:latin typeface="Century Gothic" panose="020B0502020202020204" pitchFamily="34" charset="0"/>
                <a:ea typeface="Arial"/>
                <a:cs typeface="Arial"/>
                <a:sym typeface="Arial"/>
              </a:rPr>
              <a:t> </a:t>
            </a:r>
            <a:r>
              <a:rPr lang="en-GB" sz="2400" b="0" i="0" u="none" strike="noStrike" cap="none" dirty="0" err="1">
                <a:solidFill>
                  <a:schemeClr val="accent5">
                    <a:lumMod val="50000"/>
                  </a:schemeClr>
                </a:solidFill>
                <a:latin typeface="Century Gothic" panose="020B0502020202020204" pitchFamily="34" charset="0"/>
                <a:ea typeface="Arial"/>
                <a:cs typeface="Arial"/>
                <a:sym typeface="Arial"/>
              </a:rPr>
              <a:t>desafíos</a:t>
            </a:r>
            <a:r>
              <a:rPr lang="en-GB" sz="2400" b="0" i="0" u="none" strike="noStrike" cap="none" dirty="0">
                <a:solidFill>
                  <a:schemeClr val="accent5">
                    <a:lumMod val="50000"/>
                  </a:schemeClr>
                </a:solidFill>
                <a:latin typeface="Century Gothic" panose="020B0502020202020204" pitchFamily="34" charset="0"/>
                <a:ea typeface="Arial"/>
                <a:cs typeface="Arial"/>
                <a:sym typeface="Arial"/>
              </a:rPr>
              <a:t> </a:t>
            </a:r>
            <a:r>
              <a:rPr lang="en-GB" sz="2400" b="0" i="0" u="none" strike="noStrike" cap="none" dirty="0" err="1">
                <a:solidFill>
                  <a:schemeClr val="accent5">
                    <a:lumMod val="50000"/>
                  </a:schemeClr>
                </a:solidFill>
                <a:latin typeface="Century Gothic" panose="020B0502020202020204" pitchFamily="34" charset="0"/>
                <a:ea typeface="Arial"/>
                <a:cs typeface="Arial"/>
                <a:sym typeface="Arial"/>
              </a:rPr>
              <a:t>importantes</a:t>
            </a:r>
            <a:r>
              <a:rPr lang="en-GB" sz="2400" b="0" i="0" u="none" strike="noStrike" cap="none" dirty="0">
                <a:solidFill>
                  <a:schemeClr val="accent5">
                    <a:lumMod val="50000"/>
                  </a:schemeClr>
                </a:solidFill>
                <a:latin typeface="Century Gothic" panose="020B0502020202020204" pitchFamily="34" charset="0"/>
                <a:ea typeface="Arial"/>
                <a:cs typeface="Arial"/>
                <a:sym typeface="Arial"/>
              </a:rPr>
              <a:t>?</a:t>
            </a:r>
            <a:endParaRPr sz="2400" b="0" i="0" u="none" strike="sngStrike" cap="none" dirty="0">
              <a:solidFill>
                <a:schemeClr val="accent5">
                  <a:lumMod val="50000"/>
                </a:schemeClr>
              </a:solidFill>
              <a:latin typeface="Century Gothic" panose="020B0502020202020204" pitchFamily="34" charset="0"/>
              <a:ea typeface="Arial"/>
              <a:cs typeface="Arial"/>
              <a:sym typeface="Arial"/>
            </a:endParaRPr>
          </a:p>
        </p:txBody>
      </p:sp>
      <p:sp>
        <p:nvSpPr>
          <p:cNvPr id="502" name="Google Shape;502;p16"/>
          <p:cNvSpPr txBox="1"/>
          <p:nvPr/>
        </p:nvSpPr>
        <p:spPr>
          <a:xfrm>
            <a:off x="5650819" y="3621113"/>
            <a:ext cx="2102791"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Arial"/>
              <a:buNone/>
            </a:pPr>
            <a:r>
              <a:rPr lang="en-GB" sz="2200" b="1" i="0" u="none" strike="noStrike" cap="none" dirty="0" err="1">
                <a:solidFill>
                  <a:schemeClr val="accent5">
                    <a:lumMod val="50000"/>
                  </a:schemeClr>
                </a:solidFill>
                <a:latin typeface="Century Gothic" panose="020B0502020202020204" pitchFamily="34" charset="0"/>
                <a:ea typeface="Arial"/>
                <a:cs typeface="Arial"/>
                <a:sym typeface="Arial"/>
              </a:rPr>
              <a:t>Estudiante</a:t>
            </a:r>
            <a:r>
              <a:rPr lang="en-GB" sz="2200" b="1" i="0" u="none" strike="noStrike" cap="none" dirty="0">
                <a:solidFill>
                  <a:schemeClr val="accent5">
                    <a:lumMod val="50000"/>
                  </a:schemeClr>
                </a:solidFill>
                <a:latin typeface="Century Gothic" panose="020B0502020202020204" pitchFamily="34" charset="0"/>
                <a:ea typeface="Arial"/>
                <a:cs typeface="Arial"/>
                <a:sym typeface="Arial"/>
              </a:rPr>
              <a:t> B</a:t>
            </a:r>
            <a:endParaRPr dirty="0">
              <a:solidFill>
                <a:schemeClr val="accent5">
                  <a:lumMod val="50000"/>
                </a:schemeClr>
              </a:solidFill>
              <a:latin typeface="Century Gothic" panose="020B0502020202020204" pitchFamily="34" charset="0"/>
            </a:endParaRPr>
          </a:p>
        </p:txBody>
      </p:sp>
      <p:sp>
        <p:nvSpPr>
          <p:cNvPr id="503" name="Google Shape;503;p16"/>
          <p:cNvSpPr/>
          <p:nvPr/>
        </p:nvSpPr>
        <p:spPr>
          <a:xfrm>
            <a:off x="9418320" y="258166"/>
            <a:ext cx="250982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GB" sz="2000" b="1" i="0" u="none" strike="noStrike" cap="none">
                <a:solidFill>
                  <a:srgbClr val="FFFFFF"/>
                </a:solidFill>
                <a:latin typeface="Century Gothic" panose="020B0502020202020204" pitchFamily="34" charset="0"/>
                <a:ea typeface="Arial"/>
                <a:cs typeface="Arial"/>
                <a:sym typeface="Arial"/>
              </a:rPr>
              <a:t>escuchar / hablar</a:t>
            </a:r>
            <a:endParaRPr sz="2000" b="1" i="0" u="none" strike="noStrike" cap="none">
              <a:solidFill>
                <a:srgbClr val="FFFFFF"/>
              </a:solidFill>
              <a:latin typeface="Century Gothic" panose="020B0502020202020204" pitchFamily="34" charset="0"/>
              <a:ea typeface="Arial"/>
              <a:cs typeface="Arial"/>
              <a:sym typeface="Arial"/>
            </a:endParaRPr>
          </a:p>
        </p:txBody>
      </p:sp>
      <p:sp>
        <p:nvSpPr>
          <p:cNvPr id="504" name="Google Shape;504;p16"/>
          <p:cNvSpPr txBox="1">
            <a:spLocks noGrp="1"/>
          </p:cNvSpPr>
          <p:nvPr>
            <p:ph type="title" idx="4294967295"/>
          </p:nvPr>
        </p:nvSpPr>
        <p:spPr>
          <a:xfrm>
            <a:off x="153327" y="134029"/>
            <a:ext cx="6856614" cy="64506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2200"/>
              <a:buFont typeface="Arial"/>
              <a:buNone/>
            </a:pPr>
            <a:r>
              <a:rPr lang="en-GB" sz="2400" b="1" dirty="0" err="1"/>
              <a:t>Preguntas</a:t>
            </a:r>
            <a:r>
              <a:rPr lang="en-GB" sz="2400" b="1" dirty="0"/>
              <a:t> </a:t>
            </a:r>
            <a:r>
              <a:rPr lang="en-GB" sz="2400" b="1" dirty="0" err="1"/>
              <a:t>en</a:t>
            </a:r>
            <a:r>
              <a:rPr lang="en-GB" sz="2400" b="1" dirty="0"/>
              <a:t> el </a:t>
            </a:r>
            <a:r>
              <a:rPr lang="en-GB" sz="2400" b="1" dirty="0" err="1"/>
              <a:t>evento</a:t>
            </a:r>
            <a:r>
              <a:rPr lang="en-GB" sz="2400" b="1" dirty="0"/>
              <a:t> </a:t>
            </a:r>
            <a:r>
              <a:rPr lang="en-GB" sz="2400" b="1" dirty="0" err="1"/>
              <a:t>sobre</a:t>
            </a:r>
            <a:r>
              <a:rPr lang="en-GB" sz="2400" b="1" dirty="0"/>
              <a:t> </a:t>
            </a:r>
            <a:r>
              <a:rPr lang="en-GB" sz="2400" b="1" dirty="0" err="1"/>
              <a:t>profesiones</a:t>
            </a:r>
            <a:r>
              <a:rPr lang="en-GB" sz="2400" b="1" dirty="0"/>
              <a:t> </a:t>
            </a:r>
            <a:endParaRPr sz="2400" dirty="0"/>
          </a:p>
        </p:txBody>
      </p:sp>
      <p:graphicFrame>
        <p:nvGraphicFramePr>
          <p:cNvPr id="505" name="Google Shape;505;p16"/>
          <p:cNvGraphicFramePr/>
          <p:nvPr>
            <p:extLst>
              <p:ext uri="{D42A27DB-BD31-4B8C-83A1-F6EECF244321}">
                <p14:modId xmlns:p14="http://schemas.microsoft.com/office/powerpoint/2010/main" val="1589117461"/>
              </p:ext>
            </p:extLst>
          </p:nvPr>
        </p:nvGraphicFramePr>
        <p:xfrm>
          <a:off x="5684881" y="4295202"/>
          <a:ext cx="5977475" cy="1667950"/>
        </p:xfrm>
        <a:graphic>
          <a:graphicData uri="http://schemas.openxmlformats.org/drawingml/2006/table">
            <a:tbl>
              <a:tblPr firstRow="1" bandRow="1">
                <a:noFill/>
              </a:tblPr>
              <a:tblGrid>
                <a:gridCol w="711200">
                  <a:extLst>
                    <a:ext uri="{9D8B030D-6E8A-4147-A177-3AD203B41FA5}">
                      <a16:colId xmlns:a16="http://schemas.microsoft.com/office/drawing/2014/main" val="20000"/>
                    </a:ext>
                  </a:extLst>
                </a:gridCol>
                <a:gridCol w="2297975">
                  <a:extLst>
                    <a:ext uri="{9D8B030D-6E8A-4147-A177-3AD203B41FA5}">
                      <a16:colId xmlns:a16="http://schemas.microsoft.com/office/drawing/2014/main" val="20001"/>
                    </a:ext>
                  </a:extLst>
                </a:gridCol>
                <a:gridCol w="2968300">
                  <a:extLst>
                    <a:ext uri="{9D8B030D-6E8A-4147-A177-3AD203B41FA5}">
                      <a16:colId xmlns:a16="http://schemas.microsoft.com/office/drawing/2014/main" val="20002"/>
                    </a:ext>
                  </a:extLst>
                </a:gridCol>
              </a:tblGrid>
              <a:tr h="833975">
                <a:tc>
                  <a:txBody>
                    <a:bodyPr/>
                    <a:lstStyle/>
                    <a:p>
                      <a:pPr marL="0" marR="0" lvl="0" indent="0" algn="ctr" rtl="0">
                        <a:spcBef>
                          <a:spcPts val="0"/>
                        </a:spcBef>
                        <a:spcAft>
                          <a:spcPts val="0"/>
                        </a:spcAft>
                        <a:buNone/>
                      </a:pPr>
                      <a:endParaRPr sz="2000" u="none" strike="noStrike" cap="none"/>
                    </a:p>
                  </a:txBody>
                  <a:tcPr marL="91450" marR="91450" marT="45725" marB="45725"/>
                </a:tc>
                <a:tc>
                  <a:txBody>
                    <a:bodyPr/>
                    <a:lstStyle/>
                    <a:p>
                      <a:pPr marL="0" marR="0" lvl="0" indent="0" algn="ctr" rtl="0">
                        <a:spcBef>
                          <a:spcPts val="0"/>
                        </a:spcBef>
                        <a:spcAft>
                          <a:spcPts val="0"/>
                        </a:spcAft>
                        <a:buNone/>
                      </a:pPr>
                      <a:r>
                        <a:rPr lang="en-GB" sz="2000" b="1" u="none" strike="noStrike" cap="none" dirty="0">
                          <a:solidFill>
                            <a:schemeClr val="accent5">
                              <a:lumMod val="50000"/>
                            </a:schemeClr>
                          </a:solidFill>
                        </a:rPr>
                        <a:t>Nadia</a:t>
                      </a:r>
                      <a:endParaRPr sz="2000" b="1" dirty="0">
                        <a:solidFill>
                          <a:schemeClr val="accent5">
                            <a:lumMod val="50000"/>
                          </a:schemeClr>
                        </a:solidFill>
                      </a:endParaRPr>
                    </a:p>
                    <a:p>
                      <a:pPr marL="0" marR="0" lvl="0" indent="0" algn="ctr" rtl="0">
                        <a:spcBef>
                          <a:spcPts val="0"/>
                        </a:spcBef>
                        <a:spcAft>
                          <a:spcPts val="0"/>
                        </a:spcAft>
                        <a:buNone/>
                      </a:pPr>
                      <a:r>
                        <a:rPr lang="en-GB" sz="2000" b="0" u="none" strike="noStrike" cap="none" dirty="0">
                          <a:solidFill>
                            <a:schemeClr val="accent5">
                              <a:lumMod val="50000"/>
                            </a:schemeClr>
                          </a:solidFill>
                        </a:rPr>
                        <a:t>(one ‘you’)</a:t>
                      </a:r>
                      <a:endParaRPr sz="2000" b="0" u="none" strike="noStrike" cap="none" dirty="0">
                        <a:solidFill>
                          <a:schemeClr val="accent5">
                            <a:lumMod val="50000"/>
                          </a:schemeClr>
                        </a:solidFill>
                      </a:endParaRPr>
                    </a:p>
                  </a:txBody>
                  <a:tcPr marL="91450" marR="91450" marT="45725" marB="45725" anchor="ctr"/>
                </a:tc>
                <a:tc>
                  <a:txBody>
                    <a:bodyPr/>
                    <a:lstStyle/>
                    <a:p>
                      <a:pPr marL="0" marR="0" lvl="0" indent="0" algn="ctr" rtl="0">
                        <a:spcBef>
                          <a:spcPts val="0"/>
                        </a:spcBef>
                        <a:spcAft>
                          <a:spcPts val="0"/>
                        </a:spcAft>
                        <a:buNone/>
                      </a:pPr>
                      <a:r>
                        <a:rPr lang="en-GB" sz="2000" b="1" u="none" strike="noStrike" cap="none" dirty="0">
                          <a:solidFill>
                            <a:schemeClr val="accent5">
                              <a:lumMod val="50000"/>
                            </a:schemeClr>
                          </a:solidFill>
                        </a:rPr>
                        <a:t>Hugo y Nadia</a:t>
                      </a:r>
                      <a:endParaRPr sz="2000" b="1" dirty="0">
                        <a:solidFill>
                          <a:schemeClr val="accent5">
                            <a:lumMod val="50000"/>
                          </a:schemeClr>
                        </a:solidFill>
                      </a:endParaRPr>
                    </a:p>
                    <a:p>
                      <a:pPr marL="0" marR="0" lvl="0" indent="0" algn="ctr" rtl="0">
                        <a:spcBef>
                          <a:spcPts val="0"/>
                        </a:spcBef>
                        <a:spcAft>
                          <a:spcPts val="0"/>
                        </a:spcAft>
                        <a:buNone/>
                      </a:pPr>
                      <a:r>
                        <a:rPr lang="en-GB" sz="2000" b="0" u="none" strike="noStrike" cap="none" dirty="0">
                          <a:solidFill>
                            <a:schemeClr val="accent5">
                              <a:lumMod val="50000"/>
                            </a:schemeClr>
                          </a:solidFill>
                        </a:rPr>
                        <a:t>(more than one ‘you’)</a:t>
                      </a:r>
                      <a:endParaRPr sz="2000" b="0" u="none" strike="noStrike" cap="none" dirty="0">
                        <a:solidFill>
                          <a:schemeClr val="accent5">
                            <a:lumMod val="50000"/>
                          </a:schemeClr>
                        </a:solidFill>
                      </a:endParaRPr>
                    </a:p>
                  </a:txBody>
                  <a:tcPr marL="91450" marR="91450" marT="45725" marB="45725" anchor="ctr"/>
                </a:tc>
                <a:extLst>
                  <a:ext uri="{0D108BD9-81ED-4DB2-BD59-A6C34878D82A}">
                    <a16:rowId xmlns:a16="http://schemas.microsoft.com/office/drawing/2014/main" val="10000"/>
                  </a:ext>
                </a:extLst>
              </a:tr>
              <a:tr h="833975">
                <a:tc>
                  <a:txBody>
                    <a:bodyPr/>
                    <a:lstStyle/>
                    <a:p>
                      <a:pPr marL="0" marR="0" lvl="0" indent="0" algn="ctr" rtl="0">
                        <a:spcBef>
                          <a:spcPts val="0"/>
                        </a:spcBef>
                        <a:spcAft>
                          <a:spcPts val="0"/>
                        </a:spcAft>
                        <a:buNone/>
                      </a:pPr>
                      <a:endParaRPr sz="2000" u="none" strike="noStrike" cap="none"/>
                    </a:p>
                    <a:p>
                      <a:pPr marL="0" marR="0" lvl="0" indent="0" algn="ctr" rtl="0">
                        <a:spcBef>
                          <a:spcPts val="0"/>
                        </a:spcBef>
                        <a:spcAft>
                          <a:spcPts val="0"/>
                        </a:spcAft>
                        <a:buNone/>
                      </a:pPr>
                      <a:r>
                        <a:rPr lang="en-GB" sz="2000" u="none" strike="noStrike" cap="none"/>
                        <a:t>1.</a:t>
                      </a:r>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dirty="0"/>
                    </a:p>
                  </a:txBody>
                  <a:tcPr marL="91450" marR="91450" marT="45725" marB="45725"/>
                </a:tc>
                <a:extLst>
                  <a:ext uri="{0D108BD9-81ED-4DB2-BD59-A6C34878D82A}">
                    <a16:rowId xmlns:a16="http://schemas.microsoft.com/office/drawing/2014/main" val="10001"/>
                  </a:ext>
                </a:extLst>
              </a:tr>
            </a:tbl>
          </a:graphicData>
        </a:graphic>
      </p:graphicFrame>
      <p:pic>
        <p:nvPicPr>
          <p:cNvPr id="506" name="Google Shape;506;p16" descr="write.jpeg"/>
          <p:cNvPicPr preferRelativeResize="0"/>
          <p:nvPr/>
        </p:nvPicPr>
        <p:blipFill rotWithShape="1">
          <a:blip r:embed="rId3">
            <a:alphaModFix/>
          </a:blip>
          <a:srcRect/>
          <a:stretch/>
        </p:blipFill>
        <p:spPr>
          <a:xfrm>
            <a:off x="4299288" y="5086659"/>
            <a:ext cx="877692" cy="702853"/>
          </a:xfrm>
          <a:prstGeom prst="rect">
            <a:avLst/>
          </a:prstGeom>
          <a:noFill/>
          <a:ln>
            <a:noFill/>
          </a:ln>
        </p:spPr>
      </p:pic>
      <p:sp>
        <p:nvSpPr>
          <p:cNvPr id="507" name="Google Shape;507;p16"/>
          <p:cNvSpPr txBox="1"/>
          <p:nvPr/>
        </p:nvSpPr>
        <p:spPr>
          <a:xfrm>
            <a:off x="6407895" y="5231562"/>
            <a:ext cx="2237231"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000"/>
              <a:buFont typeface="Arial"/>
              <a:buNone/>
            </a:pPr>
            <a:r>
              <a:rPr lang="en-GB" sz="2000" b="0" i="0" u="none" strike="noStrike" cap="none" dirty="0">
                <a:solidFill>
                  <a:schemeClr val="accent5">
                    <a:lumMod val="50000"/>
                  </a:schemeClr>
                </a:solidFill>
                <a:latin typeface="Century Gothic" panose="020B0502020202020204" pitchFamily="34" charset="0"/>
                <a:ea typeface="Arial"/>
                <a:cs typeface="Arial"/>
                <a:sym typeface="Arial"/>
              </a:rPr>
              <a:t>Yes, with my football team!</a:t>
            </a:r>
            <a:endParaRPr sz="2000" b="0" i="0" u="none" strike="noStrike" cap="none" dirty="0">
              <a:solidFill>
                <a:schemeClr val="accent5">
                  <a:lumMod val="50000"/>
                </a:schemeClr>
              </a:solidFill>
              <a:latin typeface="Century Gothic" panose="020B0502020202020204" pitchFamily="34" charset="0"/>
              <a:ea typeface="Arial"/>
              <a:cs typeface="Arial"/>
              <a:sym typeface="Arial"/>
            </a:endParaRPr>
          </a:p>
        </p:txBody>
      </p:sp>
      <p:sp>
        <p:nvSpPr>
          <p:cNvPr id="511" name="Google Shape;511;p16"/>
          <p:cNvSpPr txBox="1"/>
          <p:nvPr/>
        </p:nvSpPr>
        <p:spPr>
          <a:xfrm>
            <a:off x="8828484" y="5310114"/>
            <a:ext cx="2776246"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0" i="0" u="none" strike="noStrike" cap="none" dirty="0">
                <a:solidFill>
                  <a:schemeClr val="accent5">
                    <a:lumMod val="50000"/>
                  </a:schemeClr>
                </a:solidFill>
                <a:latin typeface="Century Gothic" panose="020B0502020202020204" pitchFamily="34" charset="0"/>
                <a:ea typeface="Arial"/>
                <a:cs typeface="Arial"/>
                <a:sym typeface="Arial"/>
              </a:rPr>
              <a:t>Yes, we win prizes</a:t>
            </a:r>
            <a:r>
              <a:rPr lang="en-GB" sz="2000" dirty="0">
                <a:solidFill>
                  <a:schemeClr val="accent5">
                    <a:lumMod val="50000"/>
                  </a:schemeClr>
                </a:solidFill>
                <a:latin typeface="Century Gothic" panose="020B0502020202020204" pitchFamily="34" charset="0"/>
                <a:ea typeface="Arial"/>
                <a:cs typeface="Arial"/>
                <a:sym typeface="Arial"/>
              </a:rPr>
              <a:t>!</a:t>
            </a:r>
            <a:endParaRPr dirty="0">
              <a:solidFill>
                <a:schemeClr val="accent5">
                  <a:lumMod val="50000"/>
                </a:schemeClr>
              </a:solidFill>
              <a:latin typeface="Century Gothic" panose="020B0502020202020204" pitchFamily="34" charset="0"/>
            </a:endParaRPr>
          </a:p>
        </p:txBody>
      </p:sp>
      <p:sp>
        <p:nvSpPr>
          <p:cNvPr id="512" name="Google Shape;512;p16"/>
          <p:cNvSpPr txBox="1"/>
          <p:nvPr/>
        </p:nvSpPr>
        <p:spPr>
          <a:xfrm>
            <a:off x="0" y="5510128"/>
            <a:ext cx="482398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000"/>
              <a:buFont typeface="Arial"/>
              <a:buNone/>
            </a:pPr>
            <a:r>
              <a:rPr lang="en-GB" sz="2000" b="0" i="0" u="none" strike="noStrike" cap="none">
                <a:solidFill>
                  <a:srgbClr val="002060"/>
                </a:solidFill>
                <a:latin typeface="Century Gothic" panose="020B0502020202020204" pitchFamily="34" charset="0"/>
                <a:ea typeface="Arial"/>
                <a:cs typeface="Arial"/>
                <a:sym typeface="Arial"/>
              </a:rPr>
              <a:t>______________________________</a:t>
            </a:r>
            <a:endParaRPr sz="2000" b="0" i="0" u="none" strike="noStrike" cap="none">
              <a:solidFill>
                <a:srgbClr val="002060"/>
              </a:solidFill>
              <a:latin typeface="Century Gothic" panose="020B0502020202020204" pitchFamily="34" charset="0"/>
              <a:ea typeface="Arial"/>
              <a:cs typeface="Arial"/>
              <a:sym typeface="Arial"/>
            </a:endParaRPr>
          </a:p>
        </p:txBody>
      </p:sp>
      <p:sp>
        <p:nvSpPr>
          <p:cNvPr id="513" name="Google Shape;513;p16"/>
          <p:cNvSpPr txBox="1"/>
          <p:nvPr/>
        </p:nvSpPr>
        <p:spPr>
          <a:xfrm>
            <a:off x="665420" y="5389482"/>
            <a:ext cx="3715398"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i="1" dirty="0" err="1">
                <a:solidFill>
                  <a:schemeClr val="accent5">
                    <a:lumMod val="50000"/>
                  </a:schemeClr>
                </a:solidFill>
                <a:latin typeface="Century Gothic" panose="020B0502020202020204" pitchFamily="34" charset="0"/>
                <a:ea typeface="Arial"/>
                <a:cs typeface="Arial"/>
                <a:sym typeface="Arial"/>
              </a:rPr>
              <a:t>Sí</a:t>
            </a:r>
            <a:r>
              <a:rPr lang="en-GB" sz="2000" i="1" dirty="0">
                <a:solidFill>
                  <a:schemeClr val="accent5">
                    <a:lumMod val="50000"/>
                  </a:schemeClr>
                </a:solidFill>
                <a:latin typeface="Century Gothic" panose="020B0502020202020204" pitchFamily="34" charset="0"/>
                <a:ea typeface="Arial"/>
                <a:cs typeface="Arial"/>
                <a:sym typeface="Arial"/>
              </a:rPr>
              <a:t>, con mi </a:t>
            </a:r>
            <a:r>
              <a:rPr lang="en-GB" sz="2000" i="1" dirty="0" err="1">
                <a:solidFill>
                  <a:schemeClr val="accent5">
                    <a:lumMod val="50000"/>
                  </a:schemeClr>
                </a:solidFill>
                <a:latin typeface="Century Gothic" panose="020B0502020202020204" pitchFamily="34" charset="0"/>
                <a:ea typeface="Arial"/>
                <a:cs typeface="Arial"/>
                <a:sym typeface="Arial"/>
              </a:rPr>
              <a:t>equipo</a:t>
            </a:r>
            <a:r>
              <a:rPr lang="en-GB" sz="2000" i="1" dirty="0">
                <a:solidFill>
                  <a:schemeClr val="accent5">
                    <a:lumMod val="50000"/>
                  </a:schemeClr>
                </a:solidFill>
                <a:latin typeface="Century Gothic" panose="020B0502020202020204" pitchFamily="34" charset="0"/>
                <a:ea typeface="Arial"/>
                <a:cs typeface="Arial"/>
                <a:sym typeface="Arial"/>
              </a:rPr>
              <a:t> de </a:t>
            </a:r>
            <a:r>
              <a:rPr lang="en-GB" sz="2000" i="1" dirty="0" err="1">
                <a:solidFill>
                  <a:schemeClr val="accent5">
                    <a:lumMod val="50000"/>
                  </a:schemeClr>
                </a:solidFill>
                <a:latin typeface="Century Gothic" panose="020B0502020202020204" pitchFamily="34" charset="0"/>
                <a:ea typeface="Arial"/>
                <a:cs typeface="Arial"/>
                <a:sym typeface="Arial"/>
              </a:rPr>
              <a:t>fútbol</a:t>
            </a:r>
            <a:r>
              <a:rPr lang="en-GB" sz="2000" i="1" dirty="0">
                <a:solidFill>
                  <a:schemeClr val="accent5">
                    <a:lumMod val="50000"/>
                  </a:schemeClr>
                </a:solidFill>
                <a:latin typeface="Century Gothic" panose="020B0502020202020204" pitchFamily="34" charset="0"/>
                <a:ea typeface="Arial"/>
                <a:cs typeface="Arial"/>
                <a:sym typeface="Arial"/>
              </a:rPr>
              <a:t>.</a:t>
            </a:r>
            <a:endParaRPr dirty="0">
              <a:solidFill>
                <a:schemeClr val="accent5">
                  <a:lumMod val="50000"/>
                </a:schemeClr>
              </a:solidFill>
              <a:latin typeface="Century Gothic" panose="020B0502020202020204" pitchFamily="34" charset="0"/>
            </a:endParaRPr>
          </a:p>
        </p:txBody>
      </p:sp>
      <p:sp>
        <p:nvSpPr>
          <p:cNvPr id="514" name="Google Shape;514;p16"/>
          <p:cNvSpPr/>
          <p:nvPr/>
        </p:nvSpPr>
        <p:spPr>
          <a:xfrm>
            <a:off x="6375024" y="5177218"/>
            <a:ext cx="2237231" cy="816533"/>
          </a:xfrm>
          <a:prstGeom prst="ellipse">
            <a:avLst/>
          </a:prstGeom>
          <a:noFill/>
          <a:ln w="38100" cap="flat" cmpd="sng">
            <a:solidFill>
              <a:srgbClr val="F664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panose="020B0502020202020204" pitchFamily="34" charset="0"/>
              <a:ea typeface="Arial"/>
              <a:cs typeface="Arial"/>
              <a:sym typeface="Arial"/>
            </a:endParaRPr>
          </a:p>
        </p:txBody>
      </p:sp>
      <p:pic>
        <p:nvPicPr>
          <p:cNvPr id="23" name="Imagen 22" descr="Dibujo animado de un personaje de caricatura&#10;&#10;Descripción generada automáticamente con confianza baja">
            <a:extLst>
              <a:ext uri="{FF2B5EF4-FFF2-40B4-BE49-F238E27FC236}">
                <a16:creationId xmlns:a16="http://schemas.microsoft.com/office/drawing/2014/main" id="{627E177E-0663-2B49-BD31-5C6BEE2C019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7315" b="54722" l="31823" r="45938">
                        <a14:foregroundMark x1="43385" y1="40185" x2="37604" y2="39444"/>
                        <a14:foregroundMark x1="40000" y1="27315" x2="38542" y2="27685"/>
                        <a14:foregroundMark x1="35208" y1="53611" x2="35625" y2="54722"/>
                      </a14:backgroundRemoval>
                    </a14:imgEffect>
                  </a14:imgLayer>
                </a14:imgProps>
              </a:ext>
            </a:extLst>
          </a:blip>
          <a:srcRect l="30058" t="24187" r="52286" b="43395"/>
          <a:stretch/>
        </p:blipFill>
        <p:spPr>
          <a:xfrm>
            <a:off x="4119878" y="4271887"/>
            <a:ext cx="853777" cy="882637"/>
          </a:xfrm>
          <a:prstGeom prst="rect">
            <a:avLst/>
          </a:prstGeom>
        </p:spPr>
      </p:pic>
      <p:sp>
        <p:nvSpPr>
          <p:cNvPr id="25" name="Google Shape;501;p16">
            <a:extLst>
              <a:ext uri="{FF2B5EF4-FFF2-40B4-BE49-F238E27FC236}">
                <a16:creationId xmlns:a16="http://schemas.microsoft.com/office/drawing/2014/main" id="{DCCFEB87-EEE1-9E47-8741-6232A2D12E70}"/>
              </a:ext>
            </a:extLst>
          </p:cNvPr>
          <p:cNvSpPr/>
          <p:nvPr/>
        </p:nvSpPr>
        <p:spPr>
          <a:xfrm>
            <a:off x="6774713" y="2756960"/>
            <a:ext cx="3256460" cy="767517"/>
          </a:xfrm>
          <a:prstGeom prst="wedgeRoundRectCallout">
            <a:avLst>
              <a:gd name="adj1" fmla="val -13534"/>
              <a:gd name="adj2" fmla="val 126387"/>
              <a:gd name="adj3" fmla="val 16667"/>
            </a:avLst>
          </a:prstGeom>
          <a:solidFill>
            <a:schemeClr val="accent6">
              <a:lumMod val="20000"/>
              <a:lumOff val="80000"/>
            </a:schemeClr>
          </a:solidFill>
          <a:ln w="381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400"/>
              <a:buFont typeface="Arial"/>
              <a:buNone/>
            </a:pPr>
            <a:r>
              <a:rPr lang="en-GB" sz="2400" i="0" u="none" strike="noStrike" cap="none" dirty="0" err="1">
                <a:solidFill>
                  <a:schemeClr val="accent5">
                    <a:lumMod val="50000"/>
                  </a:schemeClr>
                </a:solidFill>
                <a:latin typeface="Century Gothic" panose="020B0502020202020204" pitchFamily="34" charset="0"/>
                <a:ea typeface="Arial"/>
                <a:cs typeface="Arial"/>
                <a:sym typeface="Arial"/>
              </a:rPr>
              <a:t>Sí</a:t>
            </a:r>
            <a:r>
              <a:rPr lang="en-GB" sz="2400" i="0" u="none" strike="noStrike" cap="none" dirty="0">
                <a:solidFill>
                  <a:schemeClr val="accent5">
                    <a:lumMod val="50000"/>
                  </a:schemeClr>
                </a:solidFill>
                <a:latin typeface="Century Gothic" panose="020B0502020202020204" pitchFamily="34" charset="0"/>
                <a:ea typeface="Arial"/>
                <a:cs typeface="Arial"/>
                <a:sym typeface="Arial"/>
              </a:rPr>
              <a:t>, con mi </a:t>
            </a:r>
            <a:r>
              <a:rPr lang="en-GB" sz="2400" i="0" u="none" strike="noStrike" cap="none" dirty="0" err="1">
                <a:solidFill>
                  <a:schemeClr val="accent5">
                    <a:lumMod val="50000"/>
                  </a:schemeClr>
                </a:solidFill>
                <a:latin typeface="Century Gothic" panose="020B0502020202020204" pitchFamily="34" charset="0"/>
                <a:ea typeface="Arial"/>
                <a:cs typeface="Arial"/>
                <a:sym typeface="Arial"/>
              </a:rPr>
              <a:t>equipo</a:t>
            </a:r>
            <a:r>
              <a:rPr lang="en-GB" sz="2400" i="0" u="none" strike="noStrike" cap="none" dirty="0">
                <a:solidFill>
                  <a:schemeClr val="accent5">
                    <a:lumMod val="50000"/>
                  </a:schemeClr>
                </a:solidFill>
                <a:latin typeface="Century Gothic" panose="020B0502020202020204" pitchFamily="34" charset="0"/>
                <a:ea typeface="Arial"/>
                <a:cs typeface="Arial"/>
                <a:sym typeface="Arial"/>
              </a:rPr>
              <a:t> de </a:t>
            </a:r>
            <a:r>
              <a:rPr lang="en-GB" sz="2400" i="0" u="none" strike="noStrike" cap="none" dirty="0" err="1">
                <a:solidFill>
                  <a:schemeClr val="accent5">
                    <a:lumMod val="50000"/>
                  </a:schemeClr>
                </a:solidFill>
                <a:latin typeface="Century Gothic" panose="020B0502020202020204" pitchFamily="34" charset="0"/>
                <a:ea typeface="Arial"/>
                <a:cs typeface="Arial"/>
                <a:sym typeface="Arial"/>
              </a:rPr>
              <a:t>fútbol</a:t>
            </a:r>
            <a:r>
              <a:rPr lang="en-GB" sz="2400" i="0" u="none" strike="noStrike" cap="none" dirty="0">
                <a:solidFill>
                  <a:schemeClr val="accent5">
                    <a:lumMod val="50000"/>
                  </a:schemeClr>
                </a:solidFill>
                <a:latin typeface="Century Gothic" panose="020B0502020202020204" pitchFamily="34" charset="0"/>
                <a:ea typeface="Arial"/>
                <a:cs typeface="Arial"/>
                <a:sym typeface="Arial"/>
              </a:rPr>
              <a:t>.</a:t>
            </a:r>
            <a:endParaRPr sz="2400" i="0" u="none" strike="sngStrike" cap="none" dirty="0">
              <a:solidFill>
                <a:schemeClr val="accent5">
                  <a:lumMod val="50000"/>
                </a:schemeClr>
              </a:solidFill>
              <a:latin typeface="Century Gothic" panose="020B0502020202020204" pitchFamily="34" charset="0"/>
              <a:ea typeface="Arial"/>
              <a:cs typeface="Arial"/>
              <a:sym typeface="Arial"/>
            </a:endParaRPr>
          </a:p>
        </p:txBody>
      </p:sp>
      <p:pic>
        <p:nvPicPr>
          <p:cNvPr id="26" name="Imagen 25">
            <a:extLst>
              <a:ext uri="{FF2B5EF4-FFF2-40B4-BE49-F238E27FC236}">
                <a16:creationId xmlns:a16="http://schemas.microsoft.com/office/drawing/2014/main" id="{580FE264-02CB-3146-ACF1-A9A14612F65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667" b="95833" l="10000" r="90000">
                        <a14:foregroundMark x1="50000" y1="33056" x2="50778" y2="46389"/>
                        <a14:foregroundMark x1="52778" y1="14583" x2="49222" y2="8194"/>
                        <a14:foregroundMark x1="49222" y1="8194" x2="45222" y2="9444"/>
                        <a14:foregroundMark x1="53333" y1="7639" x2="48222" y2="5417"/>
                        <a14:foregroundMark x1="50778" y1="2500" x2="49556" y2="1667"/>
                        <a14:foregroundMark x1="67000" y1="28194" x2="64444" y2="31806"/>
                        <a14:foregroundMark x1="54111" y1="90139" x2="56556" y2="95833"/>
                        <a14:foregroundMark x1="49444" y1="69444" x2="50000" y2="90556"/>
                        <a14:foregroundMark x1="47222" y1="21944" x2="43111" y2="22500"/>
                        <a14:foregroundMark x1="54333" y1="22917" x2="56667" y2="23750"/>
                        <a14:backgroundMark x1="52333" y1="72778" x2="52556" y2="84722"/>
                      </a14:backgroundRemoval>
                    </a14:imgEffect>
                  </a14:imgLayer>
                </a14:imgProps>
              </a:ext>
            </a:extLst>
          </a:blip>
          <a:srcRect l="25706" r="28521"/>
          <a:stretch/>
        </p:blipFill>
        <p:spPr>
          <a:xfrm>
            <a:off x="10585498" y="2514395"/>
            <a:ext cx="1001411" cy="1750208"/>
          </a:xfrm>
          <a:prstGeom prst="rect">
            <a:avLst/>
          </a:prstGeom>
        </p:spPr>
      </p:pic>
      <p:pic>
        <p:nvPicPr>
          <p:cNvPr id="2" name="Imagen 1">
            <a:extLst>
              <a:ext uri="{FF2B5EF4-FFF2-40B4-BE49-F238E27FC236}">
                <a16:creationId xmlns:a16="http://schemas.microsoft.com/office/drawing/2014/main" id="{F709623B-D628-8546-8AB8-5C3FA0D18321}"/>
              </a:ext>
            </a:extLst>
          </p:cNvPr>
          <p:cNvPicPr>
            <a:picLocks noChangeAspect="1"/>
          </p:cNvPicPr>
          <p:nvPr/>
        </p:nvPicPr>
        <p:blipFill>
          <a:blip r:embed="rId8">
            <a:clrChange>
              <a:clrFrom>
                <a:srgbClr val="FEFEFE"/>
              </a:clrFrom>
              <a:clrTo>
                <a:srgbClr val="FEFEFE">
                  <a:alpha val="0"/>
                </a:srgbClr>
              </a:clrTo>
            </a:clrChange>
          </a:blip>
          <a:stretch>
            <a:fillRect/>
          </a:stretch>
        </p:blipFill>
        <p:spPr>
          <a:xfrm>
            <a:off x="9490754" y="960326"/>
            <a:ext cx="2547919" cy="1423650"/>
          </a:xfrm>
          <a:prstGeom prst="rect">
            <a:avLst/>
          </a:prstGeom>
        </p:spPr>
      </p:pic>
      <p:sp>
        <p:nvSpPr>
          <p:cNvPr id="22" name="Google Shape;497;p16">
            <a:extLst>
              <a:ext uri="{FF2B5EF4-FFF2-40B4-BE49-F238E27FC236}">
                <a16:creationId xmlns:a16="http://schemas.microsoft.com/office/drawing/2014/main" id="{55CC275C-4802-BC48-A70B-C52CD6A03609}"/>
              </a:ext>
            </a:extLst>
          </p:cNvPr>
          <p:cNvSpPr txBox="1"/>
          <p:nvPr/>
        </p:nvSpPr>
        <p:spPr>
          <a:xfrm>
            <a:off x="153327" y="2397765"/>
            <a:ext cx="9069253"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Arial"/>
              <a:buNone/>
            </a:pPr>
            <a:r>
              <a:rPr lang="en-GB" sz="2200" b="1" i="0" u="none" strike="noStrike" cap="none" dirty="0" err="1">
                <a:solidFill>
                  <a:schemeClr val="accent5">
                    <a:lumMod val="50000"/>
                  </a:schemeClr>
                </a:solidFill>
                <a:latin typeface="Century Gothic" panose="020B0502020202020204" pitchFamily="34" charset="0"/>
                <a:ea typeface="Arial"/>
                <a:cs typeface="Arial"/>
                <a:sym typeface="Arial"/>
              </a:rPr>
              <a:t>Estudiante</a:t>
            </a:r>
            <a:r>
              <a:rPr lang="en-GB" sz="2200" b="1" i="0" u="none" strike="noStrike" cap="none" dirty="0">
                <a:solidFill>
                  <a:schemeClr val="accent5">
                    <a:lumMod val="50000"/>
                  </a:schemeClr>
                </a:solidFill>
                <a:latin typeface="Century Gothic" panose="020B0502020202020204" pitchFamily="34" charset="0"/>
                <a:ea typeface="Arial"/>
                <a:cs typeface="Arial"/>
                <a:sym typeface="Arial"/>
              </a:rPr>
              <a:t> A: </a:t>
            </a:r>
            <a:r>
              <a:rPr lang="en-GB" sz="2200" i="0" u="none" strike="noStrike" cap="none" dirty="0">
                <a:solidFill>
                  <a:schemeClr val="accent5">
                    <a:lumMod val="50000"/>
                  </a:schemeClr>
                </a:solidFill>
                <a:latin typeface="Century Gothic" panose="020B0502020202020204" pitchFamily="34" charset="0"/>
                <a:ea typeface="Arial"/>
                <a:cs typeface="Arial"/>
                <a:sym typeface="Arial"/>
              </a:rPr>
              <a:t>escribe la </a:t>
            </a:r>
            <a:r>
              <a:rPr lang="en-GB" sz="2200" i="0" u="none" strike="noStrike" cap="none" dirty="0" err="1">
                <a:solidFill>
                  <a:schemeClr val="accent5">
                    <a:lumMod val="50000"/>
                  </a:schemeClr>
                </a:solidFill>
                <a:latin typeface="Century Gothic" panose="020B0502020202020204" pitchFamily="34" charset="0"/>
                <a:ea typeface="Arial"/>
                <a:cs typeface="Arial"/>
                <a:sym typeface="Arial"/>
              </a:rPr>
              <a:t>respuesta</a:t>
            </a:r>
            <a:r>
              <a:rPr lang="en-GB" sz="2200" i="0" u="none" strike="noStrike" cap="none" dirty="0">
                <a:solidFill>
                  <a:schemeClr val="accent5">
                    <a:lumMod val="50000"/>
                  </a:schemeClr>
                </a:solidFill>
                <a:latin typeface="Century Gothic" panose="020B0502020202020204" pitchFamily="34" charset="0"/>
                <a:ea typeface="Arial"/>
                <a:cs typeface="Arial"/>
                <a:sym typeface="Arial"/>
              </a:rPr>
              <a:t> </a:t>
            </a:r>
            <a:r>
              <a:rPr lang="en-GB" sz="2200" i="0" u="none" strike="noStrike" cap="none" dirty="0" err="1">
                <a:solidFill>
                  <a:schemeClr val="accent5">
                    <a:lumMod val="50000"/>
                  </a:schemeClr>
                </a:solidFill>
                <a:latin typeface="Century Gothic" panose="020B0502020202020204" pitchFamily="34" charset="0"/>
                <a:ea typeface="Arial"/>
                <a:cs typeface="Arial"/>
                <a:sym typeface="Arial"/>
              </a:rPr>
              <a:t>en</a:t>
            </a:r>
            <a:r>
              <a:rPr lang="en-GB" sz="2200" i="0" u="none" strike="noStrike" cap="none" dirty="0">
                <a:solidFill>
                  <a:schemeClr val="accent5">
                    <a:lumMod val="50000"/>
                  </a:schemeClr>
                </a:solidFill>
                <a:latin typeface="Century Gothic" panose="020B0502020202020204" pitchFamily="34" charset="0"/>
                <a:ea typeface="Arial"/>
                <a:cs typeface="Arial"/>
                <a:sym typeface="Arial"/>
              </a:rPr>
              <a:t> </a:t>
            </a:r>
            <a:r>
              <a:rPr lang="en-GB" sz="2200" i="0" u="none" strike="noStrike" cap="none" dirty="0" err="1">
                <a:solidFill>
                  <a:schemeClr val="accent5">
                    <a:lumMod val="50000"/>
                  </a:schemeClr>
                </a:solidFill>
                <a:latin typeface="Century Gothic" panose="020B0502020202020204" pitchFamily="34" charset="0"/>
                <a:ea typeface="Arial"/>
                <a:cs typeface="Arial"/>
                <a:sym typeface="Arial"/>
              </a:rPr>
              <a:t>español</a:t>
            </a:r>
            <a:r>
              <a:rPr lang="en-GB" sz="2200" i="0" u="none" strike="noStrike" cap="none" dirty="0">
                <a:solidFill>
                  <a:schemeClr val="accent5">
                    <a:lumMod val="50000"/>
                  </a:schemeClr>
                </a:solidFill>
                <a:latin typeface="Century Gothic" panose="020B0502020202020204" pitchFamily="34" charset="0"/>
                <a:ea typeface="Arial"/>
                <a:cs typeface="Arial"/>
                <a:sym typeface="Arial"/>
              </a:rPr>
              <a:t>.</a:t>
            </a:r>
            <a:endParaRPr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181559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9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0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0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1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0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6" grpId="0"/>
      <p:bldP spid="497" grpId="0"/>
      <p:bldP spid="498" grpId="0" animBg="1"/>
      <p:bldP spid="499" grpId="0"/>
      <p:bldP spid="500" grpId="0"/>
      <p:bldP spid="501" grpId="0" animBg="1"/>
      <p:bldP spid="502" grpId="0"/>
      <p:bldP spid="504" grpId="0"/>
      <p:bldP spid="507" grpId="0"/>
      <p:bldP spid="511" grpId="0"/>
      <p:bldP spid="512" grpId="0"/>
      <p:bldP spid="513" grpId="0"/>
      <p:bldP spid="514" grpId="0" animBg="1"/>
      <p:bldP spid="25" grpId="0" animBg="1"/>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7"/>
          <p:cNvSpPr txBox="1"/>
          <p:nvPr/>
        </p:nvSpPr>
        <p:spPr>
          <a:xfrm>
            <a:off x="175043" y="60685"/>
            <a:ext cx="1961351"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Arial"/>
              <a:buNone/>
            </a:pPr>
            <a:r>
              <a:rPr lang="en-GB" sz="2200" b="1" i="0" u="none" strike="noStrike" cap="none" dirty="0" err="1">
                <a:solidFill>
                  <a:schemeClr val="accent5">
                    <a:lumMod val="50000"/>
                  </a:schemeClr>
                </a:solidFill>
                <a:latin typeface="Century Gothic" panose="020B0502020202020204" pitchFamily="34" charset="0"/>
                <a:ea typeface="Arial"/>
                <a:cs typeface="Arial"/>
                <a:sym typeface="Arial"/>
              </a:rPr>
              <a:t>Estudiante</a:t>
            </a:r>
            <a:r>
              <a:rPr lang="en-GB" sz="2200" b="1" i="0" u="none" strike="noStrike" cap="none" dirty="0">
                <a:solidFill>
                  <a:schemeClr val="accent5">
                    <a:lumMod val="50000"/>
                  </a:schemeClr>
                </a:solidFill>
                <a:latin typeface="Century Gothic" panose="020B0502020202020204" pitchFamily="34" charset="0"/>
                <a:ea typeface="Arial"/>
                <a:cs typeface="Arial"/>
                <a:sym typeface="Arial"/>
              </a:rPr>
              <a:t> A  </a:t>
            </a:r>
            <a:endParaRPr dirty="0">
              <a:solidFill>
                <a:schemeClr val="accent5">
                  <a:lumMod val="50000"/>
                </a:schemeClr>
              </a:solidFill>
              <a:latin typeface="Century Gothic" panose="020B0502020202020204" pitchFamily="34" charset="0"/>
            </a:endParaRPr>
          </a:p>
        </p:txBody>
      </p:sp>
      <p:sp>
        <p:nvSpPr>
          <p:cNvPr id="521" name="Google Shape;521;p17"/>
          <p:cNvSpPr/>
          <p:nvPr/>
        </p:nvSpPr>
        <p:spPr>
          <a:xfrm>
            <a:off x="9618740" y="257875"/>
            <a:ext cx="220049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Arial"/>
              <a:buNone/>
            </a:pPr>
            <a:r>
              <a:rPr lang="en-GB" sz="1800" b="1" i="0" u="none" strike="noStrike" cap="none">
                <a:solidFill>
                  <a:srgbClr val="FFFFFF"/>
                </a:solidFill>
                <a:latin typeface="Century Gothic" panose="020B0502020202020204" pitchFamily="34" charset="0"/>
                <a:ea typeface="Arial"/>
                <a:cs typeface="Arial"/>
                <a:sym typeface="Arial"/>
              </a:rPr>
              <a:t>hablar / escuchar</a:t>
            </a:r>
            <a:endParaRPr sz="1800" b="0" i="0" u="none" strike="noStrike" cap="none">
              <a:solidFill>
                <a:srgbClr val="000000"/>
              </a:solidFill>
              <a:latin typeface="Century Gothic" panose="020B0502020202020204" pitchFamily="34" charset="0"/>
              <a:ea typeface="Arial"/>
              <a:cs typeface="Arial"/>
              <a:sym typeface="Arial"/>
            </a:endParaRPr>
          </a:p>
        </p:txBody>
      </p:sp>
      <p:sp>
        <p:nvSpPr>
          <p:cNvPr id="522" name="Google Shape;522;p17" descr="background rectangle&#10;"/>
          <p:cNvSpPr/>
          <p:nvPr/>
        </p:nvSpPr>
        <p:spPr>
          <a:xfrm>
            <a:off x="9493598" y="399147"/>
            <a:ext cx="2521671" cy="400585"/>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1" i="0" u="none" strike="noStrike" cap="none">
              <a:solidFill>
                <a:srgbClr val="FFFFFF"/>
              </a:solidFill>
              <a:latin typeface="Century Gothic" panose="020B0502020202020204" pitchFamily="34" charset="0"/>
              <a:ea typeface="Arial"/>
              <a:cs typeface="Arial"/>
              <a:sym typeface="Arial"/>
            </a:endParaRPr>
          </a:p>
        </p:txBody>
      </p:sp>
      <p:sp>
        <p:nvSpPr>
          <p:cNvPr id="523" name="Google Shape;523;p17"/>
          <p:cNvSpPr txBox="1">
            <a:spLocks noGrp="1"/>
          </p:cNvSpPr>
          <p:nvPr>
            <p:ph type="title"/>
          </p:nvPr>
        </p:nvSpPr>
        <p:spPr>
          <a:xfrm>
            <a:off x="9533420" y="390662"/>
            <a:ext cx="2716292" cy="4639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000"/>
              <a:buFont typeface="Arial"/>
              <a:buNone/>
            </a:pPr>
            <a:r>
              <a:rPr lang="en-GB" sz="2000" b="1">
                <a:solidFill>
                  <a:schemeClr val="lt1"/>
                </a:solidFill>
              </a:rPr>
              <a:t>hablar / escuchar</a:t>
            </a:r>
            <a:endParaRPr sz="2000" b="1">
              <a:solidFill>
                <a:schemeClr val="lt1"/>
              </a:solidFill>
            </a:endParaRPr>
          </a:p>
        </p:txBody>
      </p:sp>
      <p:graphicFrame>
        <p:nvGraphicFramePr>
          <p:cNvPr id="524" name="Google Shape;524;p17"/>
          <p:cNvGraphicFramePr/>
          <p:nvPr>
            <p:extLst>
              <p:ext uri="{D42A27DB-BD31-4B8C-83A1-F6EECF244321}">
                <p14:modId xmlns:p14="http://schemas.microsoft.com/office/powerpoint/2010/main" val="2533073270"/>
              </p:ext>
            </p:extLst>
          </p:nvPr>
        </p:nvGraphicFramePr>
        <p:xfrm>
          <a:off x="5588102" y="1029048"/>
          <a:ext cx="6336025" cy="4978400"/>
        </p:xfrm>
        <a:graphic>
          <a:graphicData uri="http://schemas.openxmlformats.org/drawingml/2006/table">
            <a:tbl>
              <a:tblPr firstRow="1" bandRow="1">
                <a:noFill/>
              </a:tblPr>
              <a:tblGrid>
                <a:gridCol w="414200">
                  <a:extLst>
                    <a:ext uri="{9D8B030D-6E8A-4147-A177-3AD203B41FA5}">
                      <a16:colId xmlns:a16="http://schemas.microsoft.com/office/drawing/2014/main" val="20000"/>
                    </a:ext>
                  </a:extLst>
                </a:gridCol>
                <a:gridCol w="2844800">
                  <a:extLst>
                    <a:ext uri="{9D8B030D-6E8A-4147-A177-3AD203B41FA5}">
                      <a16:colId xmlns:a16="http://schemas.microsoft.com/office/drawing/2014/main" val="20001"/>
                    </a:ext>
                  </a:extLst>
                </a:gridCol>
                <a:gridCol w="3077025">
                  <a:extLst>
                    <a:ext uri="{9D8B030D-6E8A-4147-A177-3AD203B41FA5}">
                      <a16:colId xmlns:a16="http://schemas.microsoft.com/office/drawing/2014/main" val="20002"/>
                    </a:ext>
                  </a:extLst>
                </a:gridCol>
              </a:tblGrid>
              <a:tr h="711200">
                <a:tc>
                  <a:txBody>
                    <a:bodyPr/>
                    <a:lstStyle/>
                    <a:p>
                      <a:pPr marL="0" marR="0" lvl="0" indent="0" algn="ctr" rtl="0">
                        <a:spcBef>
                          <a:spcPts val="0"/>
                        </a:spcBef>
                        <a:spcAft>
                          <a:spcPts val="0"/>
                        </a:spcAft>
                        <a:buNone/>
                      </a:pPr>
                      <a:endParaRPr sz="2000" dirty="0">
                        <a:solidFill>
                          <a:schemeClr val="accent5">
                            <a:lumMod val="50000"/>
                          </a:schemeClr>
                        </a:solidFill>
                      </a:endParaRPr>
                    </a:p>
                  </a:txBody>
                  <a:tcPr marL="91450" marR="91450" marT="45725" marB="45725" anchor="ctr"/>
                </a:tc>
                <a:tc>
                  <a:txBody>
                    <a:bodyPr/>
                    <a:lstStyle/>
                    <a:p>
                      <a:pPr marL="0" marR="0" lvl="0" indent="0" algn="ctr" rtl="0">
                        <a:spcBef>
                          <a:spcPts val="0"/>
                        </a:spcBef>
                        <a:spcAft>
                          <a:spcPts val="0"/>
                        </a:spcAft>
                        <a:buNone/>
                      </a:pPr>
                      <a:r>
                        <a:rPr lang="en-GB" sz="2000" b="1" dirty="0">
                          <a:solidFill>
                            <a:schemeClr val="accent5">
                              <a:lumMod val="50000"/>
                            </a:schemeClr>
                          </a:solidFill>
                        </a:rPr>
                        <a:t>Nadia</a:t>
                      </a:r>
                      <a:r>
                        <a:rPr lang="en-GB" sz="2000" dirty="0">
                          <a:solidFill>
                            <a:schemeClr val="accent5">
                              <a:lumMod val="50000"/>
                            </a:schemeClr>
                          </a:solidFill>
                        </a:rPr>
                        <a:t> </a:t>
                      </a:r>
                      <a:endParaRPr sz="2000" dirty="0">
                        <a:solidFill>
                          <a:schemeClr val="accent5">
                            <a:lumMod val="50000"/>
                          </a:schemeClr>
                        </a:solidFill>
                      </a:endParaRPr>
                    </a:p>
                    <a:p>
                      <a:pPr marL="0" marR="0" lvl="0" indent="0" algn="ctr" rtl="0">
                        <a:spcBef>
                          <a:spcPts val="0"/>
                        </a:spcBef>
                        <a:spcAft>
                          <a:spcPts val="0"/>
                        </a:spcAft>
                        <a:buNone/>
                      </a:pPr>
                      <a:r>
                        <a:rPr lang="en-GB" sz="2000" b="0" dirty="0">
                          <a:solidFill>
                            <a:schemeClr val="accent5">
                              <a:lumMod val="50000"/>
                            </a:schemeClr>
                          </a:solidFill>
                        </a:rPr>
                        <a:t>(one ‘you’)</a:t>
                      </a:r>
                      <a:endParaRPr sz="2000" dirty="0">
                        <a:solidFill>
                          <a:schemeClr val="accent5">
                            <a:lumMod val="50000"/>
                          </a:schemeClr>
                        </a:solidFill>
                      </a:endParaRPr>
                    </a:p>
                  </a:txBody>
                  <a:tcPr marL="91450" marR="91450" marT="45725" marB="45725" anchor="ctr"/>
                </a:tc>
                <a:tc>
                  <a:txBody>
                    <a:bodyPr/>
                    <a:lstStyle/>
                    <a:p>
                      <a:pPr marL="0" marR="0" lvl="0" indent="0" algn="ctr" rtl="0">
                        <a:spcBef>
                          <a:spcPts val="0"/>
                        </a:spcBef>
                        <a:spcAft>
                          <a:spcPts val="0"/>
                        </a:spcAft>
                        <a:buNone/>
                      </a:pPr>
                      <a:r>
                        <a:rPr lang="en-GB" sz="2000" b="1" dirty="0">
                          <a:solidFill>
                            <a:schemeClr val="accent5">
                              <a:lumMod val="50000"/>
                            </a:schemeClr>
                          </a:solidFill>
                        </a:rPr>
                        <a:t>Hugo y Nadia</a:t>
                      </a:r>
                      <a:endParaRPr sz="2000" dirty="0">
                        <a:solidFill>
                          <a:schemeClr val="accent5">
                            <a:lumMod val="50000"/>
                          </a:schemeClr>
                        </a:solidFill>
                      </a:endParaRPr>
                    </a:p>
                    <a:p>
                      <a:pPr marL="0" marR="0" lvl="0" indent="0" algn="ctr" rtl="0">
                        <a:spcBef>
                          <a:spcPts val="0"/>
                        </a:spcBef>
                        <a:spcAft>
                          <a:spcPts val="0"/>
                        </a:spcAft>
                        <a:buNone/>
                      </a:pPr>
                      <a:r>
                        <a:rPr lang="en-GB" sz="2000" b="0" dirty="0">
                          <a:solidFill>
                            <a:schemeClr val="accent5">
                              <a:lumMod val="50000"/>
                            </a:schemeClr>
                          </a:solidFill>
                        </a:rPr>
                        <a:t>(more than one ‘you’)</a:t>
                      </a:r>
                      <a:endParaRPr sz="2000" b="0" dirty="0">
                        <a:solidFill>
                          <a:schemeClr val="accent5">
                            <a:lumMod val="50000"/>
                          </a:schemeClr>
                        </a:solidFill>
                      </a:endParaRPr>
                    </a:p>
                  </a:txBody>
                  <a:tcPr marL="91450" marR="91450" marT="45725" marB="45725" anchor="ctr"/>
                </a:tc>
                <a:extLst>
                  <a:ext uri="{0D108BD9-81ED-4DB2-BD59-A6C34878D82A}">
                    <a16:rowId xmlns:a16="http://schemas.microsoft.com/office/drawing/2014/main" val="10000"/>
                  </a:ext>
                </a:extLst>
              </a:tr>
              <a:tr h="711200">
                <a:tc>
                  <a:txBody>
                    <a:bodyPr/>
                    <a:lstStyle/>
                    <a:p>
                      <a:pPr marL="0" marR="0" lvl="0" indent="0" algn="ctr" rtl="0">
                        <a:spcBef>
                          <a:spcPts val="0"/>
                        </a:spcBef>
                        <a:spcAft>
                          <a:spcPts val="0"/>
                        </a:spcAft>
                        <a:buNone/>
                      </a:pPr>
                      <a:r>
                        <a:rPr lang="en-GB" sz="2000" b="1">
                          <a:solidFill>
                            <a:schemeClr val="accent5">
                              <a:lumMod val="50000"/>
                            </a:schemeClr>
                          </a:solidFill>
                        </a:rPr>
                        <a:t>1</a:t>
                      </a:r>
                      <a:endParaRPr sz="2000" b="1">
                        <a:solidFill>
                          <a:schemeClr val="accent5">
                            <a:lumMod val="50000"/>
                          </a:schemeClr>
                        </a:solidFill>
                      </a:endParaRPr>
                    </a:p>
                  </a:txBody>
                  <a:tcPr marL="91450" marR="91450" marT="45725" marB="45725" anchor="ctr"/>
                </a:tc>
                <a:tc>
                  <a:txBody>
                    <a:bodyPr/>
                    <a:lstStyle/>
                    <a:p>
                      <a:pPr marL="0" marR="0" lvl="0" indent="0" algn="ctr" rtl="0">
                        <a:spcBef>
                          <a:spcPts val="0"/>
                        </a:spcBef>
                        <a:spcAft>
                          <a:spcPts val="0"/>
                        </a:spcAft>
                        <a:buNone/>
                      </a:pPr>
                      <a:r>
                        <a:rPr lang="es-ES" sz="2000" dirty="0">
                          <a:solidFill>
                            <a:schemeClr val="accent5">
                              <a:lumMod val="50000"/>
                            </a:schemeClr>
                          </a:solidFill>
                        </a:rPr>
                        <a:t>No, </a:t>
                      </a:r>
                      <a:r>
                        <a:rPr lang="es-ES" sz="2000" dirty="0" err="1">
                          <a:solidFill>
                            <a:schemeClr val="accent5">
                              <a:lumMod val="50000"/>
                            </a:schemeClr>
                          </a:solidFill>
                        </a:rPr>
                        <a:t>never</a:t>
                      </a:r>
                      <a:r>
                        <a:rPr lang="es-ES" sz="2000" dirty="0">
                          <a:solidFill>
                            <a:schemeClr val="accent5">
                              <a:lumMod val="50000"/>
                            </a:schemeClr>
                          </a:solidFill>
                        </a:rPr>
                        <a:t>.</a:t>
                      </a:r>
                      <a:endParaRPr sz="2000" dirty="0">
                        <a:solidFill>
                          <a:schemeClr val="accent5">
                            <a:lumMod val="50000"/>
                          </a:schemeClr>
                        </a:solidFill>
                      </a:endParaRPr>
                    </a:p>
                  </a:txBody>
                  <a:tcPr marL="91450" marR="91450" marT="45725" marB="45725" anchor="ctr"/>
                </a:tc>
                <a:tc>
                  <a:txBody>
                    <a:bodyPr/>
                    <a:lstStyle/>
                    <a:p>
                      <a:pPr marL="0" marR="0" lvl="0" indent="0" algn="ctr" rtl="0">
                        <a:spcBef>
                          <a:spcPts val="0"/>
                        </a:spcBef>
                        <a:spcAft>
                          <a:spcPts val="0"/>
                        </a:spcAft>
                        <a:buNone/>
                      </a:pPr>
                      <a:r>
                        <a:rPr lang="es-ES" sz="2000" dirty="0" err="1">
                          <a:solidFill>
                            <a:schemeClr val="accent5">
                              <a:lumMod val="50000"/>
                            </a:schemeClr>
                          </a:solidFill>
                        </a:rPr>
                        <a:t>We</a:t>
                      </a:r>
                      <a:r>
                        <a:rPr lang="es-ES" sz="2000" dirty="0">
                          <a:solidFill>
                            <a:schemeClr val="accent5">
                              <a:lumMod val="50000"/>
                            </a:schemeClr>
                          </a:solidFill>
                        </a:rPr>
                        <a:t> try to do </a:t>
                      </a:r>
                      <a:r>
                        <a:rPr lang="es-ES" sz="2000" dirty="0" err="1">
                          <a:solidFill>
                            <a:schemeClr val="accent5">
                              <a:lumMod val="50000"/>
                            </a:schemeClr>
                          </a:solidFill>
                        </a:rPr>
                        <a:t>our</a:t>
                      </a:r>
                      <a:r>
                        <a:rPr lang="es-ES" sz="2000" dirty="0">
                          <a:solidFill>
                            <a:schemeClr val="accent5">
                              <a:lumMod val="50000"/>
                            </a:schemeClr>
                          </a:solidFill>
                        </a:rPr>
                        <a:t> </a:t>
                      </a:r>
                      <a:r>
                        <a:rPr lang="es-ES" sz="2000" dirty="0" err="1">
                          <a:solidFill>
                            <a:schemeClr val="accent5">
                              <a:lumMod val="50000"/>
                            </a:schemeClr>
                          </a:solidFill>
                        </a:rPr>
                        <a:t>homework</a:t>
                      </a:r>
                      <a:r>
                        <a:rPr lang="es-ES" sz="2000" dirty="0">
                          <a:solidFill>
                            <a:schemeClr val="accent5">
                              <a:lumMod val="50000"/>
                            </a:schemeClr>
                          </a:solidFill>
                        </a:rPr>
                        <a:t> </a:t>
                      </a:r>
                      <a:r>
                        <a:rPr lang="es-ES" sz="2000" dirty="0" err="1">
                          <a:solidFill>
                            <a:schemeClr val="accent5">
                              <a:lumMod val="50000"/>
                            </a:schemeClr>
                          </a:solidFill>
                        </a:rPr>
                        <a:t>first</a:t>
                      </a:r>
                      <a:r>
                        <a:rPr lang="es-ES" sz="2000" dirty="0">
                          <a:solidFill>
                            <a:schemeClr val="accent5">
                              <a:lumMod val="50000"/>
                            </a:schemeClr>
                          </a:solidFill>
                        </a:rPr>
                        <a:t>.</a:t>
                      </a:r>
                      <a:endParaRPr sz="2000" dirty="0">
                        <a:solidFill>
                          <a:schemeClr val="accent5">
                            <a:lumMod val="50000"/>
                          </a:schemeClr>
                        </a:solidFill>
                      </a:endParaRPr>
                    </a:p>
                  </a:txBody>
                  <a:tcPr marL="91450" marR="91450" marT="45725" marB="45725" anchor="ctr"/>
                </a:tc>
                <a:extLst>
                  <a:ext uri="{0D108BD9-81ED-4DB2-BD59-A6C34878D82A}">
                    <a16:rowId xmlns:a16="http://schemas.microsoft.com/office/drawing/2014/main" val="10001"/>
                  </a:ext>
                </a:extLst>
              </a:tr>
              <a:tr h="711200">
                <a:tc>
                  <a:txBody>
                    <a:bodyPr/>
                    <a:lstStyle/>
                    <a:p>
                      <a:pPr marL="0" marR="0" lvl="0" indent="0" algn="ctr" rtl="0">
                        <a:spcBef>
                          <a:spcPts val="0"/>
                        </a:spcBef>
                        <a:spcAft>
                          <a:spcPts val="0"/>
                        </a:spcAft>
                        <a:buNone/>
                      </a:pPr>
                      <a:r>
                        <a:rPr lang="en-GB" sz="2000" b="1">
                          <a:solidFill>
                            <a:schemeClr val="accent5">
                              <a:lumMod val="50000"/>
                            </a:schemeClr>
                          </a:solidFill>
                        </a:rPr>
                        <a:t>2</a:t>
                      </a:r>
                      <a:endParaRPr sz="2000" b="1">
                        <a:solidFill>
                          <a:schemeClr val="accent5">
                            <a:lumMod val="50000"/>
                          </a:schemeClr>
                        </a:solidFill>
                      </a:endParaRPr>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chemeClr val="accent5">
                              <a:lumMod val="50000"/>
                            </a:schemeClr>
                          </a:solidFill>
                        </a:rPr>
                        <a:t>No, I </a:t>
                      </a:r>
                      <a:r>
                        <a:rPr lang="es-ES" sz="2000" dirty="0" err="1">
                          <a:solidFill>
                            <a:schemeClr val="accent5">
                              <a:lumMod val="50000"/>
                            </a:schemeClr>
                          </a:solidFill>
                        </a:rPr>
                        <a:t>prefer</a:t>
                      </a:r>
                      <a:r>
                        <a:rPr lang="es-ES" sz="2000" dirty="0">
                          <a:solidFill>
                            <a:schemeClr val="accent5">
                              <a:lumMod val="50000"/>
                            </a:schemeClr>
                          </a:solidFill>
                        </a:rPr>
                        <a:t> </a:t>
                      </a:r>
                      <a:r>
                        <a:rPr lang="es-ES" sz="2000" dirty="0" err="1">
                          <a:solidFill>
                            <a:schemeClr val="accent5">
                              <a:lumMod val="50000"/>
                            </a:schemeClr>
                          </a:solidFill>
                        </a:rPr>
                        <a:t>dancing</a:t>
                      </a:r>
                      <a:r>
                        <a:rPr lang="es-ES" sz="2000" dirty="0">
                          <a:solidFill>
                            <a:schemeClr val="accent5">
                              <a:lumMod val="50000"/>
                            </a:schemeClr>
                          </a:solidFill>
                        </a:rPr>
                        <a:t>.</a:t>
                      </a:r>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chemeClr val="accent5">
                              <a:lumMod val="50000"/>
                            </a:schemeClr>
                          </a:solidFill>
                        </a:rPr>
                        <a:t>Yes, </a:t>
                      </a:r>
                      <a:r>
                        <a:rPr lang="es-ES" sz="2000" dirty="0" err="1">
                          <a:solidFill>
                            <a:schemeClr val="accent5">
                              <a:lumMod val="50000"/>
                            </a:schemeClr>
                          </a:solidFill>
                        </a:rPr>
                        <a:t>we</a:t>
                      </a:r>
                      <a:r>
                        <a:rPr lang="es-ES" sz="2000" dirty="0">
                          <a:solidFill>
                            <a:schemeClr val="accent5">
                              <a:lumMod val="50000"/>
                            </a:schemeClr>
                          </a:solidFill>
                        </a:rPr>
                        <a:t> </a:t>
                      </a:r>
                      <a:r>
                        <a:rPr lang="es-ES" sz="2000" dirty="0" err="1">
                          <a:solidFill>
                            <a:schemeClr val="accent5">
                              <a:lumMod val="50000"/>
                            </a:schemeClr>
                          </a:solidFill>
                        </a:rPr>
                        <a:t>play</a:t>
                      </a:r>
                      <a:r>
                        <a:rPr lang="es-ES" sz="2000" dirty="0">
                          <a:solidFill>
                            <a:schemeClr val="accent5">
                              <a:lumMod val="50000"/>
                            </a:schemeClr>
                          </a:solidFill>
                        </a:rPr>
                        <a:t> </a:t>
                      </a:r>
                      <a:r>
                        <a:rPr lang="es-ES" sz="2000" dirty="0" err="1">
                          <a:solidFill>
                            <a:schemeClr val="accent5">
                              <a:lumMod val="50000"/>
                            </a:schemeClr>
                          </a:solidFill>
                        </a:rPr>
                        <a:t>football</a:t>
                      </a:r>
                      <a:r>
                        <a:rPr lang="es-ES" sz="2000" dirty="0">
                          <a:solidFill>
                            <a:schemeClr val="accent5">
                              <a:lumMod val="50000"/>
                            </a:schemeClr>
                          </a:solidFill>
                        </a:rPr>
                        <a:t>.</a:t>
                      </a:r>
                    </a:p>
                  </a:txBody>
                  <a:tcPr marL="91450" marR="91450" marT="45725" marB="45725" anchor="ctr"/>
                </a:tc>
                <a:extLst>
                  <a:ext uri="{0D108BD9-81ED-4DB2-BD59-A6C34878D82A}">
                    <a16:rowId xmlns:a16="http://schemas.microsoft.com/office/drawing/2014/main" val="10002"/>
                  </a:ext>
                </a:extLst>
              </a:tr>
              <a:tr h="711200">
                <a:tc>
                  <a:txBody>
                    <a:bodyPr/>
                    <a:lstStyle/>
                    <a:p>
                      <a:pPr marL="0" marR="0" lvl="0" indent="0" algn="ctr" rtl="0">
                        <a:spcBef>
                          <a:spcPts val="0"/>
                        </a:spcBef>
                        <a:spcAft>
                          <a:spcPts val="0"/>
                        </a:spcAft>
                        <a:buNone/>
                      </a:pPr>
                      <a:r>
                        <a:rPr lang="en-GB" sz="2000" b="1">
                          <a:solidFill>
                            <a:schemeClr val="accent5">
                              <a:lumMod val="50000"/>
                            </a:schemeClr>
                          </a:solidFill>
                        </a:rPr>
                        <a:t>3</a:t>
                      </a:r>
                      <a:endParaRPr sz="2000" b="1">
                        <a:solidFill>
                          <a:schemeClr val="accent5">
                            <a:lumMod val="50000"/>
                          </a:schemeClr>
                        </a:solidFill>
                      </a:endParaRPr>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chemeClr val="accent5">
                              <a:lumMod val="50000"/>
                            </a:schemeClr>
                          </a:solidFill>
                        </a:rPr>
                        <a:t>Yes, I </a:t>
                      </a:r>
                      <a:r>
                        <a:rPr lang="es-ES" sz="2000" dirty="0" err="1">
                          <a:solidFill>
                            <a:schemeClr val="accent5">
                              <a:lumMod val="50000"/>
                            </a:schemeClr>
                          </a:solidFill>
                        </a:rPr>
                        <a:t>want</a:t>
                      </a:r>
                      <a:r>
                        <a:rPr lang="es-ES" sz="2000" dirty="0">
                          <a:solidFill>
                            <a:schemeClr val="accent5">
                              <a:lumMod val="50000"/>
                            </a:schemeClr>
                          </a:solidFill>
                        </a:rPr>
                        <a:t> to be </a:t>
                      </a:r>
                      <a:r>
                        <a:rPr lang="es-ES" sz="2000" dirty="0" err="1">
                          <a:solidFill>
                            <a:schemeClr val="accent5">
                              <a:lumMod val="50000"/>
                            </a:schemeClr>
                          </a:solidFill>
                        </a:rPr>
                        <a:t>rich</a:t>
                      </a:r>
                      <a:r>
                        <a:rPr lang="es-ES" sz="2000" dirty="0">
                          <a:solidFill>
                            <a:schemeClr val="accent5">
                              <a:lumMod val="50000"/>
                            </a:schemeClr>
                          </a:solidFill>
                        </a:rPr>
                        <a:t>.</a:t>
                      </a:r>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err="1">
                          <a:solidFill>
                            <a:schemeClr val="accent5">
                              <a:lumMod val="50000"/>
                            </a:schemeClr>
                          </a:solidFill>
                        </a:rPr>
                        <a:t>Being</a:t>
                      </a:r>
                      <a:r>
                        <a:rPr lang="es-ES" sz="2000" dirty="0">
                          <a:solidFill>
                            <a:schemeClr val="accent5">
                              <a:lumMod val="50000"/>
                            </a:schemeClr>
                          </a:solidFill>
                        </a:rPr>
                        <a:t> </a:t>
                      </a:r>
                      <a:r>
                        <a:rPr lang="es-ES" sz="2000" dirty="0" err="1">
                          <a:solidFill>
                            <a:schemeClr val="accent5">
                              <a:lumMod val="50000"/>
                            </a:schemeClr>
                          </a:solidFill>
                        </a:rPr>
                        <a:t>happy</a:t>
                      </a:r>
                      <a:r>
                        <a:rPr lang="es-ES" sz="2000" dirty="0">
                          <a:solidFill>
                            <a:schemeClr val="accent5">
                              <a:lumMod val="50000"/>
                            </a:schemeClr>
                          </a:solidFill>
                        </a:rPr>
                        <a:t> </a:t>
                      </a:r>
                      <a:r>
                        <a:rPr lang="es-ES" sz="2000" dirty="0" err="1">
                          <a:solidFill>
                            <a:schemeClr val="accent5">
                              <a:lumMod val="50000"/>
                            </a:schemeClr>
                          </a:solidFill>
                        </a:rPr>
                        <a:t>is</a:t>
                      </a:r>
                      <a:r>
                        <a:rPr lang="es-ES" sz="2000" dirty="0">
                          <a:solidFill>
                            <a:schemeClr val="accent5">
                              <a:lumMod val="50000"/>
                            </a:schemeClr>
                          </a:solidFill>
                        </a:rPr>
                        <a:t> more </a:t>
                      </a:r>
                      <a:r>
                        <a:rPr lang="es-ES" sz="2000" dirty="0" err="1">
                          <a:solidFill>
                            <a:schemeClr val="accent5">
                              <a:lumMod val="50000"/>
                            </a:schemeClr>
                          </a:solidFill>
                        </a:rPr>
                        <a:t>important</a:t>
                      </a:r>
                      <a:r>
                        <a:rPr lang="es-ES" sz="2000" dirty="0">
                          <a:solidFill>
                            <a:schemeClr val="accent5">
                              <a:lumMod val="50000"/>
                            </a:schemeClr>
                          </a:solidFill>
                        </a:rPr>
                        <a:t>.</a:t>
                      </a:r>
                    </a:p>
                  </a:txBody>
                  <a:tcPr marL="91450" marR="91450" marT="45725" marB="45725" anchor="ctr"/>
                </a:tc>
                <a:extLst>
                  <a:ext uri="{0D108BD9-81ED-4DB2-BD59-A6C34878D82A}">
                    <a16:rowId xmlns:a16="http://schemas.microsoft.com/office/drawing/2014/main" val="10003"/>
                  </a:ext>
                </a:extLst>
              </a:tr>
              <a:tr h="711200">
                <a:tc>
                  <a:txBody>
                    <a:bodyPr/>
                    <a:lstStyle/>
                    <a:p>
                      <a:pPr marL="0" marR="0" lvl="0" indent="0" algn="ctr" rtl="0">
                        <a:spcBef>
                          <a:spcPts val="0"/>
                        </a:spcBef>
                        <a:spcAft>
                          <a:spcPts val="0"/>
                        </a:spcAft>
                        <a:buNone/>
                      </a:pPr>
                      <a:r>
                        <a:rPr lang="en-GB" sz="2000" b="1">
                          <a:solidFill>
                            <a:schemeClr val="accent5">
                              <a:lumMod val="50000"/>
                            </a:schemeClr>
                          </a:solidFill>
                        </a:rPr>
                        <a:t>4</a:t>
                      </a:r>
                      <a:endParaRPr sz="2000" b="1">
                        <a:solidFill>
                          <a:schemeClr val="accent5">
                            <a:lumMod val="50000"/>
                          </a:schemeClr>
                        </a:solidFill>
                      </a:endParaRPr>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err="1">
                          <a:solidFill>
                            <a:schemeClr val="accent5">
                              <a:lumMod val="50000"/>
                            </a:schemeClr>
                          </a:solidFill>
                        </a:rPr>
                        <a:t>Only</a:t>
                      </a:r>
                      <a:r>
                        <a:rPr lang="es-ES" sz="2000" dirty="0">
                          <a:solidFill>
                            <a:schemeClr val="accent5">
                              <a:lumMod val="50000"/>
                            </a:schemeClr>
                          </a:solidFill>
                        </a:rPr>
                        <a:t> I </a:t>
                      </a:r>
                      <a:r>
                        <a:rPr lang="es-ES" sz="2000" dirty="0" err="1">
                          <a:solidFill>
                            <a:schemeClr val="accent5">
                              <a:lumMod val="50000"/>
                            </a:schemeClr>
                          </a:solidFill>
                        </a:rPr>
                        <a:t>agree</a:t>
                      </a:r>
                      <a:r>
                        <a:rPr lang="es-ES" sz="2000" dirty="0">
                          <a:solidFill>
                            <a:schemeClr val="accent5">
                              <a:lumMod val="50000"/>
                            </a:schemeClr>
                          </a:solidFill>
                        </a:rPr>
                        <a:t> </a:t>
                      </a:r>
                      <a:r>
                        <a:rPr lang="es-ES" sz="2000" dirty="0" err="1">
                          <a:solidFill>
                            <a:schemeClr val="accent5">
                              <a:lumMod val="50000"/>
                            </a:schemeClr>
                          </a:solidFill>
                        </a:rPr>
                        <a:t>with</a:t>
                      </a:r>
                      <a:r>
                        <a:rPr lang="es-ES" sz="2000" dirty="0">
                          <a:solidFill>
                            <a:schemeClr val="accent5">
                              <a:lumMod val="50000"/>
                            </a:schemeClr>
                          </a:solidFill>
                        </a:rPr>
                        <a:t> </a:t>
                      </a:r>
                      <a:r>
                        <a:rPr lang="es-ES" sz="2000" dirty="0" err="1">
                          <a:solidFill>
                            <a:schemeClr val="accent5">
                              <a:lumMod val="50000"/>
                            </a:schemeClr>
                          </a:solidFill>
                        </a:rPr>
                        <a:t>them</a:t>
                      </a:r>
                      <a:r>
                        <a:rPr lang="es-ES" sz="2000" dirty="0">
                          <a:solidFill>
                            <a:schemeClr val="accent5">
                              <a:lumMod val="50000"/>
                            </a:schemeClr>
                          </a:solidFill>
                        </a:rPr>
                        <a:t>!</a:t>
                      </a:r>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chemeClr val="accent5">
                              <a:lumMod val="50000"/>
                            </a:schemeClr>
                          </a:solidFill>
                        </a:rPr>
                        <a:t>Yes, </a:t>
                      </a:r>
                      <a:r>
                        <a:rPr lang="es-ES" sz="2000" dirty="0" err="1">
                          <a:solidFill>
                            <a:schemeClr val="accent5">
                              <a:lumMod val="50000"/>
                            </a:schemeClr>
                          </a:solidFill>
                        </a:rPr>
                        <a:t>we</a:t>
                      </a:r>
                      <a:r>
                        <a:rPr lang="es-ES" sz="2000" dirty="0">
                          <a:solidFill>
                            <a:schemeClr val="accent5">
                              <a:lumMod val="50000"/>
                            </a:schemeClr>
                          </a:solidFill>
                        </a:rPr>
                        <a:t> </a:t>
                      </a:r>
                      <a:r>
                        <a:rPr lang="es-ES" sz="2000" dirty="0" err="1">
                          <a:solidFill>
                            <a:schemeClr val="accent5">
                              <a:lumMod val="50000"/>
                            </a:schemeClr>
                          </a:solidFill>
                        </a:rPr>
                        <a:t>respect</a:t>
                      </a:r>
                      <a:r>
                        <a:rPr lang="es-ES" sz="2000" dirty="0">
                          <a:solidFill>
                            <a:schemeClr val="accent5">
                              <a:lumMod val="50000"/>
                            </a:schemeClr>
                          </a:solidFill>
                        </a:rPr>
                        <a:t> </a:t>
                      </a:r>
                      <a:r>
                        <a:rPr lang="es-ES" sz="2000" dirty="0" err="1">
                          <a:solidFill>
                            <a:schemeClr val="accent5">
                              <a:lumMod val="50000"/>
                            </a:schemeClr>
                          </a:solidFill>
                        </a:rPr>
                        <a:t>other</a:t>
                      </a:r>
                      <a:r>
                        <a:rPr lang="es-ES" sz="2000" dirty="0">
                          <a:solidFill>
                            <a:schemeClr val="accent5">
                              <a:lumMod val="50000"/>
                            </a:schemeClr>
                          </a:solidFill>
                        </a:rPr>
                        <a:t> </a:t>
                      </a:r>
                      <a:r>
                        <a:rPr lang="es-ES" sz="2000" dirty="0" err="1">
                          <a:solidFill>
                            <a:schemeClr val="accent5">
                              <a:lumMod val="50000"/>
                            </a:schemeClr>
                          </a:solidFill>
                        </a:rPr>
                        <a:t>opinions</a:t>
                      </a:r>
                      <a:r>
                        <a:rPr lang="es-ES" sz="2000" dirty="0">
                          <a:solidFill>
                            <a:schemeClr val="accent5">
                              <a:lumMod val="50000"/>
                            </a:schemeClr>
                          </a:solidFill>
                        </a:rPr>
                        <a:t>.</a:t>
                      </a:r>
                    </a:p>
                  </a:txBody>
                  <a:tcPr marL="91450" marR="91450" marT="45725" marB="45725" anchor="ctr"/>
                </a:tc>
                <a:extLst>
                  <a:ext uri="{0D108BD9-81ED-4DB2-BD59-A6C34878D82A}">
                    <a16:rowId xmlns:a16="http://schemas.microsoft.com/office/drawing/2014/main" val="10004"/>
                  </a:ext>
                </a:extLst>
              </a:tr>
              <a:tr h="711200">
                <a:tc>
                  <a:txBody>
                    <a:bodyPr/>
                    <a:lstStyle/>
                    <a:p>
                      <a:pPr marL="0" marR="0" lvl="0" indent="0" algn="ctr" rtl="0">
                        <a:spcBef>
                          <a:spcPts val="0"/>
                        </a:spcBef>
                        <a:spcAft>
                          <a:spcPts val="0"/>
                        </a:spcAft>
                        <a:buNone/>
                      </a:pPr>
                      <a:r>
                        <a:rPr lang="en-GB" sz="2000" b="1">
                          <a:solidFill>
                            <a:schemeClr val="accent5">
                              <a:lumMod val="50000"/>
                            </a:schemeClr>
                          </a:solidFill>
                        </a:rPr>
                        <a:t>5</a:t>
                      </a:r>
                      <a:endParaRPr sz="2000" b="1">
                        <a:solidFill>
                          <a:schemeClr val="accent5">
                            <a:lumMod val="50000"/>
                          </a:schemeClr>
                        </a:solidFill>
                      </a:endParaRPr>
                    </a:p>
                  </a:txBody>
                  <a:tcPr marL="91450" marR="91450" marT="45725" marB="45725" anchor="ctr"/>
                </a:tc>
                <a:tc>
                  <a:txBody>
                    <a:bodyPr/>
                    <a:lstStyle/>
                    <a:p>
                      <a:pPr marL="0" marR="0" lvl="0" indent="0" algn="ctr" rtl="0">
                        <a:spcBef>
                          <a:spcPts val="0"/>
                        </a:spcBef>
                        <a:spcAft>
                          <a:spcPts val="0"/>
                        </a:spcAft>
                        <a:buNone/>
                      </a:pPr>
                      <a:r>
                        <a:rPr lang="es-ES" sz="2000" dirty="0">
                          <a:solidFill>
                            <a:schemeClr val="accent5">
                              <a:lumMod val="50000"/>
                            </a:schemeClr>
                          </a:solidFill>
                        </a:rPr>
                        <a:t>Yes, I </a:t>
                      </a:r>
                      <a:r>
                        <a:rPr lang="es-ES" sz="2000" dirty="0" err="1">
                          <a:solidFill>
                            <a:schemeClr val="accent5">
                              <a:lumMod val="50000"/>
                            </a:schemeClr>
                          </a:solidFill>
                        </a:rPr>
                        <a:t>never</a:t>
                      </a:r>
                      <a:r>
                        <a:rPr lang="es-ES" sz="2000" dirty="0">
                          <a:solidFill>
                            <a:schemeClr val="accent5">
                              <a:lumMod val="50000"/>
                            </a:schemeClr>
                          </a:solidFill>
                        </a:rPr>
                        <a:t> </a:t>
                      </a:r>
                      <a:r>
                        <a:rPr lang="es-ES" sz="2000" dirty="0" err="1">
                          <a:solidFill>
                            <a:schemeClr val="accent5">
                              <a:lumMod val="50000"/>
                            </a:schemeClr>
                          </a:solidFill>
                        </a:rPr>
                        <a:t>arrive</a:t>
                      </a:r>
                      <a:r>
                        <a:rPr lang="es-ES" sz="2000" dirty="0">
                          <a:solidFill>
                            <a:schemeClr val="accent5">
                              <a:lumMod val="50000"/>
                            </a:schemeClr>
                          </a:solidFill>
                        </a:rPr>
                        <a:t> late.</a:t>
                      </a:r>
                      <a:endParaRPr sz="2000" dirty="0">
                        <a:solidFill>
                          <a:schemeClr val="accent5">
                            <a:lumMod val="50000"/>
                          </a:schemeClr>
                        </a:solidFill>
                      </a:endParaRPr>
                    </a:p>
                  </a:txBody>
                  <a:tcPr marL="91450" marR="91450" marT="45725" marB="45725" anchor="ctr"/>
                </a:tc>
                <a:tc>
                  <a:txBody>
                    <a:bodyPr/>
                    <a:lstStyle/>
                    <a:p>
                      <a:pPr marL="0" marR="0" lvl="0" indent="0" algn="ctr" rtl="0">
                        <a:spcBef>
                          <a:spcPts val="0"/>
                        </a:spcBef>
                        <a:spcAft>
                          <a:spcPts val="0"/>
                        </a:spcAft>
                        <a:buNone/>
                      </a:pPr>
                      <a:r>
                        <a:rPr lang="es-ES" sz="2000" dirty="0" err="1">
                          <a:solidFill>
                            <a:schemeClr val="accent5">
                              <a:lumMod val="50000"/>
                            </a:schemeClr>
                          </a:solidFill>
                        </a:rPr>
                        <a:t>If</a:t>
                      </a:r>
                      <a:r>
                        <a:rPr lang="es-ES" sz="2000" dirty="0">
                          <a:solidFill>
                            <a:schemeClr val="accent5">
                              <a:lumMod val="50000"/>
                            </a:schemeClr>
                          </a:solidFill>
                        </a:rPr>
                        <a:t> </a:t>
                      </a:r>
                      <a:r>
                        <a:rPr lang="es-ES" sz="2000" dirty="0" err="1">
                          <a:solidFill>
                            <a:schemeClr val="accent5">
                              <a:lumMod val="50000"/>
                            </a:schemeClr>
                          </a:solidFill>
                        </a:rPr>
                        <a:t>we</a:t>
                      </a:r>
                      <a:r>
                        <a:rPr lang="es-ES" sz="2000" dirty="0">
                          <a:solidFill>
                            <a:schemeClr val="accent5">
                              <a:lumMod val="50000"/>
                            </a:schemeClr>
                          </a:solidFill>
                        </a:rPr>
                        <a:t> </a:t>
                      </a:r>
                      <a:r>
                        <a:rPr lang="es-ES" sz="2000" dirty="0" err="1">
                          <a:solidFill>
                            <a:schemeClr val="accent5">
                              <a:lumMod val="50000"/>
                            </a:schemeClr>
                          </a:solidFill>
                        </a:rPr>
                        <a:t>arrive</a:t>
                      </a:r>
                      <a:r>
                        <a:rPr lang="es-ES" sz="2000" dirty="0">
                          <a:solidFill>
                            <a:schemeClr val="accent5">
                              <a:lumMod val="50000"/>
                            </a:schemeClr>
                          </a:solidFill>
                        </a:rPr>
                        <a:t> late, </a:t>
                      </a:r>
                      <a:r>
                        <a:rPr lang="es-ES" sz="2000" dirty="0" err="1">
                          <a:solidFill>
                            <a:schemeClr val="accent5">
                              <a:lumMod val="50000"/>
                            </a:schemeClr>
                          </a:solidFill>
                        </a:rPr>
                        <a:t>they</a:t>
                      </a:r>
                      <a:r>
                        <a:rPr lang="es-ES" sz="2000" dirty="0">
                          <a:solidFill>
                            <a:schemeClr val="accent5">
                              <a:lumMod val="50000"/>
                            </a:schemeClr>
                          </a:solidFill>
                        </a:rPr>
                        <a:t> </a:t>
                      </a:r>
                      <a:r>
                        <a:rPr lang="es-ES" sz="2000" dirty="0" err="1">
                          <a:solidFill>
                            <a:schemeClr val="accent5">
                              <a:lumMod val="50000"/>
                            </a:schemeClr>
                          </a:solidFill>
                        </a:rPr>
                        <a:t>shout</a:t>
                      </a:r>
                      <a:r>
                        <a:rPr lang="es-ES" sz="2000" dirty="0">
                          <a:solidFill>
                            <a:schemeClr val="accent5">
                              <a:lumMod val="50000"/>
                            </a:schemeClr>
                          </a:solidFill>
                        </a:rPr>
                        <a:t>!</a:t>
                      </a:r>
                      <a:endParaRPr sz="2000" dirty="0">
                        <a:solidFill>
                          <a:schemeClr val="accent5">
                            <a:lumMod val="50000"/>
                          </a:schemeClr>
                        </a:solidFill>
                      </a:endParaRPr>
                    </a:p>
                  </a:txBody>
                  <a:tcPr marL="91450" marR="91450" marT="45725" marB="45725" anchor="ctr"/>
                </a:tc>
                <a:extLst>
                  <a:ext uri="{0D108BD9-81ED-4DB2-BD59-A6C34878D82A}">
                    <a16:rowId xmlns:a16="http://schemas.microsoft.com/office/drawing/2014/main" val="10005"/>
                  </a:ext>
                </a:extLst>
              </a:tr>
              <a:tr h="711200">
                <a:tc>
                  <a:txBody>
                    <a:bodyPr/>
                    <a:lstStyle/>
                    <a:p>
                      <a:pPr marL="0" marR="0" lvl="0" indent="0" algn="ctr" rtl="0">
                        <a:spcBef>
                          <a:spcPts val="0"/>
                        </a:spcBef>
                        <a:spcAft>
                          <a:spcPts val="0"/>
                        </a:spcAft>
                        <a:buNone/>
                      </a:pPr>
                      <a:r>
                        <a:rPr lang="en-GB" sz="2000" b="1" dirty="0">
                          <a:solidFill>
                            <a:schemeClr val="accent5">
                              <a:lumMod val="50000"/>
                            </a:schemeClr>
                          </a:solidFill>
                        </a:rPr>
                        <a:t>6</a:t>
                      </a:r>
                      <a:endParaRPr sz="2000" b="1" dirty="0">
                        <a:solidFill>
                          <a:schemeClr val="accent5">
                            <a:lumMod val="50000"/>
                          </a:schemeClr>
                        </a:solidFill>
                      </a:endParaRPr>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chemeClr val="accent5">
                              <a:lumMod val="50000"/>
                            </a:schemeClr>
                          </a:solidFill>
                        </a:rPr>
                        <a:t>No, I </a:t>
                      </a:r>
                      <a:r>
                        <a:rPr lang="es-ES" sz="2000" dirty="0" err="1">
                          <a:solidFill>
                            <a:schemeClr val="accent5">
                              <a:lumMod val="50000"/>
                            </a:schemeClr>
                          </a:solidFill>
                        </a:rPr>
                        <a:t>prefer</a:t>
                      </a:r>
                      <a:r>
                        <a:rPr lang="es-ES" sz="2000" dirty="0">
                          <a:solidFill>
                            <a:schemeClr val="accent5">
                              <a:lumMod val="50000"/>
                            </a:schemeClr>
                          </a:solidFill>
                        </a:rPr>
                        <a:t> to use </a:t>
                      </a:r>
                      <a:r>
                        <a:rPr lang="es-ES" sz="2000" dirty="0" err="1">
                          <a:solidFill>
                            <a:schemeClr val="accent5">
                              <a:lumMod val="50000"/>
                            </a:schemeClr>
                          </a:solidFill>
                        </a:rPr>
                        <a:t>my</a:t>
                      </a:r>
                      <a:r>
                        <a:rPr lang="es-ES" sz="2000" dirty="0">
                          <a:solidFill>
                            <a:schemeClr val="accent5">
                              <a:lumMod val="50000"/>
                            </a:schemeClr>
                          </a:solidFill>
                        </a:rPr>
                        <a:t> </a:t>
                      </a:r>
                      <a:r>
                        <a:rPr lang="es-ES" sz="2000" dirty="0" err="1">
                          <a:solidFill>
                            <a:schemeClr val="accent5">
                              <a:lumMod val="50000"/>
                            </a:schemeClr>
                          </a:solidFill>
                        </a:rPr>
                        <a:t>phone</a:t>
                      </a:r>
                      <a:r>
                        <a:rPr lang="es-ES" sz="2000" dirty="0">
                          <a:solidFill>
                            <a:schemeClr val="accent5">
                              <a:lumMod val="50000"/>
                            </a:schemeClr>
                          </a:solidFill>
                        </a:rPr>
                        <a:t>.</a:t>
                      </a:r>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chemeClr val="accent5">
                              <a:lumMod val="50000"/>
                            </a:schemeClr>
                          </a:solidFill>
                        </a:rPr>
                        <a:t>Yes, </a:t>
                      </a:r>
                      <a:r>
                        <a:rPr lang="es-ES" sz="2000" dirty="0" err="1">
                          <a:solidFill>
                            <a:schemeClr val="accent5">
                              <a:lumMod val="50000"/>
                            </a:schemeClr>
                          </a:solidFill>
                        </a:rPr>
                        <a:t>it’s</a:t>
                      </a:r>
                      <a:r>
                        <a:rPr lang="es-ES" sz="2000" dirty="0">
                          <a:solidFill>
                            <a:schemeClr val="accent5">
                              <a:lumMod val="50000"/>
                            </a:schemeClr>
                          </a:solidFill>
                        </a:rPr>
                        <a:t> </a:t>
                      </a:r>
                      <a:r>
                        <a:rPr lang="es-ES" sz="2000" dirty="0" err="1">
                          <a:solidFill>
                            <a:schemeClr val="accent5">
                              <a:lumMod val="50000"/>
                            </a:schemeClr>
                          </a:solidFill>
                        </a:rPr>
                        <a:t>useful</a:t>
                      </a:r>
                      <a:r>
                        <a:rPr lang="es-ES" sz="2000" dirty="0">
                          <a:solidFill>
                            <a:schemeClr val="accent5">
                              <a:lumMod val="50000"/>
                            </a:schemeClr>
                          </a:solidFill>
                        </a:rPr>
                        <a:t> </a:t>
                      </a:r>
                      <a:r>
                        <a:rPr lang="es-ES" sz="2000" dirty="0" err="1">
                          <a:solidFill>
                            <a:schemeClr val="accent5">
                              <a:lumMod val="50000"/>
                            </a:schemeClr>
                          </a:solidFill>
                        </a:rPr>
                        <a:t>for</a:t>
                      </a:r>
                      <a:r>
                        <a:rPr lang="es-ES" sz="2000" dirty="0">
                          <a:solidFill>
                            <a:schemeClr val="accent5">
                              <a:lumMod val="50000"/>
                            </a:schemeClr>
                          </a:solidFill>
                        </a:rPr>
                        <a:t> </a:t>
                      </a:r>
                      <a:r>
                        <a:rPr lang="es-ES" sz="2000" dirty="0" err="1">
                          <a:solidFill>
                            <a:schemeClr val="accent5">
                              <a:lumMod val="50000"/>
                            </a:schemeClr>
                          </a:solidFill>
                        </a:rPr>
                        <a:t>homework</a:t>
                      </a:r>
                      <a:r>
                        <a:rPr lang="es-ES" sz="2000" dirty="0">
                          <a:solidFill>
                            <a:schemeClr val="accent5">
                              <a:lumMod val="50000"/>
                            </a:schemeClr>
                          </a:solidFill>
                        </a:rPr>
                        <a:t>.</a:t>
                      </a:r>
                    </a:p>
                  </a:txBody>
                  <a:tcPr marL="91450" marR="91450" marT="45725" marB="45725" anchor="ctr"/>
                </a:tc>
                <a:extLst>
                  <a:ext uri="{0D108BD9-81ED-4DB2-BD59-A6C34878D82A}">
                    <a16:rowId xmlns:a16="http://schemas.microsoft.com/office/drawing/2014/main" val="10006"/>
                  </a:ext>
                </a:extLst>
              </a:tr>
            </a:tbl>
          </a:graphicData>
        </a:graphic>
      </p:graphicFrame>
      <p:sp>
        <p:nvSpPr>
          <p:cNvPr id="539" name="Google Shape;539;p17"/>
          <p:cNvSpPr/>
          <p:nvPr/>
        </p:nvSpPr>
        <p:spPr>
          <a:xfrm>
            <a:off x="200803" y="473236"/>
            <a:ext cx="5131547" cy="5911528"/>
          </a:xfrm>
          <a:prstGeom prst="rect">
            <a:avLst/>
          </a:prstGeom>
          <a:solidFill>
            <a:schemeClr val="bg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457200" marR="0" lvl="0" indent="-292100" algn="l" rtl="0">
              <a:lnSpc>
                <a:spcPct val="130000"/>
              </a:lnSpc>
              <a:spcBef>
                <a:spcPts val="0"/>
              </a:spcBef>
              <a:spcAft>
                <a:spcPts val="0"/>
              </a:spcAft>
              <a:buClr>
                <a:schemeClr val="lt1"/>
              </a:buClr>
              <a:buSzPts val="2600"/>
              <a:buFont typeface="Arial"/>
              <a:buNone/>
            </a:pPr>
            <a:endParaRPr sz="2600" b="0" i="0" u="none" strike="noStrike" cap="none">
              <a:solidFill>
                <a:srgbClr val="002060"/>
              </a:solidFill>
              <a:latin typeface="Century Gothic" panose="020B0502020202020204" pitchFamily="34" charset="0"/>
              <a:ea typeface="Arial"/>
              <a:cs typeface="Arial"/>
              <a:sym typeface="Arial"/>
            </a:endParaRPr>
          </a:p>
        </p:txBody>
      </p:sp>
      <p:sp>
        <p:nvSpPr>
          <p:cNvPr id="540" name="Google Shape;540;p17"/>
          <p:cNvSpPr txBox="1"/>
          <p:nvPr/>
        </p:nvSpPr>
        <p:spPr>
          <a:xfrm>
            <a:off x="245473" y="491572"/>
            <a:ext cx="4988860" cy="5940047"/>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rgbClr val="002060"/>
              </a:buClr>
              <a:buSzPts val="2000"/>
            </a:pPr>
            <a:r>
              <a:rPr lang="en-GB" sz="2000" b="0" i="0" u="none" strike="noStrike" cap="none" dirty="0">
                <a:solidFill>
                  <a:schemeClr val="accent5">
                    <a:lumMod val="50000"/>
                  </a:schemeClr>
                </a:solidFill>
                <a:latin typeface="Century Gothic" panose="020B0502020202020204" pitchFamily="34" charset="0"/>
                <a:ea typeface="Arial"/>
                <a:cs typeface="Arial"/>
                <a:sym typeface="Arial"/>
              </a:rPr>
              <a:t>1. Do you forget important things often?</a:t>
            </a:r>
            <a:r>
              <a:rPr lang="en-GB" sz="2000" dirty="0">
                <a:solidFill>
                  <a:schemeClr val="accent5">
                    <a:lumMod val="50000"/>
                  </a:schemeClr>
                </a:solidFill>
                <a:latin typeface="Century Gothic" panose="020B0502020202020204" pitchFamily="34" charset="0"/>
                <a:ea typeface="Arial"/>
                <a:cs typeface="Arial"/>
                <a:sym typeface="Arial"/>
              </a:rPr>
              <a:t>___________________________</a:t>
            </a:r>
            <a:endParaRPr sz="2000" b="0" i="0" u="none" strike="noStrike" cap="none" dirty="0">
              <a:solidFill>
                <a:schemeClr val="accent5">
                  <a:lumMod val="50000"/>
                </a:schemeClr>
              </a:solidFill>
              <a:latin typeface="Century Gothic" panose="020B0502020202020204" pitchFamily="34" charset="0"/>
              <a:ea typeface="Arial"/>
              <a:cs typeface="Arial"/>
              <a:sym typeface="Arial"/>
            </a:endParaRPr>
          </a:p>
          <a:p>
            <a:pPr marL="457200" marR="0" lvl="0" indent="-330200" algn="l" rtl="0">
              <a:spcBef>
                <a:spcPts val="0"/>
              </a:spcBef>
              <a:spcAft>
                <a:spcPts val="0"/>
              </a:spcAft>
              <a:buClr>
                <a:schemeClr val="dk1"/>
              </a:buClr>
              <a:buSzPts val="2000"/>
              <a:buFont typeface="Arial"/>
              <a:buNone/>
            </a:pPr>
            <a:endParaRPr sz="2000" dirty="0">
              <a:solidFill>
                <a:schemeClr val="accent5">
                  <a:lumMod val="50000"/>
                </a:schemeClr>
              </a:solidFill>
              <a:latin typeface="Century Gothic" panose="020B0502020202020204" pitchFamily="34" charset="0"/>
              <a:ea typeface="Arial"/>
              <a:cs typeface="Arial"/>
              <a:sym typeface="Arial"/>
            </a:endParaRPr>
          </a:p>
          <a:p>
            <a:pPr>
              <a:buClr>
                <a:srgbClr val="002060"/>
              </a:buClr>
              <a:buSzPts val="2000"/>
            </a:pPr>
            <a:r>
              <a:rPr lang="en-GB" sz="2000" dirty="0">
                <a:solidFill>
                  <a:schemeClr val="accent5">
                    <a:lumMod val="50000"/>
                  </a:schemeClr>
                </a:solidFill>
                <a:latin typeface="Century Gothic" panose="020B0502020202020204" pitchFamily="34" charset="0"/>
                <a:ea typeface="Arial"/>
                <a:cs typeface="Arial"/>
                <a:sym typeface="Arial"/>
              </a:rPr>
              <a:t>2. Do you always manage to hand in homework on time? ___________________________________</a:t>
            </a:r>
          </a:p>
          <a:p>
            <a:pPr marR="0" lvl="0" algn="l" rtl="0">
              <a:spcBef>
                <a:spcPts val="0"/>
              </a:spcBef>
              <a:spcAft>
                <a:spcPts val="0"/>
              </a:spcAft>
              <a:buClr>
                <a:srgbClr val="002060"/>
              </a:buClr>
              <a:buSzPts val="2000"/>
            </a:pPr>
            <a:endParaRPr lang="en-GB" sz="2000" dirty="0">
              <a:solidFill>
                <a:schemeClr val="accent5">
                  <a:lumMod val="50000"/>
                </a:schemeClr>
              </a:solidFill>
              <a:latin typeface="Century Gothic" panose="020B0502020202020204" pitchFamily="34" charset="0"/>
              <a:ea typeface="Arial"/>
              <a:cs typeface="Arial"/>
              <a:sym typeface="Arial"/>
            </a:endParaRPr>
          </a:p>
          <a:p>
            <a:pPr marR="0" lvl="0" algn="l" rtl="0">
              <a:spcBef>
                <a:spcPts val="0"/>
              </a:spcBef>
              <a:spcAft>
                <a:spcPts val="0"/>
              </a:spcAft>
              <a:buClr>
                <a:srgbClr val="002060"/>
              </a:buClr>
              <a:buSzPts val="2000"/>
            </a:pPr>
            <a:r>
              <a:rPr lang="en-GB" sz="2000" dirty="0">
                <a:solidFill>
                  <a:schemeClr val="accent5">
                    <a:lumMod val="50000"/>
                  </a:schemeClr>
                </a:solidFill>
                <a:latin typeface="Century Gothic" panose="020B0502020202020204" pitchFamily="34" charset="0"/>
                <a:ea typeface="Arial"/>
                <a:cs typeface="Arial"/>
                <a:sym typeface="Arial"/>
              </a:rPr>
              <a:t>3. Do you support your classmates?</a:t>
            </a:r>
          </a:p>
          <a:p>
            <a:pPr>
              <a:buClr>
                <a:srgbClr val="002060"/>
              </a:buClr>
              <a:buSzPts val="2000"/>
            </a:pPr>
            <a:r>
              <a:rPr lang="en-GB" sz="2000" dirty="0">
                <a:solidFill>
                  <a:schemeClr val="accent5">
                    <a:lumMod val="50000"/>
                  </a:schemeClr>
                </a:solidFill>
                <a:latin typeface="Century Gothic" panose="020B0502020202020204" pitchFamily="34" charset="0"/>
                <a:ea typeface="Arial"/>
                <a:cs typeface="Arial"/>
                <a:sym typeface="Arial"/>
              </a:rPr>
              <a:t>___________________________________</a:t>
            </a:r>
          </a:p>
          <a:p>
            <a:pPr marR="0" lvl="0" algn="l" rtl="0">
              <a:spcBef>
                <a:spcPts val="0"/>
              </a:spcBef>
              <a:spcAft>
                <a:spcPts val="0"/>
              </a:spcAft>
              <a:buClr>
                <a:srgbClr val="002060"/>
              </a:buClr>
              <a:buSzPts val="2000"/>
            </a:pPr>
            <a:endParaRPr lang="en-GB" sz="2000" dirty="0">
              <a:solidFill>
                <a:schemeClr val="accent5">
                  <a:lumMod val="50000"/>
                </a:schemeClr>
              </a:solidFill>
              <a:latin typeface="Century Gothic" panose="020B0502020202020204" pitchFamily="34" charset="0"/>
              <a:ea typeface="Arial"/>
              <a:cs typeface="Arial"/>
              <a:sym typeface="Arial"/>
            </a:endParaRPr>
          </a:p>
          <a:p>
            <a:pPr marR="0" lvl="0" algn="l" rtl="0">
              <a:spcBef>
                <a:spcPts val="0"/>
              </a:spcBef>
              <a:spcAft>
                <a:spcPts val="0"/>
              </a:spcAft>
              <a:buClr>
                <a:srgbClr val="002060"/>
              </a:buClr>
              <a:buSzPts val="2000"/>
            </a:pPr>
            <a:r>
              <a:rPr lang="en-GB" sz="2000" dirty="0">
                <a:solidFill>
                  <a:schemeClr val="accent5">
                    <a:lumMod val="50000"/>
                  </a:schemeClr>
                </a:solidFill>
                <a:latin typeface="Century Gothic" panose="020B0502020202020204" pitchFamily="34" charset="0"/>
                <a:ea typeface="Arial"/>
                <a:cs typeface="Arial"/>
                <a:sym typeface="Arial"/>
              </a:rPr>
              <a:t>4. Do you finish tasks fast?</a:t>
            </a:r>
          </a:p>
          <a:p>
            <a:pPr>
              <a:buClr>
                <a:srgbClr val="002060"/>
              </a:buClr>
              <a:buSzPts val="2000"/>
            </a:pPr>
            <a:r>
              <a:rPr lang="en-GB" sz="2000" dirty="0">
                <a:solidFill>
                  <a:schemeClr val="accent5">
                    <a:lumMod val="50000"/>
                  </a:schemeClr>
                </a:solidFill>
                <a:latin typeface="Century Gothic" panose="020B0502020202020204" pitchFamily="34" charset="0"/>
                <a:ea typeface="Arial"/>
                <a:cs typeface="Arial"/>
                <a:sym typeface="Arial"/>
              </a:rPr>
              <a:t>___________________________________</a:t>
            </a:r>
          </a:p>
          <a:p>
            <a:pPr marR="0" lvl="0" algn="l" rtl="0">
              <a:spcBef>
                <a:spcPts val="0"/>
              </a:spcBef>
              <a:spcAft>
                <a:spcPts val="0"/>
              </a:spcAft>
              <a:buClr>
                <a:srgbClr val="002060"/>
              </a:buClr>
              <a:buSzPts val="2000"/>
            </a:pPr>
            <a:endParaRPr lang="en-GB" sz="2000" dirty="0">
              <a:solidFill>
                <a:schemeClr val="accent5">
                  <a:lumMod val="50000"/>
                </a:schemeClr>
              </a:solidFill>
              <a:latin typeface="Century Gothic" panose="020B0502020202020204" pitchFamily="34" charset="0"/>
              <a:ea typeface="Arial"/>
              <a:cs typeface="Arial"/>
              <a:sym typeface="Arial"/>
            </a:endParaRPr>
          </a:p>
          <a:p>
            <a:pPr marR="0" lvl="0" algn="l" rtl="0">
              <a:spcBef>
                <a:spcPts val="0"/>
              </a:spcBef>
              <a:spcAft>
                <a:spcPts val="0"/>
              </a:spcAft>
              <a:buClr>
                <a:srgbClr val="002060"/>
              </a:buClr>
              <a:buSzPts val="2000"/>
            </a:pPr>
            <a:r>
              <a:rPr lang="en-GB" sz="2000" dirty="0">
                <a:solidFill>
                  <a:schemeClr val="accent5">
                    <a:lumMod val="50000"/>
                  </a:schemeClr>
                </a:solidFill>
                <a:latin typeface="Century Gothic" panose="020B0502020202020204" pitchFamily="34" charset="0"/>
                <a:ea typeface="Arial"/>
                <a:cs typeface="Arial"/>
                <a:sym typeface="Arial"/>
              </a:rPr>
              <a:t>5. Do you pay attention to details*?</a:t>
            </a:r>
          </a:p>
          <a:p>
            <a:pPr>
              <a:buClr>
                <a:srgbClr val="002060"/>
              </a:buClr>
              <a:buSzPts val="2000"/>
            </a:pPr>
            <a:r>
              <a:rPr lang="en-GB" sz="2000" dirty="0">
                <a:solidFill>
                  <a:schemeClr val="accent5">
                    <a:lumMod val="50000"/>
                  </a:schemeClr>
                </a:solidFill>
                <a:latin typeface="Century Gothic" panose="020B0502020202020204" pitchFamily="34" charset="0"/>
                <a:ea typeface="Arial"/>
                <a:cs typeface="Arial"/>
                <a:sym typeface="Arial"/>
              </a:rPr>
              <a:t>___________________________________</a:t>
            </a:r>
          </a:p>
          <a:p>
            <a:pPr marR="0" lvl="0" algn="l" rtl="0">
              <a:spcBef>
                <a:spcPts val="0"/>
              </a:spcBef>
              <a:spcAft>
                <a:spcPts val="0"/>
              </a:spcAft>
              <a:buClr>
                <a:srgbClr val="002060"/>
              </a:buClr>
              <a:buSzPts val="2000"/>
            </a:pPr>
            <a:endParaRPr lang="en-GB" sz="2000" dirty="0">
              <a:solidFill>
                <a:schemeClr val="accent5">
                  <a:lumMod val="50000"/>
                </a:schemeClr>
              </a:solidFill>
              <a:latin typeface="Century Gothic" panose="020B0502020202020204" pitchFamily="34" charset="0"/>
              <a:ea typeface="Arial"/>
              <a:cs typeface="Arial"/>
              <a:sym typeface="Arial"/>
            </a:endParaRPr>
          </a:p>
          <a:p>
            <a:pPr marR="0" lvl="0" algn="l" rtl="0">
              <a:spcBef>
                <a:spcPts val="0"/>
              </a:spcBef>
              <a:spcAft>
                <a:spcPts val="0"/>
              </a:spcAft>
              <a:buClr>
                <a:srgbClr val="002060"/>
              </a:buClr>
              <a:buSzPts val="2000"/>
            </a:pPr>
            <a:r>
              <a:rPr lang="en-GB" sz="2000" dirty="0">
                <a:solidFill>
                  <a:schemeClr val="accent5">
                    <a:lumMod val="50000"/>
                  </a:schemeClr>
                </a:solidFill>
                <a:latin typeface="Century Gothic" panose="020B0502020202020204" pitchFamily="34" charset="0"/>
                <a:ea typeface="Arial"/>
                <a:cs typeface="Arial"/>
                <a:sym typeface="Arial"/>
              </a:rPr>
              <a:t>6. Do you manage to participate in activities after school?</a:t>
            </a:r>
          </a:p>
          <a:p>
            <a:pPr>
              <a:buClr>
                <a:srgbClr val="002060"/>
              </a:buClr>
              <a:buSzPts val="2000"/>
            </a:pPr>
            <a:r>
              <a:rPr lang="en-GB" sz="2000" dirty="0">
                <a:solidFill>
                  <a:schemeClr val="accent5">
                    <a:lumMod val="50000"/>
                  </a:schemeClr>
                </a:solidFill>
                <a:latin typeface="Century Gothic" panose="020B0502020202020204" pitchFamily="34" charset="0"/>
                <a:ea typeface="Arial"/>
                <a:cs typeface="Arial"/>
                <a:sym typeface="Arial"/>
              </a:rPr>
              <a:t>___________________________________</a:t>
            </a:r>
          </a:p>
        </p:txBody>
      </p:sp>
      <p:pic>
        <p:nvPicPr>
          <p:cNvPr id="33" name="Imagen 32" descr="Dibujo animado de un personaje de caricatura&#10;&#10;Descripción generada automáticamente con confianza baja">
            <a:extLst>
              <a:ext uri="{FF2B5EF4-FFF2-40B4-BE49-F238E27FC236}">
                <a16:creationId xmlns:a16="http://schemas.microsoft.com/office/drawing/2014/main" id="{AB417CA7-B99E-7B49-A444-7ADEF49D98E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7315" b="54722" l="31823" r="45938">
                        <a14:foregroundMark x1="43385" y1="40185" x2="37604" y2="39444"/>
                        <a14:foregroundMark x1="40000" y1="27315" x2="38542" y2="27685"/>
                        <a14:foregroundMark x1="35208" y1="53611" x2="35625" y2="54722"/>
                      </a14:backgroundRemoval>
                    </a14:imgEffect>
                  </a14:imgLayer>
                </a14:imgProps>
              </a:ext>
            </a:extLst>
          </a:blip>
          <a:srcRect l="30058" t="24187" r="52286" b="43395"/>
          <a:stretch/>
        </p:blipFill>
        <p:spPr>
          <a:xfrm>
            <a:off x="4405681" y="565189"/>
            <a:ext cx="583489" cy="603213"/>
          </a:xfrm>
          <a:prstGeom prst="rect">
            <a:avLst/>
          </a:prstGeom>
        </p:spPr>
      </p:pic>
      <p:pic>
        <p:nvPicPr>
          <p:cNvPr id="34" name="Imagen 33" descr="Imagen que contiene juguete, muñeca&#10;&#10;Descripción generada automáticamente">
            <a:extLst>
              <a:ext uri="{FF2B5EF4-FFF2-40B4-BE49-F238E27FC236}">
                <a16:creationId xmlns:a16="http://schemas.microsoft.com/office/drawing/2014/main" id="{BA3BD45F-9772-4347-83C0-A7E0D00E72D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444" b="43333" l="53177" r="70260">
                        <a14:foregroundMark x1="60365" y1="27407" x2="58385" y2="30926"/>
                        <a14:foregroundMark x1="60521" y1="42778" x2="59844" y2="43333"/>
                      </a14:backgroundRemoval>
                    </a14:imgEffect>
                  </a14:imgLayer>
                </a14:imgProps>
              </a:ext>
            </a:extLst>
          </a:blip>
          <a:srcRect l="51056" t="5277" r="27580" b="52704"/>
          <a:stretch/>
        </p:blipFill>
        <p:spPr>
          <a:xfrm>
            <a:off x="4859801" y="575552"/>
            <a:ext cx="655473" cy="725861"/>
          </a:xfrm>
          <a:prstGeom prst="rect">
            <a:avLst/>
          </a:prstGeom>
        </p:spPr>
      </p:pic>
      <p:pic>
        <p:nvPicPr>
          <p:cNvPr id="28" name="Imagen 32" descr="Dibujo animado de un personaje de caricatura&#10;&#10;Descripción generada automáticamente con confianza baja">
            <a:extLst>
              <a:ext uri="{FF2B5EF4-FFF2-40B4-BE49-F238E27FC236}">
                <a16:creationId xmlns:a16="http://schemas.microsoft.com/office/drawing/2014/main" id="{80D8A002-36F9-8E4F-A747-AF3B965F312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7315" b="54722" l="31823" r="45938">
                        <a14:foregroundMark x1="43385" y1="40185" x2="37604" y2="39444"/>
                        <a14:foregroundMark x1="40000" y1="27315" x2="38542" y2="27685"/>
                        <a14:foregroundMark x1="35208" y1="53611" x2="35625" y2="54722"/>
                      </a14:backgroundRemoval>
                    </a14:imgEffect>
                  </a14:imgLayer>
                </a14:imgProps>
              </a:ext>
            </a:extLst>
          </a:blip>
          <a:srcRect l="30058" t="24187" r="52286" b="43395"/>
          <a:stretch/>
        </p:blipFill>
        <p:spPr>
          <a:xfrm>
            <a:off x="4342277" y="3379406"/>
            <a:ext cx="583489" cy="603213"/>
          </a:xfrm>
          <a:prstGeom prst="rect">
            <a:avLst/>
          </a:prstGeom>
        </p:spPr>
      </p:pic>
      <p:pic>
        <p:nvPicPr>
          <p:cNvPr id="29" name="Imagen 33" descr="Imagen que contiene juguete, muñeca&#10;&#10;Descripción generada automáticamente">
            <a:extLst>
              <a:ext uri="{FF2B5EF4-FFF2-40B4-BE49-F238E27FC236}">
                <a16:creationId xmlns:a16="http://schemas.microsoft.com/office/drawing/2014/main" id="{A4692E48-2397-3649-8579-F1D292A185B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444" b="43333" l="53177" r="70260">
                        <a14:foregroundMark x1="60365" y1="27407" x2="58385" y2="30926"/>
                        <a14:foregroundMark x1="60521" y1="42778" x2="59844" y2="43333"/>
                      </a14:backgroundRemoval>
                    </a14:imgEffect>
                  </a14:imgLayer>
                </a14:imgProps>
              </a:ext>
            </a:extLst>
          </a:blip>
          <a:srcRect l="51056" t="5277" r="27580" b="52704"/>
          <a:stretch/>
        </p:blipFill>
        <p:spPr>
          <a:xfrm>
            <a:off x="4768339" y="1623600"/>
            <a:ext cx="655473" cy="725861"/>
          </a:xfrm>
          <a:prstGeom prst="rect">
            <a:avLst/>
          </a:prstGeom>
        </p:spPr>
      </p:pic>
      <p:pic>
        <p:nvPicPr>
          <p:cNvPr id="30" name="Imagen 32" descr="Dibujo animado de un personaje de caricatura&#10;&#10;Descripción generada automáticamente con confianza baja">
            <a:extLst>
              <a:ext uri="{FF2B5EF4-FFF2-40B4-BE49-F238E27FC236}">
                <a16:creationId xmlns:a16="http://schemas.microsoft.com/office/drawing/2014/main" id="{6F73D42A-96BD-5F46-BFE4-CFABBC7880D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7315" b="54722" l="31823" r="45938">
                        <a14:foregroundMark x1="43385" y1="40185" x2="37604" y2="39444"/>
                        <a14:foregroundMark x1="40000" y1="27315" x2="38542" y2="27685"/>
                        <a14:foregroundMark x1="35208" y1="53611" x2="35625" y2="54722"/>
                      </a14:backgroundRemoval>
                    </a14:imgEffect>
                  </a14:imgLayer>
                </a14:imgProps>
              </a:ext>
            </a:extLst>
          </a:blip>
          <a:srcRect l="30058" t="24187" r="52286" b="43395"/>
          <a:stretch/>
        </p:blipFill>
        <p:spPr>
          <a:xfrm>
            <a:off x="4278363" y="1741278"/>
            <a:ext cx="583489" cy="603213"/>
          </a:xfrm>
          <a:prstGeom prst="rect">
            <a:avLst/>
          </a:prstGeom>
        </p:spPr>
      </p:pic>
      <p:pic>
        <p:nvPicPr>
          <p:cNvPr id="31" name="Imagen 33" descr="Imagen que contiene juguete, muñeca&#10;&#10;Descripción generada automáticamente">
            <a:extLst>
              <a:ext uri="{FF2B5EF4-FFF2-40B4-BE49-F238E27FC236}">
                <a16:creationId xmlns:a16="http://schemas.microsoft.com/office/drawing/2014/main" id="{24A6558A-5A16-364A-B0BE-A5A0AB0267B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444" b="43333" l="53177" r="70260">
                        <a14:foregroundMark x1="60365" y1="27407" x2="58385" y2="30926"/>
                        <a14:foregroundMark x1="60521" y1="42778" x2="59844" y2="43333"/>
                      </a14:backgroundRemoval>
                    </a14:imgEffect>
                  </a14:imgLayer>
                </a14:imgProps>
              </a:ext>
            </a:extLst>
          </a:blip>
          <a:srcRect l="51056" t="5277" r="27580" b="52704"/>
          <a:stretch/>
        </p:blipFill>
        <p:spPr>
          <a:xfrm>
            <a:off x="4702637" y="2534357"/>
            <a:ext cx="655473" cy="725861"/>
          </a:xfrm>
          <a:prstGeom prst="rect">
            <a:avLst/>
          </a:prstGeom>
        </p:spPr>
      </p:pic>
      <p:pic>
        <p:nvPicPr>
          <p:cNvPr id="32" name="Imagen 32" descr="Dibujo animado de un personaje de caricatura&#10;&#10;Descripción generada automáticamente con confianza baja">
            <a:extLst>
              <a:ext uri="{FF2B5EF4-FFF2-40B4-BE49-F238E27FC236}">
                <a16:creationId xmlns:a16="http://schemas.microsoft.com/office/drawing/2014/main" id="{CFD80F47-276C-C744-B3E6-9BE46B09E45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7315" b="54722" l="31823" r="45938">
                        <a14:foregroundMark x1="43385" y1="40185" x2="37604" y2="39444"/>
                        <a14:foregroundMark x1="40000" y1="27315" x2="38542" y2="27685"/>
                        <a14:foregroundMark x1="35208" y1="53611" x2="35625" y2="54722"/>
                      </a14:backgroundRemoval>
                    </a14:imgEffect>
                  </a14:imgLayer>
                </a14:imgProps>
              </a:ext>
            </a:extLst>
          </a:blip>
          <a:srcRect l="30058" t="24187" r="52286" b="43395"/>
          <a:stretch/>
        </p:blipFill>
        <p:spPr>
          <a:xfrm>
            <a:off x="4647584" y="4318904"/>
            <a:ext cx="583489" cy="603213"/>
          </a:xfrm>
          <a:prstGeom prst="rect">
            <a:avLst/>
          </a:prstGeom>
        </p:spPr>
      </p:pic>
      <p:pic>
        <p:nvPicPr>
          <p:cNvPr id="36" name="Imagen 32" descr="Dibujo animado de un personaje de caricatura&#10;&#10;Descripción generada automáticamente con confianza baja">
            <a:extLst>
              <a:ext uri="{FF2B5EF4-FFF2-40B4-BE49-F238E27FC236}">
                <a16:creationId xmlns:a16="http://schemas.microsoft.com/office/drawing/2014/main" id="{4652C9F1-6188-A044-87CC-77DB8A8506A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7315" b="54722" l="31823" r="45938">
                        <a14:foregroundMark x1="43385" y1="40185" x2="37604" y2="39444"/>
                        <a14:foregroundMark x1="40000" y1="27315" x2="38542" y2="27685"/>
                        <a14:foregroundMark x1="35208" y1="53611" x2="35625" y2="54722"/>
                      </a14:backgroundRemoval>
                    </a14:imgEffect>
                  </a14:imgLayer>
                </a14:imgProps>
              </a:ext>
            </a:extLst>
          </a:blip>
          <a:srcRect l="30058" t="24187" r="52286" b="43395"/>
          <a:stretch/>
        </p:blipFill>
        <p:spPr>
          <a:xfrm>
            <a:off x="4638607" y="5308233"/>
            <a:ext cx="583489" cy="603213"/>
          </a:xfrm>
          <a:prstGeom prst="rect">
            <a:avLst/>
          </a:prstGeom>
        </p:spPr>
      </p:pic>
      <p:pic>
        <p:nvPicPr>
          <p:cNvPr id="40" name="Imagen 33" descr="Imagen que contiene juguete, muñeca&#10;&#10;Descripción generada automáticamente">
            <a:extLst>
              <a:ext uri="{FF2B5EF4-FFF2-40B4-BE49-F238E27FC236}">
                <a16:creationId xmlns:a16="http://schemas.microsoft.com/office/drawing/2014/main" id="{E997095C-2739-4646-8D76-4C663F184FD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444" b="43333" l="53177" r="70260">
                        <a14:foregroundMark x1="60365" y1="27407" x2="58385" y2="30926"/>
                        <a14:foregroundMark x1="60521" y1="42778" x2="59844" y2="43333"/>
                      </a14:backgroundRemoval>
                    </a14:imgEffect>
                  </a14:imgLayer>
                </a14:imgProps>
              </a:ext>
            </a:extLst>
          </a:blip>
          <a:srcRect l="51056" t="5277" r="27580" b="52704"/>
          <a:stretch/>
        </p:blipFill>
        <p:spPr>
          <a:xfrm>
            <a:off x="4894359" y="5644518"/>
            <a:ext cx="655473" cy="725861"/>
          </a:xfrm>
          <a:prstGeom prst="rect">
            <a:avLst/>
          </a:prstGeom>
        </p:spPr>
      </p:pic>
      <p:sp>
        <p:nvSpPr>
          <p:cNvPr id="2" name="CuadroTexto 1">
            <a:extLst>
              <a:ext uri="{FF2B5EF4-FFF2-40B4-BE49-F238E27FC236}">
                <a16:creationId xmlns:a16="http://schemas.microsoft.com/office/drawing/2014/main" id="{D9AA5AAB-B2A5-D047-9987-372E7B33A4ED}"/>
              </a:ext>
            </a:extLst>
          </p:cNvPr>
          <p:cNvSpPr txBox="1"/>
          <p:nvPr/>
        </p:nvSpPr>
        <p:spPr>
          <a:xfrm>
            <a:off x="5549832" y="487621"/>
            <a:ext cx="2170787" cy="400110"/>
          </a:xfrm>
          <a:prstGeom prst="rect">
            <a:avLst/>
          </a:prstGeom>
          <a:noFill/>
        </p:spPr>
        <p:txBody>
          <a:bodyPr wrap="none" rtlCol="0">
            <a:spAutoFit/>
          </a:bodyPr>
          <a:lstStyle/>
          <a:p>
            <a:pPr algn="l"/>
            <a:r>
              <a:rPr lang="es-GB" sz="2000" dirty="0">
                <a:solidFill>
                  <a:schemeClr val="accent5">
                    <a:lumMod val="50000"/>
                  </a:schemeClr>
                </a:solidFill>
              </a:rPr>
              <a:t>*detail = detalle</a:t>
            </a:r>
          </a:p>
        </p:txBody>
      </p:sp>
    </p:spTree>
    <p:extLst>
      <p:ext uri="{BB962C8B-B14F-4D97-AF65-F5344CB8AC3E}">
        <p14:creationId xmlns:p14="http://schemas.microsoft.com/office/powerpoint/2010/main" val="1590466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7"/>
          <p:cNvSpPr txBox="1"/>
          <p:nvPr/>
        </p:nvSpPr>
        <p:spPr>
          <a:xfrm>
            <a:off x="155130" y="56070"/>
            <a:ext cx="1961351"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Arial"/>
              <a:buNone/>
            </a:pPr>
            <a:r>
              <a:rPr lang="en-GB" sz="2200" b="1" i="0" u="none" strike="noStrike" cap="none" dirty="0" err="1">
                <a:solidFill>
                  <a:schemeClr val="accent5">
                    <a:lumMod val="50000"/>
                  </a:schemeClr>
                </a:solidFill>
                <a:latin typeface="Century Gothic" panose="020B0502020202020204" pitchFamily="34" charset="0"/>
                <a:ea typeface="Arial"/>
                <a:cs typeface="Arial"/>
                <a:sym typeface="Arial"/>
              </a:rPr>
              <a:t>Estudiante</a:t>
            </a:r>
            <a:r>
              <a:rPr lang="en-GB" sz="2200" b="1" i="0" u="none" strike="noStrike" cap="none" dirty="0">
                <a:solidFill>
                  <a:schemeClr val="accent5">
                    <a:lumMod val="50000"/>
                  </a:schemeClr>
                </a:solidFill>
                <a:latin typeface="Century Gothic" panose="020B0502020202020204" pitchFamily="34" charset="0"/>
                <a:ea typeface="Arial"/>
                <a:cs typeface="Arial"/>
                <a:sym typeface="Arial"/>
              </a:rPr>
              <a:t> B  </a:t>
            </a:r>
            <a:endParaRPr dirty="0">
              <a:solidFill>
                <a:schemeClr val="accent5">
                  <a:lumMod val="50000"/>
                </a:schemeClr>
              </a:solidFill>
              <a:latin typeface="Century Gothic" panose="020B0502020202020204" pitchFamily="34" charset="0"/>
            </a:endParaRPr>
          </a:p>
        </p:txBody>
      </p:sp>
      <p:sp>
        <p:nvSpPr>
          <p:cNvPr id="521" name="Google Shape;521;p17"/>
          <p:cNvSpPr/>
          <p:nvPr/>
        </p:nvSpPr>
        <p:spPr>
          <a:xfrm>
            <a:off x="9618740" y="257875"/>
            <a:ext cx="220049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Arial"/>
              <a:buNone/>
            </a:pPr>
            <a:r>
              <a:rPr lang="en-GB" sz="1800" b="1" i="0" u="none" strike="noStrike" cap="none">
                <a:solidFill>
                  <a:srgbClr val="FFFFFF"/>
                </a:solidFill>
                <a:latin typeface="Century Gothic" panose="020B0502020202020204" pitchFamily="34" charset="0"/>
                <a:ea typeface="Arial"/>
                <a:cs typeface="Arial"/>
                <a:sym typeface="Arial"/>
              </a:rPr>
              <a:t>hablar / escuchar</a:t>
            </a:r>
            <a:endParaRPr sz="1800" b="0" i="0" u="none" strike="noStrike" cap="none">
              <a:solidFill>
                <a:srgbClr val="000000"/>
              </a:solidFill>
              <a:latin typeface="Century Gothic" panose="020B0502020202020204" pitchFamily="34" charset="0"/>
              <a:ea typeface="Arial"/>
              <a:cs typeface="Arial"/>
              <a:sym typeface="Arial"/>
            </a:endParaRPr>
          </a:p>
        </p:txBody>
      </p:sp>
      <p:sp>
        <p:nvSpPr>
          <p:cNvPr id="522" name="Google Shape;522;p17" descr="background rectangle&#10;"/>
          <p:cNvSpPr/>
          <p:nvPr/>
        </p:nvSpPr>
        <p:spPr>
          <a:xfrm>
            <a:off x="9493598" y="399147"/>
            <a:ext cx="2521671" cy="400585"/>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1" i="0" u="none" strike="noStrike" cap="none">
              <a:solidFill>
                <a:srgbClr val="FFFFFF"/>
              </a:solidFill>
              <a:latin typeface="Century Gothic" panose="020B0502020202020204" pitchFamily="34" charset="0"/>
              <a:ea typeface="Arial"/>
              <a:cs typeface="Arial"/>
              <a:sym typeface="Arial"/>
            </a:endParaRPr>
          </a:p>
        </p:txBody>
      </p:sp>
      <p:sp>
        <p:nvSpPr>
          <p:cNvPr id="523" name="Google Shape;523;p17"/>
          <p:cNvSpPr txBox="1">
            <a:spLocks noGrp="1"/>
          </p:cNvSpPr>
          <p:nvPr>
            <p:ph type="title"/>
          </p:nvPr>
        </p:nvSpPr>
        <p:spPr>
          <a:xfrm>
            <a:off x="9533420" y="390662"/>
            <a:ext cx="2716292" cy="4639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000"/>
              <a:buFont typeface="Arial"/>
              <a:buNone/>
            </a:pPr>
            <a:r>
              <a:rPr lang="en-GB" sz="2000" b="1">
                <a:solidFill>
                  <a:schemeClr val="lt1"/>
                </a:solidFill>
              </a:rPr>
              <a:t>hablar / escuchar</a:t>
            </a:r>
            <a:endParaRPr sz="2000" b="1">
              <a:solidFill>
                <a:schemeClr val="lt1"/>
              </a:solidFill>
            </a:endParaRPr>
          </a:p>
        </p:txBody>
      </p:sp>
      <p:graphicFrame>
        <p:nvGraphicFramePr>
          <p:cNvPr id="524" name="Google Shape;524;p17"/>
          <p:cNvGraphicFramePr/>
          <p:nvPr>
            <p:extLst>
              <p:ext uri="{D42A27DB-BD31-4B8C-83A1-F6EECF244321}">
                <p14:modId xmlns:p14="http://schemas.microsoft.com/office/powerpoint/2010/main" val="4179179981"/>
              </p:ext>
            </p:extLst>
          </p:nvPr>
        </p:nvGraphicFramePr>
        <p:xfrm>
          <a:off x="5862368" y="987369"/>
          <a:ext cx="6114480" cy="4978400"/>
        </p:xfrm>
        <a:graphic>
          <a:graphicData uri="http://schemas.openxmlformats.org/drawingml/2006/table">
            <a:tbl>
              <a:tblPr firstRow="1" bandRow="1">
                <a:noFill/>
              </a:tblPr>
              <a:tblGrid>
                <a:gridCol w="399717">
                  <a:extLst>
                    <a:ext uri="{9D8B030D-6E8A-4147-A177-3AD203B41FA5}">
                      <a16:colId xmlns:a16="http://schemas.microsoft.com/office/drawing/2014/main" val="20000"/>
                    </a:ext>
                  </a:extLst>
                </a:gridCol>
                <a:gridCol w="2745329">
                  <a:extLst>
                    <a:ext uri="{9D8B030D-6E8A-4147-A177-3AD203B41FA5}">
                      <a16:colId xmlns:a16="http://schemas.microsoft.com/office/drawing/2014/main" val="20001"/>
                    </a:ext>
                  </a:extLst>
                </a:gridCol>
                <a:gridCol w="2969434">
                  <a:extLst>
                    <a:ext uri="{9D8B030D-6E8A-4147-A177-3AD203B41FA5}">
                      <a16:colId xmlns:a16="http://schemas.microsoft.com/office/drawing/2014/main" val="20002"/>
                    </a:ext>
                  </a:extLst>
                </a:gridCol>
              </a:tblGrid>
              <a:tr h="711200">
                <a:tc>
                  <a:txBody>
                    <a:bodyPr/>
                    <a:lstStyle/>
                    <a:p>
                      <a:pPr marL="0" marR="0" lvl="0" indent="0" algn="ctr" rtl="0">
                        <a:spcBef>
                          <a:spcPts val="0"/>
                        </a:spcBef>
                        <a:spcAft>
                          <a:spcPts val="0"/>
                        </a:spcAft>
                        <a:buNone/>
                      </a:pPr>
                      <a:endParaRPr sz="2000">
                        <a:solidFill>
                          <a:schemeClr val="accent5">
                            <a:lumMod val="50000"/>
                          </a:schemeClr>
                        </a:solidFill>
                      </a:endParaRPr>
                    </a:p>
                  </a:txBody>
                  <a:tcPr marL="91450" marR="91450" marT="45725" marB="45725" anchor="ctr"/>
                </a:tc>
                <a:tc>
                  <a:txBody>
                    <a:bodyPr/>
                    <a:lstStyle/>
                    <a:p>
                      <a:pPr marL="0" marR="0" lvl="0" indent="0" algn="ctr" rtl="0">
                        <a:spcBef>
                          <a:spcPts val="0"/>
                        </a:spcBef>
                        <a:spcAft>
                          <a:spcPts val="0"/>
                        </a:spcAft>
                        <a:buNone/>
                      </a:pPr>
                      <a:r>
                        <a:rPr lang="en-GB" sz="2000" b="1" dirty="0">
                          <a:solidFill>
                            <a:schemeClr val="accent5">
                              <a:lumMod val="50000"/>
                            </a:schemeClr>
                          </a:solidFill>
                        </a:rPr>
                        <a:t>Nadia</a:t>
                      </a:r>
                      <a:r>
                        <a:rPr lang="en-GB" sz="2000" dirty="0">
                          <a:solidFill>
                            <a:schemeClr val="accent5">
                              <a:lumMod val="50000"/>
                            </a:schemeClr>
                          </a:solidFill>
                        </a:rPr>
                        <a:t> </a:t>
                      </a:r>
                      <a:endParaRPr sz="2000" dirty="0">
                        <a:solidFill>
                          <a:schemeClr val="accent5">
                            <a:lumMod val="50000"/>
                          </a:schemeClr>
                        </a:solidFill>
                      </a:endParaRPr>
                    </a:p>
                    <a:p>
                      <a:pPr marL="0" marR="0" lvl="0" indent="0" algn="ctr" rtl="0">
                        <a:spcBef>
                          <a:spcPts val="0"/>
                        </a:spcBef>
                        <a:spcAft>
                          <a:spcPts val="0"/>
                        </a:spcAft>
                        <a:buNone/>
                      </a:pPr>
                      <a:r>
                        <a:rPr lang="en-GB" sz="2000" b="0" dirty="0">
                          <a:solidFill>
                            <a:schemeClr val="accent5">
                              <a:lumMod val="50000"/>
                            </a:schemeClr>
                          </a:solidFill>
                        </a:rPr>
                        <a:t>(one ‘you’)</a:t>
                      </a:r>
                      <a:endParaRPr sz="2000" dirty="0">
                        <a:solidFill>
                          <a:schemeClr val="accent5">
                            <a:lumMod val="50000"/>
                          </a:schemeClr>
                        </a:solidFill>
                      </a:endParaRPr>
                    </a:p>
                  </a:txBody>
                  <a:tcPr marL="91450" marR="91450" marT="45725" marB="45725" anchor="ctr"/>
                </a:tc>
                <a:tc>
                  <a:txBody>
                    <a:bodyPr/>
                    <a:lstStyle/>
                    <a:p>
                      <a:pPr marL="0" marR="0" lvl="0" indent="0" algn="ctr" rtl="0">
                        <a:spcBef>
                          <a:spcPts val="0"/>
                        </a:spcBef>
                        <a:spcAft>
                          <a:spcPts val="0"/>
                        </a:spcAft>
                        <a:buNone/>
                      </a:pPr>
                      <a:r>
                        <a:rPr lang="en-GB" sz="2000" b="1" dirty="0">
                          <a:solidFill>
                            <a:schemeClr val="accent5">
                              <a:lumMod val="50000"/>
                            </a:schemeClr>
                          </a:solidFill>
                        </a:rPr>
                        <a:t>Hugo y Nadia</a:t>
                      </a:r>
                      <a:endParaRPr sz="2000" dirty="0">
                        <a:solidFill>
                          <a:schemeClr val="accent5">
                            <a:lumMod val="50000"/>
                          </a:schemeClr>
                        </a:solidFill>
                      </a:endParaRPr>
                    </a:p>
                    <a:p>
                      <a:pPr marL="0" marR="0" lvl="0" indent="0" algn="ctr" rtl="0">
                        <a:spcBef>
                          <a:spcPts val="0"/>
                        </a:spcBef>
                        <a:spcAft>
                          <a:spcPts val="0"/>
                        </a:spcAft>
                        <a:buNone/>
                      </a:pPr>
                      <a:r>
                        <a:rPr lang="en-GB" sz="2000" b="0" dirty="0">
                          <a:solidFill>
                            <a:schemeClr val="accent5">
                              <a:lumMod val="50000"/>
                            </a:schemeClr>
                          </a:solidFill>
                        </a:rPr>
                        <a:t>(more than one ‘you’)</a:t>
                      </a:r>
                      <a:endParaRPr sz="2000" b="0" dirty="0">
                        <a:solidFill>
                          <a:schemeClr val="accent5">
                            <a:lumMod val="50000"/>
                          </a:schemeClr>
                        </a:solidFill>
                      </a:endParaRPr>
                    </a:p>
                  </a:txBody>
                  <a:tcPr marL="91450" marR="91450" marT="45725" marB="45725" anchor="ctr"/>
                </a:tc>
                <a:extLst>
                  <a:ext uri="{0D108BD9-81ED-4DB2-BD59-A6C34878D82A}">
                    <a16:rowId xmlns:a16="http://schemas.microsoft.com/office/drawing/2014/main" val="10000"/>
                  </a:ext>
                </a:extLst>
              </a:tr>
              <a:tr h="711200">
                <a:tc>
                  <a:txBody>
                    <a:bodyPr/>
                    <a:lstStyle/>
                    <a:p>
                      <a:pPr marL="0" marR="0" lvl="0" indent="0" algn="ctr" rtl="0">
                        <a:spcBef>
                          <a:spcPts val="0"/>
                        </a:spcBef>
                        <a:spcAft>
                          <a:spcPts val="0"/>
                        </a:spcAft>
                        <a:buNone/>
                      </a:pPr>
                      <a:r>
                        <a:rPr lang="en-GB" sz="2000">
                          <a:solidFill>
                            <a:schemeClr val="accent5">
                              <a:lumMod val="50000"/>
                            </a:schemeClr>
                          </a:solidFill>
                        </a:rPr>
                        <a:t>1</a:t>
                      </a:r>
                      <a:endParaRPr sz="2000" b="1">
                        <a:solidFill>
                          <a:schemeClr val="accent5">
                            <a:lumMod val="50000"/>
                          </a:schemeClr>
                        </a:solidFill>
                      </a:endParaRPr>
                    </a:p>
                  </a:txBody>
                  <a:tcPr marL="91450" marR="91450" marT="45725" marB="45725" anchor="ctr"/>
                </a:tc>
                <a:tc>
                  <a:txBody>
                    <a:bodyPr/>
                    <a:lstStyle/>
                    <a:p>
                      <a:pPr marL="0" marR="0" lvl="0" indent="0" algn="ctr" rtl="0">
                        <a:spcBef>
                          <a:spcPts val="0"/>
                        </a:spcBef>
                        <a:spcAft>
                          <a:spcPts val="0"/>
                        </a:spcAft>
                        <a:buNone/>
                      </a:pPr>
                      <a:r>
                        <a:rPr lang="es-ES" sz="2000" dirty="0">
                          <a:solidFill>
                            <a:schemeClr val="accent5">
                              <a:lumMod val="50000"/>
                            </a:schemeClr>
                          </a:solidFill>
                        </a:rPr>
                        <a:t>Yes, a </a:t>
                      </a:r>
                      <a:r>
                        <a:rPr lang="es-ES" sz="2000" dirty="0" err="1">
                          <a:solidFill>
                            <a:schemeClr val="accent5">
                              <a:lumMod val="50000"/>
                            </a:schemeClr>
                          </a:solidFill>
                        </a:rPr>
                        <a:t>lot</a:t>
                      </a:r>
                      <a:r>
                        <a:rPr lang="es-ES" sz="2000" dirty="0">
                          <a:solidFill>
                            <a:schemeClr val="accent5">
                              <a:lumMod val="50000"/>
                            </a:schemeClr>
                          </a:solidFill>
                        </a:rPr>
                        <a:t>!</a:t>
                      </a:r>
                      <a:endParaRPr sz="2000" dirty="0">
                        <a:solidFill>
                          <a:schemeClr val="accent5">
                            <a:lumMod val="50000"/>
                          </a:schemeClr>
                        </a:solidFill>
                      </a:endParaRPr>
                    </a:p>
                  </a:txBody>
                  <a:tcPr marL="91450" marR="91450" marT="45725" marB="45725" anchor="ctr"/>
                </a:tc>
                <a:tc>
                  <a:txBody>
                    <a:bodyPr/>
                    <a:lstStyle/>
                    <a:p>
                      <a:pPr marL="0" marR="0" lvl="0" indent="0" algn="ctr" rtl="0">
                        <a:spcBef>
                          <a:spcPts val="0"/>
                        </a:spcBef>
                        <a:spcAft>
                          <a:spcPts val="0"/>
                        </a:spcAft>
                        <a:buNone/>
                      </a:pPr>
                      <a:r>
                        <a:rPr lang="es-ES" sz="2000" dirty="0">
                          <a:solidFill>
                            <a:schemeClr val="accent5">
                              <a:lumMod val="50000"/>
                            </a:schemeClr>
                          </a:solidFill>
                        </a:rPr>
                        <a:t>No, </a:t>
                      </a:r>
                      <a:r>
                        <a:rPr lang="es-ES" sz="2000" dirty="0" err="1">
                          <a:solidFill>
                            <a:schemeClr val="accent5">
                              <a:lumMod val="50000"/>
                            </a:schemeClr>
                          </a:solidFill>
                        </a:rPr>
                        <a:t>we</a:t>
                      </a:r>
                      <a:r>
                        <a:rPr lang="es-ES" sz="2000" dirty="0">
                          <a:solidFill>
                            <a:schemeClr val="accent5">
                              <a:lumMod val="50000"/>
                            </a:schemeClr>
                          </a:solidFill>
                        </a:rPr>
                        <a:t> </a:t>
                      </a:r>
                      <a:r>
                        <a:rPr lang="es-ES" sz="2000" dirty="0" err="1">
                          <a:solidFill>
                            <a:schemeClr val="accent5">
                              <a:lumMod val="50000"/>
                            </a:schemeClr>
                          </a:solidFill>
                        </a:rPr>
                        <a:t>never</a:t>
                      </a:r>
                      <a:r>
                        <a:rPr lang="es-ES" sz="2000" dirty="0">
                          <a:solidFill>
                            <a:schemeClr val="accent5">
                              <a:lumMod val="50000"/>
                            </a:schemeClr>
                          </a:solidFill>
                        </a:rPr>
                        <a:t> </a:t>
                      </a:r>
                      <a:r>
                        <a:rPr lang="es-ES" sz="2000" dirty="0" err="1">
                          <a:solidFill>
                            <a:schemeClr val="accent5">
                              <a:lumMod val="50000"/>
                            </a:schemeClr>
                          </a:solidFill>
                        </a:rPr>
                        <a:t>forget</a:t>
                      </a:r>
                      <a:r>
                        <a:rPr lang="es-ES" sz="2000" dirty="0">
                          <a:solidFill>
                            <a:schemeClr val="accent5">
                              <a:lumMod val="50000"/>
                            </a:schemeClr>
                          </a:solidFill>
                        </a:rPr>
                        <a:t> </a:t>
                      </a:r>
                      <a:r>
                        <a:rPr lang="es-ES" sz="2000" dirty="0" err="1">
                          <a:solidFill>
                            <a:schemeClr val="accent5">
                              <a:lumMod val="50000"/>
                            </a:schemeClr>
                          </a:solidFill>
                        </a:rPr>
                        <a:t>things</a:t>
                      </a:r>
                      <a:r>
                        <a:rPr lang="es-ES" sz="2000" dirty="0">
                          <a:solidFill>
                            <a:schemeClr val="accent5">
                              <a:lumMod val="50000"/>
                            </a:schemeClr>
                          </a:solidFill>
                        </a:rPr>
                        <a:t>.</a:t>
                      </a:r>
                      <a:endParaRPr sz="2000" dirty="0">
                        <a:solidFill>
                          <a:schemeClr val="accent5">
                            <a:lumMod val="50000"/>
                          </a:schemeClr>
                        </a:solidFill>
                      </a:endParaRPr>
                    </a:p>
                  </a:txBody>
                  <a:tcPr marL="91450" marR="91450" marT="45725" marB="45725" anchor="ctr"/>
                </a:tc>
                <a:extLst>
                  <a:ext uri="{0D108BD9-81ED-4DB2-BD59-A6C34878D82A}">
                    <a16:rowId xmlns:a16="http://schemas.microsoft.com/office/drawing/2014/main" val="10001"/>
                  </a:ext>
                </a:extLst>
              </a:tr>
              <a:tr h="711200">
                <a:tc>
                  <a:txBody>
                    <a:bodyPr/>
                    <a:lstStyle/>
                    <a:p>
                      <a:pPr marL="0" marR="0" lvl="0" indent="0" algn="ctr" rtl="0">
                        <a:spcBef>
                          <a:spcPts val="0"/>
                        </a:spcBef>
                        <a:spcAft>
                          <a:spcPts val="0"/>
                        </a:spcAft>
                        <a:buNone/>
                      </a:pPr>
                      <a:r>
                        <a:rPr lang="en-GB" sz="2000">
                          <a:solidFill>
                            <a:schemeClr val="accent5">
                              <a:lumMod val="50000"/>
                            </a:schemeClr>
                          </a:solidFill>
                        </a:rPr>
                        <a:t>2</a:t>
                      </a:r>
                      <a:endParaRPr sz="2000" b="1">
                        <a:solidFill>
                          <a:schemeClr val="accent5">
                            <a:lumMod val="50000"/>
                          </a:schemeClr>
                        </a:solidFill>
                      </a:endParaRPr>
                    </a:p>
                  </a:txBody>
                  <a:tcPr marL="91450" marR="91450" marT="45725" marB="45725" anchor="ctr"/>
                </a:tc>
                <a:tc>
                  <a:txBody>
                    <a:bodyPr/>
                    <a:lstStyle/>
                    <a:p>
                      <a:pPr marL="0" marR="0" lvl="0" indent="0" algn="ctr" rtl="0">
                        <a:spcBef>
                          <a:spcPts val="0"/>
                        </a:spcBef>
                        <a:spcAft>
                          <a:spcPts val="0"/>
                        </a:spcAft>
                        <a:buNone/>
                      </a:pPr>
                      <a:endParaRPr sz="2000">
                        <a:solidFill>
                          <a:schemeClr val="accent5">
                            <a:lumMod val="50000"/>
                          </a:schemeClr>
                        </a:solidFill>
                      </a:endParaRPr>
                    </a:p>
                  </a:txBody>
                  <a:tcPr marL="91450" marR="91450" marT="45725" marB="45725" anchor="ctr"/>
                </a:tc>
                <a:tc>
                  <a:txBody>
                    <a:bodyPr/>
                    <a:lstStyle/>
                    <a:p>
                      <a:pPr marL="0" marR="0" lvl="0" indent="0" algn="ctr" rtl="0">
                        <a:spcBef>
                          <a:spcPts val="0"/>
                        </a:spcBef>
                        <a:spcAft>
                          <a:spcPts val="0"/>
                        </a:spcAft>
                        <a:buNone/>
                      </a:pPr>
                      <a:endParaRPr sz="2000" dirty="0">
                        <a:solidFill>
                          <a:schemeClr val="accent5">
                            <a:lumMod val="50000"/>
                          </a:schemeClr>
                        </a:solidFill>
                      </a:endParaRPr>
                    </a:p>
                  </a:txBody>
                  <a:tcPr marL="91450" marR="91450" marT="45725" marB="45725" anchor="ctr"/>
                </a:tc>
                <a:extLst>
                  <a:ext uri="{0D108BD9-81ED-4DB2-BD59-A6C34878D82A}">
                    <a16:rowId xmlns:a16="http://schemas.microsoft.com/office/drawing/2014/main" val="10002"/>
                  </a:ext>
                </a:extLst>
              </a:tr>
              <a:tr h="711200">
                <a:tc>
                  <a:txBody>
                    <a:bodyPr/>
                    <a:lstStyle/>
                    <a:p>
                      <a:pPr marL="0" marR="0" lvl="0" indent="0" algn="ctr" rtl="0">
                        <a:spcBef>
                          <a:spcPts val="0"/>
                        </a:spcBef>
                        <a:spcAft>
                          <a:spcPts val="0"/>
                        </a:spcAft>
                        <a:buNone/>
                      </a:pPr>
                      <a:r>
                        <a:rPr lang="en-GB" sz="2000">
                          <a:solidFill>
                            <a:schemeClr val="accent5">
                              <a:lumMod val="50000"/>
                            </a:schemeClr>
                          </a:solidFill>
                        </a:rPr>
                        <a:t>3</a:t>
                      </a:r>
                      <a:endParaRPr sz="2000" b="1">
                        <a:solidFill>
                          <a:schemeClr val="accent5">
                            <a:lumMod val="50000"/>
                          </a:schemeClr>
                        </a:solidFill>
                      </a:endParaRPr>
                    </a:p>
                  </a:txBody>
                  <a:tcPr marL="91450" marR="91450" marT="45725" marB="45725" anchor="ctr"/>
                </a:tc>
                <a:tc>
                  <a:txBody>
                    <a:bodyPr/>
                    <a:lstStyle/>
                    <a:p>
                      <a:pPr marL="0" marR="0" lvl="0" indent="0" algn="ctr" rtl="0">
                        <a:spcBef>
                          <a:spcPts val="0"/>
                        </a:spcBef>
                        <a:spcAft>
                          <a:spcPts val="0"/>
                        </a:spcAft>
                        <a:buNone/>
                      </a:pPr>
                      <a:r>
                        <a:rPr lang="es-ES" sz="2000" dirty="0">
                          <a:solidFill>
                            <a:schemeClr val="accent5">
                              <a:lumMod val="50000"/>
                            </a:schemeClr>
                          </a:solidFill>
                        </a:rPr>
                        <a:t>Yes, </a:t>
                      </a:r>
                      <a:r>
                        <a:rPr lang="es-ES" sz="2000" dirty="0" err="1">
                          <a:solidFill>
                            <a:schemeClr val="accent5">
                              <a:lumMod val="50000"/>
                            </a:schemeClr>
                          </a:solidFill>
                        </a:rPr>
                        <a:t>when</a:t>
                      </a:r>
                      <a:r>
                        <a:rPr lang="es-ES" sz="2000" dirty="0">
                          <a:solidFill>
                            <a:schemeClr val="accent5">
                              <a:lumMod val="50000"/>
                            </a:schemeClr>
                          </a:solidFill>
                        </a:rPr>
                        <a:t> </a:t>
                      </a:r>
                      <a:r>
                        <a:rPr lang="es-ES" sz="2000" dirty="0" err="1">
                          <a:solidFill>
                            <a:schemeClr val="accent5">
                              <a:lumMod val="50000"/>
                            </a:schemeClr>
                          </a:solidFill>
                        </a:rPr>
                        <a:t>they</a:t>
                      </a:r>
                      <a:r>
                        <a:rPr lang="es-ES" sz="2000" dirty="0">
                          <a:solidFill>
                            <a:schemeClr val="accent5">
                              <a:lumMod val="50000"/>
                            </a:schemeClr>
                          </a:solidFill>
                        </a:rPr>
                        <a:t> </a:t>
                      </a:r>
                      <a:r>
                        <a:rPr lang="es-ES" sz="2000" dirty="0" err="1">
                          <a:solidFill>
                            <a:schemeClr val="accent5">
                              <a:lumMod val="50000"/>
                            </a:schemeClr>
                          </a:solidFill>
                        </a:rPr>
                        <a:t>have</a:t>
                      </a:r>
                      <a:r>
                        <a:rPr lang="es-ES" sz="2000" dirty="0">
                          <a:solidFill>
                            <a:schemeClr val="accent5">
                              <a:lumMod val="50000"/>
                            </a:schemeClr>
                          </a:solidFill>
                        </a:rPr>
                        <a:t> a </a:t>
                      </a:r>
                      <a:r>
                        <a:rPr lang="es-ES" sz="2000" dirty="0" err="1">
                          <a:solidFill>
                            <a:schemeClr val="accent5">
                              <a:lumMod val="50000"/>
                            </a:schemeClr>
                          </a:solidFill>
                        </a:rPr>
                        <a:t>difficult</a:t>
                      </a:r>
                      <a:r>
                        <a:rPr lang="es-ES" sz="2000" dirty="0">
                          <a:solidFill>
                            <a:schemeClr val="accent5">
                              <a:lumMod val="50000"/>
                            </a:schemeClr>
                          </a:solidFill>
                        </a:rPr>
                        <a:t> </a:t>
                      </a:r>
                      <a:r>
                        <a:rPr lang="es-ES" sz="2000" dirty="0" err="1">
                          <a:solidFill>
                            <a:schemeClr val="accent5">
                              <a:lumMod val="50000"/>
                            </a:schemeClr>
                          </a:solidFill>
                        </a:rPr>
                        <a:t>task</a:t>
                      </a:r>
                      <a:r>
                        <a:rPr lang="es-ES" sz="2000" dirty="0">
                          <a:solidFill>
                            <a:schemeClr val="accent5">
                              <a:lumMod val="50000"/>
                            </a:schemeClr>
                          </a:solidFill>
                        </a:rPr>
                        <a:t>.</a:t>
                      </a:r>
                      <a:endParaRPr sz="2000" dirty="0">
                        <a:solidFill>
                          <a:schemeClr val="accent5">
                            <a:lumMod val="50000"/>
                          </a:schemeClr>
                        </a:solidFill>
                      </a:endParaRPr>
                    </a:p>
                  </a:txBody>
                  <a:tcPr marL="91450" marR="91450" marT="45725" marB="45725" anchor="ctr"/>
                </a:tc>
                <a:tc>
                  <a:txBody>
                    <a:bodyPr/>
                    <a:lstStyle/>
                    <a:p>
                      <a:pPr marL="0" marR="0" lvl="0" indent="0" algn="ctr" rtl="0">
                        <a:spcBef>
                          <a:spcPts val="0"/>
                        </a:spcBef>
                        <a:spcAft>
                          <a:spcPts val="0"/>
                        </a:spcAft>
                        <a:buNone/>
                      </a:pPr>
                      <a:r>
                        <a:rPr lang="es-ES" sz="2000" dirty="0">
                          <a:solidFill>
                            <a:schemeClr val="accent5">
                              <a:lumMod val="50000"/>
                            </a:schemeClr>
                          </a:solidFill>
                        </a:rPr>
                        <a:t>Yes, </a:t>
                      </a:r>
                      <a:r>
                        <a:rPr lang="es-ES" sz="2000" dirty="0" err="1">
                          <a:solidFill>
                            <a:schemeClr val="accent5">
                              <a:lumMod val="50000"/>
                            </a:schemeClr>
                          </a:solidFill>
                        </a:rPr>
                        <a:t>after</a:t>
                      </a:r>
                      <a:r>
                        <a:rPr lang="es-ES" sz="2000" dirty="0">
                          <a:solidFill>
                            <a:schemeClr val="accent5">
                              <a:lumMod val="50000"/>
                            </a:schemeClr>
                          </a:solidFill>
                        </a:rPr>
                        <a:t> </a:t>
                      </a:r>
                      <a:r>
                        <a:rPr lang="es-ES" sz="2000" dirty="0" err="1">
                          <a:solidFill>
                            <a:schemeClr val="accent5">
                              <a:lumMod val="50000"/>
                            </a:schemeClr>
                          </a:solidFill>
                        </a:rPr>
                        <a:t>finishing</a:t>
                      </a:r>
                      <a:r>
                        <a:rPr lang="es-ES" sz="2000" dirty="0">
                          <a:solidFill>
                            <a:schemeClr val="accent5">
                              <a:lumMod val="50000"/>
                            </a:schemeClr>
                          </a:solidFill>
                        </a:rPr>
                        <a:t> </a:t>
                      </a:r>
                      <a:r>
                        <a:rPr lang="es-ES" sz="2000" dirty="0" err="1">
                          <a:solidFill>
                            <a:schemeClr val="accent5">
                              <a:lumMod val="50000"/>
                            </a:schemeClr>
                          </a:solidFill>
                        </a:rPr>
                        <a:t>our</a:t>
                      </a:r>
                      <a:r>
                        <a:rPr lang="es-ES" sz="2000" dirty="0">
                          <a:solidFill>
                            <a:schemeClr val="accent5">
                              <a:lumMod val="50000"/>
                            </a:schemeClr>
                          </a:solidFill>
                        </a:rPr>
                        <a:t> </a:t>
                      </a:r>
                      <a:r>
                        <a:rPr lang="es-ES" sz="2000" dirty="0" err="1">
                          <a:solidFill>
                            <a:schemeClr val="accent5">
                              <a:lumMod val="50000"/>
                            </a:schemeClr>
                          </a:solidFill>
                        </a:rPr>
                        <a:t>work</a:t>
                      </a:r>
                      <a:endParaRPr sz="2000" dirty="0">
                        <a:solidFill>
                          <a:schemeClr val="accent5">
                            <a:lumMod val="50000"/>
                          </a:schemeClr>
                        </a:solidFill>
                      </a:endParaRPr>
                    </a:p>
                  </a:txBody>
                  <a:tcPr marL="91450" marR="91450" marT="45725" marB="45725" anchor="ctr"/>
                </a:tc>
                <a:extLst>
                  <a:ext uri="{0D108BD9-81ED-4DB2-BD59-A6C34878D82A}">
                    <a16:rowId xmlns:a16="http://schemas.microsoft.com/office/drawing/2014/main" val="10003"/>
                  </a:ext>
                </a:extLst>
              </a:tr>
              <a:tr h="711200">
                <a:tc>
                  <a:txBody>
                    <a:bodyPr/>
                    <a:lstStyle/>
                    <a:p>
                      <a:pPr marL="0" marR="0" lvl="0" indent="0" algn="ctr" rtl="0">
                        <a:spcBef>
                          <a:spcPts val="0"/>
                        </a:spcBef>
                        <a:spcAft>
                          <a:spcPts val="0"/>
                        </a:spcAft>
                        <a:buNone/>
                      </a:pPr>
                      <a:r>
                        <a:rPr lang="en-GB" sz="2000">
                          <a:solidFill>
                            <a:schemeClr val="accent5">
                              <a:lumMod val="50000"/>
                            </a:schemeClr>
                          </a:solidFill>
                        </a:rPr>
                        <a:t>4</a:t>
                      </a:r>
                      <a:endParaRPr sz="2000" b="1">
                        <a:solidFill>
                          <a:schemeClr val="accent5">
                            <a:lumMod val="50000"/>
                          </a:schemeClr>
                        </a:solidFill>
                      </a:endParaRPr>
                    </a:p>
                  </a:txBody>
                  <a:tcPr marL="91450" marR="91450" marT="45725" marB="45725" anchor="ctr"/>
                </a:tc>
                <a:tc>
                  <a:txBody>
                    <a:bodyPr/>
                    <a:lstStyle/>
                    <a:p>
                      <a:pPr marL="0" marR="0" lvl="0" indent="0" algn="ctr" rtl="0">
                        <a:spcBef>
                          <a:spcPts val="0"/>
                        </a:spcBef>
                        <a:spcAft>
                          <a:spcPts val="0"/>
                        </a:spcAft>
                        <a:buNone/>
                      </a:pPr>
                      <a:r>
                        <a:rPr lang="es-ES" sz="2000" dirty="0" err="1">
                          <a:solidFill>
                            <a:schemeClr val="accent5">
                              <a:lumMod val="50000"/>
                            </a:schemeClr>
                          </a:solidFill>
                        </a:rPr>
                        <a:t>Only</a:t>
                      </a:r>
                      <a:r>
                        <a:rPr lang="es-ES" sz="2000" dirty="0">
                          <a:solidFill>
                            <a:schemeClr val="accent5">
                              <a:lumMod val="50000"/>
                            </a:schemeClr>
                          </a:solidFill>
                        </a:rPr>
                        <a:t> </a:t>
                      </a:r>
                      <a:r>
                        <a:rPr lang="es-ES" sz="2000" dirty="0" err="1">
                          <a:solidFill>
                            <a:schemeClr val="accent5">
                              <a:lumMod val="50000"/>
                            </a:schemeClr>
                          </a:solidFill>
                        </a:rPr>
                        <a:t>if</a:t>
                      </a:r>
                      <a:r>
                        <a:rPr lang="es-ES" sz="2000" dirty="0">
                          <a:solidFill>
                            <a:schemeClr val="accent5">
                              <a:lumMod val="50000"/>
                            </a:schemeClr>
                          </a:solidFill>
                        </a:rPr>
                        <a:t> </a:t>
                      </a:r>
                      <a:r>
                        <a:rPr lang="es-ES" sz="2000" dirty="0" err="1">
                          <a:solidFill>
                            <a:schemeClr val="accent5">
                              <a:lumMod val="50000"/>
                            </a:schemeClr>
                          </a:solidFill>
                        </a:rPr>
                        <a:t>the</a:t>
                      </a:r>
                      <a:r>
                        <a:rPr lang="es-ES" sz="2000" dirty="0">
                          <a:solidFill>
                            <a:schemeClr val="accent5">
                              <a:lumMod val="50000"/>
                            </a:schemeClr>
                          </a:solidFill>
                        </a:rPr>
                        <a:t> </a:t>
                      </a:r>
                      <a:r>
                        <a:rPr lang="es-ES" sz="2000" dirty="0" err="1">
                          <a:solidFill>
                            <a:schemeClr val="accent5">
                              <a:lumMod val="50000"/>
                            </a:schemeClr>
                          </a:solidFill>
                        </a:rPr>
                        <a:t>task</a:t>
                      </a:r>
                      <a:r>
                        <a:rPr lang="es-ES" sz="2000" dirty="0">
                          <a:solidFill>
                            <a:schemeClr val="accent5">
                              <a:lumMod val="50000"/>
                            </a:schemeClr>
                          </a:solidFill>
                        </a:rPr>
                        <a:t> </a:t>
                      </a:r>
                      <a:r>
                        <a:rPr lang="es-ES" sz="2000" dirty="0" err="1">
                          <a:solidFill>
                            <a:schemeClr val="accent5">
                              <a:lumMod val="50000"/>
                            </a:schemeClr>
                          </a:solidFill>
                        </a:rPr>
                        <a:t>is</a:t>
                      </a:r>
                      <a:r>
                        <a:rPr lang="es-ES" sz="2000" dirty="0">
                          <a:solidFill>
                            <a:schemeClr val="accent5">
                              <a:lumMod val="50000"/>
                            </a:schemeClr>
                          </a:solidFill>
                        </a:rPr>
                        <a:t> </a:t>
                      </a:r>
                      <a:r>
                        <a:rPr lang="es-ES" sz="2000" dirty="0" err="1">
                          <a:solidFill>
                            <a:schemeClr val="accent5">
                              <a:lumMod val="50000"/>
                            </a:schemeClr>
                          </a:solidFill>
                        </a:rPr>
                        <a:t>easy</a:t>
                      </a:r>
                      <a:r>
                        <a:rPr lang="es-ES" sz="2000" dirty="0">
                          <a:solidFill>
                            <a:schemeClr val="accent5">
                              <a:lumMod val="50000"/>
                            </a:schemeClr>
                          </a:solidFill>
                        </a:rPr>
                        <a:t>.</a:t>
                      </a:r>
                      <a:endParaRPr sz="2000" dirty="0">
                        <a:solidFill>
                          <a:schemeClr val="accent5">
                            <a:lumMod val="50000"/>
                          </a:schemeClr>
                        </a:solidFill>
                      </a:endParaRPr>
                    </a:p>
                  </a:txBody>
                  <a:tcPr marL="91450" marR="91450" marT="45725" marB="45725" anchor="ctr"/>
                </a:tc>
                <a:tc>
                  <a:txBody>
                    <a:bodyPr/>
                    <a:lstStyle/>
                    <a:p>
                      <a:pPr marL="0" marR="0" lvl="0" indent="0" algn="ctr" rtl="0">
                        <a:spcBef>
                          <a:spcPts val="0"/>
                        </a:spcBef>
                        <a:spcAft>
                          <a:spcPts val="0"/>
                        </a:spcAft>
                        <a:buNone/>
                      </a:pPr>
                      <a:r>
                        <a:rPr lang="es-ES" sz="2000" dirty="0">
                          <a:solidFill>
                            <a:schemeClr val="accent5">
                              <a:lumMod val="50000"/>
                            </a:schemeClr>
                          </a:solidFill>
                        </a:rPr>
                        <a:t>No, </a:t>
                      </a:r>
                      <a:r>
                        <a:rPr lang="es-ES" sz="2000" dirty="0" err="1">
                          <a:solidFill>
                            <a:schemeClr val="accent5">
                              <a:lumMod val="50000"/>
                            </a:schemeClr>
                          </a:solidFill>
                        </a:rPr>
                        <a:t>we</a:t>
                      </a:r>
                      <a:r>
                        <a:rPr lang="es-ES" sz="2000" dirty="0">
                          <a:solidFill>
                            <a:schemeClr val="accent5">
                              <a:lumMod val="50000"/>
                            </a:schemeClr>
                          </a:solidFill>
                        </a:rPr>
                        <a:t> </a:t>
                      </a:r>
                      <a:r>
                        <a:rPr lang="es-ES" sz="2000" dirty="0" err="1">
                          <a:solidFill>
                            <a:schemeClr val="accent5">
                              <a:lumMod val="50000"/>
                            </a:schemeClr>
                          </a:solidFill>
                        </a:rPr>
                        <a:t>like</a:t>
                      </a:r>
                      <a:r>
                        <a:rPr lang="es-ES" sz="2000" dirty="0">
                          <a:solidFill>
                            <a:schemeClr val="accent5">
                              <a:lumMod val="50000"/>
                            </a:schemeClr>
                          </a:solidFill>
                        </a:rPr>
                        <a:t> to </a:t>
                      </a:r>
                      <a:r>
                        <a:rPr lang="es-ES" sz="2000" dirty="0" err="1">
                          <a:solidFill>
                            <a:schemeClr val="accent5">
                              <a:lumMod val="50000"/>
                            </a:schemeClr>
                          </a:solidFill>
                        </a:rPr>
                        <a:t>take</a:t>
                      </a:r>
                      <a:r>
                        <a:rPr lang="es-ES" sz="2000" dirty="0">
                          <a:solidFill>
                            <a:schemeClr val="accent5">
                              <a:lumMod val="50000"/>
                            </a:schemeClr>
                          </a:solidFill>
                        </a:rPr>
                        <a:t> </a:t>
                      </a:r>
                      <a:r>
                        <a:rPr lang="es-ES" sz="2000" dirty="0" err="1">
                          <a:solidFill>
                            <a:schemeClr val="accent5">
                              <a:lumMod val="50000"/>
                            </a:schemeClr>
                          </a:solidFill>
                        </a:rPr>
                        <a:t>our</a:t>
                      </a:r>
                      <a:r>
                        <a:rPr lang="es-ES" sz="2000" dirty="0">
                          <a:solidFill>
                            <a:schemeClr val="accent5">
                              <a:lumMod val="50000"/>
                            </a:schemeClr>
                          </a:solidFill>
                        </a:rPr>
                        <a:t> time.</a:t>
                      </a:r>
                      <a:endParaRPr sz="2000" dirty="0">
                        <a:solidFill>
                          <a:schemeClr val="accent5">
                            <a:lumMod val="50000"/>
                          </a:schemeClr>
                        </a:solidFill>
                      </a:endParaRPr>
                    </a:p>
                  </a:txBody>
                  <a:tcPr marL="91450" marR="91450" marT="45725" marB="45725" anchor="ctr"/>
                </a:tc>
                <a:extLst>
                  <a:ext uri="{0D108BD9-81ED-4DB2-BD59-A6C34878D82A}">
                    <a16:rowId xmlns:a16="http://schemas.microsoft.com/office/drawing/2014/main" val="10004"/>
                  </a:ext>
                </a:extLst>
              </a:tr>
              <a:tr h="711200">
                <a:tc>
                  <a:txBody>
                    <a:bodyPr/>
                    <a:lstStyle/>
                    <a:p>
                      <a:pPr marL="0" marR="0" lvl="0" indent="0" algn="ctr" rtl="0">
                        <a:spcBef>
                          <a:spcPts val="0"/>
                        </a:spcBef>
                        <a:spcAft>
                          <a:spcPts val="0"/>
                        </a:spcAft>
                        <a:buNone/>
                      </a:pPr>
                      <a:r>
                        <a:rPr lang="en-GB" sz="2000">
                          <a:solidFill>
                            <a:schemeClr val="accent5">
                              <a:lumMod val="50000"/>
                            </a:schemeClr>
                          </a:solidFill>
                        </a:rPr>
                        <a:t>5</a:t>
                      </a:r>
                      <a:endParaRPr sz="2000" b="1">
                        <a:solidFill>
                          <a:schemeClr val="accent5">
                            <a:lumMod val="50000"/>
                          </a:schemeClr>
                        </a:solidFill>
                      </a:endParaRPr>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chemeClr val="accent5">
                              <a:lumMod val="50000"/>
                            </a:schemeClr>
                          </a:solidFill>
                        </a:rPr>
                        <a:t>Yes, I </a:t>
                      </a:r>
                      <a:r>
                        <a:rPr lang="es-ES" sz="2000" dirty="0" err="1">
                          <a:solidFill>
                            <a:schemeClr val="accent5">
                              <a:lumMod val="50000"/>
                            </a:schemeClr>
                          </a:solidFill>
                        </a:rPr>
                        <a:t>dedicate</a:t>
                      </a:r>
                      <a:r>
                        <a:rPr lang="es-ES" sz="2000" dirty="0">
                          <a:solidFill>
                            <a:schemeClr val="accent5">
                              <a:lumMod val="50000"/>
                            </a:schemeClr>
                          </a:solidFill>
                        </a:rPr>
                        <a:t> time to </a:t>
                      </a:r>
                      <a:r>
                        <a:rPr lang="es-ES" sz="2000" dirty="0" err="1">
                          <a:solidFill>
                            <a:schemeClr val="accent5">
                              <a:lumMod val="50000"/>
                            </a:schemeClr>
                          </a:solidFill>
                        </a:rPr>
                        <a:t>small</a:t>
                      </a:r>
                      <a:r>
                        <a:rPr lang="es-ES" sz="2000" dirty="0">
                          <a:solidFill>
                            <a:schemeClr val="accent5">
                              <a:lumMod val="50000"/>
                            </a:schemeClr>
                          </a:solidFill>
                        </a:rPr>
                        <a:t> </a:t>
                      </a:r>
                      <a:r>
                        <a:rPr lang="es-ES" sz="2000" dirty="0" err="1">
                          <a:solidFill>
                            <a:schemeClr val="accent5">
                              <a:lumMod val="50000"/>
                            </a:schemeClr>
                          </a:solidFill>
                        </a:rPr>
                        <a:t>things</a:t>
                      </a:r>
                      <a:r>
                        <a:rPr lang="es-ES" sz="2000" dirty="0">
                          <a:solidFill>
                            <a:schemeClr val="accent5">
                              <a:lumMod val="50000"/>
                            </a:schemeClr>
                          </a:solidFill>
                        </a:rPr>
                        <a:t>.</a:t>
                      </a:r>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chemeClr val="accent5">
                              <a:lumMod val="50000"/>
                            </a:schemeClr>
                          </a:solidFill>
                        </a:rPr>
                        <a:t>Yes, </a:t>
                      </a:r>
                      <a:r>
                        <a:rPr lang="es-ES" sz="2000" dirty="0" err="1">
                          <a:solidFill>
                            <a:schemeClr val="accent5">
                              <a:lumMod val="50000"/>
                            </a:schemeClr>
                          </a:solidFill>
                        </a:rPr>
                        <a:t>we</a:t>
                      </a:r>
                      <a:r>
                        <a:rPr lang="es-ES" sz="2000" dirty="0">
                          <a:solidFill>
                            <a:schemeClr val="accent5">
                              <a:lumMod val="50000"/>
                            </a:schemeClr>
                          </a:solidFill>
                        </a:rPr>
                        <a:t> </a:t>
                      </a:r>
                      <a:r>
                        <a:rPr lang="es-ES" sz="2000" dirty="0" err="1">
                          <a:solidFill>
                            <a:schemeClr val="accent5">
                              <a:lumMod val="50000"/>
                            </a:schemeClr>
                          </a:solidFill>
                        </a:rPr>
                        <a:t>don’t</a:t>
                      </a:r>
                      <a:r>
                        <a:rPr lang="es-ES" sz="2000" dirty="0">
                          <a:solidFill>
                            <a:schemeClr val="accent5">
                              <a:lumMod val="50000"/>
                            </a:schemeClr>
                          </a:solidFill>
                        </a:rPr>
                        <a:t> </a:t>
                      </a:r>
                      <a:r>
                        <a:rPr lang="es-ES" sz="2000" dirty="0" err="1">
                          <a:solidFill>
                            <a:schemeClr val="accent5">
                              <a:lumMod val="50000"/>
                            </a:schemeClr>
                          </a:solidFill>
                        </a:rPr>
                        <a:t>make</a:t>
                      </a:r>
                      <a:r>
                        <a:rPr lang="es-ES" sz="2000" dirty="0">
                          <a:solidFill>
                            <a:schemeClr val="accent5">
                              <a:lumMod val="50000"/>
                            </a:schemeClr>
                          </a:solidFill>
                        </a:rPr>
                        <a:t> </a:t>
                      </a:r>
                      <a:r>
                        <a:rPr lang="es-ES" sz="2000" dirty="0" err="1">
                          <a:solidFill>
                            <a:schemeClr val="accent5">
                              <a:lumMod val="50000"/>
                            </a:schemeClr>
                          </a:solidFill>
                        </a:rPr>
                        <a:t>errors</a:t>
                      </a:r>
                      <a:r>
                        <a:rPr lang="es-ES" sz="2000" dirty="0">
                          <a:solidFill>
                            <a:schemeClr val="accent5">
                              <a:lumMod val="50000"/>
                            </a:schemeClr>
                          </a:solidFill>
                        </a:rPr>
                        <a:t>.</a:t>
                      </a:r>
                    </a:p>
                  </a:txBody>
                  <a:tcPr marL="91450" marR="91450" marT="45725" marB="45725" anchor="ctr"/>
                </a:tc>
                <a:extLst>
                  <a:ext uri="{0D108BD9-81ED-4DB2-BD59-A6C34878D82A}">
                    <a16:rowId xmlns:a16="http://schemas.microsoft.com/office/drawing/2014/main" val="10005"/>
                  </a:ext>
                </a:extLst>
              </a:tr>
              <a:tr h="711200">
                <a:tc>
                  <a:txBody>
                    <a:bodyPr/>
                    <a:lstStyle/>
                    <a:p>
                      <a:pPr marL="0" marR="0" lvl="0" indent="0" algn="ctr" rtl="0">
                        <a:spcBef>
                          <a:spcPts val="0"/>
                        </a:spcBef>
                        <a:spcAft>
                          <a:spcPts val="0"/>
                        </a:spcAft>
                        <a:buNone/>
                      </a:pPr>
                      <a:r>
                        <a:rPr lang="en-GB" sz="2000">
                          <a:solidFill>
                            <a:schemeClr val="accent5">
                              <a:lumMod val="50000"/>
                            </a:schemeClr>
                          </a:solidFill>
                        </a:rPr>
                        <a:t>6</a:t>
                      </a:r>
                      <a:endParaRPr sz="2000" b="1">
                        <a:solidFill>
                          <a:schemeClr val="accent5">
                            <a:lumMod val="50000"/>
                          </a:schemeClr>
                        </a:solidFill>
                      </a:endParaRPr>
                    </a:p>
                  </a:txBody>
                  <a:tcPr marL="91450" marR="91450" marT="45725" marB="45725" anchor="ctr"/>
                </a:tc>
                <a:tc>
                  <a:txBody>
                    <a:bodyPr/>
                    <a:lstStyle/>
                    <a:p>
                      <a:pPr marL="0" marR="0" lvl="0" indent="0" algn="ctr" rtl="0">
                        <a:spcBef>
                          <a:spcPts val="0"/>
                        </a:spcBef>
                        <a:spcAft>
                          <a:spcPts val="0"/>
                        </a:spcAft>
                        <a:buNone/>
                      </a:pPr>
                      <a:r>
                        <a:rPr lang="es-ES" sz="2000" dirty="0">
                          <a:solidFill>
                            <a:schemeClr val="accent5">
                              <a:lumMod val="50000"/>
                            </a:schemeClr>
                          </a:solidFill>
                        </a:rPr>
                        <a:t>Yes, I </a:t>
                      </a:r>
                      <a:r>
                        <a:rPr lang="es-ES" sz="2000" dirty="0" err="1">
                          <a:solidFill>
                            <a:schemeClr val="accent5">
                              <a:lumMod val="50000"/>
                            </a:schemeClr>
                          </a:solidFill>
                        </a:rPr>
                        <a:t>love</a:t>
                      </a:r>
                      <a:r>
                        <a:rPr lang="es-ES" sz="2000" dirty="0">
                          <a:solidFill>
                            <a:schemeClr val="accent5">
                              <a:lumMod val="50000"/>
                            </a:schemeClr>
                          </a:solidFill>
                        </a:rPr>
                        <a:t> sport.</a:t>
                      </a:r>
                      <a:endParaRPr sz="2000" dirty="0">
                        <a:solidFill>
                          <a:schemeClr val="accent5">
                            <a:lumMod val="50000"/>
                          </a:schemeClr>
                        </a:solidFill>
                      </a:endParaRPr>
                    </a:p>
                  </a:txBody>
                  <a:tcPr marL="91450" marR="91450" marT="45725" marB="45725" anchor="ctr"/>
                </a:tc>
                <a:tc>
                  <a:txBody>
                    <a:bodyPr/>
                    <a:lstStyle/>
                    <a:p>
                      <a:pPr marL="0" marR="0" lvl="0" indent="0" algn="ctr" rtl="0">
                        <a:spcBef>
                          <a:spcPts val="0"/>
                        </a:spcBef>
                        <a:spcAft>
                          <a:spcPts val="0"/>
                        </a:spcAft>
                        <a:buNone/>
                      </a:pPr>
                      <a:r>
                        <a:rPr lang="es-ES" sz="2000" dirty="0">
                          <a:solidFill>
                            <a:schemeClr val="accent5">
                              <a:lumMod val="50000"/>
                            </a:schemeClr>
                          </a:solidFill>
                        </a:rPr>
                        <a:t>No, </a:t>
                      </a:r>
                      <a:r>
                        <a:rPr lang="es-ES" sz="2000" dirty="0" err="1">
                          <a:solidFill>
                            <a:schemeClr val="accent5">
                              <a:lumMod val="50000"/>
                            </a:schemeClr>
                          </a:solidFill>
                        </a:rPr>
                        <a:t>we</a:t>
                      </a:r>
                      <a:r>
                        <a:rPr lang="es-ES" sz="2000" dirty="0">
                          <a:solidFill>
                            <a:schemeClr val="accent5">
                              <a:lumMod val="50000"/>
                            </a:schemeClr>
                          </a:solidFill>
                        </a:rPr>
                        <a:t> </a:t>
                      </a:r>
                      <a:r>
                        <a:rPr lang="es-ES" sz="2000" dirty="0" err="1">
                          <a:solidFill>
                            <a:schemeClr val="accent5">
                              <a:lumMod val="50000"/>
                            </a:schemeClr>
                          </a:solidFill>
                        </a:rPr>
                        <a:t>don’t</a:t>
                      </a:r>
                      <a:r>
                        <a:rPr lang="es-ES" sz="2000" dirty="0">
                          <a:solidFill>
                            <a:schemeClr val="accent5">
                              <a:lumMod val="50000"/>
                            </a:schemeClr>
                          </a:solidFill>
                        </a:rPr>
                        <a:t> </a:t>
                      </a:r>
                      <a:r>
                        <a:rPr lang="es-ES" sz="2000" dirty="0" err="1">
                          <a:solidFill>
                            <a:schemeClr val="accent5">
                              <a:lumMod val="50000"/>
                            </a:schemeClr>
                          </a:solidFill>
                        </a:rPr>
                        <a:t>have</a:t>
                      </a:r>
                      <a:r>
                        <a:rPr lang="es-ES" sz="2000" dirty="0">
                          <a:solidFill>
                            <a:schemeClr val="accent5">
                              <a:lumMod val="50000"/>
                            </a:schemeClr>
                          </a:solidFill>
                        </a:rPr>
                        <a:t> time.</a:t>
                      </a:r>
                      <a:endParaRPr sz="2000" dirty="0">
                        <a:solidFill>
                          <a:schemeClr val="accent5">
                            <a:lumMod val="50000"/>
                          </a:schemeClr>
                        </a:solidFill>
                      </a:endParaRPr>
                    </a:p>
                  </a:txBody>
                  <a:tcPr marL="91450" marR="91450" marT="45725" marB="45725" anchor="ctr"/>
                </a:tc>
                <a:extLst>
                  <a:ext uri="{0D108BD9-81ED-4DB2-BD59-A6C34878D82A}">
                    <a16:rowId xmlns:a16="http://schemas.microsoft.com/office/drawing/2014/main" val="10006"/>
                  </a:ext>
                </a:extLst>
              </a:tr>
            </a:tbl>
          </a:graphicData>
        </a:graphic>
      </p:graphicFrame>
      <p:sp>
        <p:nvSpPr>
          <p:cNvPr id="529" name="Google Shape;529;p17"/>
          <p:cNvSpPr txBox="1"/>
          <p:nvPr/>
        </p:nvSpPr>
        <p:spPr>
          <a:xfrm>
            <a:off x="6199338" y="2525394"/>
            <a:ext cx="2776246"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000"/>
              <a:buFont typeface="Arial"/>
              <a:buNone/>
            </a:pPr>
            <a:r>
              <a:rPr lang="en-GB" sz="2000" b="0" i="0" u="none" strike="noStrike" cap="none" dirty="0">
                <a:solidFill>
                  <a:schemeClr val="accent5">
                    <a:lumMod val="50000"/>
                  </a:schemeClr>
                </a:solidFill>
                <a:latin typeface="Century Gothic" panose="020B0502020202020204" pitchFamily="34" charset="0"/>
                <a:ea typeface="Arial"/>
                <a:cs typeface="Arial"/>
                <a:sym typeface="Arial"/>
              </a:rPr>
              <a:t>I try</a:t>
            </a:r>
            <a:r>
              <a:rPr lang="en-GB" sz="2000" dirty="0">
                <a:solidFill>
                  <a:schemeClr val="accent5">
                    <a:lumMod val="50000"/>
                  </a:schemeClr>
                </a:solidFill>
                <a:latin typeface="Century Gothic" panose="020B0502020202020204" pitchFamily="34" charset="0"/>
                <a:ea typeface="Arial"/>
                <a:cs typeface="Arial"/>
                <a:sym typeface="Arial"/>
              </a:rPr>
              <a:t> to do it</a:t>
            </a:r>
            <a:r>
              <a:rPr lang="en-GB" sz="2000" b="0" i="0" u="none" strike="noStrike" cap="none" dirty="0">
                <a:solidFill>
                  <a:schemeClr val="accent5">
                    <a:lumMod val="50000"/>
                  </a:schemeClr>
                </a:solidFill>
                <a:latin typeface="Century Gothic" panose="020B0502020202020204" pitchFamily="34" charset="0"/>
                <a:ea typeface="Arial"/>
                <a:cs typeface="Arial"/>
                <a:sym typeface="Arial"/>
              </a:rPr>
              <a:t>.</a:t>
            </a:r>
            <a:endParaRPr sz="2000" b="0" i="0" u="none" strike="noStrike" cap="none" dirty="0">
              <a:solidFill>
                <a:schemeClr val="accent5">
                  <a:lumMod val="50000"/>
                </a:schemeClr>
              </a:solidFill>
              <a:latin typeface="Century Gothic" panose="020B0502020202020204" pitchFamily="34" charset="0"/>
              <a:ea typeface="Arial"/>
              <a:cs typeface="Arial"/>
              <a:sym typeface="Arial"/>
            </a:endParaRPr>
          </a:p>
        </p:txBody>
      </p:sp>
      <p:sp>
        <p:nvSpPr>
          <p:cNvPr id="530" name="Google Shape;530;p17"/>
          <p:cNvSpPr txBox="1"/>
          <p:nvPr/>
        </p:nvSpPr>
        <p:spPr>
          <a:xfrm>
            <a:off x="8996914" y="2525435"/>
            <a:ext cx="2776246"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dirty="0">
                <a:solidFill>
                  <a:schemeClr val="accent5">
                    <a:lumMod val="50000"/>
                  </a:schemeClr>
                </a:solidFill>
                <a:latin typeface="Century Gothic" panose="020B0502020202020204" pitchFamily="34" charset="0"/>
                <a:cs typeface="Arial"/>
                <a:sym typeface="Arial"/>
              </a:rPr>
              <a:t>Yes, of course.</a:t>
            </a:r>
            <a:endParaRPr dirty="0">
              <a:solidFill>
                <a:schemeClr val="accent5">
                  <a:lumMod val="50000"/>
                </a:schemeClr>
              </a:solidFill>
              <a:latin typeface="Century Gothic" panose="020B0502020202020204" pitchFamily="34" charset="0"/>
            </a:endParaRPr>
          </a:p>
        </p:txBody>
      </p:sp>
      <p:sp>
        <p:nvSpPr>
          <p:cNvPr id="539" name="Google Shape;539;p17"/>
          <p:cNvSpPr/>
          <p:nvPr/>
        </p:nvSpPr>
        <p:spPr>
          <a:xfrm>
            <a:off x="215152" y="486957"/>
            <a:ext cx="5364961" cy="5824621"/>
          </a:xfrm>
          <a:prstGeom prst="rect">
            <a:avLst/>
          </a:prstGeom>
          <a:solidFill>
            <a:schemeClr val="bg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457200" marR="0" lvl="0" indent="-292100" algn="l" rtl="0">
              <a:lnSpc>
                <a:spcPct val="130000"/>
              </a:lnSpc>
              <a:spcBef>
                <a:spcPts val="0"/>
              </a:spcBef>
              <a:spcAft>
                <a:spcPts val="0"/>
              </a:spcAft>
              <a:buClr>
                <a:schemeClr val="lt1"/>
              </a:buClr>
              <a:buSzPts val="2600"/>
              <a:buFont typeface="Arial"/>
              <a:buNone/>
            </a:pPr>
            <a:endParaRPr sz="2600" b="0" i="0" u="none" strike="noStrike" cap="none">
              <a:solidFill>
                <a:srgbClr val="002060"/>
              </a:solidFill>
              <a:latin typeface="Century Gothic" panose="020B0502020202020204" pitchFamily="34" charset="0"/>
              <a:ea typeface="Arial"/>
              <a:cs typeface="Arial"/>
              <a:sym typeface="Arial"/>
            </a:endParaRPr>
          </a:p>
        </p:txBody>
      </p:sp>
      <p:sp>
        <p:nvSpPr>
          <p:cNvPr id="540" name="Google Shape;540;p17"/>
          <p:cNvSpPr txBox="1"/>
          <p:nvPr/>
        </p:nvSpPr>
        <p:spPr>
          <a:xfrm>
            <a:off x="198690" y="563688"/>
            <a:ext cx="5621018" cy="5940047"/>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rgbClr val="002060"/>
              </a:buClr>
              <a:buSzPts val="2000"/>
            </a:pPr>
            <a:r>
              <a:rPr lang="en-GB" sz="2000" b="0" i="0" u="none" strike="noStrike" cap="none" dirty="0">
                <a:solidFill>
                  <a:schemeClr val="accent5">
                    <a:lumMod val="50000"/>
                  </a:schemeClr>
                </a:solidFill>
                <a:latin typeface="Century Gothic" panose="020B0502020202020204" pitchFamily="34" charset="0"/>
                <a:ea typeface="Arial"/>
                <a:cs typeface="Arial"/>
                <a:sym typeface="Arial"/>
              </a:rPr>
              <a:t>1. Do you leave tasks until the last minute? </a:t>
            </a:r>
          </a:p>
          <a:p>
            <a:pPr marR="0" lvl="0" algn="l" rtl="0">
              <a:spcBef>
                <a:spcPts val="0"/>
              </a:spcBef>
              <a:spcAft>
                <a:spcPts val="0"/>
              </a:spcAft>
              <a:buClr>
                <a:srgbClr val="002060"/>
              </a:buClr>
              <a:buSzPts val="2000"/>
            </a:pPr>
            <a:r>
              <a:rPr lang="en-GB" sz="2000" dirty="0">
                <a:solidFill>
                  <a:schemeClr val="accent5">
                    <a:lumMod val="50000"/>
                  </a:schemeClr>
                </a:solidFill>
                <a:latin typeface="Century Gothic" panose="020B0502020202020204" pitchFamily="34" charset="0"/>
                <a:ea typeface="Arial"/>
                <a:cs typeface="Arial"/>
                <a:sym typeface="Arial"/>
              </a:rPr>
              <a:t>___________________________________</a:t>
            </a:r>
            <a:endParaRPr sz="2000" b="0" i="0" u="none" strike="noStrike" cap="none" dirty="0">
              <a:solidFill>
                <a:schemeClr val="accent5">
                  <a:lumMod val="50000"/>
                </a:schemeClr>
              </a:solidFill>
              <a:latin typeface="Century Gothic" panose="020B0502020202020204" pitchFamily="34" charset="0"/>
              <a:ea typeface="Arial"/>
              <a:cs typeface="Arial"/>
              <a:sym typeface="Arial"/>
            </a:endParaRPr>
          </a:p>
          <a:p>
            <a:pPr marL="457200" marR="0" lvl="0" indent="-330200" algn="l" rtl="0">
              <a:spcBef>
                <a:spcPts val="0"/>
              </a:spcBef>
              <a:spcAft>
                <a:spcPts val="0"/>
              </a:spcAft>
              <a:buClr>
                <a:schemeClr val="dk1"/>
              </a:buClr>
              <a:buSzPts val="2000"/>
              <a:buFont typeface="Arial"/>
              <a:buNone/>
            </a:pPr>
            <a:endParaRPr sz="2000" dirty="0">
              <a:solidFill>
                <a:schemeClr val="accent5">
                  <a:lumMod val="50000"/>
                </a:schemeClr>
              </a:solidFill>
              <a:latin typeface="Century Gothic" panose="020B0502020202020204" pitchFamily="34" charset="0"/>
              <a:ea typeface="Arial"/>
              <a:cs typeface="Arial"/>
              <a:sym typeface="Arial"/>
            </a:endParaRPr>
          </a:p>
          <a:p>
            <a:pPr marR="0" lvl="0" algn="l" rtl="0">
              <a:spcBef>
                <a:spcPts val="0"/>
              </a:spcBef>
              <a:spcAft>
                <a:spcPts val="0"/>
              </a:spcAft>
              <a:buClr>
                <a:srgbClr val="002060"/>
              </a:buClr>
              <a:buSzPts val="2000"/>
            </a:pPr>
            <a:r>
              <a:rPr lang="en-GB" sz="2000" dirty="0">
                <a:solidFill>
                  <a:schemeClr val="accent5">
                    <a:lumMod val="50000"/>
                  </a:schemeClr>
                </a:solidFill>
                <a:latin typeface="Century Gothic" panose="020B0502020202020204" pitchFamily="34" charset="0"/>
                <a:ea typeface="Arial"/>
                <a:cs typeface="Arial"/>
                <a:sym typeface="Arial"/>
              </a:rPr>
              <a:t>2. Do you participate in any team sports?</a:t>
            </a:r>
          </a:p>
          <a:p>
            <a:pPr>
              <a:buClr>
                <a:srgbClr val="002060"/>
              </a:buClr>
              <a:buSzPts val="2000"/>
            </a:pPr>
            <a:r>
              <a:rPr lang="en-GB" sz="2000" dirty="0">
                <a:solidFill>
                  <a:schemeClr val="accent5">
                    <a:lumMod val="50000"/>
                  </a:schemeClr>
                </a:solidFill>
                <a:latin typeface="Century Gothic" panose="020B0502020202020204" pitchFamily="34" charset="0"/>
                <a:ea typeface="Arial"/>
                <a:cs typeface="Arial"/>
                <a:sym typeface="Arial"/>
              </a:rPr>
              <a:t>___________________________________</a:t>
            </a:r>
          </a:p>
          <a:p>
            <a:pPr marR="0" lvl="0" algn="l" rtl="0">
              <a:spcBef>
                <a:spcPts val="0"/>
              </a:spcBef>
              <a:spcAft>
                <a:spcPts val="0"/>
              </a:spcAft>
              <a:buClr>
                <a:srgbClr val="002060"/>
              </a:buClr>
              <a:buSzPts val="2000"/>
            </a:pPr>
            <a:endParaRPr lang="es-ES" sz="2000" dirty="0">
              <a:solidFill>
                <a:schemeClr val="accent5">
                  <a:lumMod val="50000"/>
                </a:schemeClr>
              </a:solidFill>
              <a:latin typeface="Century Gothic" panose="020B0502020202020204" pitchFamily="34" charset="0"/>
              <a:ea typeface="Arial"/>
              <a:cs typeface="Arial"/>
              <a:sym typeface="Arial"/>
            </a:endParaRPr>
          </a:p>
          <a:p>
            <a:pPr marR="0" lvl="0" algn="l" rtl="0">
              <a:spcBef>
                <a:spcPts val="0"/>
              </a:spcBef>
              <a:spcAft>
                <a:spcPts val="0"/>
              </a:spcAft>
              <a:buClr>
                <a:srgbClr val="002060"/>
              </a:buClr>
              <a:buSzPts val="2000"/>
            </a:pPr>
            <a:r>
              <a:rPr lang="en-GB" sz="2000" dirty="0">
                <a:solidFill>
                  <a:schemeClr val="accent5">
                    <a:lumMod val="50000"/>
                  </a:schemeClr>
                </a:solidFill>
                <a:latin typeface="Century Gothic" panose="020B0502020202020204" pitchFamily="34" charset="0"/>
                <a:ea typeface="Arial"/>
                <a:cs typeface="Arial"/>
                <a:sym typeface="Arial"/>
              </a:rPr>
              <a:t>3. Do you consider it important to earn a </a:t>
            </a:r>
          </a:p>
          <a:p>
            <a:pPr marR="0" lvl="0" algn="l" rtl="0">
              <a:spcBef>
                <a:spcPts val="0"/>
              </a:spcBef>
              <a:spcAft>
                <a:spcPts val="0"/>
              </a:spcAft>
              <a:buClr>
                <a:srgbClr val="002060"/>
              </a:buClr>
              <a:buSzPts val="2000"/>
            </a:pPr>
            <a:r>
              <a:rPr lang="en-GB" sz="2000" dirty="0">
                <a:solidFill>
                  <a:schemeClr val="accent5">
                    <a:lumMod val="50000"/>
                  </a:schemeClr>
                </a:solidFill>
                <a:latin typeface="Century Gothic" panose="020B0502020202020204" pitchFamily="34" charset="0"/>
                <a:ea typeface="Arial"/>
                <a:cs typeface="Arial"/>
                <a:sym typeface="Arial"/>
              </a:rPr>
              <a:t>lot of money?</a:t>
            </a:r>
          </a:p>
          <a:p>
            <a:pPr marR="0" lvl="0" algn="l" rtl="0">
              <a:spcBef>
                <a:spcPts val="0"/>
              </a:spcBef>
              <a:spcAft>
                <a:spcPts val="0"/>
              </a:spcAft>
              <a:buClr>
                <a:srgbClr val="002060"/>
              </a:buClr>
              <a:buSzPts val="2000"/>
            </a:pPr>
            <a:r>
              <a:rPr lang="en-GB" sz="2000" dirty="0">
                <a:solidFill>
                  <a:schemeClr val="accent5">
                    <a:lumMod val="50000"/>
                  </a:schemeClr>
                </a:solidFill>
                <a:latin typeface="Century Gothic" panose="020B0502020202020204" pitchFamily="34" charset="0"/>
                <a:ea typeface="Arial"/>
                <a:cs typeface="Arial"/>
                <a:sym typeface="Arial"/>
              </a:rPr>
              <a:t>_____________________________________</a:t>
            </a:r>
          </a:p>
          <a:p>
            <a:pPr marR="0" lvl="0" algn="l" rtl="0">
              <a:spcBef>
                <a:spcPts val="0"/>
              </a:spcBef>
              <a:spcAft>
                <a:spcPts val="0"/>
              </a:spcAft>
              <a:buClr>
                <a:srgbClr val="002060"/>
              </a:buClr>
              <a:buSzPts val="2000"/>
            </a:pPr>
            <a:endParaRPr lang="es-ES" sz="2000" dirty="0">
              <a:solidFill>
                <a:schemeClr val="accent5">
                  <a:lumMod val="50000"/>
                </a:schemeClr>
              </a:solidFill>
              <a:latin typeface="Century Gothic" panose="020B0502020202020204" pitchFamily="34" charset="0"/>
              <a:ea typeface="Arial"/>
              <a:cs typeface="Arial"/>
              <a:sym typeface="Arial"/>
            </a:endParaRPr>
          </a:p>
          <a:p>
            <a:pPr marR="0" lvl="0" algn="l" rtl="0">
              <a:spcBef>
                <a:spcPts val="0"/>
              </a:spcBef>
              <a:spcAft>
                <a:spcPts val="0"/>
              </a:spcAft>
              <a:buClr>
                <a:srgbClr val="002060"/>
              </a:buClr>
              <a:buSzPts val="2000"/>
            </a:pPr>
            <a:r>
              <a:rPr lang="en-GB" sz="2000" dirty="0">
                <a:solidFill>
                  <a:schemeClr val="accent5">
                    <a:lumMod val="50000"/>
                  </a:schemeClr>
                </a:solidFill>
                <a:latin typeface="Century Gothic" panose="020B0502020202020204" pitchFamily="34" charset="0"/>
                <a:ea typeface="Arial"/>
                <a:cs typeface="Arial"/>
                <a:sym typeface="Arial"/>
              </a:rPr>
              <a:t>4. Do you listen to other opinions? ___________________________________</a:t>
            </a:r>
          </a:p>
          <a:p>
            <a:pPr>
              <a:buClr>
                <a:srgbClr val="002060"/>
              </a:buClr>
              <a:buSzPts val="2000"/>
            </a:pPr>
            <a:endParaRPr lang="en-GB" sz="2000" dirty="0">
              <a:solidFill>
                <a:schemeClr val="accent5">
                  <a:lumMod val="50000"/>
                </a:schemeClr>
              </a:solidFill>
              <a:latin typeface="Century Gothic" panose="020B0502020202020204" pitchFamily="34" charset="0"/>
              <a:ea typeface="Arial"/>
              <a:cs typeface="Arial"/>
              <a:sym typeface="Arial"/>
            </a:endParaRPr>
          </a:p>
          <a:p>
            <a:pPr>
              <a:buClr>
                <a:srgbClr val="002060"/>
              </a:buClr>
              <a:buSzPts val="2000"/>
            </a:pPr>
            <a:r>
              <a:rPr lang="en-GB" sz="2000" dirty="0">
                <a:solidFill>
                  <a:schemeClr val="accent5">
                    <a:lumMod val="50000"/>
                  </a:schemeClr>
                </a:solidFill>
                <a:latin typeface="Century Gothic" panose="020B0502020202020204" pitchFamily="34" charset="0"/>
                <a:ea typeface="Arial"/>
                <a:cs typeface="Arial"/>
                <a:sym typeface="Arial"/>
              </a:rPr>
              <a:t>5. Do you arrive early to school?</a:t>
            </a:r>
          </a:p>
          <a:p>
            <a:pPr>
              <a:buClr>
                <a:srgbClr val="002060"/>
              </a:buClr>
              <a:buSzPts val="2000"/>
            </a:pPr>
            <a:r>
              <a:rPr lang="en-GB" sz="2000" dirty="0">
                <a:solidFill>
                  <a:schemeClr val="accent5">
                    <a:lumMod val="50000"/>
                  </a:schemeClr>
                </a:solidFill>
                <a:latin typeface="Century Gothic" panose="020B0502020202020204" pitchFamily="34" charset="0"/>
                <a:ea typeface="Arial"/>
                <a:cs typeface="Arial"/>
                <a:sym typeface="Arial"/>
              </a:rPr>
              <a:t>___________________________________</a:t>
            </a:r>
          </a:p>
          <a:p>
            <a:pPr>
              <a:buClr>
                <a:srgbClr val="002060"/>
              </a:buClr>
              <a:buSzPts val="2000"/>
            </a:pPr>
            <a:r>
              <a:rPr lang="en-GB" sz="2000" dirty="0">
                <a:solidFill>
                  <a:schemeClr val="accent5">
                    <a:lumMod val="50000"/>
                  </a:schemeClr>
                </a:solidFill>
                <a:latin typeface="Century Gothic" panose="020B0502020202020204" pitchFamily="34" charset="0"/>
                <a:ea typeface="Arial"/>
                <a:cs typeface="Arial"/>
                <a:sym typeface="Arial"/>
              </a:rPr>
              <a:t> </a:t>
            </a:r>
          </a:p>
          <a:p>
            <a:pPr>
              <a:buClr>
                <a:srgbClr val="002060"/>
              </a:buClr>
              <a:buSzPts val="2000"/>
            </a:pPr>
            <a:r>
              <a:rPr lang="en-GB" sz="2000" dirty="0">
                <a:solidFill>
                  <a:schemeClr val="accent5">
                    <a:lumMod val="50000"/>
                  </a:schemeClr>
                </a:solidFill>
                <a:latin typeface="Century Gothic" panose="020B0502020202020204" pitchFamily="34" charset="0"/>
                <a:ea typeface="Arial"/>
                <a:cs typeface="Arial"/>
                <a:sym typeface="Arial"/>
              </a:rPr>
              <a:t>6. Do you use the computer to search for information? ____________________________</a:t>
            </a:r>
          </a:p>
          <a:p>
            <a:pPr marL="457200" indent="-457200">
              <a:buClr>
                <a:srgbClr val="002060"/>
              </a:buClr>
              <a:buSzPts val="2000"/>
              <a:buAutoNum type="arabicPeriod" startAt="6"/>
            </a:pPr>
            <a:endParaRPr lang="en-GB" sz="2000" dirty="0">
              <a:solidFill>
                <a:schemeClr val="accent5">
                  <a:lumMod val="50000"/>
                </a:schemeClr>
              </a:solidFill>
              <a:latin typeface="Century Gothic" panose="020B0502020202020204" pitchFamily="34" charset="0"/>
              <a:ea typeface="Arial"/>
              <a:cs typeface="Arial"/>
              <a:sym typeface="Arial"/>
            </a:endParaRPr>
          </a:p>
        </p:txBody>
      </p:sp>
      <p:pic>
        <p:nvPicPr>
          <p:cNvPr id="33" name="Imagen 32" descr="Dibujo animado de un personaje de caricatura&#10;&#10;Descripción generada automáticamente con confianza baja">
            <a:extLst>
              <a:ext uri="{FF2B5EF4-FFF2-40B4-BE49-F238E27FC236}">
                <a16:creationId xmlns:a16="http://schemas.microsoft.com/office/drawing/2014/main" id="{AB417CA7-B99E-7B49-A444-7ADEF49D98E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7315" b="54722" l="31823" r="45938">
                        <a14:foregroundMark x1="43385" y1="40185" x2="37604" y2="39444"/>
                        <a14:foregroundMark x1="40000" y1="27315" x2="38542" y2="27685"/>
                        <a14:foregroundMark x1="35208" y1="53611" x2="35625" y2="54722"/>
                      </a14:backgroundRemoval>
                    </a14:imgEffect>
                  </a14:imgLayer>
                </a14:imgProps>
              </a:ext>
            </a:extLst>
          </a:blip>
          <a:srcRect l="30058" t="24187" r="52286" b="43395"/>
          <a:stretch/>
        </p:blipFill>
        <p:spPr>
          <a:xfrm>
            <a:off x="5073036" y="799732"/>
            <a:ext cx="583489" cy="603213"/>
          </a:xfrm>
          <a:prstGeom prst="rect">
            <a:avLst/>
          </a:prstGeom>
        </p:spPr>
      </p:pic>
      <p:pic>
        <p:nvPicPr>
          <p:cNvPr id="28" name="Imagen 32" descr="Dibujo animado de un personaje de caricatura&#10;&#10;Descripción generada automáticamente con confianza baja">
            <a:extLst>
              <a:ext uri="{FF2B5EF4-FFF2-40B4-BE49-F238E27FC236}">
                <a16:creationId xmlns:a16="http://schemas.microsoft.com/office/drawing/2014/main" id="{ABF258AC-07F7-FE40-AFC5-BF935C9A09BF}"/>
              </a:ext>
            </a:extLst>
          </p:cNvPr>
          <p:cNvPicPr>
            <a:picLocks noChangeAspect="1"/>
          </p:cNvPicPr>
          <p:nvPr/>
        </p:nvPicPr>
        <p:blipFill rotWithShape="1">
          <a:blip r:embed="rId3">
            <a:extLst>
              <a:ext uri="{BEBA8EAE-BF5A-486C-A8C5-ECC9F3942E4B}">
                <a14:imgProps xmlns:a14="http://schemas.microsoft.com/office/drawing/2010/main">
                  <a14:imgLayer r:embed="rId5">
                    <a14:imgEffect>
                      <a14:backgroundRemoval t="27315" b="54722" l="31823" r="45938">
                        <a14:foregroundMark x1="43385" y1="40185" x2="37604" y2="39444"/>
                        <a14:foregroundMark x1="40000" y1="27315" x2="38542" y2="27685"/>
                        <a14:foregroundMark x1="35208" y1="53611" x2="35625" y2="54722"/>
                      </a14:backgroundRemoval>
                    </a14:imgEffect>
                  </a14:imgLayer>
                </a14:imgProps>
              </a:ext>
            </a:extLst>
          </a:blip>
          <a:srcRect l="30058" t="24187" r="52286" b="43395"/>
          <a:stretch/>
        </p:blipFill>
        <p:spPr>
          <a:xfrm>
            <a:off x="4688590" y="1793156"/>
            <a:ext cx="583489" cy="603213"/>
          </a:xfrm>
          <a:prstGeom prst="rect">
            <a:avLst/>
          </a:prstGeom>
        </p:spPr>
      </p:pic>
      <p:pic>
        <p:nvPicPr>
          <p:cNvPr id="29" name="Imagen 33" descr="Imagen que contiene juguete, muñeca&#10;&#10;Descripción generada automáticamente">
            <a:extLst>
              <a:ext uri="{FF2B5EF4-FFF2-40B4-BE49-F238E27FC236}">
                <a16:creationId xmlns:a16="http://schemas.microsoft.com/office/drawing/2014/main" id="{96C73482-D936-4740-8FAE-0FD4C5C1905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444" b="43333" l="53177" r="70260">
                        <a14:foregroundMark x1="60365" y1="27407" x2="58385" y2="30926"/>
                        <a14:foregroundMark x1="60521" y1="42778" x2="59844" y2="43333"/>
                      </a14:backgroundRemoval>
                    </a14:imgEffect>
                  </a14:imgLayer>
                </a14:imgProps>
              </a:ext>
            </a:extLst>
          </a:blip>
          <a:srcRect l="51056" t="5277" r="27580" b="52704"/>
          <a:stretch/>
        </p:blipFill>
        <p:spPr>
          <a:xfrm>
            <a:off x="5206895" y="1697630"/>
            <a:ext cx="655473" cy="725861"/>
          </a:xfrm>
          <a:prstGeom prst="rect">
            <a:avLst/>
          </a:prstGeom>
        </p:spPr>
      </p:pic>
      <p:pic>
        <p:nvPicPr>
          <p:cNvPr id="30" name="Imagen 32" descr="Dibujo animado de un personaje de caricatura&#10;&#10;Descripción generada automáticamente con confianza baja">
            <a:extLst>
              <a:ext uri="{FF2B5EF4-FFF2-40B4-BE49-F238E27FC236}">
                <a16:creationId xmlns:a16="http://schemas.microsoft.com/office/drawing/2014/main" id="{C9F17BB5-01A4-E643-B728-2C91EDF2FF41}"/>
              </a:ext>
            </a:extLst>
          </p:cNvPr>
          <p:cNvPicPr>
            <a:picLocks noChangeAspect="1"/>
          </p:cNvPicPr>
          <p:nvPr/>
        </p:nvPicPr>
        <p:blipFill rotWithShape="1">
          <a:blip r:embed="rId3">
            <a:extLst>
              <a:ext uri="{BEBA8EAE-BF5A-486C-A8C5-ECC9F3942E4B}">
                <a14:imgProps xmlns:a14="http://schemas.microsoft.com/office/drawing/2010/main">
                  <a14:imgLayer r:embed="rId5">
                    <a14:imgEffect>
                      <a14:backgroundRemoval t="27315" b="54722" l="31823" r="45938">
                        <a14:foregroundMark x1="43385" y1="40185" x2="37604" y2="39444"/>
                        <a14:foregroundMark x1="40000" y1="27315" x2="38542" y2="27685"/>
                        <a14:foregroundMark x1="35208" y1="53611" x2="35625" y2="54722"/>
                      </a14:backgroundRemoval>
                    </a14:imgEffect>
                  </a14:imgLayer>
                </a14:imgProps>
              </a:ext>
            </a:extLst>
          </a:blip>
          <a:srcRect l="30058" t="24187" r="52286" b="43395"/>
          <a:stretch/>
        </p:blipFill>
        <p:spPr>
          <a:xfrm>
            <a:off x="4718095" y="3859073"/>
            <a:ext cx="583489" cy="603213"/>
          </a:xfrm>
          <a:prstGeom prst="rect">
            <a:avLst/>
          </a:prstGeom>
        </p:spPr>
      </p:pic>
      <p:pic>
        <p:nvPicPr>
          <p:cNvPr id="31" name="Imagen 32" descr="Dibujo animado de un personaje de caricatura&#10;&#10;Descripción generada automáticamente con confianza baja">
            <a:extLst>
              <a:ext uri="{FF2B5EF4-FFF2-40B4-BE49-F238E27FC236}">
                <a16:creationId xmlns:a16="http://schemas.microsoft.com/office/drawing/2014/main" id="{D64EE278-7114-8242-82F1-16C3E55BE3CB}"/>
              </a:ext>
            </a:extLst>
          </p:cNvPr>
          <p:cNvPicPr>
            <a:picLocks noChangeAspect="1"/>
          </p:cNvPicPr>
          <p:nvPr/>
        </p:nvPicPr>
        <p:blipFill rotWithShape="1">
          <a:blip r:embed="rId3">
            <a:extLst>
              <a:ext uri="{BEBA8EAE-BF5A-486C-A8C5-ECC9F3942E4B}">
                <a14:imgProps xmlns:a14="http://schemas.microsoft.com/office/drawing/2010/main">
                  <a14:imgLayer r:embed="rId5">
                    <a14:imgEffect>
                      <a14:backgroundRemoval t="27315" b="54722" l="31823" r="45938">
                        <a14:foregroundMark x1="43385" y1="40185" x2="37604" y2="39444"/>
                        <a14:foregroundMark x1="40000" y1="27315" x2="38542" y2="27685"/>
                        <a14:foregroundMark x1="35208" y1="53611" x2="35625" y2="54722"/>
                      </a14:backgroundRemoval>
                    </a14:imgEffect>
                  </a14:imgLayer>
                </a14:imgProps>
              </a:ext>
            </a:extLst>
          </a:blip>
          <a:srcRect l="30058" t="24187" r="52286" b="43395"/>
          <a:stretch/>
        </p:blipFill>
        <p:spPr>
          <a:xfrm>
            <a:off x="4971428" y="2706682"/>
            <a:ext cx="583489" cy="603213"/>
          </a:xfrm>
          <a:prstGeom prst="rect">
            <a:avLst/>
          </a:prstGeom>
        </p:spPr>
      </p:pic>
      <p:pic>
        <p:nvPicPr>
          <p:cNvPr id="32" name="Imagen 33" descr="Imagen que contiene juguete, muñeca&#10;&#10;Descripción generada automáticamente">
            <a:extLst>
              <a:ext uri="{FF2B5EF4-FFF2-40B4-BE49-F238E27FC236}">
                <a16:creationId xmlns:a16="http://schemas.microsoft.com/office/drawing/2014/main" id="{F50DBA3A-91F1-C04C-848D-E72CE82740B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444" b="43333" l="53177" r="70260">
                        <a14:foregroundMark x1="60365" y1="27407" x2="58385" y2="30926"/>
                        <a14:foregroundMark x1="60521" y1="42778" x2="59844" y2="43333"/>
                      </a14:backgroundRemoval>
                    </a14:imgEffect>
                  </a14:imgLayer>
                </a14:imgProps>
              </a:ext>
            </a:extLst>
          </a:blip>
          <a:srcRect l="51056" t="5277" r="27580" b="52704"/>
          <a:stretch/>
        </p:blipFill>
        <p:spPr>
          <a:xfrm>
            <a:off x="5206894" y="3720573"/>
            <a:ext cx="655473" cy="725861"/>
          </a:xfrm>
          <a:prstGeom prst="rect">
            <a:avLst/>
          </a:prstGeom>
        </p:spPr>
      </p:pic>
      <p:pic>
        <p:nvPicPr>
          <p:cNvPr id="34" name="Imagen 32" descr="Dibujo animado de un personaje de caricatura&#10;&#10;Descripción generada automáticamente con confianza baja">
            <a:extLst>
              <a:ext uri="{FF2B5EF4-FFF2-40B4-BE49-F238E27FC236}">
                <a16:creationId xmlns:a16="http://schemas.microsoft.com/office/drawing/2014/main" id="{A53C0741-7281-C045-88F5-ABF61B9673AD}"/>
              </a:ext>
            </a:extLst>
          </p:cNvPr>
          <p:cNvPicPr>
            <a:picLocks noChangeAspect="1"/>
          </p:cNvPicPr>
          <p:nvPr/>
        </p:nvPicPr>
        <p:blipFill rotWithShape="1">
          <a:blip r:embed="rId3">
            <a:extLst>
              <a:ext uri="{BEBA8EAE-BF5A-486C-A8C5-ECC9F3942E4B}">
                <a14:imgProps xmlns:a14="http://schemas.microsoft.com/office/drawing/2010/main">
                  <a14:imgLayer r:embed="rId5">
                    <a14:imgEffect>
                      <a14:backgroundRemoval t="27315" b="54722" l="31823" r="45938">
                        <a14:foregroundMark x1="43385" y1="40185" x2="37604" y2="39444"/>
                        <a14:foregroundMark x1="40000" y1="27315" x2="38542" y2="27685"/>
                        <a14:foregroundMark x1="35208" y1="53611" x2="35625" y2="54722"/>
                      </a14:backgroundRemoval>
                    </a14:imgEffect>
                  </a14:imgLayer>
                </a14:imgProps>
              </a:ext>
            </a:extLst>
          </a:blip>
          <a:srcRect l="30058" t="24187" r="52286" b="43395"/>
          <a:stretch/>
        </p:blipFill>
        <p:spPr>
          <a:xfrm>
            <a:off x="5331028" y="5593756"/>
            <a:ext cx="583489" cy="603213"/>
          </a:xfrm>
          <a:prstGeom prst="rect">
            <a:avLst/>
          </a:prstGeom>
        </p:spPr>
      </p:pic>
      <p:pic>
        <p:nvPicPr>
          <p:cNvPr id="36" name="Imagen 32" descr="Dibujo animado de un personaje de caricatura&#10;&#10;Descripción generada automáticamente con confianza baja">
            <a:extLst>
              <a:ext uri="{FF2B5EF4-FFF2-40B4-BE49-F238E27FC236}">
                <a16:creationId xmlns:a16="http://schemas.microsoft.com/office/drawing/2014/main" id="{CE4B5777-2451-224F-A758-13D7F7265A68}"/>
              </a:ext>
            </a:extLst>
          </p:cNvPr>
          <p:cNvPicPr>
            <a:picLocks noChangeAspect="1"/>
          </p:cNvPicPr>
          <p:nvPr/>
        </p:nvPicPr>
        <p:blipFill rotWithShape="1">
          <a:blip r:embed="rId3">
            <a:extLst>
              <a:ext uri="{BEBA8EAE-BF5A-486C-A8C5-ECC9F3942E4B}">
                <a14:imgProps xmlns:a14="http://schemas.microsoft.com/office/drawing/2010/main">
                  <a14:imgLayer r:embed="rId5">
                    <a14:imgEffect>
                      <a14:backgroundRemoval t="27315" b="54722" l="31823" r="45938">
                        <a14:foregroundMark x1="43385" y1="40185" x2="37604" y2="39444"/>
                        <a14:foregroundMark x1="40000" y1="27315" x2="38542" y2="27685"/>
                        <a14:foregroundMark x1="35208" y1="53611" x2="35625" y2="54722"/>
                      </a14:backgroundRemoval>
                    </a14:imgEffect>
                  </a14:imgLayer>
                </a14:imgProps>
              </a:ext>
            </a:extLst>
          </a:blip>
          <a:srcRect l="30058" t="24187" r="52286" b="43395"/>
          <a:stretch/>
        </p:blipFill>
        <p:spPr>
          <a:xfrm>
            <a:off x="4623405" y="4613022"/>
            <a:ext cx="583489" cy="603213"/>
          </a:xfrm>
          <a:prstGeom prst="rect">
            <a:avLst/>
          </a:prstGeom>
        </p:spPr>
      </p:pic>
      <p:pic>
        <p:nvPicPr>
          <p:cNvPr id="38" name="Imagen 33" descr="Imagen que contiene juguete, muñeca&#10;&#10;Descripción generada automáticamente">
            <a:extLst>
              <a:ext uri="{FF2B5EF4-FFF2-40B4-BE49-F238E27FC236}">
                <a16:creationId xmlns:a16="http://schemas.microsoft.com/office/drawing/2014/main" id="{4A813C2B-5616-DA4D-BE9F-5CC61CCE5D0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444" b="43333" l="53177" r="70260">
                        <a14:foregroundMark x1="60365" y1="27407" x2="58385" y2="30926"/>
                        <a14:foregroundMark x1="60521" y1="42778" x2="59844" y2="43333"/>
                      </a14:backgroundRemoval>
                    </a14:imgEffect>
                  </a14:imgLayer>
                </a14:imgProps>
              </a:ext>
            </a:extLst>
          </a:blip>
          <a:srcRect l="51056" t="5277" r="27580" b="52704"/>
          <a:stretch/>
        </p:blipFill>
        <p:spPr>
          <a:xfrm>
            <a:off x="5090976" y="4480967"/>
            <a:ext cx="655473" cy="725861"/>
          </a:xfrm>
          <a:prstGeom prst="rect">
            <a:avLst/>
          </a:prstGeom>
        </p:spPr>
      </p:pic>
    </p:spTree>
    <p:extLst>
      <p:ext uri="{BB962C8B-B14F-4D97-AF65-F5344CB8AC3E}">
        <p14:creationId xmlns:p14="http://schemas.microsoft.com/office/powerpoint/2010/main" val="2235104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24" name="Google Shape;590;p19">
            <a:extLst>
              <a:ext uri="{FF2B5EF4-FFF2-40B4-BE49-F238E27FC236}">
                <a16:creationId xmlns:a16="http://schemas.microsoft.com/office/drawing/2014/main" id="{14005B0E-6C43-734D-9B85-B84B9381105A}"/>
              </a:ext>
            </a:extLst>
          </p:cNvPr>
          <p:cNvSpPr/>
          <p:nvPr/>
        </p:nvSpPr>
        <p:spPr>
          <a:xfrm>
            <a:off x="9689244" y="-61395"/>
            <a:ext cx="220049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Arial"/>
              <a:buNone/>
            </a:pPr>
            <a:r>
              <a:rPr lang="en-GB" sz="1800" b="1" i="0" u="none" strike="noStrike" cap="none">
                <a:solidFill>
                  <a:srgbClr val="FFFFFF"/>
                </a:solidFill>
                <a:ea typeface="Arial"/>
                <a:cs typeface="Arial"/>
                <a:sym typeface="Arial"/>
              </a:rPr>
              <a:t>hablar / escuchar</a:t>
            </a:r>
            <a:endParaRPr sz="1800" b="0" i="0" u="none" strike="noStrike" cap="none">
              <a:solidFill>
                <a:srgbClr val="000000"/>
              </a:solidFill>
              <a:ea typeface="Arial"/>
              <a:cs typeface="Arial"/>
              <a:sym typeface="Arial"/>
            </a:endParaRPr>
          </a:p>
        </p:txBody>
      </p:sp>
      <p:sp>
        <p:nvSpPr>
          <p:cNvPr id="27" name="Google Shape;591;p19" descr="background rectangle&#10;">
            <a:extLst>
              <a:ext uri="{FF2B5EF4-FFF2-40B4-BE49-F238E27FC236}">
                <a16:creationId xmlns:a16="http://schemas.microsoft.com/office/drawing/2014/main" id="{1C703603-F6AD-3C48-8FD4-1FF097F8762F}"/>
              </a:ext>
            </a:extLst>
          </p:cNvPr>
          <p:cNvSpPr/>
          <p:nvPr/>
        </p:nvSpPr>
        <p:spPr>
          <a:xfrm>
            <a:off x="9564102" y="79877"/>
            <a:ext cx="2521671" cy="400585"/>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1" i="0" u="none" strike="noStrike" cap="none">
              <a:solidFill>
                <a:srgbClr val="FFFFFF"/>
              </a:solidFill>
              <a:ea typeface="Arial"/>
              <a:cs typeface="Arial"/>
              <a:sym typeface="Arial"/>
            </a:endParaRPr>
          </a:p>
        </p:txBody>
      </p:sp>
      <p:sp>
        <p:nvSpPr>
          <p:cNvPr id="28" name="Google Shape;592;p19">
            <a:extLst>
              <a:ext uri="{FF2B5EF4-FFF2-40B4-BE49-F238E27FC236}">
                <a16:creationId xmlns:a16="http://schemas.microsoft.com/office/drawing/2014/main" id="{2064F372-806F-6845-8903-5C53FA4DD6EF}"/>
              </a:ext>
            </a:extLst>
          </p:cNvPr>
          <p:cNvSpPr txBox="1">
            <a:spLocks/>
          </p:cNvSpPr>
          <p:nvPr/>
        </p:nvSpPr>
        <p:spPr>
          <a:xfrm>
            <a:off x="9564102" y="37575"/>
            <a:ext cx="2521671" cy="463920"/>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spcBef>
                <a:spcPts val="0"/>
              </a:spcBef>
              <a:buClr>
                <a:schemeClr val="lt1"/>
              </a:buClr>
              <a:buSzPts val="2000"/>
              <a:buFont typeface="Arial"/>
              <a:buNone/>
            </a:pPr>
            <a:r>
              <a:rPr lang="en-GB" sz="2000" b="1">
                <a:solidFill>
                  <a:schemeClr val="lt1"/>
                </a:solidFill>
                <a:latin typeface="+mn-lt"/>
              </a:rPr>
              <a:t>hablar / escuchar</a:t>
            </a:r>
          </a:p>
        </p:txBody>
      </p:sp>
      <p:sp>
        <p:nvSpPr>
          <p:cNvPr id="29" name="Google Shape;593;p19">
            <a:extLst>
              <a:ext uri="{FF2B5EF4-FFF2-40B4-BE49-F238E27FC236}">
                <a16:creationId xmlns:a16="http://schemas.microsoft.com/office/drawing/2014/main" id="{C4849A97-2B44-434C-A88E-72031D41D3AD}"/>
              </a:ext>
            </a:extLst>
          </p:cNvPr>
          <p:cNvSpPr txBox="1"/>
          <p:nvPr/>
        </p:nvSpPr>
        <p:spPr>
          <a:xfrm>
            <a:off x="118533" y="0"/>
            <a:ext cx="435186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400"/>
              <a:buFont typeface="Arial"/>
              <a:buNone/>
            </a:pPr>
            <a:r>
              <a:rPr lang="en-GB" sz="2400" b="1" i="0" u="none" strike="noStrike" cap="none" dirty="0" err="1">
                <a:solidFill>
                  <a:schemeClr val="accent5">
                    <a:lumMod val="50000"/>
                  </a:schemeClr>
                </a:solidFill>
                <a:ea typeface="Arial"/>
                <a:cs typeface="Arial"/>
                <a:sym typeface="Arial"/>
              </a:rPr>
              <a:t>Respuestas</a:t>
            </a:r>
            <a:endParaRPr sz="2400" b="1" i="0" u="none" strike="noStrike" cap="none" dirty="0">
              <a:solidFill>
                <a:schemeClr val="accent5">
                  <a:lumMod val="50000"/>
                </a:schemeClr>
              </a:solidFill>
              <a:ea typeface="Arial"/>
              <a:cs typeface="Arial"/>
              <a:sym typeface="Arial"/>
            </a:endParaRPr>
          </a:p>
        </p:txBody>
      </p:sp>
      <p:sp>
        <p:nvSpPr>
          <p:cNvPr id="41" name="Google Shape;605;p19">
            <a:extLst>
              <a:ext uri="{FF2B5EF4-FFF2-40B4-BE49-F238E27FC236}">
                <a16:creationId xmlns:a16="http://schemas.microsoft.com/office/drawing/2014/main" id="{1355BE76-63B9-3544-B2D4-6354D7E4573F}"/>
              </a:ext>
            </a:extLst>
          </p:cNvPr>
          <p:cNvSpPr txBox="1"/>
          <p:nvPr/>
        </p:nvSpPr>
        <p:spPr>
          <a:xfrm>
            <a:off x="6266663" y="66061"/>
            <a:ext cx="1961351"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Arial"/>
              <a:buNone/>
            </a:pPr>
            <a:r>
              <a:rPr lang="en-GB" sz="2200" b="1" i="0" u="none" strike="noStrike" cap="none">
                <a:solidFill>
                  <a:schemeClr val="accent5">
                    <a:lumMod val="50000"/>
                  </a:schemeClr>
                </a:solidFill>
                <a:ea typeface="Arial"/>
                <a:cs typeface="Arial"/>
                <a:sym typeface="Arial"/>
              </a:rPr>
              <a:t>Estudiante B </a:t>
            </a:r>
            <a:endParaRPr>
              <a:solidFill>
                <a:schemeClr val="accent5">
                  <a:lumMod val="50000"/>
                </a:schemeClr>
              </a:solidFill>
            </a:endParaRPr>
          </a:p>
        </p:txBody>
      </p:sp>
      <p:sp>
        <p:nvSpPr>
          <p:cNvPr id="51" name="Google Shape;615;p19">
            <a:extLst>
              <a:ext uri="{FF2B5EF4-FFF2-40B4-BE49-F238E27FC236}">
                <a16:creationId xmlns:a16="http://schemas.microsoft.com/office/drawing/2014/main" id="{3BF966A2-9D29-1749-ACC8-472B016DA536}"/>
              </a:ext>
            </a:extLst>
          </p:cNvPr>
          <p:cNvSpPr txBox="1"/>
          <p:nvPr/>
        </p:nvSpPr>
        <p:spPr>
          <a:xfrm>
            <a:off x="2289991" y="138560"/>
            <a:ext cx="1961351"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Arial"/>
              <a:buNone/>
            </a:pPr>
            <a:r>
              <a:rPr lang="en-GB" sz="2200" b="1" i="0" u="none" strike="noStrike" cap="none">
                <a:solidFill>
                  <a:schemeClr val="accent5">
                    <a:lumMod val="50000"/>
                  </a:schemeClr>
                </a:solidFill>
                <a:ea typeface="Arial"/>
                <a:cs typeface="Arial"/>
                <a:sym typeface="Arial"/>
              </a:rPr>
              <a:t>Estudiante A </a:t>
            </a:r>
            <a:endParaRPr>
              <a:solidFill>
                <a:schemeClr val="accent5">
                  <a:lumMod val="50000"/>
                </a:schemeClr>
              </a:solidFill>
            </a:endParaRPr>
          </a:p>
        </p:txBody>
      </p:sp>
      <p:sp>
        <p:nvSpPr>
          <p:cNvPr id="52" name="Google Shape;539;p17">
            <a:extLst>
              <a:ext uri="{FF2B5EF4-FFF2-40B4-BE49-F238E27FC236}">
                <a16:creationId xmlns:a16="http://schemas.microsoft.com/office/drawing/2014/main" id="{CBB832CD-440C-F141-A35A-3F803D54D01C}"/>
              </a:ext>
            </a:extLst>
          </p:cNvPr>
          <p:cNvSpPr/>
          <p:nvPr/>
        </p:nvSpPr>
        <p:spPr>
          <a:xfrm>
            <a:off x="200803" y="473236"/>
            <a:ext cx="5131547" cy="5911528"/>
          </a:xfrm>
          <a:prstGeom prst="rect">
            <a:avLst/>
          </a:prstGeom>
          <a:solidFill>
            <a:schemeClr val="bg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457200" marR="0" lvl="0" indent="-292100" algn="l" rtl="0">
              <a:lnSpc>
                <a:spcPct val="130000"/>
              </a:lnSpc>
              <a:spcBef>
                <a:spcPts val="0"/>
              </a:spcBef>
              <a:spcAft>
                <a:spcPts val="0"/>
              </a:spcAft>
              <a:buClr>
                <a:schemeClr val="lt1"/>
              </a:buClr>
              <a:buSzPts val="2600"/>
              <a:buFont typeface="Arial"/>
              <a:buNone/>
            </a:pPr>
            <a:endParaRPr sz="2600" b="0" i="0" u="none" strike="noStrike" cap="none">
              <a:solidFill>
                <a:srgbClr val="002060"/>
              </a:solidFill>
              <a:latin typeface="Century Gothic" panose="020B0502020202020204" pitchFamily="34" charset="0"/>
              <a:ea typeface="Arial"/>
              <a:cs typeface="Arial"/>
              <a:sym typeface="Arial"/>
            </a:endParaRPr>
          </a:p>
        </p:txBody>
      </p:sp>
      <p:sp>
        <p:nvSpPr>
          <p:cNvPr id="53" name="Google Shape;540;p17">
            <a:extLst>
              <a:ext uri="{FF2B5EF4-FFF2-40B4-BE49-F238E27FC236}">
                <a16:creationId xmlns:a16="http://schemas.microsoft.com/office/drawing/2014/main" id="{A131DC16-DE9F-B64B-AF06-073D5CD61AD9}"/>
              </a:ext>
            </a:extLst>
          </p:cNvPr>
          <p:cNvSpPr txBox="1"/>
          <p:nvPr/>
        </p:nvSpPr>
        <p:spPr>
          <a:xfrm>
            <a:off x="245472" y="491572"/>
            <a:ext cx="5449805" cy="6555600"/>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rgbClr val="002060"/>
              </a:buClr>
              <a:buSzPts val="2000"/>
            </a:pPr>
            <a:r>
              <a:rPr lang="en-GB" sz="2000" b="0" i="0" u="none" strike="noStrike" cap="none" dirty="0">
                <a:solidFill>
                  <a:schemeClr val="accent5">
                    <a:lumMod val="50000"/>
                  </a:schemeClr>
                </a:solidFill>
                <a:latin typeface="Century Gothic" panose="020B0502020202020204" pitchFamily="34" charset="0"/>
                <a:ea typeface="Arial"/>
                <a:cs typeface="Arial"/>
                <a:sym typeface="Arial"/>
              </a:rPr>
              <a:t>1. Do you forget important things often</a:t>
            </a:r>
            <a:r>
              <a:rPr lang="es-ES" sz="2000" b="0" i="0" u="none" strike="noStrike" cap="none" dirty="0">
                <a:solidFill>
                  <a:schemeClr val="accent5">
                    <a:lumMod val="50000"/>
                  </a:schemeClr>
                </a:solidFill>
                <a:latin typeface="Century Gothic" panose="020B0502020202020204" pitchFamily="34" charset="0"/>
                <a:ea typeface="Arial"/>
                <a:cs typeface="Arial"/>
                <a:sym typeface="Arial"/>
              </a:rPr>
              <a:t>? </a:t>
            </a:r>
          </a:p>
          <a:p>
            <a:pPr marR="0" lvl="0" algn="l" rtl="0">
              <a:spcBef>
                <a:spcPts val="0"/>
              </a:spcBef>
              <a:spcAft>
                <a:spcPts val="0"/>
              </a:spcAft>
              <a:buClr>
                <a:srgbClr val="002060"/>
              </a:buClr>
              <a:buSzPts val="2000"/>
            </a:pPr>
            <a:r>
              <a:rPr lang="es-ES" sz="2000" b="1" i="0" u="none" strike="noStrike" cap="none" dirty="0">
                <a:solidFill>
                  <a:schemeClr val="accent5">
                    <a:lumMod val="50000"/>
                  </a:schemeClr>
                </a:solidFill>
                <a:latin typeface="Century Gothic" panose="020B0502020202020204" pitchFamily="34" charset="0"/>
                <a:ea typeface="Arial"/>
                <a:cs typeface="Arial"/>
                <a:sym typeface="Arial"/>
              </a:rPr>
              <a:t>¿Olvidáis cosas importantes a menudo?</a:t>
            </a:r>
            <a:endParaRPr lang="en-GB" sz="2000" b="0" i="0" u="none" strike="noStrike" cap="none" dirty="0">
              <a:solidFill>
                <a:schemeClr val="accent5">
                  <a:lumMod val="50000"/>
                </a:schemeClr>
              </a:solidFill>
              <a:latin typeface="Century Gothic" panose="020B0502020202020204" pitchFamily="34" charset="0"/>
              <a:ea typeface="Arial"/>
              <a:cs typeface="Arial"/>
              <a:sym typeface="Arial"/>
            </a:endParaRPr>
          </a:p>
          <a:p>
            <a:pPr marL="457200" marR="0" lvl="0" indent="-330200" algn="l" rtl="0">
              <a:spcBef>
                <a:spcPts val="0"/>
              </a:spcBef>
              <a:spcAft>
                <a:spcPts val="0"/>
              </a:spcAft>
              <a:buClr>
                <a:schemeClr val="dk1"/>
              </a:buClr>
              <a:buSzPts val="2000"/>
              <a:buFont typeface="Arial"/>
              <a:buNone/>
            </a:pPr>
            <a:endParaRPr lang="en-GB" sz="2000" dirty="0">
              <a:solidFill>
                <a:schemeClr val="accent5">
                  <a:lumMod val="50000"/>
                </a:schemeClr>
              </a:solidFill>
              <a:latin typeface="Century Gothic" panose="020B0502020202020204" pitchFamily="34" charset="0"/>
              <a:ea typeface="Arial"/>
              <a:cs typeface="Arial"/>
              <a:sym typeface="Arial"/>
            </a:endParaRPr>
          </a:p>
          <a:p>
            <a:pPr>
              <a:buClr>
                <a:srgbClr val="002060"/>
              </a:buClr>
              <a:buSzPts val="2000"/>
            </a:pPr>
            <a:r>
              <a:rPr lang="en-GB" sz="2000" dirty="0">
                <a:solidFill>
                  <a:schemeClr val="accent5">
                    <a:lumMod val="50000"/>
                  </a:schemeClr>
                </a:solidFill>
                <a:latin typeface="Century Gothic" panose="020B0502020202020204" pitchFamily="34" charset="0"/>
                <a:ea typeface="Arial"/>
                <a:cs typeface="Arial"/>
                <a:sym typeface="Arial"/>
              </a:rPr>
              <a:t>2. Do you always manage to hand in homework on time. </a:t>
            </a:r>
            <a:r>
              <a:rPr lang="en-GB" sz="2000" b="1" dirty="0">
                <a:solidFill>
                  <a:schemeClr val="accent5">
                    <a:lumMod val="50000"/>
                  </a:schemeClr>
                </a:solidFill>
                <a:latin typeface="Century Gothic" panose="020B0502020202020204" pitchFamily="34" charset="0"/>
                <a:ea typeface="Arial"/>
                <a:cs typeface="Arial"/>
                <a:sym typeface="Arial"/>
              </a:rPr>
              <a:t>¿</a:t>
            </a:r>
            <a:r>
              <a:rPr lang="en-GB" sz="2000" b="1" dirty="0" err="1">
                <a:solidFill>
                  <a:schemeClr val="accent5">
                    <a:lumMod val="50000"/>
                  </a:schemeClr>
                </a:solidFill>
                <a:latin typeface="Century Gothic" panose="020B0502020202020204" pitchFamily="34" charset="0"/>
                <a:ea typeface="Arial"/>
                <a:cs typeface="Arial"/>
                <a:sym typeface="Arial"/>
              </a:rPr>
              <a:t>Siempre</a:t>
            </a:r>
            <a:r>
              <a:rPr lang="en-GB" sz="2000" b="1" dirty="0">
                <a:solidFill>
                  <a:schemeClr val="accent5">
                    <a:lumMod val="50000"/>
                  </a:schemeClr>
                </a:solidFill>
                <a:latin typeface="Century Gothic" panose="020B0502020202020204" pitchFamily="34" charset="0"/>
                <a:ea typeface="Arial"/>
                <a:cs typeface="Arial"/>
                <a:sym typeface="Arial"/>
              </a:rPr>
              <a:t> </a:t>
            </a:r>
            <a:r>
              <a:rPr lang="en-GB" sz="2000" b="1" dirty="0" err="1">
                <a:solidFill>
                  <a:schemeClr val="accent5">
                    <a:lumMod val="50000"/>
                  </a:schemeClr>
                </a:solidFill>
                <a:latin typeface="Century Gothic" panose="020B0502020202020204" pitchFamily="34" charset="0"/>
                <a:ea typeface="Arial"/>
                <a:cs typeface="Arial"/>
                <a:sym typeface="Arial"/>
              </a:rPr>
              <a:t>lográis</a:t>
            </a:r>
            <a:r>
              <a:rPr lang="en-GB" sz="2000" b="1" dirty="0">
                <a:solidFill>
                  <a:schemeClr val="accent5">
                    <a:lumMod val="50000"/>
                  </a:schemeClr>
                </a:solidFill>
                <a:latin typeface="Century Gothic" panose="020B0502020202020204" pitchFamily="34" charset="0"/>
                <a:ea typeface="Arial"/>
                <a:cs typeface="Arial"/>
                <a:sym typeface="Arial"/>
              </a:rPr>
              <a:t> </a:t>
            </a:r>
            <a:r>
              <a:rPr lang="en-GB" sz="2000" b="1" dirty="0" err="1">
                <a:solidFill>
                  <a:schemeClr val="accent5">
                    <a:lumMod val="50000"/>
                  </a:schemeClr>
                </a:solidFill>
                <a:latin typeface="Century Gothic" panose="020B0502020202020204" pitchFamily="34" charset="0"/>
                <a:ea typeface="Arial"/>
                <a:cs typeface="Arial"/>
                <a:sym typeface="Arial"/>
              </a:rPr>
              <a:t>entregar</a:t>
            </a:r>
            <a:r>
              <a:rPr lang="en-GB" sz="2000" b="1" dirty="0">
                <a:solidFill>
                  <a:schemeClr val="accent5">
                    <a:lumMod val="50000"/>
                  </a:schemeClr>
                </a:solidFill>
                <a:latin typeface="Century Gothic" panose="020B0502020202020204" pitchFamily="34" charset="0"/>
                <a:ea typeface="Arial"/>
                <a:cs typeface="Arial"/>
                <a:sym typeface="Arial"/>
              </a:rPr>
              <a:t> los </a:t>
            </a:r>
            <a:r>
              <a:rPr lang="en-GB" sz="2000" b="1" dirty="0" err="1">
                <a:solidFill>
                  <a:schemeClr val="accent5">
                    <a:lumMod val="50000"/>
                  </a:schemeClr>
                </a:solidFill>
                <a:latin typeface="Century Gothic" panose="020B0502020202020204" pitchFamily="34" charset="0"/>
                <a:ea typeface="Arial"/>
                <a:cs typeface="Arial"/>
                <a:sym typeface="Arial"/>
              </a:rPr>
              <a:t>deberes</a:t>
            </a:r>
            <a:r>
              <a:rPr lang="en-GB" sz="2000" b="1" dirty="0">
                <a:solidFill>
                  <a:schemeClr val="accent5">
                    <a:lumMod val="50000"/>
                  </a:schemeClr>
                </a:solidFill>
                <a:latin typeface="Century Gothic" panose="020B0502020202020204" pitchFamily="34" charset="0"/>
                <a:ea typeface="Arial"/>
                <a:cs typeface="Arial"/>
                <a:sym typeface="Arial"/>
              </a:rPr>
              <a:t> a </a:t>
            </a:r>
            <a:r>
              <a:rPr lang="en-GB" sz="2000" b="1" dirty="0" err="1">
                <a:solidFill>
                  <a:schemeClr val="accent5">
                    <a:lumMod val="50000"/>
                  </a:schemeClr>
                </a:solidFill>
                <a:latin typeface="Century Gothic" panose="020B0502020202020204" pitchFamily="34" charset="0"/>
                <a:ea typeface="Arial"/>
                <a:cs typeface="Arial"/>
                <a:sym typeface="Arial"/>
              </a:rPr>
              <a:t>tiempo</a:t>
            </a:r>
            <a:r>
              <a:rPr lang="en-GB" sz="2000" b="1" dirty="0">
                <a:solidFill>
                  <a:schemeClr val="accent5">
                    <a:lumMod val="50000"/>
                  </a:schemeClr>
                </a:solidFill>
                <a:latin typeface="Century Gothic" panose="020B0502020202020204" pitchFamily="34" charset="0"/>
                <a:ea typeface="Arial"/>
                <a:cs typeface="Arial"/>
                <a:sym typeface="Arial"/>
              </a:rPr>
              <a:t>?</a:t>
            </a:r>
          </a:p>
          <a:p>
            <a:pPr marR="0" lvl="0" algn="l" rtl="0">
              <a:spcBef>
                <a:spcPts val="0"/>
              </a:spcBef>
              <a:spcAft>
                <a:spcPts val="0"/>
              </a:spcAft>
              <a:buClr>
                <a:srgbClr val="002060"/>
              </a:buClr>
              <a:buSzPts val="2000"/>
            </a:pPr>
            <a:endParaRPr lang="en-GB" sz="2000" dirty="0">
              <a:solidFill>
                <a:schemeClr val="accent5">
                  <a:lumMod val="50000"/>
                </a:schemeClr>
              </a:solidFill>
              <a:latin typeface="Century Gothic" panose="020B0502020202020204" pitchFamily="34" charset="0"/>
              <a:ea typeface="Arial"/>
              <a:cs typeface="Arial"/>
              <a:sym typeface="Arial"/>
            </a:endParaRPr>
          </a:p>
          <a:p>
            <a:pPr marR="0" lvl="0" algn="l" rtl="0">
              <a:spcBef>
                <a:spcPts val="0"/>
              </a:spcBef>
              <a:spcAft>
                <a:spcPts val="0"/>
              </a:spcAft>
              <a:buClr>
                <a:srgbClr val="002060"/>
              </a:buClr>
              <a:buSzPts val="2000"/>
            </a:pPr>
            <a:r>
              <a:rPr lang="en-GB" sz="2000" dirty="0">
                <a:solidFill>
                  <a:schemeClr val="accent5">
                    <a:lumMod val="50000"/>
                  </a:schemeClr>
                </a:solidFill>
                <a:latin typeface="Century Gothic" panose="020B0502020202020204" pitchFamily="34" charset="0"/>
                <a:ea typeface="Arial"/>
                <a:cs typeface="Arial"/>
                <a:sym typeface="Arial"/>
              </a:rPr>
              <a:t>3. Do you support your classmates?</a:t>
            </a:r>
          </a:p>
          <a:p>
            <a:pPr>
              <a:buClr>
                <a:srgbClr val="002060"/>
              </a:buClr>
              <a:buSzPts val="2000"/>
            </a:pPr>
            <a:r>
              <a:rPr lang="en-GB" sz="2000" b="1" dirty="0">
                <a:solidFill>
                  <a:schemeClr val="accent5">
                    <a:lumMod val="50000"/>
                  </a:schemeClr>
                </a:solidFill>
                <a:latin typeface="Century Gothic" panose="020B0502020202020204" pitchFamily="34" charset="0"/>
                <a:ea typeface="Arial"/>
                <a:cs typeface="Arial"/>
                <a:sym typeface="Arial"/>
              </a:rPr>
              <a:t>¿</a:t>
            </a:r>
            <a:r>
              <a:rPr lang="en-GB" sz="2000" b="1" dirty="0" err="1">
                <a:solidFill>
                  <a:schemeClr val="accent5">
                    <a:lumMod val="50000"/>
                  </a:schemeClr>
                </a:solidFill>
                <a:latin typeface="Century Gothic" panose="020B0502020202020204" pitchFamily="34" charset="0"/>
                <a:ea typeface="Arial"/>
                <a:cs typeface="Arial"/>
                <a:sym typeface="Arial"/>
              </a:rPr>
              <a:t>Apoyas</a:t>
            </a:r>
            <a:r>
              <a:rPr lang="en-GB" sz="2000" b="1" dirty="0">
                <a:solidFill>
                  <a:schemeClr val="accent5">
                    <a:lumMod val="50000"/>
                  </a:schemeClr>
                </a:solidFill>
                <a:latin typeface="Century Gothic" panose="020B0502020202020204" pitchFamily="34" charset="0"/>
                <a:ea typeface="Arial"/>
                <a:cs typeface="Arial"/>
                <a:sym typeface="Arial"/>
              </a:rPr>
              <a:t> a </a:t>
            </a:r>
            <a:r>
              <a:rPr lang="en-GB" sz="2000" b="1" dirty="0" err="1">
                <a:solidFill>
                  <a:schemeClr val="accent5">
                    <a:lumMod val="50000"/>
                  </a:schemeClr>
                </a:solidFill>
                <a:latin typeface="Century Gothic" panose="020B0502020202020204" pitchFamily="34" charset="0"/>
                <a:ea typeface="Arial"/>
                <a:cs typeface="Arial"/>
                <a:sym typeface="Arial"/>
              </a:rPr>
              <a:t>tus</a:t>
            </a:r>
            <a:r>
              <a:rPr lang="en-GB" sz="2000" b="1" dirty="0">
                <a:solidFill>
                  <a:schemeClr val="accent5">
                    <a:lumMod val="50000"/>
                  </a:schemeClr>
                </a:solidFill>
                <a:latin typeface="Century Gothic" panose="020B0502020202020204" pitchFamily="34" charset="0"/>
                <a:ea typeface="Arial"/>
                <a:cs typeface="Arial"/>
                <a:sym typeface="Arial"/>
              </a:rPr>
              <a:t> </a:t>
            </a:r>
            <a:r>
              <a:rPr lang="en-GB" sz="2000" b="1" dirty="0" err="1">
                <a:solidFill>
                  <a:schemeClr val="accent5">
                    <a:lumMod val="50000"/>
                  </a:schemeClr>
                </a:solidFill>
                <a:latin typeface="Century Gothic" panose="020B0502020202020204" pitchFamily="34" charset="0"/>
                <a:ea typeface="Arial"/>
                <a:cs typeface="Arial"/>
                <a:sym typeface="Arial"/>
              </a:rPr>
              <a:t>compañeros</a:t>
            </a:r>
            <a:r>
              <a:rPr lang="en-GB" sz="2000" b="1" dirty="0">
                <a:solidFill>
                  <a:schemeClr val="accent5">
                    <a:lumMod val="50000"/>
                  </a:schemeClr>
                </a:solidFill>
                <a:latin typeface="Century Gothic" panose="020B0502020202020204" pitchFamily="34" charset="0"/>
                <a:ea typeface="Arial"/>
                <a:cs typeface="Arial"/>
                <a:sym typeface="Arial"/>
              </a:rPr>
              <a:t>?</a:t>
            </a:r>
          </a:p>
          <a:p>
            <a:pPr marR="0" lvl="0" algn="l" rtl="0">
              <a:spcBef>
                <a:spcPts val="0"/>
              </a:spcBef>
              <a:spcAft>
                <a:spcPts val="0"/>
              </a:spcAft>
              <a:buClr>
                <a:srgbClr val="002060"/>
              </a:buClr>
              <a:buSzPts val="2000"/>
            </a:pPr>
            <a:endParaRPr lang="en-GB" sz="2000" dirty="0">
              <a:solidFill>
                <a:schemeClr val="accent5">
                  <a:lumMod val="50000"/>
                </a:schemeClr>
              </a:solidFill>
              <a:latin typeface="Century Gothic" panose="020B0502020202020204" pitchFamily="34" charset="0"/>
              <a:ea typeface="Arial"/>
              <a:cs typeface="Arial"/>
              <a:sym typeface="Arial"/>
            </a:endParaRPr>
          </a:p>
          <a:p>
            <a:pPr marR="0" lvl="0" algn="l" rtl="0">
              <a:spcBef>
                <a:spcPts val="0"/>
              </a:spcBef>
              <a:spcAft>
                <a:spcPts val="0"/>
              </a:spcAft>
              <a:buClr>
                <a:srgbClr val="002060"/>
              </a:buClr>
              <a:buSzPts val="2000"/>
            </a:pPr>
            <a:r>
              <a:rPr lang="en-GB" sz="2000" dirty="0">
                <a:solidFill>
                  <a:schemeClr val="accent5">
                    <a:lumMod val="50000"/>
                  </a:schemeClr>
                </a:solidFill>
                <a:latin typeface="Century Gothic" panose="020B0502020202020204" pitchFamily="34" charset="0"/>
                <a:ea typeface="Arial"/>
                <a:cs typeface="Arial"/>
                <a:sym typeface="Arial"/>
              </a:rPr>
              <a:t>4. Do you finish tasks fast?</a:t>
            </a:r>
          </a:p>
          <a:p>
            <a:pPr>
              <a:buClr>
                <a:srgbClr val="002060"/>
              </a:buClr>
              <a:buSzPts val="2000"/>
            </a:pPr>
            <a:r>
              <a:rPr lang="en-GB" sz="2000" b="1" dirty="0">
                <a:solidFill>
                  <a:schemeClr val="accent5">
                    <a:lumMod val="50000"/>
                  </a:schemeClr>
                </a:solidFill>
                <a:latin typeface="Century Gothic" panose="020B0502020202020204" pitchFamily="34" charset="0"/>
                <a:ea typeface="Arial"/>
                <a:cs typeface="Arial"/>
                <a:sym typeface="Arial"/>
              </a:rPr>
              <a:t>¿</a:t>
            </a:r>
            <a:r>
              <a:rPr lang="en-GB" sz="2000" b="1" dirty="0" err="1">
                <a:solidFill>
                  <a:schemeClr val="accent5">
                    <a:lumMod val="50000"/>
                  </a:schemeClr>
                </a:solidFill>
                <a:latin typeface="Century Gothic" panose="020B0502020202020204" pitchFamily="34" charset="0"/>
                <a:ea typeface="Arial"/>
                <a:cs typeface="Arial"/>
                <a:sym typeface="Arial"/>
              </a:rPr>
              <a:t>Terminas</a:t>
            </a:r>
            <a:r>
              <a:rPr lang="en-GB" sz="2000" b="1" dirty="0">
                <a:solidFill>
                  <a:schemeClr val="accent5">
                    <a:lumMod val="50000"/>
                  </a:schemeClr>
                </a:solidFill>
                <a:latin typeface="Century Gothic" panose="020B0502020202020204" pitchFamily="34" charset="0"/>
                <a:ea typeface="Arial"/>
                <a:cs typeface="Arial"/>
                <a:sym typeface="Arial"/>
              </a:rPr>
              <a:t> las </a:t>
            </a:r>
            <a:r>
              <a:rPr lang="en-GB" sz="2000" b="1" dirty="0" err="1">
                <a:solidFill>
                  <a:schemeClr val="accent5">
                    <a:lumMod val="50000"/>
                  </a:schemeClr>
                </a:solidFill>
                <a:latin typeface="Century Gothic" panose="020B0502020202020204" pitchFamily="34" charset="0"/>
                <a:ea typeface="Arial"/>
                <a:cs typeface="Arial"/>
                <a:sym typeface="Arial"/>
              </a:rPr>
              <a:t>tareas</a:t>
            </a:r>
            <a:r>
              <a:rPr lang="en-GB" sz="2000" b="1" dirty="0">
                <a:solidFill>
                  <a:schemeClr val="accent5">
                    <a:lumMod val="50000"/>
                  </a:schemeClr>
                </a:solidFill>
                <a:latin typeface="Century Gothic" panose="020B0502020202020204" pitchFamily="34" charset="0"/>
                <a:ea typeface="Arial"/>
                <a:cs typeface="Arial"/>
                <a:sym typeface="Arial"/>
              </a:rPr>
              <a:t> </a:t>
            </a:r>
            <a:r>
              <a:rPr lang="en-GB" sz="2000" b="1" dirty="0" err="1">
                <a:solidFill>
                  <a:schemeClr val="accent5">
                    <a:lumMod val="50000"/>
                  </a:schemeClr>
                </a:solidFill>
                <a:latin typeface="Century Gothic" panose="020B0502020202020204" pitchFamily="34" charset="0"/>
                <a:ea typeface="Arial"/>
                <a:cs typeface="Arial"/>
                <a:sym typeface="Arial"/>
              </a:rPr>
              <a:t>rápido</a:t>
            </a:r>
            <a:r>
              <a:rPr lang="en-GB" sz="2000" b="1" dirty="0">
                <a:solidFill>
                  <a:schemeClr val="accent5">
                    <a:lumMod val="50000"/>
                  </a:schemeClr>
                </a:solidFill>
                <a:latin typeface="Century Gothic" panose="020B0502020202020204" pitchFamily="34" charset="0"/>
                <a:ea typeface="Arial"/>
                <a:cs typeface="Arial"/>
                <a:sym typeface="Arial"/>
              </a:rPr>
              <a:t>?</a:t>
            </a:r>
            <a:endParaRPr lang="en-GB" sz="2000" dirty="0">
              <a:solidFill>
                <a:schemeClr val="accent5">
                  <a:lumMod val="50000"/>
                </a:schemeClr>
              </a:solidFill>
              <a:latin typeface="Century Gothic" panose="020B0502020202020204" pitchFamily="34" charset="0"/>
              <a:ea typeface="Arial"/>
              <a:cs typeface="Arial"/>
              <a:sym typeface="Arial"/>
            </a:endParaRPr>
          </a:p>
          <a:p>
            <a:pPr marR="0" lvl="0" algn="l" rtl="0">
              <a:spcBef>
                <a:spcPts val="0"/>
              </a:spcBef>
              <a:spcAft>
                <a:spcPts val="0"/>
              </a:spcAft>
              <a:buClr>
                <a:srgbClr val="002060"/>
              </a:buClr>
              <a:buSzPts val="2000"/>
            </a:pPr>
            <a:endParaRPr lang="en-GB" sz="2000" dirty="0">
              <a:solidFill>
                <a:schemeClr val="accent5">
                  <a:lumMod val="50000"/>
                </a:schemeClr>
              </a:solidFill>
              <a:latin typeface="Century Gothic" panose="020B0502020202020204" pitchFamily="34" charset="0"/>
              <a:ea typeface="Arial"/>
              <a:cs typeface="Arial"/>
              <a:sym typeface="Arial"/>
            </a:endParaRPr>
          </a:p>
          <a:p>
            <a:pPr marR="0" lvl="0" algn="l" rtl="0">
              <a:spcBef>
                <a:spcPts val="0"/>
              </a:spcBef>
              <a:spcAft>
                <a:spcPts val="0"/>
              </a:spcAft>
              <a:buClr>
                <a:srgbClr val="002060"/>
              </a:buClr>
              <a:buSzPts val="2000"/>
            </a:pPr>
            <a:r>
              <a:rPr lang="en-GB" sz="2000" dirty="0">
                <a:solidFill>
                  <a:schemeClr val="accent5">
                    <a:lumMod val="50000"/>
                  </a:schemeClr>
                </a:solidFill>
                <a:latin typeface="Century Gothic" panose="020B0502020202020204" pitchFamily="34" charset="0"/>
                <a:ea typeface="Arial"/>
                <a:cs typeface="Arial"/>
                <a:sym typeface="Arial"/>
              </a:rPr>
              <a:t>5 Do you pay attention to details*?</a:t>
            </a:r>
          </a:p>
          <a:p>
            <a:pPr>
              <a:buClr>
                <a:srgbClr val="002060"/>
              </a:buClr>
              <a:buSzPts val="2000"/>
            </a:pPr>
            <a:r>
              <a:rPr lang="en-GB" sz="2000" b="1" dirty="0">
                <a:solidFill>
                  <a:schemeClr val="accent5">
                    <a:lumMod val="50000"/>
                  </a:schemeClr>
                </a:solidFill>
                <a:latin typeface="Century Gothic" panose="020B0502020202020204" pitchFamily="34" charset="0"/>
                <a:ea typeface="Arial"/>
                <a:cs typeface="Arial"/>
                <a:sym typeface="Arial"/>
              </a:rPr>
              <a:t>¿</a:t>
            </a:r>
            <a:r>
              <a:rPr lang="en-GB" sz="2000" b="1" dirty="0" err="1">
                <a:solidFill>
                  <a:schemeClr val="accent5">
                    <a:lumMod val="50000"/>
                  </a:schemeClr>
                </a:solidFill>
                <a:latin typeface="Century Gothic" panose="020B0502020202020204" pitchFamily="34" charset="0"/>
                <a:ea typeface="Arial"/>
                <a:cs typeface="Arial"/>
                <a:sym typeface="Arial"/>
              </a:rPr>
              <a:t>Prestas</a:t>
            </a:r>
            <a:r>
              <a:rPr lang="en-GB" sz="2000" b="1" dirty="0">
                <a:solidFill>
                  <a:schemeClr val="accent5">
                    <a:lumMod val="50000"/>
                  </a:schemeClr>
                </a:solidFill>
                <a:latin typeface="Century Gothic" panose="020B0502020202020204" pitchFamily="34" charset="0"/>
                <a:ea typeface="Arial"/>
                <a:cs typeface="Arial"/>
                <a:sym typeface="Arial"/>
              </a:rPr>
              <a:t> </a:t>
            </a:r>
            <a:r>
              <a:rPr lang="en-GB" sz="2000" b="1" dirty="0" err="1">
                <a:solidFill>
                  <a:schemeClr val="accent5">
                    <a:lumMod val="50000"/>
                  </a:schemeClr>
                </a:solidFill>
                <a:latin typeface="Century Gothic" panose="020B0502020202020204" pitchFamily="34" charset="0"/>
                <a:ea typeface="Arial"/>
                <a:cs typeface="Arial"/>
                <a:sym typeface="Arial"/>
              </a:rPr>
              <a:t>atención</a:t>
            </a:r>
            <a:r>
              <a:rPr lang="en-GB" sz="2000" b="1" dirty="0">
                <a:solidFill>
                  <a:schemeClr val="accent5">
                    <a:lumMod val="50000"/>
                  </a:schemeClr>
                </a:solidFill>
                <a:latin typeface="Century Gothic" panose="020B0502020202020204" pitchFamily="34" charset="0"/>
                <a:ea typeface="Arial"/>
                <a:cs typeface="Arial"/>
                <a:sym typeface="Arial"/>
              </a:rPr>
              <a:t> a los </a:t>
            </a:r>
            <a:r>
              <a:rPr lang="en-GB" sz="2000" b="1" dirty="0" err="1">
                <a:solidFill>
                  <a:schemeClr val="accent5">
                    <a:lumMod val="50000"/>
                  </a:schemeClr>
                </a:solidFill>
                <a:latin typeface="Century Gothic" panose="020B0502020202020204" pitchFamily="34" charset="0"/>
                <a:ea typeface="Arial"/>
                <a:cs typeface="Arial"/>
                <a:sym typeface="Arial"/>
              </a:rPr>
              <a:t>detalles</a:t>
            </a:r>
            <a:r>
              <a:rPr lang="en-GB" sz="2000" b="1" dirty="0">
                <a:solidFill>
                  <a:schemeClr val="accent5">
                    <a:lumMod val="50000"/>
                  </a:schemeClr>
                </a:solidFill>
                <a:latin typeface="Century Gothic" panose="020B0502020202020204" pitchFamily="34" charset="0"/>
                <a:ea typeface="Arial"/>
                <a:cs typeface="Arial"/>
                <a:sym typeface="Arial"/>
              </a:rPr>
              <a:t>?</a:t>
            </a:r>
          </a:p>
          <a:p>
            <a:pPr marR="0" lvl="0" algn="l" rtl="0">
              <a:spcBef>
                <a:spcPts val="0"/>
              </a:spcBef>
              <a:spcAft>
                <a:spcPts val="0"/>
              </a:spcAft>
              <a:buClr>
                <a:srgbClr val="002060"/>
              </a:buClr>
              <a:buSzPts val="2000"/>
            </a:pPr>
            <a:endParaRPr lang="en-GB" sz="2000" dirty="0">
              <a:solidFill>
                <a:schemeClr val="accent5">
                  <a:lumMod val="50000"/>
                </a:schemeClr>
              </a:solidFill>
              <a:latin typeface="Century Gothic" panose="020B0502020202020204" pitchFamily="34" charset="0"/>
              <a:ea typeface="Arial"/>
              <a:cs typeface="Arial"/>
              <a:sym typeface="Arial"/>
            </a:endParaRPr>
          </a:p>
          <a:p>
            <a:pPr marR="0" lvl="0" algn="l" rtl="0">
              <a:spcBef>
                <a:spcPts val="0"/>
              </a:spcBef>
              <a:spcAft>
                <a:spcPts val="0"/>
              </a:spcAft>
              <a:buClr>
                <a:srgbClr val="002060"/>
              </a:buClr>
              <a:buSzPts val="2000"/>
            </a:pPr>
            <a:r>
              <a:rPr lang="en-GB" sz="2000" dirty="0">
                <a:solidFill>
                  <a:schemeClr val="accent5">
                    <a:lumMod val="50000"/>
                  </a:schemeClr>
                </a:solidFill>
                <a:latin typeface="Century Gothic" panose="020B0502020202020204" pitchFamily="34" charset="0"/>
                <a:ea typeface="Arial"/>
                <a:cs typeface="Arial"/>
                <a:sym typeface="Arial"/>
              </a:rPr>
              <a:t>6. Do you participate in activities after school? </a:t>
            </a:r>
            <a:r>
              <a:rPr lang="en-GB" sz="2000" b="1" dirty="0">
                <a:solidFill>
                  <a:schemeClr val="accent5">
                    <a:lumMod val="50000"/>
                  </a:schemeClr>
                </a:solidFill>
                <a:latin typeface="Century Gothic" panose="020B0502020202020204" pitchFamily="34" charset="0"/>
                <a:ea typeface="Arial"/>
                <a:cs typeface="Arial"/>
                <a:sym typeface="Arial"/>
              </a:rPr>
              <a:t>¿</a:t>
            </a:r>
            <a:r>
              <a:rPr lang="en-GB" sz="2000" b="1" dirty="0" err="1">
                <a:solidFill>
                  <a:schemeClr val="accent5">
                    <a:lumMod val="50000"/>
                  </a:schemeClr>
                </a:solidFill>
                <a:latin typeface="Century Gothic" panose="020B0502020202020204" pitchFamily="34" charset="0"/>
                <a:ea typeface="Arial"/>
                <a:cs typeface="Arial"/>
                <a:sym typeface="Arial"/>
              </a:rPr>
              <a:t>Participáis</a:t>
            </a:r>
            <a:r>
              <a:rPr lang="en-GB" sz="2000" b="1" dirty="0">
                <a:solidFill>
                  <a:schemeClr val="accent5">
                    <a:lumMod val="50000"/>
                  </a:schemeClr>
                </a:solidFill>
                <a:latin typeface="Century Gothic" panose="020B0502020202020204" pitchFamily="34" charset="0"/>
                <a:ea typeface="Arial"/>
                <a:cs typeface="Arial"/>
                <a:sym typeface="Arial"/>
              </a:rPr>
              <a:t> </a:t>
            </a:r>
            <a:r>
              <a:rPr lang="en-GB" sz="2000" b="1" dirty="0" err="1">
                <a:solidFill>
                  <a:schemeClr val="accent5">
                    <a:lumMod val="50000"/>
                  </a:schemeClr>
                </a:solidFill>
                <a:latin typeface="Century Gothic" panose="020B0502020202020204" pitchFamily="34" charset="0"/>
                <a:ea typeface="Arial"/>
                <a:cs typeface="Arial"/>
                <a:sym typeface="Arial"/>
              </a:rPr>
              <a:t>en</a:t>
            </a:r>
            <a:r>
              <a:rPr lang="en-GB" sz="2000" b="1" dirty="0">
                <a:solidFill>
                  <a:schemeClr val="accent5">
                    <a:lumMod val="50000"/>
                  </a:schemeClr>
                </a:solidFill>
                <a:latin typeface="Century Gothic" panose="020B0502020202020204" pitchFamily="34" charset="0"/>
                <a:ea typeface="Arial"/>
                <a:cs typeface="Arial"/>
                <a:sym typeface="Arial"/>
              </a:rPr>
              <a:t> </a:t>
            </a:r>
            <a:r>
              <a:rPr lang="en-GB" sz="2000" b="1" dirty="0" err="1">
                <a:solidFill>
                  <a:schemeClr val="accent5">
                    <a:lumMod val="50000"/>
                  </a:schemeClr>
                </a:solidFill>
                <a:latin typeface="Century Gothic" panose="020B0502020202020204" pitchFamily="34" charset="0"/>
                <a:ea typeface="Arial"/>
                <a:cs typeface="Arial"/>
                <a:sym typeface="Arial"/>
              </a:rPr>
              <a:t>actividades</a:t>
            </a:r>
            <a:r>
              <a:rPr lang="en-GB" sz="2000" b="1" dirty="0">
                <a:solidFill>
                  <a:schemeClr val="accent5">
                    <a:lumMod val="50000"/>
                  </a:schemeClr>
                </a:solidFill>
                <a:latin typeface="Century Gothic" panose="020B0502020202020204" pitchFamily="34" charset="0"/>
                <a:ea typeface="Arial"/>
                <a:cs typeface="Arial"/>
                <a:sym typeface="Arial"/>
              </a:rPr>
              <a:t> </a:t>
            </a:r>
            <a:r>
              <a:rPr lang="en-GB" sz="2000" b="1" dirty="0" err="1">
                <a:solidFill>
                  <a:schemeClr val="accent5">
                    <a:lumMod val="50000"/>
                  </a:schemeClr>
                </a:solidFill>
                <a:latin typeface="Century Gothic" panose="020B0502020202020204" pitchFamily="34" charset="0"/>
                <a:ea typeface="Arial"/>
                <a:cs typeface="Arial"/>
                <a:sym typeface="Arial"/>
              </a:rPr>
              <a:t>después</a:t>
            </a:r>
            <a:r>
              <a:rPr lang="en-GB" sz="2000" b="1" dirty="0">
                <a:solidFill>
                  <a:schemeClr val="accent5">
                    <a:lumMod val="50000"/>
                  </a:schemeClr>
                </a:solidFill>
                <a:latin typeface="Century Gothic" panose="020B0502020202020204" pitchFamily="34" charset="0"/>
                <a:ea typeface="Arial"/>
                <a:cs typeface="Arial"/>
                <a:sym typeface="Arial"/>
              </a:rPr>
              <a:t> del colegio ?</a:t>
            </a:r>
          </a:p>
          <a:p>
            <a:pPr marR="0" lvl="0" algn="l" rtl="0">
              <a:spcBef>
                <a:spcPts val="0"/>
              </a:spcBef>
              <a:spcAft>
                <a:spcPts val="0"/>
              </a:spcAft>
              <a:buClr>
                <a:srgbClr val="002060"/>
              </a:buClr>
              <a:buSzPts val="2000"/>
            </a:pPr>
            <a:endParaRPr lang="en-GB" sz="2000" dirty="0">
              <a:solidFill>
                <a:schemeClr val="accent5">
                  <a:lumMod val="50000"/>
                </a:schemeClr>
              </a:solidFill>
              <a:latin typeface="Century Gothic" panose="020B0502020202020204" pitchFamily="34" charset="0"/>
              <a:ea typeface="Arial"/>
              <a:cs typeface="Arial"/>
              <a:sym typeface="Arial"/>
            </a:endParaRPr>
          </a:p>
          <a:p>
            <a:pPr marR="0" lvl="0" algn="l" rtl="0">
              <a:spcBef>
                <a:spcPts val="0"/>
              </a:spcBef>
              <a:spcAft>
                <a:spcPts val="0"/>
              </a:spcAft>
              <a:buClr>
                <a:srgbClr val="002060"/>
              </a:buClr>
              <a:buSzPts val="2000"/>
            </a:pPr>
            <a:endParaRPr lang="en-GB" sz="2000" dirty="0">
              <a:solidFill>
                <a:schemeClr val="accent5">
                  <a:lumMod val="50000"/>
                </a:schemeClr>
              </a:solidFill>
              <a:latin typeface="Century Gothic" panose="020B0502020202020204" pitchFamily="34" charset="0"/>
              <a:ea typeface="Arial"/>
              <a:cs typeface="Arial"/>
              <a:sym typeface="Arial"/>
            </a:endParaRPr>
          </a:p>
        </p:txBody>
      </p:sp>
      <p:pic>
        <p:nvPicPr>
          <p:cNvPr id="54" name="Imagen 32" descr="Dibujo animado de un personaje de caricatura&#10;&#10;Descripción generada automáticamente con confianza baja">
            <a:extLst>
              <a:ext uri="{FF2B5EF4-FFF2-40B4-BE49-F238E27FC236}">
                <a16:creationId xmlns:a16="http://schemas.microsoft.com/office/drawing/2014/main" id="{139CE504-383E-5047-B75D-A8759F6C1A9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7315" b="54722" l="31823" r="45938">
                        <a14:foregroundMark x1="43385" y1="40185" x2="37604" y2="39444"/>
                        <a14:foregroundMark x1="40000" y1="27315" x2="38542" y2="27685"/>
                        <a14:foregroundMark x1="35208" y1="53611" x2="35625" y2="54722"/>
                      </a14:backgroundRemoval>
                    </a14:imgEffect>
                  </a14:imgLayer>
                </a14:imgProps>
              </a:ext>
            </a:extLst>
          </a:blip>
          <a:srcRect l="30058" t="24187" r="52286" b="43395"/>
          <a:stretch/>
        </p:blipFill>
        <p:spPr>
          <a:xfrm>
            <a:off x="5200674" y="480803"/>
            <a:ext cx="583489" cy="603213"/>
          </a:xfrm>
          <a:prstGeom prst="rect">
            <a:avLst/>
          </a:prstGeom>
        </p:spPr>
      </p:pic>
      <p:pic>
        <p:nvPicPr>
          <p:cNvPr id="55" name="Imagen 33" descr="Imagen que contiene juguete, muñeca&#10;&#10;Descripción generada automáticamente">
            <a:extLst>
              <a:ext uri="{FF2B5EF4-FFF2-40B4-BE49-F238E27FC236}">
                <a16:creationId xmlns:a16="http://schemas.microsoft.com/office/drawing/2014/main" id="{AD178E00-7EA7-3A46-A0B4-251A1533CCE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444" b="43333" l="53177" r="70260">
                        <a14:foregroundMark x1="60365" y1="27407" x2="58385" y2="30926"/>
                        <a14:foregroundMark x1="60521" y1="42778" x2="59844" y2="43333"/>
                      </a14:backgroundRemoval>
                    </a14:imgEffect>
                  </a14:imgLayer>
                </a14:imgProps>
              </a:ext>
            </a:extLst>
          </a:blip>
          <a:srcRect l="51056" t="5277" r="27580" b="52704"/>
          <a:stretch/>
        </p:blipFill>
        <p:spPr>
          <a:xfrm>
            <a:off x="5654425" y="513854"/>
            <a:ext cx="655473" cy="725861"/>
          </a:xfrm>
          <a:prstGeom prst="rect">
            <a:avLst/>
          </a:prstGeom>
        </p:spPr>
      </p:pic>
      <p:pic>
        <p:nvPicPr>
          <p:cNvPr id="57" name="Imagen 33" descr="Imagen que contiene juguete, muñeca&#10;&#10;Descripción generada automáticamente">
            <a:extLst>
              <a:ext uri="{FF2B5EF4-FFF2-40B4-BE49-F238E27FC236}">
                <a16:creationId xmlns:a16="http://schemas.microsoft.com/office/drawing/2014/main" id="{FB07B6DA-965A-8542-9D4E-EA56751C9B4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444" b="43333" l="53177" r="70260">
                        <a14:foregroundMark x1="60365" y1="27407" x2="58385" y2="30926"/>
                        <a14:foregroundMark x1="60521" y1="42778" x2="59844" y2="43333"/>
                      </a14:backgroundRemoval>
                    </a14:imgEffect>
                  </a14:imgLayer>
                </a14:imgProps>
              </a:ext>
            </a:extLst>
          </a:blip>
          <a:srcRect l="51056" t="5277" r="27580" b="52704"/>
          <a:stretch/>
        </p:blipFill>
        <p:spPr>
          <a:xfrm>
            <a:off x="5290190" y="1728314"/>
            <a:ext cx="655473" cy="725861"/>
          </a:xfrm>
          <a:prstGeom prst="rect">
            <a:avLst/>
          </a:prstGeom>
        </p:spPr>
      </p:pic>
      <p:pic>
        <p:nvPicPr>
          <p:cNvPr id="58" name="Imagen 32" descr="Dibujo animado de un personaje de caricatura&#10;&#10;Descripción generada automáticamente con confianza baja">
            <a:extLst>
              <a:ext uri="{FF2B5EF4-FFF2-40B4-BE49-F238E27FC236}">
                <a16:creationId xmlns:a16="http://schemas.microsoft.com/office/drawing/2014/main" id="{FADD2FF9-F28A-4142-84EC-7E29C0B6792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7315" b="54722" l="31823" r="45938">
                        <a14:foregroundMark x1="43385" y1="40185" x2="37604" y2="39444"/>
                        <a14:foregroundMark x1="40000" y1="27315" x2="38542" y2="27685"/>
                        <a14:foregroundMark x1="35208" y1="53611" x2="35625" y2="54722"/>
                      </a14:backgroundRemoval>
                    </a14:imgEffect>
                  </a14:imgLayer>
                </a14:imgProps>
              </a:ext>
            </a:extLst>
          </a:blip>
          <a:srcRect l="30058" t="24187" r="52286" b="43395"/>
          <a:stretch/>
        </p:blipFill>
        <p:spPr>
          <a:xfrm>
            <a:off x="4844557" y="1655162"/>
            <a:ext cx="583489" cy="603213"/>
          </a:xfrm>
          <a:prstGeom prst="rect">
            <a:avLst/>
          </a:prstGeom>
        </p:spPr>
      </p:pic>
      <p:pic>
        <p:nvPicPr>
          <p:cNvPr id="59" name="Imagen 32" descr="Dibujo animado de un personaje de caricatura&#10;&#10;Descripción generada automáticamente con confianza baja">
            <a:extLst>
              <a:ext uri="{FF2B5EF4-FFF2-40B4-BE49-F238E27FC236}">
                <a16:creationId xmlns:a16="http://schemas.microsoft.com/office/drawing/2014/main" id="{FE581C90-1451-4248-8913-1CB92EF6A73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7315" b="54722" l="31823" r="45938">
                        <a14:foregroundMark x1="43385" y1="40185" x2="37604" y2="39444"/>
                        <a14:foregroundMark x1="40000" y1="27315" x2="38542" y2="27685"/>
                        <a14:foregroundMark x1="35208" y1="53611" x2="35625" y2="54722"/>
                      </a14:backgroundRemoval>
                    </a14:imgEffect>
                  </a14:imgLayer>
                </a14:imgProps>
              </a:ext>
            </a:extLst>
          </a:blip>
          <a:srcRect l="30058" t="24187" r="52286" b="43395"/>
          <a:stretch/>
        </p:blipFill>
        <p:spPr>
          <a:xfrm>
            <a:off x="4646997" y="3695583"/>
            <a:ext cx="583489" cy="603213"/>
          </a:xfrm>
          <a:prstGeom prst="rect">
            <a:avLst/>
          </a:prstGeom>
        </p:spPr>
      </p:pic>
      <p:pic>
        <p:nvPicPr>
          <p:cNvPr id="60" name="Imagen 32" descr="Dibujo animado de un personaje de caricatura&#10;&#10;Descripción generada automáticamente con confianza baja">
            <a:extLst>
              <a:ext uri="{FF2B5EF4-FFF2-40B4-BE49-F238E27FC236}">
                <a16:creationId xmlns:a16="http://schemas.microsoft.com/office/drawing/2014/main" id="{371F3073-7109-3542-A7FC-8A0F971C723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7315" b="54722" l="31823" r="45938">
                        <a14:foregroundMark x1="43385" y1="40185" x2="37604" y2="39444"/>
                        <a14:foregroundMark x1="40000" y1="27315" x2="38542" y2="27685"/>
                        <a14:foregroundMark x1="35208" y1="53611" x2="35625" y2="54722"/>
                      </a14:backgroundRemoval>
                    </a14:imgEffect>
                  </a14:imgLayer>
                </a14:imgProps>
              </a:ext>
            </a:extLst>
          </a:blip>
          <a:srcRect l="30058" t="24187" r="52286" b="43395"/>
          <a:stretch/>
        </p:blipFill>
        <p:spPr>
          <a:xfrm>
            <a:off x="4635735" y="4540530"/>
            <a:ext cx="583489" cy="603213"/>
          </a:xfrm>
          <a:prstGeom prst="rect">
            <a:avLst/>
          </a:prstGeom>
        </p:spPr>
      </p:pic>
      <p:sp>
        <p:nvSpPr>
          <p:cNvPr id="61" name="Google Shape;539;p17">
            <a:extLst>
              <a:ext uri="{FF2B5EF4-FFF2-40B4-BE49-F238E27FC236}">
                <a16:creationId xmlns:a16="http://schemas.microsoft.com/office/drawing/2014/main" id="{8A4D9E1F-B667-9E4E-89ED-F75F16CDA9A9}"/>
              </a:ext>
            </a:extLst>
          </p:cNvPr>
          <p:cNvSpPr/>
          <p:nvPr/>
        </p:nvSpPr>
        <p:spPr>
          <a:xfrm>
            <a:off x="6229796" y="490958"/>
            <a:ext cx="5364961" cy="5893806"/>
          </a:xfrm>
          <a:prstGeom prst="rect">
            <a:avLst/>
          </a:prstGeom>
          <a:solidFill>
            <a:schemeClr val="bg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457200" marR="0" lvl="0" indent="-292100" algn="l" rtl="0">
              <a:lnSpc>
                <a:spcPct val="130000"/>
              </a:lnSpc>
              <a:spcBef>
                <a:spcPts val="0"/>
              </a:spcBef>
              <a:spcAft>
                <a:spcPts val="0"/>
              </a:spcAft>
              <a:buClr>
                <a:schemeClr val="lt1"/>
              </a:buClr>
              <a:buSzPts val="2600"/>
              <a:buFont typeface="Arial"/>
              <a:buNone/>
            </a:pPr>
            <a:endParaRPr sz="2600" b="0" i="0" u="none" strike="noStrike" cap="none">
              <a:solidFill>
                <a:srgbClr val="002060"/>
              </a:solidFill>
              <a:latin typeface="Century Gothic" panose="020B0502020202020204" pitchFamily="34" charset="0"/>
              <a:ea typeface="Arial"/>
              <a:cs typeface="Arial"/>
              <a:sym typeface="Arial"/>
            </a:endParaRPr>
          </a:p>
        </p:txBody>
      </p:sp>
      <p:sp>
        <p:nvSpPr>
          <p:cNvPr id="62" name="Google Shape;540;p17">
            <a:extLst>
              <a:ext uri="{FF2B5EF4-FFF2-40B4-BE49-F238E27FC236}">
                <a16:creationId xmlns:a16="http://schemas.microsoft.com/office/drawing/2014/main" id="{656C851A-5A95-1248-B5BD-356BD269F0DA}"/>
              </a:ext>
            </a:extLst>
          </p:cNvPr>
          <p:cNvSpPr txBox="1"/>
          <p:nvPr/>
        </p:nvSpPr>
        <p:spPr>
          <a:xfrm>
            <a:off x="6200730" y="443170"/>
            <a:ext cx="5650084" cy="5940047"/>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rgbClr val="002060"/>
              </a:buClr>
              <a:buSzPts val="2000"/>
            </a:pPr>
            <a:r>
              <a:rPr lang="en-GB" sz="2000" b="0" i="0" u="none" strike="noStrike" cap="none" dirty="0">
                <a:solidFill>
                  <a:schemeClr val="accent5">
                    <a:lumMod val="50000"/>
                  </a:schemeClr>
                </a:solidFill>
                <a:latin typeface="Century Gothic" panose="020B0502020202020204" pitchFamily="34" charset="0"/>
                <a:ea typeface="Arial"/>
                <a:cs typeface="Arial"/>
                <a:sym typeface="Arial"/>
              </a:rPr>
              <a:t>1. Do you leave tasks until the last minute </a:t>
            </a:r>
          </a:p>
          <a:p>
            <a:pPr marR="0" lvl="0" algn="l" rtl="0">
              <a:spcBef>
                <a:spcPts val="0"/>
              </a:spcBef>
              <a:spcAft>
                <a:spcPts val="0"/>
              </a:spcAft>
              <a:buClr>
                <a:srgbClr val="002060"/>
              </a:buClr>
              <a:buSzPts val="2000"/>
            </a:pPr>
            <a:r>
              <a:rPr lang="es-ES" sz="2000" b="1" dirty="0">
                <a:solidFill>
                  <a:schemeClr val="accent5">
                    <a:lumMod val="50000"/>
                  </a:schemeClr>
                </a:solidFill>
                <a:latin typeface="Century Gothic" panose="020B0502020202020204" pitchFamily="34" charset="0"/>
                <a:ea typeface="Arial"/>
                <a:cs typeface="Arial"/>
                <a:sym typeface="Arial"/>
              </a:rPr>
              <a:t>¿Dejas tareas hasta el último minuto?</a:t>
            </a:r>
            <a:endParaRPr sz="2000" b="1" i="0" u="none" strike="noStrike" cap="none" dirty="0">
              <a:solidFill>
                <a:schemeClr val="accent5">
                  <a:lumMod val="50000"/>
                </a:schemeClr>
              </a:solidFill>
              <a:latin typeface="Century Gothic" panose="020B0502020202020204" pitchFamily="34" charset="0"/>
              <a:ea typeface="Arial"/>
              <a:cs typeface="Arial"/>
              <a:sym typeface="Arial"/>
            </a:endParaRPr>
          </a:p>
          <a:p>
            <a:pPr marL="457200" marR="0" lvl="0" indent="-330200" algn="l" rtl="0">
              <a:spcBef>
                <a:spcPts val="0"/>
              </a:spcBef>
              <a:spcAft>
                <a:spcPts val="0"/>
              </a:spcAft>
              <a:buClr>
                <a:schemeClr val="dk1"/>
              </a:buClr>
              <a:buSzPts val="2000"/>
              <a:buFont typeface="Arial"/>
              <a:buNone/>
            </a:pPr>
            <a:endParaRPr sz="2000" dirty="0">
              <a:solidFill>
                <a:schemeClr val="accent5">
                  <a:lumMod val="50000"/>
                </a:schemeClr>
              </a:solidFill>
              <a:latin typeface="Century Gothic" panose="020B0502020202020204" pitchFamily="34" charset="0"/>
              <a:ea typeface="Arial"/>
              <a:cs typeface="Arial"/>
              <a:sym typeface="Arial"/>
            </a:endParaRPr>
          </a:p>
          <a:p>
            <a:pPr marR="0" lvl="0" algn="l" rtl="0">
              <a:spcBef>
                <a:spcPts val="0"/>
              </a:spcBef>
              <a:spcAft>
                <a:spcPts val="0"/>
              </a:spcAft>
              <a:buClr>
                <a:srgbClr val="002060"/>
              </a:buClr>
              <a:buSzPts val="2000"/>
            </a:pPr>
            <a:r>
              <a:rPr lang="en-GB" sz="2000" dirty="0">
                <a:solidFill>
                  <a:schemeClr val="accent5">
                    <a:lumMod val="50000"/>
                  </a:schemeClr>
                </a:solidFill>
                <a:latin typeface="Century Gothic" panose="020B0502020202020204" pitchFamily="34" charset="0"/>
                <a:ea typeface="Arial"/>
                <a:cs typeface="Arial"/>
                <a:sym typeface="Arial"/>
              </a:rPr>
              <a:t>2. Do you participate in any team sports?</a:t>
            </a:r>
          </a:p>
          <a:p>
            <a:pPr>
              <a:buClr>
                <a:srgbClr val="002060"/>
              </a:buClr>
              <a:buSzPts val="2000"/>
            </a:pPr>
            <a:r>
              <a:rPr lang="en-GB" sz="2000" b="1" dirty="0">
                <a:solidFill>
                  <a:schemeClr val="accent5">
                    <a:lumMod val="50000"/>
                  </a:schemeClr>
                </a:solidFill>
                <a:latin typeface="Century Gothic" panose="020B0502020202020204" pitchFamily="34" charset="0"/>
                <a:ea typeface="Arial"/>
                <a:cs typeface="Arial"/>
                <a:sym typeface="Arial"/>
              </a:rPr>
              <a:t>¿</a:t>
            </a:r>
            <a:r>
              <a:rPr lang="en-GB" sz="2000" b="1" dirty="0" err="1">
                <a:solidFill>
                  <a:schemeClr val="accent5">
                    <a:lumMod val="50000"/>
                  </a:schemeClr>
                </a:solidFill>
                <a:latin typeface="Century Gothic" panose="020B0502020202020204" pitchFamily="34" charset="0"/>
                <a:ea typeface="Arial"/>
                <a:cs typeface="Arial"/>
                <a:sym typeface="Arial"/>
              </a:rPr>
              <a:t>Participáis</a:t>
            </a:r>
            <a:r>
              <a:rPr lang="en-GB" sz="2000" b="1" dirty="0">
                <a:solidFill>
                  <a:schemeClr val="accent5">
                    <a:lumMod val="50000"/>
                  </a:schemeClr>
                </a:solidFill>
                <a:latin typeface="Century Gothic" panose="020B0502020202020204" pitchFamily="34" charset="0"/>
                <a:ea typeface="Arial"/>
                <a:cs typeface="Arial"/>
                <a:sym typeface="Arial"/>
              </a:rPr>
              <a:t> </a:t>
            </a:r>
            <a:r>
              <a:rPr lang="en-GB" sz="2000" b="1" dirty="0" err="1">
                <a:solidFill>
                  <a:schemeClr val="accent5">
                    <a:lumMod val="50000"/>
                  </a:schemeClr>
                </a:solidFill>
                <a:latin typeface="Century Gothic" panose="020B0502020202020204" pitchFamily="34" charset="0"/>
                <a:ea typeface="Arial"/>
                <a:cs typeface="Arial"/>
                <a:sym typeface="Arial"/>
              </a:rPr>
              <a:t>en</a:t>
            </a:r>
            <a:r>
              <a:rPr lang="en-GB" sz="2000" b="1" dirty="0">
                <a:solidFill>
                  <a:schemeClr val="accent5">
                    <a:lumMod val="50000"/>
                  </a:schemeClr>
                </a:solidFill>
                <a:latin typeface="Century Gothic" panose="020B0502020202020204" pitchFamily="34" charset="0"/>
                <a:ea typeface="Arial"/>
                <a:cs typeface="Arial"/>
                <a:sym typeface="Arial"/>
              </a:rPr>
              <a:t> </a:t>
            </a:r>
            <a:r>
              <a:rPr lang="en-GB" sz="2000" b="1" dirty="0" err="1">
                <a:solidFill>
                  <a:schemeClr val="accent5">
                    <a:lumMod val="50000"/>
                  </a:schemeClr>
                </a:solidFill>
                <a:latin typeface="Century Gothic" panose="020B0502020202020204" pitchFamily="34" charset="0"/>
                <a:ea typeface="Arial"/>
                <a:cs typeface="Arial"/>
                <a:sym typeface="Arial"/>
              </a:rPr>
              <a:t>deportes</a:t>
            </a:r>
            <a:r>
              <a:rPr lang="en-GB" sz="2000" b="1" dirty="0">
                <a:solidFill>
                  <a:schemeClr val="accent5">
                    <a:lumMod val="50000"/>
                  </a:schemeClr>
                </a:solidFill>
                <a:latin typeface="Century Gothic" panose="020B0502020202020204" pitchFamily="34" charset="0"/>
                <a:ea typeface="Arial"/>
                <a:cs typeface="Arial"/>
                <a:sym typeface="Arial"/>
              </a:rPr>
              <a:t> de </a:t>
            </a:r>
            <a:r>
              <a:rPr lang="en-GB" sz="2000" b="1" dirty="0" err="1">
                <a:solidFill>
                  <a:schemeClr val="accent5">
                    <a:lumMod val="50000"/>
                  </a:schemeClr>
                </a:solidFill>
                <a:latin typeface="Century Gothic" panose="020B0502020202020204" pitchFamily="34" charset="0"/>
                <a:ea typeface="Arial"/>
                <a:cs typeface="Arial"/>
                <a:sym typeface="Arial"/>
              </a:rPr>
              <a:t>equipo</a:t>
            </a:r>
            <a:r>
              <a:rPr lang="en-GB" sz="2000" b="1" dirty="0">
                <a:solidFill>
                  <a:schemeClr val="accent5">
                    <a:lumMod val="50000"/>
                  </a:schemeClr>
                </a:solidFill>
                <a:latin typeface="Century Gothic" panose="020B0502020202020204" pitchFamily="34" charset="0"/>
                <a:ea typeface="Arial"/>
                <a:cs typeface="Arial"/>
                <a:sym typeface="Arial"/>
              </a:rPr>
              <a:t>?</a:t>
            </a:r>
          </a:p>
          <a:p>
            <a:pPr marR="0" lvl="0" algn="l" rtl="0">
              <a:spcBef>
                <a:spcPts val="0"/>
              </a:spcBef>
              <a:spcAft>
                <a:spcPts val="0"/>
              </a:spcAft>
              <a:buClr>
                <a:srgbClr val="002060"/>
              </a:buClr>
              <a:buSzPts val="2000"/>
            </a:pPr>
            <a:endParaRPr lang="es-ES" sz="2000" dirty="0">
              <a:solidFill>
                <a:schemeClr val="accent5">
                  <a:lumMod val="50000"/>
                </a:schemeClr>
              </a:solidFill>
              <a:latin typeface="Century Gothic" panose="020B0502020202020204" pitchFamily="34" charset="0"/>
              <a:ea typeface="Arial"/>
              <a:cs typeface="Arial"/>
              <a:sym typeface="Arial"/>
            </a:endParaRPr>
          </a:p>
          <a:p>
            <a:pPr marR="0" lvl="0" algn="l" rtl="0">
              <a:spcBef>
                <a:spcPts val="0"/>
              </a:spcBef>
              <a:spcAft>
                <a:spcPts val="0"/>
              </a:spcAft>
              <a:buClr>
                <a:srgbClr val="002060"/>
              </a:buClr>
              <a:buSzPts val="2000"/>
            </a:pPr>
            <a:r>
              <a:rPr lang="en-GB" sz="2000" dirty="0">
                <a:solidFill>
                  <a:schemeClr val="accent5">
                    <a:lumMod val="50000"/>
                  </a:schemeClr>
                </a:solidFill>
                <a:latin typeface="Century Gothic" panose="020B0502020202020204" pitchFamily="34" charset="0"/>
                <a:ea typeface="Arial"/>
                <a:cs typeface="Arial"/>
                <a:sym typeface="Arial"/>
              </a:rPr>
              <a:t>3. Do you consider important to earn a lot </a:t>
            </a:r>
          </a:p>
          <a:p>
            <a:pPr marR="0" lvl="0" algn="l" rtl="0">
              <a:spcBef>
                <a:spcPts val="0"/>
              </a:spcBef>
              <a:spcAft>
                <a:spcPts val="0"/>
              </a:spcAft>
              <a:buClr>
                <a:srgbClr val="002060"/>
              </a:buClr>
              <a:buSzPts val="2000"/>
            </a:pPr>
            <a:r>
              <a:rPr lang="en-GB" sz="2000" dirty="0">
                <a:solidFill>
                  <a:schemeClr val="accent5">
                    <a:lumMod val="50000"/>
                  </a:schemeClr>
                </a:solidFill>
                <a:latin typeface="Century Gothic" panose="020B0502020202020204" pitchFamily="34" charset="0"/>
                <a:ea typeface="Arial"/>
                <a:cs typeface="Arial"/>
                <a:sym typeface="Arial"/>
              </a:rPr>
              <a:t>of money? </a:t>
            </a:r>
            <a:r>
              <a:rPr lang="en-GB" sz="2000" b="1" dirty="0">
                <a:solidFill>
                  <a:schemeClr val="accent5">
                    <a:lumMod val="50000"/>
                  </a:schemeClr>
                </a:solidFill>
                <a:latin typeface="Century Gothic" panose="020B0502020202020204" pitchFamily="34" charset="0"/>
                <a:ea typeface="Arial"/>
                <a:cs typeface="Arial"/>
                <a:sym typeface="Arial"/>
              </a:rPr>
              <a:t>¿</a:t>
            </a:r>
            <a:r>
              <a:rPr lang="en-GB" sz="2000" b="1" dirty="0" err="1">
                <a:solidFill>
                  <a:schemeClr val="accent5">
                    <a:lumMod val="50000"/>
                  </a:schemeClr>
                </a:solidFill>
                <a:latin typeface="Century Gothic" panose="020B0502020202020204" pitchFamily="34" charset="0"/>
                <a:ea typeface="Arial"/>
                <a:cs typeface="Arial"/>
                <a:sym typeface="Arial"/>
              </a:rPr>
              <a:t>Consideras</a:t>
            </a:r>
            <a:r>
              <a:rPr lang="en-GB" sz="2000" b="1" dirty="0">
                <a:solidFill>
                  <a:schemeClr val="accent5">
                    <a:lumMod val="50000"/>
                  </a:schemeClr>
                </a:solidFill>
                <a:latin typeface="Century Gothic" panose="020B0502020202020204" pitchFamily="34" charset="0"/>
                <a:ea typeface="Arial"/>
                <a:cs typeface="Arial"/>
                <a:sym typeface="Arial"/>
              </a:rPr>
              <a:t> </a:t>
            </a:r>
            <a:r>
              <a:rPr lang="en-GB" sz="2000" b="1" dirty="0" err="1">
                <a:solidFill>
                  <a:schemeClr val="accent5">
                    <a:lumMod val="50000"/>
                  </a:schemeClr>
                </a:solidFill>
                <a:latin typeface="Century Gothic" panose="020B0502020202020204" pitchFamily="34" charset="0"/>
                <a:ea typeface="Arial"/>
                <a:cs typeface="Arial"/>
                <a:sym typeface="Arial"/>
              </a:rPr>
              <a:t>importante</a:t>
            </a:r>
            <a:r>
              <a:rPr lang="en-GB" sz="2000" b="1" dirty="0">
                <a:solidFill>
                  <a:schemeClr val="accent5">
                    <a:lumMod val="50000"/>
                  </a:schemeClr>
                </a:solidFill>
                <a:latin typeface="Century Gothic" panose="020B0502020202020204" pitchFamily="34" charset="0"/>
                <a:ea typeface="Arial"/>
                <a:cs typeface="Arial"/>
                <a:sym typeface="Arial"/>
              </a:rPr>
              <a:t> </a:t>
            </a:r>
            <a:r>
              <a:rPr lang="en-GB" sz="2000" b="1" dirty="0" err="1">
                <a:solidFill>
                  <a:schemeClr val="accent5">
                    <a:lumMod val="50000"/>
                  </a:schemeClr>
                </a:solidFill>
                <a:latin typeface="Century Gothic" panose="020B0502020202020204" pitchFamily="34" charset="0"/>
                <a:ea typeface="Arial"/>
                <a:cs typeface="Arial"/>
                <a:sym typeface="Arial"/>
              </a:rPr>
              <a:t>ganar</a:t>
            </a:r>
            <a:r>
              <a:rPr lang="en-GB" sz="2000" b="1" dirty="0">
                <a:solidFill>
                  <a:schemeClr val="accent5">
                    <a:lumMod val="50000"/>
                  </a:schemeClr>
                </a:solidFill>
                <a:latin typeface="Century Gothic" panose="020B0502020202020204" pitchFamily="34" charset="0"/>
                <a:ea typeface="Arial"/>
                <a:cs typeface="Arial"/>
                <a:sym typeface="Arial"/>
              </a:rPr>
              <a:t> </a:t>
            </a:r>
            <a:r>
              <a:rPr lang="en-GB" sz="2000" b="1" dirty="0" err="1">
                <a:solidFill>
                  <a:schemeClr val="accent5">
                    <a:lumMod val="50000"/>
                  </a:schemeClr>
                </a:solidFill>
                <a:latin typeface="Century Gothic" panose="020B0502020202020204" pitchFamily="34" charset="0"/>
                <a:ea typeface="Arial"/>
                <a:cs typeface="Arial"/>
                <a:sym typeface="Arial"/>
              </a:rPr>
              <a:t>mucho</a:t>
            </a:r>
            <a:r>
              <a:rPr lang="en-GB" sz="2000" b="1" dirty="0">
                <a:solidFill>
                  <a:schemeClr val="accent5">
                    <a:lumMod val="50000"/>
                  </a:schemeClr>
                </a:solidFill>
                <a:latin typeface="Century Gothic" panose="020B0502020202020204" pitchFamily="34" charset="0"/>
                <a:ea typeface="Arial"/>
                <a:cs typeface="Arial"/>
                <a:sym typeface="Arial"/>
              </a:rPr>
              <a:t> dinero?</a:t>
            </a:r>
            <a:endParaRPr lang="en-GB" sz="2000" dirty="0">
              <a:solidFill>
                <a:schemeClr val="accent5">
                  <a:lumMod val="50000"/>
                </a:schemeClr>
              </a:solidFill>
              <a:latin typeface="Century Gothic" panose="020B0502020202020204" pitchFamily="34" charset="0"/>
              <a:ea typeface="Arial"/>
              <a:cs typeface="Arial"/>
              <a:sym typeface="Arial"/>
            </a:endParaRPr>
          </a:p>
          <a:p>
            <a:pPr marR="0" lvl="0" algn="l" rtl="0">
              <a:spcBef>
                <a:spcPts val="0"/>
              </a:spcBef>
              <a:spcAft>
                <a:spcPts val="0"/>
              </a:spcAft>
              <a:buClr>
                <a:srgbClr val="002060"/>
              </a:buClr>
              <a:buSzPts val="2000"/>
            </a:pPr>
            <a:endParaRPr lang="es-ES" sz="2000" dirty="0">
              <a:solidFill>
                <a:schemeClr val="accent5">
                  <a:lumMod val="50000"/>
                </a:schemeClr>
              </a:solidFill>
              <a:latin typeface="Century Gothic" panose="020B0502020202020204" pitchFamily="34" charset="0"/>
              <a:ea typeface="Arial"/>
              <a:cs typeface="Arial"/>
              <a:sym typeface="Arial"/>
            </a:endParaRPr>
          </a:p>
          <a:p>
            <a:pPr marR="0" lvl="0" algn="l" rtl="0">
              <a:spcBef>
                <a:spcPts val="0"/>
              </a:spcBef>
              <a:spcAft>
                <a:spcPts val="0"/>
              </a:spcAft>
              <a:buClr>
                <a:srgbClr val="002060"/>
              </a:buClr>
              <a:buSzPts val="2000"/>
            </a:pPr>
            <a:r>
              <a:rPr lang="en-GB" sz="2000" dirty="0">
                <a:solidFill>
                  <a:schemeClr val="accent5">
                    <a:lumMod val="50000"/>
                  </a:schemeClr>
                </a:solidFill>
                <a:latin typeface="Century Gothic" panose="020B0502020202020204" pitchFamily="34" charset="0"/>
                <a:ea typeface="Arial"/>
                <a:cs typeface="Arial"/>
                <a:sym typeface="Arial"/>
              </a:rPr>
              <a:t>4. Do you listen to other opinions?</a:t>
            </a:r>
          </a:p>
          <a:p>
            <a:pPr>
              <a:buClr>
                <a:srgbClr val="002060"/>
              </a:buClr>
              <a:buSzPts val="2000"/>
            </a:pPr>
            <a:r>
              <a:rPr lang="en-GB" sz="2000" b="1" dirty="0">
                <a:solidFill>
                  <a:schemeClr val="accent5">
                    <a:lumMod val="50000"/>
                  </a:schemeClr>
                </a:solidFill>
                <a:latin typeface="Century Gothic" panose="020B0502020202020204" pitchFamily="34" charset="0"/>
                <a:ea typeface="Arial"/>
                <a:cs typeface="Arial"/>
                <a:sym typeface="Arial"/>
              </a:rPr>
              <a:t>¿</a:t>
            </a:r>
            <a:r>
              <a:rPr lang="en-GB" sz="2000" b="1" dirty="0" err="1">
                <a:solidFill>
                  <a:schemeClr val="accent5">
                    <a:lumMod val="50000"/>
                  </a:schemeClr>
                </a:solidFill>
                <a:latin typeface="Century Gothic" panose="020B0502020202020204" pitchFamily="34" charset="0"/>
                <a:ea typeface="Arial"/>
                <a:cs typeface="Arial"/>
                <a:sym typeface="Arial"/>
              </a:rPr>
              <a:t>Escucháis</a:t>
            </a:r>
            <a:r>
              <a:rPr lang="en-GB" sz="2000" b="1" dirty="0">
                <a:solidFill>
                  <a:schemeClr val="accent5">
                    <a:lumMod val="50000"/>
                  </a:schemeClr>
                </a:solidFill>
                <a:latin typeface="Century Gothic" panose="020B0502020202020204" pitchFamily="34" charset="0"/>
                <a:ea typeface="Arial"/>
                <a:cs typeface="Arial"/>
                <a:sym typeface="Arial"/>
              </a:rPr>
              <a:t> </a:t>
            </a:r>
            <a:r>
              <a:rPr lang="en-GB" sz="2000" b="1" dirty="0" err="1">
                <a:solidFill>
                  <a:schemeClr val="accent5">
                    <a:lumMod val="50000"/>
                  </a:schemeClr>
                </a:solidFill>
                <a:latin typeface="Century Gothic" panose="020B0502020202020204" pitchFamily="34" charset="0"/>
                <a:ea typeface="Arial"/>
                <a:cs typeface="Arial"/>
                <a:sym typeface="Arial"/>
              </a:rPr>
              <a:t>otras</a:t>
            </a:r>
            <a:r>
              <a:rPr lang="en-GB" sz="2000" b="1" dirty="0">
                <a:solidFill>
                  <a:schemeClr val="accent5">
                    <a:lumMod val="50000"/>
                  </a:schemeClr>
                </a:solidFill>
                <a:latin typeface="Century Gothic" panose="020B0502020202020204" pitchFamily="34" charset="0"/>
                <a:ea typeface="Arial"/>
                <a:cs typeface="Arial"/>
                <a:sym typeface="Arial"/>
              </a:rPr>
              <a:t> </a:t>
            </a:r>
            <a:r>
              <a:rPr lang="en-GB" sz="2000" b="1" dirty="0" err="1">
                <a:solidFill>
                  <a:schemeClr val="accent5">
                    <a:lumMod val="50000"/>
                  </a:schemeClr>
                </a:solidFill>
                <a:latin typeface="Century Gothic" panose="020B0502020202020204" pitchFamily="34" charset="0"/>
                <a:ea typeface="Arial"/>
                <a:cs typeface="Arial"/>
                <a:sym typeface="Arial"/>
              </a:rPr>
              <a:t>opiniones</a:t>
            </a:r>
            <a:r>
              <a:rPr lang="en-GB" sz="2000" b="1" dirty="0">
                <a:solidFill>
                  <a:schemeClr val="accent5">
                    <a:lumMod val="50000"/>
                  </a:schemeClr>
                </a:solidFill>
                <a:latin typeface="Century Gothic" panose="020B0502020202020204" pitchFamily="34" charset="0"/>
                <a:ea typeface="Arial"/>
                <a:cs typeface="Arial"/>
                <a:sym typeface="Arial"/>
              </a:rPr>
              <a:t>?</a:t>
            </a:r>
          </a:p>
          <a:p>
            <a:pPr>
              <a:buClr>
                <a:srgbClr val="002060"/>
              </a:buClr>
              <a:buSzPts val="2000"/>
            </a:pPr>
            <a:endParaRPr lang="en-GB" sz="2000" dirty="0">
              <a:solidFill>
                <a:schemeClr val="accent5">
                  <a:lumMod val="50000"/>
                </a:schemeClr>
              </a:solidFill>
              <a:latin typeface="Century Gothic" panose="020B0502020202020204" pitchFamily="34" charset="0"/>
              <a:ea typeface="Arial"/>
              <a:cs typeface="Arial"/>
              <a:sym typeface="Arial"/>
            </a:endParaRPr>
          </a:p>
          <a:p>
            <a:pPr>
              <a:buClr>
                <a:srgbClr val="002060"/>
              </a:buClr>
              <a:buSzPts val="2000"/>
            </a:pPr>
            <a:r>
              <a:rPr lang="en-GB" sz="2000" dirty="0">
                <a:solidFill>
                  <a:schemeClr val="accent5">
                    <a:lumMod val="50000"/>
                  </a:schemeClr>
                </a:solidFill>
                <a:latin typeface="Century Gothic" panose="020B0502020202020204" pitchFamily="34" charset="0"/>
                <a:ea typeface="Arial"/>
                <a:cs typeface="Arial"/>
                <a:sym typeface="Arial"/>
              </a:rPr>
              <a:t>5. Do you arrive early to school?</a:t>
            </a:r>
          </a:p>
          <a:p>
            <a:pPr>
              <a:buClr>
                <a:srgbClr val="002060"/>
              </a:buClr>
              <a:buSzPts val="2000"/>
            </a:pPr>
            <a:r>
              <a:rPr lang="en-GB" sz="2000" b="1" dirty="0">
                <a:solidFill>
                  <a:schemeClr val="accent5">
                    <a:lumMod val="50000"/>
                  </a:schemeClr>
                </a:solidFill>
                <a:latin typeface="Century Gothic" panose="020B0502020202020204" pitchFamily="34" charset="0"/>
                <a:ea typeface="Arial"/>
                <a:cs typeface="Arial"/>
                <a:sym typeface="Arial"/>
              </a:rPr>
              <a:t>¿</a:t>
            </a:r>
            <a:r>
              <a:rPr lang="en-GB" sz="2000" b="1" dirty="0" err="1">
                <a:solidFill>
                  <a:schemeClr val="accent5">
                    <a:lumMod val="50000"/>
                  </a:schemeClr>
                </a:solidFill>
                <a:latin typeface="Century Gothic" panose="020B0502020202020204" pitchFamily="34" charset="0"/>
                <a:ea typeface="Arial"/>
                <a:cs typeface="Arial"/>
                <a:sym typeface="Arial"/>
              </a:rPr>
              <a:t>Llegas</a:t>
            </a:r>
            <a:r>
              <a:rPr lang="en-GB" sz="2000" b="1" dirty="0">
                <a:solidFill>
                  <a:schemeClr val="accent5">
                    <a:lumMod val="50000"/>
                  </a:schemeClr>
                </a:solidFill>
                <a:latin typeface="Century Gothic" panose="020B0502020202020204" pitchFamily="34" charset="0"/>
                <a:ea typeface="Arial"/>
                <a:cs typeface="Arial"/>
                <a:sym typeface="Arial"/>
              </a:rPr>
              <a:t> </a:t>
            </a:r>
            <a:r>
              <a:rPr lang="en-GB" sz="2000" b="1" dirty="0" err="1">
                <a:solidFill>
                  <a:schemeClr val="accent5">
                    <a:lumMod val="50000"/>
                  </a:schemeClr>
                </a:solidFill>
                <a:latin typeface="Century Gothic" panose="020B0502020202020204" pitchFamily="34" charset="0"/>
                <a:ea typeface="Arial"/>
                <a:cs typeface="Arial"/>
                <a:sym typeface="Arial"/>
              </a:rPr>
              <a:t>temprano</a:t>
            </a:r>
            <a:r>
              <a:rPr lang="en-GB" sz="2000" b="1" dirty="0">
                <a:solidFill>
                  <a:schemeClr val="accent5">
                    <a:lumMod val="50000"/>
                  </a:schemeClr>
                </a:solidFill>
                <a:latin typeface="Century Gothic" panose="020B0502020202020204" pitchFamily="34" charset="0"/>
                <a:ea typeface="Arial"/>
                <a:cs typeface="Arial"/>
                <a:sym typeface="Arial"/>
              </a:rPr>
              <a:t> al colegio?</a:t>
            </a:r>
          </a:p>
          <a:p>
            <a:pPr>
              <a:buClr>
                <a:srgbClr val="002060"/>
              </a:buClr>
              <a:buSzPts val="2000"/>
            </a:pPr>
            <a:r>
              <a:rPr lang="en-GB" sz="2000" dirty="0">
                <a:solidFill>
                  <a:schemeClr val="accent5">
                    <a:lumMod val="50000"/>
                  </a:schemeClr>
                </a:solidFill>
                <a:latin typeface="Century Gothic" panose="020B0502020202020204" pitchFamily="34" charset="0"/>
                <a:ea typeface="Arial"/>
                <a:cs typeface="Arial"/>
                <a:sym typeface="Arial"/>
              </a:rPr>
              <a:t> </a:t>
            </a:r>
          </a:p>
          <a:p>
            <a:pPr>
              <a:buClr>
                <a:srgbClr val="002060"/>
              </a:buClr>
              <a:buSzPts val="2000"/>
            </a:pPr>
            <a:r>
              <a:rPr lang="en-GB" sz="2000" dirty="0">
                <a:solidFill>
                  <a:schemeClr val="accent5">
                    <a:lumMod val="50000"/>
                  </a:schemeClr>
                </a:solidFill>
                <a:latin typeface="Century Gothic" panose="020B0502020202020204" pitchFamily="34" charset="0"/>
                <a:ea typeface="Arial"/>
                <a:cs typeface="Arial"/>
                <a:sym typeface="Arial"/>
              </a:rPr>
              <a:t>6.  Do you use the computer to search for information? </a:t>
            </a:r>
            <a:r>
              <a:rPr lang="en-GB" sz="2000" b="1" dirty="0">
                <a:solidFill>
                  <a:schemeClr val="accent5">
                    <a:lumMod val="50000"/>
                  </a:schemeClr>
                </a:solidFill>
                <a:latin typeface="Century Gothic" panose="020B0502020202020204" pitchFamily="34" charset="0"/>
                <a:ea typeface="Arial"/>
                <a:cs typeface="Arial"/>
                <a:sym typeface="Arial"/>
              </a:rPr>
              <a:t>¿</a:t>
            </a:r>
            <a:r>
              <a:rPr lang="en-GB" sz="2000" b="1" dirty="0" err="1">
                <a:solidFill>
                  <a:schemeClr val="accent5">
                    <a:lumMod val="50000"/>
                  </a:schemeClr>
                </a:solidFill>
                <a:latin typeface="Century Gothic" panose="020B0502020202020204" pitchFamily="34" charset="0"/>
                <a:ea typeface="Arial"/>
                <a:cs typeface="Arial"/>
                <a:sym typeface="Arial"/>
              </a:rPr>
              <a:t>Usas</a:t>
            </a:r>
            <a:r>
              <a:rPr lang="en-GB" sz="2000" b="1" dirty="0">
                <a:solidFill>
                  <a:schemeClr val="accent5">
                    <a:lumMod val="50000"/>
                  </a:schemeClr>
                </a:solidFill>
                <a:latin typeface="Century Gothic" panose="020B0502020202020204" pitchFamily="34" charset="0"/>
                <a:ea typeface="Arial"/>
                <a:cs typeface="Arial"/>
                <a:sym typeface="Arial"/>
              </a:rPr>
              <a:t> el </a:t>
            </a:r>
            <a:r>
              <a:rPr lang="en-GB" sz="2000" b="1" dirty="0" err="1">
                <a:solidFill>
                  <a:schemeClr val="accent5">
                    <a:lumMod val="50000"/>
                  </a:schemeClr>
                </a:solidFill>
                <a:latin typeface="Century Gothic" panose="020B0502020202020204" pitchFamily="34" charset="0"/>
                <a:ea typeface="Arial"/>
                <a:cs typeface="Arial"/>
                <a:sym typeface="Arial"/>
              </a:rPr>
              <a:t>ordenador</a:t>
            </a:r>
            <a:r>
              <a:rPr lang="en-GB" sz="2000" b="1" dirty="0">
                <a:solidFill>
                  <a:schemeClr val="accent5">
                    <a:lumMod val="50000"/>
                  </a:schemeClr>
                </a:solidFill>
                <a:latin typeface="Century Gothic" panose="020B0502020202020204" pitchFamily="34" charset="0"/>
                <a:ea typeface="Arial"/>
                <a:cs typeface="Arial"/>
                <a:sym typeface="Arial"/>
              </a:rPr>
              <a:t> para </a:t>
            </a:r>
            <a:r>
              <a:rPr lang="en-GB" sz="2000" b="1" dirty="0" err="1">
                <a:solidFill>
                  <a:schemeClr val="accent5">
                    <a:lumMod val="50000"/>
                  </a:schemeClr>
                </a:solidFill>
                <a:latin typeface="Century Gothic" panose="020B0502020202020204" pitchFamily="34" charset="0"/>
                <a:ea typeface="Arial"/>
                <a:cs typeface="Arial"/>
                <a:sym typeface="Arial"/>
              </a:rPr>
              <a:t>buscar</a:t>
            </a:r>
            <a:r>
              <a:rPr lang="en-GB" sz="2000" b="1" dirty="0">
                <a:solidFill>
                  <a:schemeClr val="accent5">
                    <a:lumMod val="50000"/>
                  </a:schemeClr>
                </a:solidFill>
                <a:latin typeface="Century Gothic" panose="020B0502020202020204" pitchFamily="34" charset="0"/>
                <a:ea typeface="Arial"/>
                <a:cs typeface="Arial"/>
                <a:sym typeface="Arial"/>
              </a:rPr>
              <a:t> </a:t>
            </a:r>
            <a:r>
              <a:rPr lang="en-GB" sz="2000" b="1" dirty="0" err="1">
                <a:solidFill>
                  <a:schemeClr val="accent5">
                    <a:lumMod val="50000"/>
                  </a:schemeClr>
                </a:solidFill>
                <a:latin typeface="Century Gothic" panose="020B0502020202020204" pitchFamily="34" charset="0"/>
                <a:ea typeface="Arial"/>
                <a:cs typeface="Arial"/>
                <a:sym typeface="Arial"/>
              </a:rPr>
              <a:t>información</a:t>
            </a:r>
            <a:r>
              <a:rPr lang="en-GB" sz="2000" b="1" dirty="0">
                <a:solidFill>
                  <a:schemeClr val="accent5">
                    <a:lumMod val="50000"/>
                  </a:schemeClr>
                </a:solidFill>
                <a:latin typeface="Century Gothic" panose="020B0502020202020204" pitchFamily="34" charset="0"/>
                <a:ea typeface="Arial"/>
                <a:cs typeface="Arial"/>
                <a:sym typeface="Arial"/>
              </a:rPr>
              <a:t>?</a:t>
            </a:r>
            <a:endParaRPr lang="en-GB" sz="2000" dirty="0">
              <a:solidFill>
                <a:schemeClr val="accent5">
                  <a:lumMod val="50000"/>
                </a:schemeClr>
              </a:solidFill>
              <a:latin typeface="Century Gothic" panose="020B0502020202020204" pitchFamily="34" charset="0"/>
              <a:ea typeface="Arial"/>
              <a:cs typeface="Arial"/>
              <a:sym typeface="Arial"/>
            </a:endParaRPr>
          </a:p>
        </p:txBody>
      </p:sp>
      <p:pic>
        <p:nvPicPr>
          <p:cNvPr id="63" name="Imagen 32" descr="Dibujo animado de un personaje de caricatura&#10;&#10;Descripción generada automáticamente con confianza baja">
            <a:extLst>
              <a:ext uri="{FF2B5EF4-FFF2-40B4-BE49-F238E27FC236}">
                <a16:creationId xmlns:a16="http://schemas.microsoft.com/office/drawing/2014/main" id="{561AC88A-716B-9C43-B05A-BA036AEFE89F}"/>
              </a:ext>
            </a:extLst>
          </p:cNvPr>
          <p:cNvPicPr>
            <a:picLocks noChangeAspect="1"/>
          </p:cNvPicPr>
          <p:nvPr/>
        </p:nvPicPr>
        <p:blipFill rotWithShape="1">
          <a:blip r:embed="rId3">
            <a:extLst>
              <a:ext uri="{BEBA8EAE-BF5A-486C-A8C5-ECC9F3942E4B}">
                <a14:imgProps xmlns:a14="http://schemas.microsoft.com/office/drawing/2010/main">
                  <a14:imgLayer r:embed="rId7">
                    <a14:imgEffect>
                      <a14:backgroundRemoval t="27315" b="54722" l="31823" r="45938">
                        <a14:foregroundMark x1="43385" y1="40185" x2="37604" y2="39444"/>
                        <a14:foregroundMark x1="40000" y1="27315" x2="38542" y2="27685"/>
                        <a14:foregroundMark x1="35208" y1="53611" x2="35625" y2="54722"/>
                      </a14:backgroundRemoval>
                    </a14:imgEffect>
                  </a14:imgLayer>
                </a14:imgProps>
              </a:ext>
            </a:extLst>
          </a:blip>
          <a:srcRect l="30058" t="24187" r="52286" b="43395"/>
          <a:stretch/>
        </p:blipFill>
        <p:spPr>
          <a:xfrm>
            <a:off x="10865324" y="747654"/>
            <a:ext cx="583489" cy="603213"/>
          </a:xfrm>
          <a:prstGeom prst="rect">
            <a:avLst/>
          </a:prstGeom>
        </p:spPr>
      </p:pic>
      <p:pic>
        <p:nvPicPr>
          <p:cNvPr id="64" name="Imagen 32" descr="Dibujo animado de un personaje de caricatura&#10;&#10;Descripción generada automáticamente con confianza baja">
            <a:extLst>
              <a:ext uri="{FF2B5EF4-FFF2-40B4-BE49-F238E27FC236}">
                <a16:creationId xmlns:a16="http://schemas.microsoft.com/office/drawing/2014/main" id="{7FB15B84-4487-3B4D-A772-0F550548526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7315" b="54722" l="31823" r="45938">
                        <a14:foregroundMark x1="43385" y1="40185" x2="37604" y2="39444"/>
                        <a14:foregroundMark x1="40000" y1="27315" x2="38542" y2="27685"/>
                        <a14:foregroundMark x1="35208" y1="53611" x2="35625" y2="54722"/>
                      </a14:backgroundRemoval>
                    </a14:imgEffect>
                  </a14:imgLayer>
                </a14:imgProps>
              </a:ext>
            </a:extLst>
          </a:blip>
          <a:srcRect l="30058" t="24187" r="52286" b="43395"/>
          <a:stretch/>
        </p:blipFill>
        <p:spPr>
          <a:xfrm>
            <a:off x="10753409" y="1655162"/>
            <a:ext cx="583489" cy="603213"/>
          </a:xfrm>
          <a:prstGeom prst="rect">
            <a:avLst/>
          </a:prstGeom>
        </p:spPr>
      </p:pic>
      <p:pic>
        <p:nvPicPr>
          <p:cNvPr id="65" name="Imagen 33" descr="Imagen que contiene juguete, muñeca&#10;&#10;Descripción generada automáticamente">
            <a:extLst>
              <a:ext uri="{FF2B5EF4-FFF2-40B4-BE49-F238E27FC236}">
                <a16:creationId xmlns:a16="http://schemas.microsoft.com/office/drawing/2014/main" id="{55EDB4D8-914D-7748-A20E-398D657235F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444" b="43333" l="53177" r="70260">
                        <a14:foregroundMark x1="60365" y1="27407" x2="58385" y2="30926"/>
                        <a14:foregroundMark x1="60521" y1="42778" x2="59844" y2="43333"/>
                      </a14:backgroundRemoval>
                    </a14:imgEffect>
                  </a14:imgLayer>
                </a14:imgProps>
              </a:ext>
            </a:extLst>
          </a:blip>
          <a:srcRect l="51056" t="5277" r="27580" b="52704"/>
          <a:stretch/>
        </p:blipFill>
        <p:spPr>
          <a:xfrm>
            <a:off x="11243220" y="1577456"/>
            <a:ext cx="655473" cy="725861"/>
          </a:xfrm>
          <a:prstGeom prst="rect">
            <a:avLst/>
          </a:prstGeom>
        </p:spPr>
      </p:pic>
      <p:pic>
        <p:nvPicPr>
          <p:cNvPr id="66" name="Imagen 32" descr="Dibujo animado de un personaje de caricatura&#10;&#10;Descripción generada automáticamente con confianza baja">
            <a:extLst>
              <a:ext uri="{FF2B5EF4-FFF2-40B4-BE49-F238E27FC236}">
                <a16:creationId xmlns:a16="http://schemas.microsoft.com/office/drawing/2014/main" id="{F38C2CD4-3D08-E24E-B18B-6EFFBF36BBA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7315" b="54722" l="31823" r="45938">
                        <a14:foregroundMark x1="43385" y1="40185" x2="37604" y2="39444"/>
                        <a14:foregroundMark x1="40000" y1="27315" x2="38542" y2="27685"/>
                        <a14:foregroundMark x1="35208" y1="53611" x2="35625" y2="54722"/>
                      </a14:backgroundRemoval>
                    </a14:imgEffect>
                  </a14:imgLayer>
                </a14:imgProps>
              </a:ext>
            </a:extLst>
          </a:blip>
          <a:srcRect l="30058" t="24187" r="52286" b="43395"/>
          <a:stretch/>
        </p:blipFill>
        <p:spPr>
          <a:xfrm>
            <a:off x="10822469" y="3235325"/>
            <a:ext cx="583489" cy="603213"/>
          </a:xfrm>
          <a:prstGeom prst="rect">
            <a:avLst/>
          </a:prstGeom>
        </p:spPr>
      </p:pic>
      <p:pic>
        <p:nvPicPr>
          <p:cNvPr id="67" name="Imagen 32" descr="Dibujo animado de un personaje de caricatura&#10;&#10;Descripción generada automáticamente con confianza baja">
            <a:extLst>
              <a:ext uri="{FF2B5EF4-FFF2-40B4-BE49-F238E27FC236}">
                <a16:creationId xmlns:a16="http://schemas.microsoft.com/office/drawing/2014/main" id="{8DFCFE58-F9D6-5243-B863-9AB5FE8AA0D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7315" b="54722" l="31823" r="45938">
                        <a14:foregroundMark x1="43385" y1="40185" x2="37604" y2="39444"/>
                        <a14:foregroundMark x1="40000" y1="27315" x2="38542" y2="27685"/>
                        <a14:foregroundMark x1="35208" y1="53611" x2="35625" y2="54722"/>
                      </a14:backgroundRemoval>
                    </a14:imgEffect>
                  </a14:imgLayer>
                </a14:imgProps>
              </a:ext>
            </a:extLst>
          </a:blip>
          <a:srcRect l="30058" t="24187" r="52286" b="43395"/>
          <a:stretch/>
        </p:blipFill>
        <p:spPr>
          <a:xfrm>
            <a:off x="8328787" y="2906887"/>
            <a:ext cx="583489" cy="603213"/>
          </a:xfrm>
          <a:prstGeom prst="rect">
            <a:avLst/>
          </a:prstGeom>
        </p:spPr>
      </p:pic>
      <p:pic>
        <p:nvPicPr>
          <p:cNvPr id="68" name="Imagen 33" descr="Imagen que contiene juguete, muñeca&#10;&#10;Descripción generada automáticamente">
            <a:extLst>
              <a:ext uri="{FF2B5EF4-FFF2-40B4-BE49-F238E27FC236}">
                <a16:creationId xmlns:a16="http://schemas.microsoft.com/office/drawing/2014/main" id="{B501F0D8-EE7A-EF47-A6B9-284357B8B39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444" b="43333" l="53177" r="70260">
                        <a14:foregroundMark x1="60365" y1="27407" x2="58385" y2="30926"/>
                        <a14:foregroundMark x1="60521" y1="42778" x2="59844" y2="43333"/>
                      </a14:backgroundRemoval>
                    </a14:imgEffect>
                  </a14:imgLayer>
                </a14:imgProps>
              </a:ext>
            </a:extLst>
          </a:blip>
          <a:srcRect l="51056" t="5277" r="27580" b="52704"/>
          <a:stretch/>
        </p:blipFill>
        <p:spPr>
          <a:xfrm>
            <a:off x="11343900" y="3486103"/>
            <a:ext cx="655473" cy="725861"/>
          </a:xfrm>
          <a:prstGeom prst="rect">
            <a:avLst/>
          </a:prstGeom>
        </p:spPr>
      </p:pic>
      <p:pic>
        <p:nvPicPr>
          <p:cNvPr id="69" name="Imagen 32" descr="Dibujo animado de un personaje de caricatura&#10;&#10;Descripción generada automáticamente con confianza baja">
            <a:extLst>
              <a:ext uri="{FF2B5EF4-FFF2-40B4-BE49-F238E27FC236}">
                <a16:creationId xmlns:a16="http://schemas.microsoft.com/office/drawing/2014/main" id="{96E08A73-84D4-E847-8B80-7DA00948E35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7315" b="54722" l="31823" r="45938">
                        <a14:foregroundMark x1="43385" y1="40185" x2="37604" y2="39444"/>
                        <a14:foregroundMark x1="40000" y1="27315" x2="38542" y2="27685"/>
                        <a14:foregroundMark x1="35208" y1="53611" x2="35625" y2="54722"/>
                      </a14:backgroundRemoval>
                    </a14:imgEffect>
                  </a14:imgLayer>
                </a14:imgProps>
              </a:ext>
            </a:extLst>
          </a:blip>
          <a:srcRect l="30058" t="24187" r="52286" b="43395"/>
          <a:stretch/>
        </p:blipFill>
        <p:spPr>
          <a:xfrm>
            <a:off x="10972903" y="5643470"/>
            <a:ext cx="583489" cy="603213"/>
          </a:xfrm>
          <a:prstGeom prst="rect">
            <a:avLst/>
          </a:prstGeom>
        </p:spPr>
      </p:pic>
      <p:pic>
        <p:nvPicPr>
          <p:cNvPr id="70" name="Imagen 32" descr="Dibujo animado de un personaje de caricatura&#10;&#10;Descripción generada automáticamente con confianza baja">
            <a:extLst>
              <a:ext uri="{FF2B5EF4-FFF2-40B4-BE49-F238E27FC236}">
                <a16:creationId xmlns:a16="http://schemas.microsoft.com/office/drawing/2014/main" id="{61E4E70A-485E-5F40-B65C-FF8A5DD0F7A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7315" b="54722" l="31823" r="45938">
                        <a14:foregroundMark x1="43385" y1="40185" x2="37604" y2="39444"/>
                        <a14:foregroundMark x1="40000" y1="27315" x2="38542" y2="27685"/>
                        <a14:foregroundMark x1="35208" y1="53611" x2="35625" y2="54722"/>
                      </a14:backgroundRemoval>
                    </a14:imgEffect>
                  </a14:imgLayer>
                </a14:imgProps>
              </a:ext>
            </a:extLst>
          </a:blip>
          <a:srcRect l="30058" t="24187" r="52286" b="43395"/>
          <a:stretch/>
        </p:blipFill>
        <p:spPr>
          <a:xfrm>
            <a:off x="10196439" y="4540531"/>
            <a:ext cx="583489" cy="603213"/>
          </a:xfrm>
          <a:prstGeom prst="rect">
            <a:avLst/>
          </a:prstGeom>
        </p:spPr>
      </p:pic>
      <p:pic>
        <p:nvPicPr>
          <p:cNvPr id="30" name="Imagen 33" descr="Imagen que contiene juguete, muñeca&#10;&#10;Descripción generada automáticamente">
            <a:extLst>
              <a:ext uri="{FF2B5EF4-FFF2-40B4-BE49-F238E27FC236}">
                <a16:creationId xmlns:a16="http://schemas.microsoft.com/office/drawing/2014/main" id="{AB0BE7F6-A940-AC4F-97FC-701370303AA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444" b="43333" l="53177" r="70260">
                        <a14:foregroundMark x1="60365" y1="27407" x2="58385" y2="30926"/>
                        <a14:foregroundMark x1="60521" y1="42778" x2="59844" y2="43333"/>
                      </a14:backgroundRemoval>
                    </a14:imgEffect>
                  </a14:imgLayer>
                </a14:imgProps>
              </a:ext>
            </a:extLst>
          </a:blip>
          <a:srcRect l="51056" t="5277" r="27580" b="52704"/>
          <a:stretch/>
        </p:blipFill>
        <p:spPr>
          <a:xfrm>
            <a:off x="5155516" y="5651336"/>
            <a:ext cx="655473" cy="725861"/>
          </a:xfrm>
          <a:prstGeom prst="rect">
            <a:avLst/>
          </a:prstGeom>
        </p:spPr>
      </p:pic>
      <p:pic>
        <p:nvPicPr>
          <p:cNvPr id="31" name="Imagen 32" descr="Dibujo animado de un personaje de caricatura&#10;&#10;Descripción generada automáticamente con confianza baja">
            <a:extLst>
              <a:ext uri="{FF2B5EF4-FFF2-40B4-BE49-F238E27FC236}">
                <a16:creationId xmlns:a16="http://schemas.microsoft.com/office/drawing/2014/main" id="{2A9914DD-1469-9748-B4D1-7A20B2343A1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7315" b="54722" l="31823" r="45938">
                        <a14:foregroundMark x1="43385" y1="40185" x2="37604" y2="39444"/>
                        <a14:foregroundMark x1="40000" y1="27315" x2="38542" y2="27685"/>
                        <a14:foregroundMark x1="35208" y1="53611" x2="35625" y2="54722"/>
                      </a14:backgroundRemoval>
                    </a14:imgEffect>
                  </a14:imgLayer>
                </a14:imgProps>
              </a:ext>
            </a:extLst>
          </a:blip>
          <a:srcRect l="30058" t="24187" r="52286" b="43395"/>
          <a:stretch/>
        </p:blipFill>
        <p:spPr>
          <a:xfrm>
            <a:off x="4680748" y="5643471"/>
            <a:ext cx="583489" cy="603213"/>
          </a:xfrm>
          <a:prstGeom prst="rect">
            <a:avLst/>
          </a:prstGeom>
        </p:spPr>
      </p:pic>
      <p:pic>
        <p:nvPicPr>
          <p:cNvPr id="32" name="Imagen 33" descr="Imagen que contiene juguete, muñeca&#10;&#10;Descripción generada automáticamente">
            <a:extLst>
              <a:ext uri="{FF2B5EF4-FFF2-40B4-BE49-F238E27FC236}">
                <a16:creationId xmlns:a16="http://schemas.microsoft.com/office/drawing/2014/main" id="{00B98B12-2012-024D-B5D2-EC8F3A55991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444" b="43333" l="53177" r="70260">
                        <a14:foregroundMark x1="60365" y1="27407" x2="58385" y2="30926"/>
                        <a14:foregroundMark x1="60521" y1="42778" x2="59844" y2="43333"/>
                      </a14:backgroundRemoval>
                    </a14:imgEffect>
                  </a14:imgLayer>
                </a14:imgProps>
              </a:ext>
            </a:extLst>
          </a:blip>
          <a:srcRect l="51056" t="5277" r="27580" b="52704"/>
          <a:stretch/>
        </p:blipFill>
        <p:spPr>
          <a:xfrm>
            <a:off x="4675305" y="2579843"/>
            <a:ext cx="655473" cy="725861"/>
          </a:xfrm>
          <a:prstGeom prst="rect">
            <a:avLst/>
          </a:prstGeom>
        </p:spPr>
      </p:pic>
    </p:spTree>
    <p:extLst>
      <p:ext uri="{BB962C8B-B14F-4D97-AF65-F5344CB8AC3E}">
        <p14:creationId xmlns:p14="http://schemas.microsoft.com/office/powerpoint/2010/main" val="669921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52" name="Google Shape;621;p20">
            <a:extLst>
              <a:ext uri="{FF2B5EF4-FFF2-40B4-BE49-F238E27FC236}">
                <a16:creationId xmlns:a16="http://schemas.microsoft.com/office/drawing/2014/main" id="{A4772502-2739-B44C-AEBC-CB1250CC8ECF}"/>
              </a:ext>
            </a:extLst>
          </p:cNvPr>
          <p:cNvSpPr txBox="1"/>
          <p:nvPr/>
        </p:nvSpPr>
        <p:spPr>
          <a:xfrm>
            <a:off x="6417732" y="607207"/>
            <a:ext cx="1998133"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Arial"/>
              <a:buNone/>
            </a:pPr>
            <a:r>
              <a:rPr lang="en-GB" sz="2200" b="1" i="0" u="none" strike="noStrike" cap="none">
                <a:solidFill>
                  <a:schemeClr val="accent5">
                    <a:lumMod val="50000"/>
                  </a:schemeClr>
                </a:solidFill>
                <a:latin typeface="Century Gothic" panose="020B0502020202020204" pitchFamily="34" charset="0"/>
                <a:ea typeface="Arial"/>
                <a:cs typeface="Arial"/>
                <a:sym typeface="Arial"/>
              </a:rPr>
              <a:t>Estudiante B </a:t>
            </a:r>
            <a:endParaRPr>
              <a:solidFill>
                <a:schemeClr val="accent5">
                  <a:lumMod val="50000"/>
                </a:schemeClr>
              </a:solidFill>
              <a:latin typeface="Century Gothic" panose="020B0502020202020204" pitchFamily="34" charset="0"/>
            </a:endParaRPr>
          </a:p>
        </p:txBody>
      </p:sp>
      <p:sp>
        <p:nvSpPr>
          <p:cNvPr id="53" name="Google Shape;622;p20">
            <a:extLst>
              <a:ext uri="{FF2B5EF4-FFF2-40B4-BE49-F238E27FC236}">
                <a16:creationId xmlns:a16="http://schemas.microsoft.com/office/drawing/2014/main" id="{526EA4B8-F15A-524E-9B61-5E115BD86A93}"/>
              </a:ext>
            </a:extLst>
          </p:cNvPr>
          <p:cNvSpPr/>
          <p:nvPr/>
        </p:nvSpPr>
        <p:spPr>
          <a:xfrm>
            <a:off x="9618740" y="257875"/>
            <a:ext cx="220049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Arial"/>
              <a:buNone/>
            </a:pPr>
            <a:r>
              <a:rPr lang="en-GB" sz="1800" b="1" i="0" u="none" strike="noStrike" cap="none">
                <a:solidFill>
                  <a:srgbClr val="FFFFFF"/>
                </a:solidFill>
                <a:latin typeface="Century Gothic" panose="020B0502020202020204" pitchFamily="34" charset="0"/>
                <a:ea typeface="Arial"/>
                <a:cs typeface="Arial"/>
                <a:sym typeface="Arial"/>
              </a:rPr>
              <a:t>hablar / escuchar</a:t>
            </a:r>
            <a:endParaRPr sz="1800" b="0" i="0" u="none" strike="noStrike" cap="none">
              <a:solidFill>
                <a:srgbClr val="000000"/>
              </a:solidFill>
              <a:latin typeface="Century Gothic" panose="020B0502020202020204" pitchFamily="34" charset="0"/>
              <a:ea typeface="Arial"/>
              <a:cs typeface="Arial"/>
              <a:sym typeface="Arial"/>
            </a:endParaRPr>
          </a:p>
        </p:txBody>
      </p:sp>
      <p:sp>
        <p:nvSpPr>
          <p:cNvPr id="54" name="Google Shape;623;p20" descr="background rectangle&#10;">
            <a:extLst>
              <a:ext uri="{FF2B5EF4-FFF2-40B4-BE49-F238E27FC236}">
                <a16:creationId xmlns:a16="http://schemas.microsoft.com/office/drawing/2014/main" id="{134FBA95-9C11-034A-A640-A43C60D0B70E}"/>
              </a:ext>
            </a:extLst>
          </p:cNvPr>
          <p:cNvSpPr/>
          <p:nvPr/>
        </p:nvSpPr>
        <p:spPr>
          <a:xfrm>
            <a:off x="9493598" y="399147"/>
            <a:ext cx="2521671" cy="400585"/>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1" i="0" u="none" strike="noStrike" cap="none">
              <a:solidFill>
                <a:srgbClr val="FFFFFF"/>
              </a:solidFill>
              <a:latin typeface="Century Gothic" panose="020B0502020202020204" pitchFamily="34" charset="0"/>
              <a:ea typeface="Arial"/>
              <a:cs typeface="Arial"/>
              <a:sym typeface="Arial"/>
            </a:endParaRPr>
          </a:p>
        </p:txBody>
      </p:sp>
      <p:sp>
        <p:nvSpPr>
          <p:cNvPr id="55" name="Google Shape;624;p20">
            <a:extLst>
              <a:ext uri="{FF2B5EF4-FFF2-40B4-BE49-F238E27FC236}">
                <a16:creationId xmlns:a16="http://schemas.microsoft.com/office/drawing/2014/main" id="{6215217B-CAD8-AE4A-9709-49273F001F26}"/>
              </a:ext>
            </a:extLst>
          </p:cNvPr>
          <p:cNvSpPr txBox="1">
            <a:spLocks/>
          </p:cNvSpPr>
          <p:nvPr/>
        </p:nvSpPr>
        <p:spPr>
          <a:xfrm>
            <a:off x="9533420" y="390662"/>
            <a:ext cx="2521671" cy="463920"/>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spcBef>
                <a:spcPts val="0"/>
              </a:spcBef>
              <a:buClr>
                <a:schemeClr val="lt1"/>
              </a:buClr>
              <a:buSzPts val="2000"/>
              <a:buFont typeface="Arial"/>
              <a:buNone/>
            </a:pPr>
            <a:r>
              <a:rPr lang="en-GB" sz="2000" b="1">
                <a:solidFill>
                  <a:schemeClr val="lt1"/>
                </a:solidFill>
              </a:rPr>
              <a:t>hablar / escuchar</a:t>
            </a:r>
          </a:p>
        </p:txBody>
      </p:sp>
      <p:sp>
        <p:nvSpPr>
          <p:cNvPr id="57" name="Google Shape;626;p20">
            <a:extLst>
              <a:ext uri="{FF2B5EF4-FFF2-40B4-BE49-F238E27FC236}">
                <a16:creationId xmlns:a16="http://schemas.microsoft.com/office/drawing/2014/main" id="{84D20374-700A-804C-897B-B62189507F4C}"/>
              </a:ext>
            </a:extLst>
          </p:cNvPr>
          <p:cNvSpPr txBox="1"/>
          <p:nvPr/>
        </p:nvSpPr>
        <p:spPr>
          <a:xfrm>
            <a:off x="237067" y="611457"/>
            <a:ext cx="3270325"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Arial"/>
              <a:buNone/>
            </a:pPr>
            <a:r>
              <a:rPr lang="en-GB" sz="2200" b="1" i="0" u="none" strike="noStrike" cap="none">
                <a:solidFill>
                  <a:schemeClr val="accent5">
                    <a:lumMod val="50000"/>
                  </a:schemeClr>
                </a:solidFill>
                <a:latin typeface="Century Gothic" panose="020B0502020202020204" pitchFamily="34" charset="0"/>
                <a:ea typeface="Arial"/>
                <a:cs typeface="Arial"/>
                <a:sym typeface="Arial"/>
              </a:rPr>
              <a:t>Estudiante A  </a:t>
            </a:r>
            <a:endParaRPr>
              <a:solidFill>
                <a:schemeClr val="accent5">
                  <a:lumMod val="50000"/>
                </a:schemeClr>
              </a:solidFill>
              <a:latin typeface="Century Gothic" panose="020B0502020202020204" pitchFamily="34" charset="0"/>
            </a:endParaRPr>
          </a:p>
        </p:txBody>
      </p:sp>
      <p:sp>
        <p:nvSpPr>
          <p:cNvPr id="58" name="Google Shape;627;p20">
            <a:extLst>
              <a:ext uri="{FF2B5EF4-FFF2-40B4-BE49-F238E27FC236}">
                <a16:creationId xmlns:a16="http://schemas.microsoft.com/office/drawing/2014/main" id="{90294AB3-3502-AA4D-B67D-DC8DBB7E5B6B}"/>
              </a:ext>
            </a:extLst>
          </p:cNvPr>
          <p:cNvSpPr txBox="1"/>
          <p:nvPr/>
        </p:nvSpPr>
        <p:spPr>
          <a:xfrm>
            <a:off x="118533" y="0"/>
            <a:ext cx="435186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400"/>
              <a:buFont typeface="Arial"/>
              <a:buNone/>
            </a:pPr>
            <a:r>
              <a:rPr lang="en-GB" sz="2400" b="1" i="0" u="none" strike="noStrike" cap="none" dirty="0" err="1">
                <a:solidFill>
                  <a:schemeClr val="accent5">
                    <a:lumMod val="50000"/>
                  </a:schemeClr>
                </a:solidFill>
                <a:latin typeface="Century Gothic" panose="020B0502020202020204" pitchFamily="34" charset="0"/>
                <a:ea typeface="Arial"/>
                <a:cs typeface="Arial"/>
                <a:sym typeface="Arial"/>
              </a:rPr>
              <a:t>Respuestas</a:t>
            </a:r>
            <a:endParaRPr sz="2400" b="1" i="0" u="none" strike="noStrike" cap="none" dirty="0">
              <a:solidFill>
                <a:schemeClr val="accent5">
                  <a:lumMod val="50000"/>
                </a:schemeClr>
              </a:solidFill>
              <a:latin typeface="Century Gothic" panose="020B0502020202020204" pitchFamily="34" charset="0"/>
              <a:ea typeface="Arial"/>
              <a:cs typeface="Arial"/>
              <a:sym typeface="Arial"/>
            </a:endParaRPr>
          </a:p>
        </p:txBody>
      </p:sp>
      <p:graphicFrame>
        <p:nvGraphicFramePr>
          <p:cNvPr id="2" name="Table 1">
            <a:extLst>
              <a:ext uri="{FF2B5EF4-FFF2-40B4-BE49-F238E27FC236}">
                <a16:creationId xmlns:a16="http://schemas.microsoft.com/office/drawing/2014/main" id="{478DEAF7-A71B-2D4E-9EED-47C9A11095A2}"/>
              </a:ext>
            </a:extLst>
          </p:cNvPr>
          <p:cNvGraphicFramePr>
            <a:graphicFrameLocks noGrp="1"/>
          </p:cNvGraphicFramePr>
          <p:nvPr>
            <p:extLst>
              <p:ext uri="{D42A27DB-BD31-4B8C-83A1-F6EECF244321}">
                <p14:modId xmlns:p14="http://schemas.microsoft.com/office/powerpoint/2010/main" val="3195499412"/>
              </p:ext>
            </p:extLst>
          </p:nvPr>
        </p:nvGraphicFramePr>
        <p:xfrm>
          <a:off x="99483" y="973493"/>
          <a:ext cx="6013980" cy="5273048"/>
        </p:xfrm>
        <a:graphic>
          <a:graphicData uri="http://schemas.openxmlformats.org/drawingml/2006/table">
            <a:tbl>
              <a:tblPr firstRow="1" bandRow="1">
                <a:noFill/>
              </a:tblPr>
              <a:tblGrid>
                <a:gridCol w="393147">
                  <a:extLst>
                    <a:ext uri="{9D8B030D-6E8A-4147-A177-3AD203B41FA5}">
                      <a16:colId xmlns:a16="http://schemas.microsoft.com/office/drawing/2014/main" val="2729962621"/>
                    </a:ext>
                  </a:extLst>
                </a:gridCol>
                <a:gridCol w="2700206">
                  <a:extLst>
                    <a:ext uri="{9D8B030D-6E8A-4147-A177-3AD203B41FA5}">
                      <a16:colId xmlns:a16="http://schemas.microsoft.com/office/drawing/2014/main" val="509705964"/>
                    </a:ext>
                  </a:extLst>
                </a:gridCol>
                <a:gridCol w="2920627">
                  <a:extLst>
                    <a:ext uri="{9D8B030D-6E8A-4147-A177-3AD203B41FA5}">
                      <a16:colId xmlns:a16="http://schemas.microsoft.com/office/drawing/2014/main" val="1812567161"/>
                    </a:ext>
                  </a:extLst>
                </a:gridCol>
              </a:tblGrid>
              <a:tr h="741290">
                <a:tc>
                  <a:txBody>
                    <a:bodyPr/>
                    <a:lstStyle/>
                    <a:p>
                      <a:pPr marL="0" marR="0" lvl="0" indent="0" algn="ctr" rtl="0">
                        <a:spcBef>
                          <a:spcPts val="0"/>
                        </a:spcBef>
                        <a:spcAft>
                          <a:spcPts val="0"/>
                        </a:spcAft>
                        <a:buNone/>
                      </a:pPr>
                      <a:endParaRPr sz="2000" dirty="0">
                        <a:solidFill>
                          <a:schemeClr val="accent5">
                            <a:lumMod val="50000"/>
                          </a:schemeClr>
                        </a:solidFill>
                      </a:endParaRPr>
                    </a:p>
                  </a:txBody>
                  <a:tcPr marL="91450" marR="91450" marT="45725" marB="45725" anchor="ctr"/>
                </a:tc>
                <a:tc>
                  <a:txBody>
                    <a:bodyPr/>
                    <a:lstStyle/>
                    <a:p>
                      <a:pPr marL="0" marR="0" lvl="0" indent="0" algn="ctr" rtl="0">
                        <a:spcBef>
                          <a:spcPts val="0"/>
                        </a:spcBef>
                        <a:spcAft>
                          <a:spcPts val="0"/>
                        </a:spcAft>
                        <a:buNone/>
                      </a:pPr>
                      <a:r>
                        <a:rPr lang="en-GB" sz="2000" b="1" dirty="0">
                          <a:solidFill>
                            <a:schemeClr val="accent5">
                              <a:lumMod val="50000"/>
                            </a:schemeClr>
                          </a:solidFill>
                        </a:rPr>
                        <a:t>Nadia</a:t>
                      </a:r>
                      <a:r>
                        <a:rPr lang="en-GB" sz="2000" dirty="0">
                          <a:solidFill>
                            <a:schemeClr val="accent5">
                              <a:lumMod val="50000"/>
                            </a:schemeClr>
                          </a:solidFill>
                        </a:rPr>
                        <a:t> </a:t>
                      </a:r>
                      <a:endParaRPr sz="2000" dirty="0">
                        <a:solidFill>
                          <a:schemeClr val="accent5">
                            <a:lumMod val="50000"/>
                          </a:schemeClr>
                        </a:solidFill>
                      </a:endParaRPr>
                    </a:p>
                    <a:p>
                      <a:pPr marL="0" marR="0" lvl="0" indent="0" algn="ctr" rtl="0">
                        <a:spcBef>
                          <a:spcPts val="0"/>
                        </a:spcBef>
                        <a:spcAft>
                          <a:spcPts val="0"/>
                        </a:spcAft>
                        <a:buNone/>
                      </a:pPr>
                      <a:r>
                        <a:rPr lang="en-GB" sz="2000" b="0" dirty="0">
                          <a:solidFill>
                            <a:schemeClr val="accent5">
                              <a:lumMod val="50000"/>
                            </a:schemeClr>
                          </a:solidFill>
                        </a:rPr>
                        <a:t>(one ‘you’)</a:t>
                      </a:r>
                      <a:endParaRPr sz="2000" dirty="0">
                        <a:solidFill>
                          <a:schemeClr val="accent5">
                            <a:lumMod val="50000"/>
                          </a:schemeClr>
                        </a:solidFill>
                      </a:endParaRPr>
                    </a:p>
                  </a:txBody>
                  <a:tcPr marL="91450" marR="91450" marT="45725" marB="45725" anchor="ctr">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en-GB" sz="2000" b="1" dirty="0">
                          <a:solidFill>
                            <a:schemeClr val="accent5">
                              <a:lumMod val="50000"/>
                            </a:schemeClr>
                          </a:solidFill>
                        </a:rPr>
                        <a:t>Hugo y Nadia</a:t>
                      </a:r>
                      <a:endParaRPr sz="2000" dirty="0">
                        <a:solidFill>
                          <a:schemeClr val="accent5">
                            <a:lumMod val="50000"/>
                          </a:schemeClr>
                        </a:solidFill>
                      </a:endParaRPr>
                    </a:p>
                    <a:p>
                      <a:pPr marL="0" marR="0" lvl="0" indent="0" algn="ctr" rtl="0">
                        <a:spcBef>
                          <a:spcPts val="0"/>
                        </a:spcBef>
                        <a:spcAft>
                          <a:spcPts val="0"/>
                        </a:spcAft>
                        <a:buNone/>
                      </a:pPr>
                      <a:r>
                        <a:rPr lang="en-GB" sz="2000" b="0" dirty="0">
                          <a:solidFill>
                            <a:schemeClr val="accent5">
                              <a:lumMod val="50000"/>
                            </a:schemeClr>
                          </a:solidFill>
                        </a:rPr>
                        <a:t>(more than one ‘you’)</a:t>
                      </a:r>
                      <a:endParaRPr sz="2000" b="0" dirty="0">
                        <a:solidFill>
                          <a:schemeClr val="accent5">
                            <a:lumMod val="50000"/>
                          </a:schemeClr>
                        </a:solidFill>
                      </a:endParaRPr>
                    </a:p>
                  </a:txBody>
                  <a:tcPr marL="91450" marR="91450" marT="45725" marB="45725"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016336"/>
                  </a:ext>
                </a:extLst>
              </a:tr>
              <a:tr h="741290">
                <a:tc>
                  <a:txBody>
                    <a:bodyPr/>
                    <a:lstStyle/>
                    <a:p>
                      <a:pPr marL="0" marR="0" lvl="0" indent="0" algn="ctr" rtl="0">
                        <a:spcBef>
                          <a:spcPts val="0"/>
                        </a:spcBef>
                        <a:spcAft>
                          <a:spcPts val="0"/>
                        </a:spcAft>
                        <a:buNone/>
                      </a:pPr>
                      <a:r>
                        <a:rPr lang="en-GB" sz="2000">
                          <a:solidFill>
                            <a:schemeClr val="accent5">
                              <a:lumMod val="50000"/>
                            </a:schemeClr>
                          </a:solidFill>
                        </a:rPr>
                        <a:t>1</a:t>
                      </a:r>
                      <a:endParaRPr sz="2000" b="1">
                        <a:solidFill>
                          <a:schemeClr val="accent5">
                            <a:lumMod val="50000"/>
                          </a:schemeClr>
                        </a:solidFill>
                      </a:endParaRPr>
                    </a:p>
                  </a:txBody>
                  <a:tcPr marL="91450" marR="91450" marT="45725" marB="45725" anchor="ctr">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r>
                        <a:rPr lang="es-ES" sz="2000" dirty="0">
                          <a:solidFill>
                            <a:schemeClr val="accent5">
                              <a:lumMod val="50000"/>
                            </a:schemeClr>
                          </a:solidFill>
                        </a:rPr>
                        <a:t>No, </a:t>
                      </a:r>
                      <a:r>
                        <a:rPr lang="es-ES" sz="2000" dirty="0" err="1">
                          <a:solidFill>
                            <a:schemeClr val="accent5">
                              <a:lumMod val="50000"/>
                            </a:schemeClr>
                          </a:solidFill>
                        </a:rPr>
                        <a:t>never</a:t>
                      </a:r>
                      <a:r>
                        <a:rPr lang="es-ES" sz="2000" dirty="0">
                          <a:solidFill>
                            <a:schemeClr val="accent5">
                              <a:lumMod val="50000"/>
                            </a:schemeClr>
                          </a:solidFill>
                        </a:rPr>
                        <a:t>.</a:t>
                      </a:r>
                      <a:endParaRPr sz="2000" dirty="0">
                        <a:solidFill>
                          <a:schemeClr val="accent5">
                            <a:lumMod val="50000"/>
                          </a:schemeClr>
                        </a:solidFill>
                      </a:endParaRPr>
                    </a:p>
                  </a:txBody>
                  <a:tcPr marL="91450" marR="91450" marT="45725" marB="45725"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2000" dirty="0">
                        <a:solidFill>
                          <a:schemeClr val="accent5">
                            <a:lumMod val="50000"/>
                          </a:schemeClr>
                        </a:solidFill>
                      </a:endParaRPr>
                    </a:p>
                  </a:txBody>
                  <a:tcPr marL="91450" marR="91450" marT="45725" marB="45725"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372856365"/>
                  </a:ext>
                </a:extLst>
              </a:tr>
              <a:tr h="741290">
                <a:tc>
                  <a:txBody>
                    <a:bodyPr/>
                    <a:lstStyle/>
                    <a:p>
                      <a:pPr marL="0" marR="0" lvl="0" indent="0" algn="ctr" rtl="0">
                        <a:spcBef>
                          <a:spcPts val="0"/>
                        </a:spcBef>
                        <a:spcAft>
                          <a:spcPts val="0"/>
                        </a:spcAft>
                        <a:buNone/>
                      </a:pPr>
                      <a:r>
                        <a:rPr lang="en-GB" sz="2000">
                          <a:solidFill>
                            <a:schemeClr val="accent5">
                              <a:lumMod val="50000"/>
                            </a:schemeClr>
                          </a:solidFill>
                        </a:rPr>
                        <a:t>2</a:t>
                      </a:r>
                      <a:endParaRPr sz="2000" b="1">
                        <a:solidFill>
                          <a:schemeClr val="accent5">
                            <a:lumMod val="50000"/>
                          </a:schemeClr>
                        </a:solidFill>
                      </a:endParaRPr>
                    </a:p>
                  </a:txBody>
                  <a:tcPr marL="91450" marR="91450" marT="45725" marB="45725" anchor="ctr">
                    <a:lnR w="127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2000" dirty="0">
                        <a:solidFill>
                          <a:schemeClr val="accent5">
                            <a:lumMod val="50000"/>
                          </a:schemeClr>
                        </a:solidFill>
                      </a:endParaRPr>
                    </a:p>
                  </a:txBody>
                  <a:tcPr marL="91450" marR="91450" marT="45725" marB="45725" anchor="ct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accent5">
                              <a:lumMod val="50000"/>
                            </a:schemeClr>
                          </a:solidFill>
                        </a:rPr>
                        <a:t>Yes, </a:t>
                      </a:r>
                      <a:r>
                        <a:rPr lang="es-ES" sz="2000" dirty="0" err="1">
                          <a:solidFill>
                            <a:schemeClr val="accent5">
                              <a:lumMod val="50000"/>
                            </a:schemeClr>
                          </a:solidFill>
                        </a:rPr>
                        <a:t>we</a:t>
                      </a:r>
                      <a:r>
                        <a:rPr lang="es-ES" sz="2000" dirty="0">
                          <a:solidFill>
                            <a:schemeClr val="accent5">
                              <a:lumMod val="50000"/>
                            </a:schemeClr>
                          </a:solidFill>
                        </a:rPr>
                        <a:t> </a:t>
                      </a:r>
                      <a:r>
                        <a:rPr lang="es-ES" sz="2000" dirty="0" err="1">
                          <a:solidFill>
                            <a:schemeClr val="accent5">
                              <a:lumMod val="50000"/>
                            </a:schemeClr>
                          </a:solidFill>
                        </a:rPr>
                        <a:t>play</a:t>
                      </a:r>
                      <a:r>
                        <a:rPr lang="es-ES" sz="2000" dirty="0">
                          <a:solidFill>
                            <a:schemeClr val="accent5">
                              <a:lumMod val="50000"/>
                            </a:schemeClr>
                          </a:solidFill>
                        </a:rPr>
                        <a:t> </a:t>
                      </a:r>
                      <a:r>
                        <a:rPr lang="es-ES" sz="2000" dirty="0" err="1">
                          <a:solidFill>
                            <a:schemeClr val="accent5">
                              <a:lumMod val="50000"/>
                            </a:schemeClr>
                          </a:solidFill>
                        </a:rPr>
                        <a:t>football</a:t>
                      </a:r>
                      <a:r>
                        <a:rPr lang="es-ES" sz="2000" dirty="0">
                          <a:solidFill>
                            <a:schemeClr val="accent5">
                              <a:lumMod val="50000"/>
                            </a:schemeClr>
                          </a:solidFill>
                        </a:rPr>
                        <a:t>.</a:t>
                      </a:r>
                    </a:p>
                  </a:txBody>
                  <a:tcPr marL="91450" marR="91450" marT="45725" marB="45725"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315409770"/>
                  </a:ext>
                </a:extLst>
              </a:tr>
              <a:tr h="730711">
                <a:tc>
                  <a:txBody>
                    <a:bodyPr/>
                    <a:lstStyle/>
                    <a:p>
                      <a:pPr marL="0" marR="0" lvl="0" indent="0" algn="ctr" rtl="0">
                        <a:spcBef>
                          <a:spcPts val="0"/>
                        </a:spcBef>
                        <a:spcAft>
                          <a:spcPts val="0"/>
                        </a:spcAft>
                        <a:buNone/>
                      </a:pPr>
                      <a:r>
                        <a:rPr lang="en-GB" sz="2000">
                          <a:solidFill>
                            <a:schemeClr val="accent5">
                              <a:lumMod val="50000"/>
                            </a:schemeClr>
                          </a:solidFill>
                        </a:rPr>
                        <a:t>3</a:t>
                      </a:r>
                      <a:endParaRPr sz="2000" b="1">
                        <a:solidFill>
                          <a:schemeClr val="accent5">
                            <a:lumMod val="50000"/>
                          </a:schemeClr>
                        </a:solidFill>
                      </a:endParaRPr>
                    </a:p>
                  </a:txBody>
                  <a:tcPr marL="91450" marR="91450" marT="45725" marB="45725" anchor="ctr">
                    <a:lnR w="127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accent5">
                              <a:lumMod val="50000"/>
                            </a:schemeClr>
                          </a:solidFill>
                        </a:rPr>
                        <a:t>Yes, I </a:t>
                      </a:r>
                      <a:r>
                        <a:rPr lang="es-ES" sz="2000" dirty="0" err="1">
                          <a:solidFill>
                            <a:schemeClr val="accent5">
                              <a:lumMod val="50000"/>
                            </a:schemeClr>
                          </a:solidFill>
                        </a:rPr>
                        <a:t>want</a:t>
                      </a:r>
                      <a:r>
                        <a:rPr lang="es-ES" sz="2000" dirty="0">
                          <a:solidFill>
                            <a:schemeClr val="accent5">
                              <a:lumMod val="50000"/>
                            </a:schemeClr>
                          </a:solidFill>
                        </a:rPr>
                        <a:t> to be </a:t>
                      </a:r>
                      <a:r>
                        <a:rPr lang="es-ES" sz="2000" dirty="0" err="1">
                          <a:solidFill>
                            <a:schemeClr val="accent5">
                              <a:lumMod val="50000"/>
                            </a:schemeClr>
                          </a:solidFill>
                        </a:rPr>
                        <a:t>rich</a:t>
                      </a:r>
                      <a:endParaRPr lang="es-ES" sz="2000" dirty="0">
                        <a:solidFill>
                          <a:schemeClr val="accent5">
                            <a:lumMod val="50000"/>
                          </a:schemeClr>
                        </a:solidFill>
                      </a:endParaRPr>
                    </a:p>
                  </a:txBody>
                  <a:tcPr marL="91450" marR="91450" marT="45725" marB="45725" anchor="ct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2000" dirty="0">
                        <a:solidFill>
                          <a:schemeClr val="accent5">
                            <a:lumMod val="50000"/>
                          </a:schemeClr>
                        </a:solidFill>
                      </a:endParaRPr>
                    </a:p>
                  </a:txBody>
                  <a:tcPr marL="91450" marR="91450" marT="45725" marB="45725"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21950911"/>
                  </a:ext>
                </a:extLst>
              </a:tr>
              <a:tr h="835887">
                <a:tc>
                  <a:txBody>
                    <a:bodyPr/>
                    <a:lstStyle/>
                    <a:p>
                      <a:pPr marL="0" marR="0" lvl="0" indent="0" algn="ctr" rtl="0">
                        <a:spcBef>
                          <a:spcPts val="0"/>
                        </a:spcBef>
                        <a:spcAft>
                          <a:spcPts val="0"/>
                        </a:spcAft>
                        <a:buNone/>
                      </a:pPr>
                      <a:r>
                        <a:rPr lang="en-GB" sz="2000">
                          <a:solidFill>
                            <a:schemeClr val="accent5">
                              <a:lumMod val="50000"/>
                            </a:schemeClr>
                          </a:solidFill>
                        </a:rPr>
                        <a:t>4</a:t>
                      </a:r>
                      <a:endParaRPr sz="2000" b="1">
                        <a:solidFill>
                          <a:schemeClr val="accent5">
                            <a:lumMod val="50000"/>
                          </a:schemeClr>
                        </a:solidFill>
                      </a:endParaRPr>
                    </a:p>
                  </a:txBody>
                  <a:tcPr marL="91450" marR="91450" marT="45725" marB="45725" anchor="ctr">
                    <a:lnR w="127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2000" dirty="0">
                        <a:solidFill>
                          <a:schemeClr val="accent5">
                            <a:lumMod val="50000"/>
                          </a:schemeClr>
                        </a:solidFill>
                      </a:endParaRPr>
                    </a:p>
                  </a:txBody>
                  <a:tcPr marL="91450" marR="91450" marT="45725" marB="45725" anchor="ct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accent5">
                              <a:lumMod val="50000"/>
                            </a:schemeClr>
                          </a:solidFill>
                        </a:rPr>
                        <a:t>Yes, </a:t>
                      </a:r>
                      <a:r>
                        <a:rPr lang="es-ES" sz="2000" dirty="0" err="1">
                          <a:solidFill>
                            <a:schemeClr val="accent5">
                              <a:lumMod val="50000"/>
                            </a:schemeClr>
                          </a:solidFill>
                        </a:rPr>
                        <a:t>we</a:t>
                      </a:r>
                      <a:r>
                        <a:rPr lang="es-ES" sz="2000" dirty="0">
                          <a:solidFill>
                            <a:schemeClr val="accent5">
                              <a:lumMod val="50000"/>
                            </a:schemeClr>
                          </a:solidFill>
                        </a:rPr>
                        <a:t> </a:t>
                      </a:r>
                      <a:r>
                        <a:rPr lang="es-ES" sz="2000" dirty="0" err="1">
                          <a:solidFill>
                            <a:schemeClr val="accent5">
                              <a:lumMod val="50000"/>
                            </a:schemeClr>
                          </a:solidFill>
                        </a:rPr>
                        <a:t>respect</a:t>
                      </a:r>
                      <a:r>
                        <a:rPr lang="es-ES" sz="2000" dirty="0">
                          <a:solidFill>
                            <a:schemeClr val="accent5">
                              <a:lumMod val="50000"/>
                            </a:schemeClr>
                          </a:solidFill>
                        </a:rPr>
                        <a:t> </a:t>
                      </a:r>
                      <a:r>
                        <a:rPr lang="es-ES" sz="2000" dirty="0" err="1">
                          <a:solidFill>
                            <a:schemeClr val="accent5">
                              <a:lumMod val="50000"/>
                            </a:schemeClr>
                          </a:solidFill>
                        </a:rPr>
                        <a:t>other</a:t>
                      </a:r>
                      <a:r>
                        <a:rPr lang="es-ES" sz="2000" dirty="0">
                          <a:solidFill>
                            <a:schemeClr val="accent5">
                              <a:lumMod val="50000"/>
                            </a:schemeClr>
                          </a:solidFill>
                        </a:rPr>
                        <a:t> </a:t>
                      </a:r>
                      <a:r>
                        <a:rPr lang="es-ES" sz="2000" dirty="0" err="1">
                          <a:solidFill>
                            <a:schemeClr val="accent5">
                              <a:lumMod val="50000"/>
                            </a:schemeClr>
                          </a:solidFill>
                        </a:rPr>
                        <a:t>opinions</a:t>
                      </a:r>
                      <a:r>
                        <a:rPr lang="es-ES" sz="2000" dirty="0">
                          <a:solidFill>
                            <a:schemeClr val="accent5">
                              <a:lumMod val="50000"/>
                            </a:schemeClr>
                          </a:solidFill>
                        </a:rPr>
                        <a:t>.</a:t>
                      </a:r>
                    </a:p>
                  </a:txBody>
                  <a:tcPr marL="91450" marR="91450" marT="45725" marB="45725"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091441124"/>
                  </a:ext>
                </a:extLst>
              </a:tr>
              <a:tr h="741290">
                <a:tc>
                  <a:txBody>
                    <a:bodyPr/>
                    <a:lstStyle/>
                    <a:p>
                      <a:pPr marL="0" marR="0" lvl="0" indent="0" algn="ctr" rtl="0">
                        <a:spcBef>
                          <a:spcPts val="0"/>
                        </a:spcBef>
                        <a:spcAft>
                          <a:spcPts val="0"/>
                        </a:spcAft>
                        <a:buNone/>
                      </a:pPr>
                      <a:r>
                        <a:rPr lang="en-GB" sz="2000">
                          <a:solidFill>
                            <a:schemeClr val="accent5">
                              <a:lumMod val="50000"/>
                            </a:schemeClr>
                          </a:solidFill>
                        </a:rPr>
                        <a:t>5</a:t>
                      </a:r>
                      <a:endParaRPr sz="2000" b="1">
                        <a:solidFill>
                          <a:schemeClr val="accent5">
                            <a:lumMod val="50000"/>
                          </a:schemeClr>
                        </a:solidFill>
                      </a:endParaRPr>
                    </a:p>
                  </a:txBody>
                  <a:tcPr marL="91450" marR="91450" marT="45725" marB="45725" anchor="ctr">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endParaRPr sz="2000" dirty="0">
                        <a:solidFill>
                          <a:schemeClr val="accent5">
                            <a:lumMod val="50000"/>
                          </a:schemeClr>
                        </a:solidFill>
                      </a:endParaRPr>
                    </a:p>
                  </a:txBody>
                  <a:tcPr marL="91450" marR="91450" marT="45725" marB="45725" anchor="ct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s-ES" sz="2000" dirty="0" err="1">
                          <a:solidFill>
                            <a:schemeClr val="accent5">
                              <a:lumMod val="50000"/>
                            </a:schemeClr>
                          </a:solidFill>
                        </a:rPr>
                        <a:t>If</a:t>
                      </a:r>
                      <a:r>
                        <a:rPr lang="es-ES" sz="2000" dirty="0">
                          <a:solidFill>
                            <a:schemeClr val="accent5">
                              <a:lumMod val="50000"/>
                            </a:schemeClr>
                          </a:solidFill>
                        </a:rPr>
                        <a:t> </a:t>
                      </a:r>
                      <a:r>
                        <a:rPr lang="es-ES" sz="2000" dirty="0" err="1">
                          <a:solidFill>
                            <a:schemeClr val="accent5">
                              <a:lumMod val="50000"/>
                            </a:schemeClr>
                          </a:solidFill>
                        </a:rPr>
                        <a:t>we</a:t>
                      </a:r>
                      <a:r>
                        <a:rPr lang="es-ES" sz="2000" dirty="0">
                          <a:solidFill>
                            <a:schemeClr val="accent5">
                              <a:lumMod val="50000"/>
                            </a:schemeClr>
                          </a:solidFill>
                        </a:rPr>
                        <a:t> </a:t>
                      </a:r>
                      <a:r>
                        <a:rPr lang="es-ES" sz="2000" dirty="0" err="1">
                          <a:solidFill>
                            <a:schemeClr val="accent5">
                              <a:lumMod val="50000"/>
                            </a:schemeClr>
                          </a:solidFill>
                        </a:rPr>
                        <a:t>arrive</a:t>
                      </a:r>
                      <a:r>
                        <a:rPr lang="es-ES" sz="2000" dirty="0">
                          <a:solidFill>
                            <a:schemeClr val="accent5">
                              <a:lumMod val="50000"/>
                            </a:schemeClr>
                          </a:solidFill>
                        </a:rPr>
                        <a:t> late, </a:t>
                      </a:r>
                      <a:r>
                        <a:rPr lang="es-ES" sz="2000" dirty="0" err="1">
                          <a:solidFill>
                            <a:schemeClr val="accent5">
                              <a:lumMod val="50000"/>
                            </a:schemeClr>
                          </a:solidFill>
                        </a:rPr>
                        <a:t>they</a:t>
                      </a:r>
                      <a:r>
                        <a:rPr lang="es-ES" sz="2000" dirty="0">
                          <a:solidFill>
                            <a:schemeClr val="accent5">
                              <a:lumMod val="50000"/>
                            </a:schemeClr>
                          </a:solidFill>
                        </a:rPr>
                        <a:t> </a:t>
                      </a:r>
                      <a:r>
                        <a:rPr lang="es-ES" sz="2000" dirty="0" err="1">
                          <a:solidFill>
                            <a:schemeClr val="accent5">
                              <a:lumMod val="50000"/>
                            </a:schemeClr>
                          </a:solidFill>
                        </a:rPr>
                        <a:t>shout</a:t>
                      </a:r>
                      <a:r>
                        <a:rPr lang="es-ES" sz="2000" dirty="0">
                          <a:solidFill>
                            <a:schemeClr val="accent5">
                              <a:lumMod val="50000"/>
                            </a:schemeClr>
                          </a:solidFill>
                        </a:rPr>
                        <a:t>!</a:t>
                      </a:r>
                      <a:endParaRPr sz="2000" dirty="0">
                        <a:solidFill>
                          <a:schemeClr val="accent5">
                            <a:lumMod val="50000"/>
                          </a:schemeClr>
                        </a:solidFill>
                      </a:endParaRPr>
                    </a:p>
                  </a:txBody>
                  <a:tcPr marL="91450" marR="91450" marT="45725" marB="45725"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409945108"/>
                  </a:ext>
                </a:extLst>
              </a:tr>
              <a:tr h="741290">
                <a:tc>
                  <a:txBody>
                    <a:bodyPr/>
                    <a:lstStyle/>
                    <a:p>
                      <a:pPr marL="0" marR="0" lvl="0" indent="0" algn="ctr" rtl="0">
                        <a:spcBef>
                          <a:spcPts val="0"/>
                        </a:spcBef>
                        <a:spcAft>
                          <a:spcPts val="0"/>
                        </a:spcAft>
                        <a:buNone/>
                      </a:pPr>
                      <a:r>
                        <a:rPr lang="en-GB" sz="2000">
                          <a:solidFill>
                            <a:schemeClr val="accent5">
                              <a:lumMod val="50000"/>
                            </a:schemeClr>
                          </a:solidFill>
                        </a:rPr>
                        <a:t>6</a:t>
                      </a:r>
                      <a:endParaRPr sz="2000" b="1">
                        <a:solidFill>
                          <a:schemeClr val="accent5">
                            <a:lumMod val="50000"/>
                          </a:schemeClr>
                        </a:solidFill>
                      </a:endParaRPr>
                    </a:p>
                  </a:txBody>
                  <a:tcPr marL="91450" marR="91450" marT="45725" marB="45725" anchor="ctr">
                    <a:lnR w="127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accent5">
                              <a:lumMod val="50000"/>
                            </a:schemeClr>
                          </a:solidFill>
                        </a:rPr>
                        <a:t>No, I </a:t>
                      </a:r>
                      <a:r>
                        <a:rPr lang="es-ES" sz="2000" dirty="0" err="1">
                          <a:solidFill>
                            <a:schemeClr val="accent5">
                              <a:lumMod val="50000"/>
                            </a:schemeClr>
                          </a:solidFill>
                        </a:rPr>
                        <a:t>prefer</a:t>
                      </a:r>
                      <a:r>
                        <a:rPr lang="es-ES" sz="2000" dirty="0">
                          <a:solidFill>
                            <a:schemeClr val="accent5">
                              <a:lumMod val="50000"/>
                            </a:schemeClr>
                          </a:solidFill>
                        </a:rPr>
                        <a:t> to use </a:t>
                      </a:r>
                      <a:r>
                        <a:rPr lang="es-ES" sz="2000" dirty="0" err="1">
                          <a:solidFill>
                            <a:schemeClr val="accent5">
                              <a:lumMod val="50000"/>
                            </a:schemeClr>
                          </a:solidFill>
                        </a:rPr>
                        <a:t>my</a:t>
                      </a:r>
                      <a:r>
                        <a:rPr lang="es-ES" sz="2000" dirty="0">
                          <a:solidFill>
                            <a:schemeClr val="accent5">
                              <a:lumMod val="50000"/>
                            </a:schemeClr>
                          </a:solidFill>
                        </a:rPr>
                        <a:t> </a:t>
                      </a:r>
                      <a:r>
                        <a:rPr lang="es-ES" sz="2000" dirty="0" err="1">
                          <a:solidFill>
                            <a:schemeClr val="accent5">
                              <a:lumMod val="50000"/>
                            </a:schemeClr>
                          </a:solidFill>
                        </a:rPr>
                        <a:t>phone</a:t>
                      </a:r>
                      <a:r>
                        <a:rPr lang="es-ES" sz="2000" dirty="0">
                          <a:solidFill>
                            <a:schemeClr val="accent5">
                              <a:lumMod val="50000"/>
                            </a:schemeClr>
                          </a:solidFill>
                        </a:rPr>
                        <a:t>.</a:t>
                      </a:r>
                    </a:p>
                  </a:txBody>
                  <a:tcPr marL="91450" marR="91450" marT="45725" marB="45725" anchor="ct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2000" dirty="0">
                        <a:solidFill>
                          <a:schemeClr val="accent5">
                            <a:lumMod val="50000"/>
                          </a:schemeClr>
                        </a:solidFill>
                      </a:endParaRPr>
                    </a:p>
                  </a:txBody>
                  <a:tcPr marL="91450" marR="91450" marT="45725" marB="45725"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37867969"/>
                  </a:ext>
                </a:extLst>
              </a:tr>
            </a:tbl>
          </a:graphicData>
        </a:graphic>
      </p:graphicFrame>
      <p:sp>
        <p:nvSpPr>
          <p:cNvPr id="66" name="Google Shape;635;p20">
            <a:extLst>
              <a:ext uri="{FF2B5EF4-FFF2-40B4-BE49-F238E27FC236}">
                <a16:creationId xmlns:a16="http://schemas.microsoft.com/office/drawing/2014/main" id="{03CA5A29-21DC-CD47-BC66-5B84C3849149}"/>
              </a:ext>
            </a:extLst>
          </p:cNvPr>
          <p:cNvSpPr txBox="1"/>
          <p:nvPr/>
        </p:nvSpPr>
        <p:spPr>
          <a:xfrm>
            <a:off x="533400" y="1893632"/>
            <a:ext cx="2267839" cy="400110"/>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Arial"/>
              <a:buNone/>
            </a:pPr>
            <a:r>
              <a:rPr lang="en-GB" sz="2000" b="0" i="0" u="none" strike="noStrike" cap="none" dirty="0">
                <a:solidFill>
                  <a:schemeClr val="accent5">
                    <a:lumMod val="50000"/>
                  </a:schemeClr>
                </a:solidFill>
                <a:latin typeface="Century Gothic" panose="020B0502020202020204" pitchFamily="34" charset="0"/>
                <a:ea typeface="Arial"/>
                <a:cs typeface="Arial"/>
                <a:sym typeface="Arial"/>
              </a:rPr>
              <a:t>No, </a:t>
            </a:r>
            <a:r>
              <a:rPr lang="en-GB" sz="2000" b="0" i="0" u="none" strike="noStrike" cap="none" dirty="0" err="1">
                <a:solidFill>
                  <a:schemeClr val="accent5">
                    <a:lumMod val="50000"/>
                  </a:schemeClr>
                </a:solidFill>
                <a:latin typeface="Century Gothic" panose="020B0502020202020204" pitchFamily="34" charset="0"/>
                <a:ea typeface="Arial"/>
                <a:cs typeface="Arial"/>
                <a:sym typeface="Arial"/>
              </a:rPr>
              <a:t>nunca</a:t>
            </a:r>
            <a:r>
              <a:rPr lang="en-GB" sz="2000" dirty="0">
                <a:solidFill>
                  <a:schemeClr val="accent5">
                    <a:lumMod val="50000"/>
                  </a:schemeClr>
                </a:solidFill>
                <a:latin typeface="Century Gothic" panose="020B0502020202020204" pitchFamily="34" charset="0"/>
                <a:ea typeface="Arial"/>
                <a:cs typeface="Arial"/>
                <a:sym typeface="Arial"/>
              </a:rPr>
              <a:t>.</a:t>
            </a:r>
            <a:endParaRPr dirty="0">
              <a:solidFill>
                <a:schemeClr val="accent5">
                  <a:lumMod val="50000"/>
                </a:schemeClr>
              </a:solidFill>
              <a:latin typeface="Century Gothic" panose="020B0502020202020204" pitchFamily="34" charset="0"/>
            </a:endParaRPr>
          </a:p>
        </p:txBody>
      </p:sp>
      <p:sp>
        <p:nvSpPr>
          <p:cNvPr id="67" name="Google Shape;636;p20">
            <a:extLst>
              <a:ext uri="{FF2B5EF4-FFF2-40B4-BE49-F238E27FC236}">
                <a16:creationId xmlns:a16="http://schemas.microsoft.com/office/drawing/2014/main" id="{6BD9780E-3D41-3842-A372-CC4AAC8F386C}"/>
              </a:ext>
            </a:extLst>
          </p:cNvPr>
          <p:cNvSpPr txBox="1"/>
          <p:nvPr/>
        </p:nvSpPr>
        <p:spPr>
          <a:xfrm>
            <a:off x="3259666" y="2663693"/>
            <a:ext cx="2836334" cy="400069"/>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Arial"/>
              <a:buNone/>
            </a:pPr>
            <a:r>
              <a:rPr lang="en-GB" sz="2000" dirty="0" err="1">
                <a:solidFill>
                  <a:schemeClr val="accent5">
                    <a:lumMod val="50000"/>
                  </a:schemeClr>
                </a:solidFill>
                <a:latin typeface="Century Gothic" panose="020B0502020202020204" pitchFamily="34" charset="0"/>
                <a:ea typeface="Arial"/>
                <a:cs typeface="Arial"/>
                <a:sym typeface="Arial"/>
              </a:rPr>
              <a:t>Sí</a:t>
            </a:r>
            <a:r>
              <a:rPr lang="en-GB" sz="2000" dirty="0">
                <a:solidFill>
                  <a:schemeClr val="accent5">
                    <a:lumMod val="50000"/>
                  </a:schemeClr>
                </a:solidFill>
                <a:latin typeface="Century Gothic" panose="020B0502020202020204" pitchFamily="34" charset="0"/>
                <a:ea typeface="Arial"/>
                <a:cs typeface="Arial"/>
                <a:sym typeface="Arial"/>
              </a:rPr>
              <a:t>, </a:t>
            </a:r>
            <a:r>
              <a:rPr lang="en-GB" sz="2000" dirty="0" err="1">
                <a:solidFill>
                  <a:schemeClr val="accent5">
                    <a:lumMod val="50000"/>
                  </a:schemeClr>
                </a:solidFill>
                <a:latin typeface="Century Gothic" panose="020B0502020202020204" pitchFamily="34" charset="0"/>
                <a:ea typeface="Arial"/>
                <a:cs typeface="Arial"/>
                <a:sym typeface="Arial"/>
              </a:rPr>
              <a:t>jugamos</a:t>
            </a:r>
            <a:r>
              <a:rPr lang="en-GB" sz="2000" dirty="0">
                <a:solidFill>
                  <a:schemeClr val="accent5">
                    <a:lumMod val="50000"/>
                  </a:schemeClr>
                </a:solidFill>
                <a:latin typeface="Century Gothic" panose="020B0502020202020204" pitchFamily="34" charset="0"/>
                <a:ea typeface="Arial"/>
                <a:cs typeface="Arial"/>
                <a:sym typeface="Arial"/>
              </a:rPr>
              <a:t> al </a:t>
            </a:r>
            <a:r>
              <a:rPr lang="en-GB" sz="2000" dirty="0" err="1">
                <a:solidFill>
                  <a:schemeClr val="accent5">
                    <a:lumMod val="50000"/>
                  </a:schemeClr>
                </a:solidFill>
                <a:latin typeface="Century Gothic" panose="020B0502020202020204" pitchFamily="34" charset="0"/>
                <a:ea typeface="Arial"/>
                <a:cs typeface="Arial"/>
                <a:sym typeface="Arial"/>
              </a:rPr>
              <a:t>fútbol</a:t>
            </a:r>
            <a:r>
              <a:rPr lang="en-GB" sz="2000" dirty="0">
                <a:solidFill>
                  <a:schemeClr val="accent5">
                    <a:lumMod val="50000"/>
                  </a:schemeClr>
                </a:solidFill>
                <a:latin typeface="Century Gothic" panose="020B0502020202020204" pitchFamily="34" charset="0"/>
                <a:ea typeface="Arial"/>
                <a:cs typeface="Arial"/>
                <a:sym typeface="Arial"/>
              </a:rPr>
              <a:t>.</a:t>
            </a:r>
            <a:endParaRPr sz="2000" b="0" i="0" u="none" strike="noStrike" cap="none" dirty="0">
              <a:solidFill>
                <a:schemeClr val="accent5">
                  <a:lumMod val="50000"/>
                </a:schemeClr>
              </a:solidFill>
              <a:latin typeface="Century Gothic" panose="020B0502020202020204" pitchFamily="34" charset="0"/>
              <a:ea typeface="Arial"/>
              <a:cs typeface="Arial"/>
              <a:sym typeface="Arial"/>
            </a:endParaRPr>
          </a:p>
        </p:txBody>
      </p:sp>
      <p:sp>
        <p:nvSpPr>
          <p:cNvPr id="69" name="Google Shape;638;p20">
            <a:extLst>
              <a:ext uri="{FF2B5EF4-FFF2-40B4-BE49-F238E27FC236}">
                <a16:creationId xmlns:a16="http://schemas.microsoft.com/office/drawing/2014/main" id="{2DA8EA0B-568D-C444-A4CF-F1F39E906F81}"/>
              </a:ext>
            </a:extLst>
          </p:cNvPr>
          <p:cNvSpPr txBox="1"/>
          <p:nvPr/>
        </p:nvSpPr>
        <p:spPr>
          <a:xfrm>
            <a:off x="3259666" y="3977265"/>
            <a:ext cx="2694133" cy="707846"/>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Arial"/>
              <a:buNone/>
            </a:pPr>
            <a:r>
              <a:rPr lang="en-GB" sz="2000" b="0" i="0" u="none" strike="noStrike" cap="none" dirty="0" err="1">
                <a:solidFill>
                  <a:schemeClr val="accent5">
                    <a:lumMod val="50000"/>
                  </a:schemeClr>
                </a:solidFill>
                <a:latin typeface="Century Gothic" panose="020B0502020202020204" pitchFamily="34" charset="0"/>
                <a:ea typeface="Arial"/>
                <a:cs typeface="Arial"/>
                <a:sym typeface="Arial"/>
              </a:rPr>
              <a:t>Sí</a:t>
            </a:r>
            <a:r>
              <a:rPr lang="en-GB" sz="2000" b="0" i="0" u="none" strike="noStrike" cap="none" dirty="0">
                <a:solidFill>
                  <a:schemeClr val="accent5">
                    <a:lumMod val="50000"/>
                  </a:schemeClr>
                </a:solidFill>
                <a:latin typeface="Century Gothic" panose="020B0502020202020204" pitchFamily="34" charset="0"/>
                <a:ea typeface="Arial"/>
                <a:cs typeface="Arial"/>
                <a:sym typeface="Arial"/>
              </a:rPr>
              <a:t>, </a:t>
            </a:r>
            <a:r>
              <a:rPr lang="en-GB" sz="2000" b="0" i="0" u="none" strike="noStrike" cap="none" dirty="0" err="1">
                <a:solidFill>
                  <a:schemeClr val="accent5">
                    <a:lumMod val="50000"/>
                  </a:schemeClr>
                </a:solidFill>
                <a:latin typeface="Century Gothic" panose="020B0502020202020204" pitchFamily="34" charset="0"/>
                <a:ea typeface="Arial"/>
                <a:cs typeface="Arial"/>
                <a:sym typeface="Arial"/>
              </a:rPr>
              <a:t>respetamos</a:t>
            </a:r>
            <a:r>
              <a:rPr lang="en-GB" sz="2000" b="0" i="0" u="none" strike="noStrike" cap="none" dirty="0">
                <a:solidFill>
                  <a:schemeClr val="accent5">
                    <a:lumMod val="50000"/>
                  </a:schemeClr>
                </a:solidFill>
                <a:latin typeface="Century Gothic" panose="020B0502020202020204" pitchFamily="34" charset="0"/>
                <a:ea typeface="Arial"/>
                <a:cs typeface="Arial"/>
                <a:sym typeface="Arial"/>
              </a:rPr>
              <a:t> </a:t>
            </a:r>
            <a:r>
              <a:rPr lang="en-GB" sz="2000" b="0" i="0" u="none" strike="noStrike" cap="none" dirty="0" err="1">
                <a:solidFill>
                  <a:schemeClr val="accent5">
                    <a:lumMod val="50000"/>
                  </a:schemeClr>
                </a:solidFill>
                <a:latin typeface="Century Gothic" panose="020B0502020202020204" pitchFamily="34" charset="0"/>
                <a:ea typeface="Arial"/>
                <a:cs typeface="Arial"/>
                <a:sym typeface="Arial"/>
              </a:rPr>
              <a:t>otras</a:t>
            </a:r>
            <a:r>
              <a:rPr lang="en-GB" sz="2000" b="0" i="0" u="none" strike="noStrike" cap="none" dirty="0">
                <a:solidFill>
                  <a:schemeClr val="accent5">
                    <a:lumMod val="50000"/>
                  </a:schemeClr>
                </a:solidFill>
                <a:latin typeface="Century Gothic" panose="020B0502020202020204" pitchFamily="34" charset="0"/>
                <a:ea typeface="Arial"/>
                <a:cs typeface="Arial"/>
                <a:sym typeface="Arial"/>
              </a:rPr>
              <a:t> </a:t>
            </a:r>
            <a:r>
              <a:rPr lang="en-GB" sz="2000" b="0" i="0" u="none" strike="noStrike" cap="none" dirty="0" err="1">
                <a:solidFill>
                  <a:schemeClr val="accent5">
                    <a:lumMod val="50000"/>
                  </a:schemeClr>
                </a:solidFill>
                <a:latin typeface="Century Gothic" panose="020B0502020202020204" pitchFamily="34" charset="0"/>
                <a:ea typeface="Arial"/>
                <a:cs typeface="Arial"/>
                <a:sym typeface="Arial"/>
              </a:rPr>
              <a:t>opiniones</a:t>
            </a:r>
            <a:r>
              <a:rPr lang="en-GB" sz="2000" b="0" i="0" u="none" strike="noStrike" cap="none" dirty="0">
                <a:solidFill>
                  <a:schemeClr val="accent5">
                    <a:lumMod val="50000"/>
                  </a:schemeClr>
                </a:solidFill>
                <a:latin typeface="Century Gothic" panose="020B0502020202020204" pitchFamily="34" charset="0"/>
                <a:ea typeface="Arial"/>
                <a:cs typeface="Arial"/>
                <a:sym typeface="Arial"/>
              </a:rPr>
              <a:t>.</a:t>
            </a:r>
            <a:endParaRPr sz="2000" b="0" i="0" u="none" strike="noStrike" cap="none" dirty="0">
              <a:solidFill>
                <a:schemeClr val="accent5">
                  <a:lumMod val="50000"/>
                </a:schemeClr>
              </a:solidFill>
              <a:latin typeface="Century Gothic" panose="020B0502020202020204" pitchFamily="34" charset="0"/>
              <a:ea typeface="Arial"/>
              <a:cs typeface="Arial"/>
              <a:sym typeface="Arial"/>
            </a:endParaRPr>
          </a:p>
        </p:txBody>
      </p:sp>
      <p:sp>
        <p:nvSpPr>
          <p:cNvPr id="70" name="Google Shape;639;p20">
            <a:extLst>
              <a:ext uri="{FF2B5EF4-FFF2-40B4-BE49-F238E27FC236}">
                <a16:creationId xmlns:a16="http://schemas.microsoft.com/office/drawing/2014/main" id="{AB46A998-EEAB-5A41-83FA-597226E79BB6}"/>
              </a:ext>
            </a:extLst>
          </p:cNvPr>
          <p:cNvSpPr txBox="1"/>
          <p:nvPr/>
        </p:nvSpPr>
        <p:spPr>
          <a:xfrm>
            <a:off x="3279057" y="4769295"/>
            <a:ext cx="2689755" cy="738623"/>
          </a:xfrm>
          <a:prstGeom prst="rect">
            <a:avLst/>
          </a:prstGeom>
          <a:solidFill>
            <a:srgbClr val="FFFFFF"/>
          </a:solidFill>
          <a:ln w="3175">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Arial"/>
              <a:buNone/>
            </a:pPr>
            <a:r>
              <a:rPr lang="en-GB" sz="2100" b="0" i="0" u="none" strike="noStrike" cap="none" dirty="0">
                <a:solidFill>
                  <a:schemeClr val="accent5">
                    <a:lumMod val="50000"/>
                  </a:schemeClr>
                </a:solidFill>
                <a:latin typeface="Century Gothic" panose="020B0502020202020204" pitchFamily="34" charset="0"/>
                <a:ea typeface="Arial"/>
                <a:cs typeface="Arial"/>
                <a:sym typeface="Arial"/>
              </a:rPr>
              <a:t>Si </a:t>
            </a:r>
            <a:r>
              <a:rPr lang="en-GB" sz="2100" b="0" i="0" u="none" strike="noStrike" cap="none" dirty="0" err="1">
                <a:solidFill>
                  <a:schemeClr val="accent5">
                    <a:lumMod val="50000"/>
                  </a:schemeClr>
                </a:solidFill>
                <a:latin typeface="Century Gothic" panose="020B0502020202020204" pitchFamily="34" charset="0"/>
                <a:ea typeface="Arial"/>
                <a:cs typeface="Arial"/>
                <a:sym typeface="Arial"/>
              </a:rPr>
              <a:t>llegamos</a:t>
            </a:r>
            <a:r>
              <a:rPr lang="en-GB" sz="2100" b="0" i="0" u="none" strike="noStrike" cap="none" dirty="0">
                <a:solidFill>
                  <a:schemeClr val="accent5">
                    <a:lumMod val="50000"/>
                  </a:schemeClr>
                </a:solidFill>
                <a:latin typeface="Century Gothic" panose="020B0502020202020204" pitchFamily="34" charset="0"/>
                <a:ea typeface="Arial"/>
                <a:cs typeface="Arial"/>
                <a:sym typeface="Arial"/>
              </a:rPr>
              <a:t> </a:t>
            </a:r>
            <a:r>
              <a:rPr lang="en-GB" sz="2100" b="0" i="0" u="none" strike="noStrike" cap="none" dirty="0" err="1">
                <a:solidFill>
                  <a:schemeClr val="accent5">
                    <a:lumMod val="50000"/>
                  </a:schemeClr>
                </a:solidFill>
                <a:latin typeface="Century Gothic" panose="020B0502020202020204" pitchFamily="34" charset="0"/>
                <a:ea typeface="Arial"/>
                <a:cs typeface="Arial"/>
                <a:sym typeface="Arial"/>
              </a:rPr>
              <a:t>tarde</a:t>
            </a:r>
            <a:r>
              <a:rPr lang="en-GB" sz="2100" b="0" i="0" u="none" strike="noStrike" cap="none" dirty="0">
                <a:solidFill>
                  <a:schemeClr val="accent5">
                    <a:lumMod val="50000"/>
                  </a:schemeClr>
                </a:solidFill>
                <a:latin typeface="Century Gothic" panose="020B0502020202020204" pitchFamily="34" charset="0"/>
                <a:ea typeface="Arial"/>
                <a:cs typeface="Arial"/>
                <a:sym typeface="Arial"/>
              </a:rPr>
              <a:t>, ¡</a:t>
            </a:r>
            <a:r>
              <a:rPr lang="en-GB" sz="2100" b="0" i="0" u="none" strike="noStrike" cap="none" dirty="0" err="1">
                <a:solidFill>
                  <a:schemeClr val="accent5">
                    <a:lumMod val="50000"/>
                  </a:schemeClr>
                </a:solidFill>
                <a:latin typeface="Century Gothic" panose="020B0502020202020204" pitchFamily="34" charset="0"/>
                <a:ea typeface="Arial"/>
                <a:cs typeface="Arial"/>
                <a:sym typeface="Arial"/>
              </a:rPr>
              <a:t>gritan</a:t>
            </a:r>
            <a:r>
              <a:rPr lang="en-GB" sz="2100" dirty="0">
                <a:solidFill>
                  <a:schemeClr val="accent5">
                    <a:lumMod val="50000"/>
                  </a:schemeClr>
                </a:solidFill>
                <a:latin typeface="Century Gothic" panose="020B0502020202020204" pitchFamily="34" charset="0"/>
                <a:ea typeface="Arial"/>
                <a:cs typeface="Arial"/>
                <a:sym typeface="Arial"/>
              </a:rPr>
              <a:t>!</a:t>
            </a:r>
            <a:endParaRPr sz="2100" dirty="0">
              <a:solidFill>
                <a:schemeClr val="accent5">
                  <a:lumMod val="50000"/>
                </a:schemeClr>
              </a:solidFill>
              <a:latin typeface="Century Gothic" panose="020B0502020202020204" pitchFamily="34" charset="0"/>
            </a:endParaRPr>
          </a:p>
        </p:txBody>
      </p:sp>
      <p:sp>
        <p:nvSpPr>
          <p:cNvPr id="71" name="Google Shape;640;p20">
            <a:extLst>
              <a:ext uri="{FF2B5EF4-FFF2-40B4-BE49-F238E27FC236}">
                <a16:creationId xmlns:a16="http://schemas.microsoft.com/office/drawing/2014/main" id="{2D010BF2-0F7B-174B-9692-357525A4005C}"/>
              </a:ext>
            </a:extLst>
          </p:cNvPr>
          <p:cNvSpPr txBox="1"/>
          <p:nvPr/>
        </p:nvSpPr>
        <p:spPr>
          <a:xfrm>
            <a:off x="521600" y="5503358"/>
            <a:ext cx="2689755" cy="738623"/>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Arial"/>
              <a:buNone/>
            </a:pPr>
            <a:r>
              <a:rPr lang="en-GB" sz="2100" b="0" i="0" u="none" strike="noStrike" cap="none" dirty="0">
                <a:solidFill>
                  <a:schemeClr val="accent5">
                    <a:lumMod val="50000"/>
                  </a:schemeClr>
                </a:solidFill>
                <a:latin typeface="Century Gothic" panose="020B0502020202020204" pitchFamily="34" charset="0"/>
                <a:ea typeface="Arial"/>
                <a:cs typeface="Arial"/>
                <a:sym typeface="Arial"/>
              </a:rPr>
              <a:t>No, </a:t>
            </a:r>
            <a:r>
              <a:rPr lang="en-GB" sz="2100" b="0" i="0" u="none" strike="noStrike" cap="none" dirty="0" err="1">
                <a:solidFill>
                  <a:schemeClr val="accent5">
                    <a:lumMod val="50000"/>
                  </a:schemeClr>
                </a:solidFill>
                <a:latin typeface="Century Gothic" panose="020B0502020202020204" pitchFamily="34" charset="0"/>
                <a:ea typeface="Arial"/>
                <a:cs typeface="Arial"/>
                <a:sym typeface="Arial"/>
              </a:rPr>
              <a:t>prefiero</a:t>
            </a:r>
            <a:r>
              <a:rPr lang="en-GB" sz="2100" b="0" i="0" u="none" strike="noStrike" cap="none" dirty="0">
                <a:solidFill>
                  <a:schemeClr val="accent5">
                    <a:lumMod val="50000"/>
                  </a:schemeClr>
                </a:solidFill>
                <a:latin typeface="Century Gothic" panose="020B0502020202020204" pitchFamily="34" charset="0"/>
                <a:ea typeface="Arial"/>
                <a:cs typeface="Arial"/>
                <a:sym typeface="Arial"/>
              </a:rPr>
              <a:t> usar mi </a:t>
            </a:r>
            <a:r>
              <a:rPr lang="en-GB" sz="2100" b="0" i="0" u="none" strike="noStrike" cap="none" dirty="0" err="1">
                <a:solidFill>
                  <a:schemeClr val="accent5">
                    <a:lumMod val="50000"/>
                  </a:schemeClr>
                </a:solidFill>
                <a:latin typeface="Century Gothic" panose="020B0502020202020204" pitchFamily="34" charset="0"/>
                <a:ea typeface="Arial"/>
                <a:cs typeface="Arial"/>
                <a:sym typeface="Arial"/>
              </a:rPr>
              <a:t>móvil</a:t>
            </a:r>
            <a:r>
              <a:rPr lang="en-GB" sz="2100" b="0" i="0" u="none" strike="noStrike" cap="none" dirty="0">
                <a:solidFill>
                  <a:schemeClr val="accent5">
                    <a:lumMod val="50000"/>
                  </a:schemeClr>
                </a:solidFill>
                <a:latin typeface="Century Gothic" panose="020B0502020202020204" pitchFamily="34" charset="0"/>
                <a:ea typeface="Arial"/>
                <a:cs typeface="Arial"/>
                <a:sym typeface="Arial"/>
              </a:rPr>
              <a:t>.</a:t>
            </a:r>
            <a:endParaRPr sz="2100" b="0" i="0" u="none" strike="noStrike" cap="none" dirty="0">
              <a:solidFill>
                <a:schemeClr val="accent5">
                  <a:lumMod val="50000"/>
                </a:schemeClr>
              </a:solidFill>
              <a:latin typeface="Century Gothic" panose="020B0502020202020204" pitchFamily="34" charset="0"/>
              <a:ea typeface="Arial"/>
              <a:cs typeface="Arial"/>
              <a:sym typeface="Arial"/>
            </a:endParaRPr>
          </a:p>
        </p:txBody>
      </p:sp>
      <p:graphicFrame>
        <p:nvGraphicFramePr>
          <p:cNvPr id="72" name="Google Shape;524;p17">
            <a:extLst>
              <a:ext uri="{FF2B5EF4-FFF2-40B4-BE49-F238E27FC236}">
                <a16:creationId xmlns:a16="http://schemas.microsoft.com/office/drawing/2014/main" id="{0FBB96C5-4245-9A48-9E7E-98C89A1ED119}"/>
              </a:ext>
            </a:extLst>
          </p:cNvPr>
          <p:cNvGraphicFramePr/>
          <p:nvPr>
            <p:extLst>
              <p:ext uri="{D42A27DB-BD31-4B8C-83A1-F6EECF244321}">
                <p14:modId xmlns:p14="http://schemas.microsoft.com/office/powerpoint/2010/main" val="1545355461"/>
              </p:ext>
            </p:extLst>
          </p:nvPr>
        </p:nvGraphicFramePr>
        <p:xfrm>
          <a:off x="6151563" y="987369"/>
          <a:ext cx="5882756" cy="5273050"/>
        </p:xfrm>
        <a:graphic>
          <a:graphicData uri="http://schemas.openxmlformats.org/drawingml/2006/table">
            <a:tbl>
              <a:tblPr firstRow="1" bandRow="1">
                <a:noFill/>
              </a:tblPr>
              <a:tblGrid>
                <a:gridCol w="384568">
                  <a:extLst>
                    <a:ext uri="{9D8B030D-6E8A-4147-A177-3AD203B41FA5}">
                      <a16:colId xmlns:a16="http://schemas.microsoft.com/office/drawing/2014/main" val="20000"/>
                    </a:ext>
                  </a:extLst>
                </a:gridCol>
                <a:gridCol w="2661657">
                  <a:extLst>
                    <a:ext uri="{9D8B030D-6E8A-4147-A177-3AD203B41FA5}">
                      <a16:colId xmlns:a16="http://schemas.microsoft.com/office/drawing/2014/main" val="20001"/>
                    </a:ext>
                  </a:extLst>
                </a:gridCol>
                <a:gridCol w="2836531">
                  <a:extLst>
                    <a:ext uri="{9D8B030D-6E8A-4147-A177-3AD203B41FA5}">
                      <a16:colId xmlns:a16="http://schemas.microsoft.com/office/drawing/2014/main" val="20002"/>
                    </a:ext>
                  </a:extLst>
                </a:gridCol>
              </a:tblGrid>
              <a:tr h="711200">
                <a:tc>
                  <a:txBody>
                    <a:bodyPr/>
                    <a:lstStyle/>
                    <a:p>
                      <a:pPr marL="0" marR="0" lvl="0" indent="0" algn="ctr" rtl="0">
                        <a:spcBef>
                          <a:spcPts val="0"/>
                        </a:spcBef>
                        <a:spcAft>
                          <a:spcPts val="0"/>
                        </a:spcAft>
                        <a:buNone/>
                      </a:pPr>
                      <a:endParaRPr sz="2000" dirty="0">
                        <a:solidFill>
                          <a:schemeClr val="accent5">
                            <a:lumMod val="50000"/>
                          </a:schemeClr>
                        </a:solidFill>
                      </a:endParaRPr>
                    </a:p>
                  </a:txBody>
                  <a:tcPr marL="91450" marR="91450" marT="45725" marB="45725" anchor="ctr"/>
                </a:tc>
                <a:tc>
                  <a:txBody>
                    <a:bodyPr/>
                    <a:lstStyle/>
                    <a:p>
                      <a:pPr marL="0" marR="0" lvl="0" indent="0" algn="ctr" rtl="0">
                        <a:spcBef>
                          <a:spcPts val="0"/>
                        </a:spcBef>
                        <a:spcAft>
                          <a:spcPts val="0"/>
                        </a:spcAft>
                        <a:buNone/>
                      </a:pPr>
                      <a:r>
                        <a:rPr lang="en-GB" sz="2000" b="1" dirty="0">
                          <a:solidFill>
                            <a:schemeClr val="accent5">
                              <a:lumMod val="50000"/>
                            </a:schemeClr>
                          </a:solidFill>
                        </a:rPr>
                        <a:t>Nadia</a:t>
                      </a:r>
                      <a:r>
                        <a:rPr lang="en-GB" sz="2000" dirty="0">
                          <a:solidFill>
                            <a:schemeClr val="accent5">
                              <a:lumMod val="50000"/>
                            </a:schemeClr>
                          </a:solidFill>
                        </a:rPr>
                        <a:t> </a:t>
                      </a:r>
                      <a:endParaRPr sz="2000" dirty="0">
                        <a:solidFill>
                          <a:schemeClr val="accent5">
                            <a:lumMod val="50000"/>
                          </a:schemeClr>
                        </a:solidFill>
                      </a:endParaRPr>
                    </a:p>
                    <a:p>
                      <a:pPr marL="0" marR="0" lvl="0" indent="0" algn="ctr" rtl="0">
                        <a:spcBef>
                          <a:spcPts val="0"/>
                        </a:spcBef>
                        <a:spcAft>
                          <a:spcPts val="0"/>
                        </a:spcAft>
                        <a:buNone/>
                      </a:pPr>
                      <a:r>
                        <a:rPr lang="en-GB" sz="2000" b="0" dirty="0">
                          <a:solidFill>
                            <a:schemeClr val="accent5">
                              <a:lumMod val="50000"/>
                            </a:schemeClr>
                          </a:solidFill>
                        </a:rPr>
                        <a:t>(one ‘you’)</a:t>
                      </a:r>
                      <a:endParaRPr sz="2000" dirty="0">
                        <a:solidFill>
                          <a:schemeClr val="accent5">
                            <a:lumMod val="50000"/>
                          </a:schemeClr>
                        </a:solidFill>
                      </a:endParaRPr>
                    </a:p>
                  </a:txBody>
                  <a:tcPr marL="91450" marR="91450" marT="45725" marB="45725" anchor="ctr">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en-GB" sz="2000" b="1" dirty="0">
                          <a:solidFill>
                            <a:schemeClr val="accent5">
                              <a:lumMod val="50000"/>
                            </a:schemeClr>
                          </a:solidFill>
                        </a:rPr>
                        <a:t>Hugo y Nadia</a:t>
                      </a:r>
                      <a:endParaRPr sz="2000" dirty="0">
                        <a:solidFill>
                          <a:schemeClr val="accent5">
                            <a:lumMod val="50000"/>
                          </a:schemeClr>
                        </a:solidFill>
                      </a:endParaRPr>
                    </a:p>
                    <a:p>
                      <a:pPr marL="0" marR="0" lvl="0" indent="0" algn="ctr" rtl="0">
                        <a:spcBef>
                          <a:spcPts val="0"/>
                        </a:spcBef>
                        <a:spcAft>
                          <a:spcPts val="0"/>
                        </a:spcAft>
                        <a:buNone/>
                      </a:pPr>
                      <a:r>
                        <a:rPr lang="en-GB" sz="2000" b="0" dirty="0">
                          <a:solidFill>
                            <a:schemeClr val="accent5">
                              <a:lumMod val="50000"/>
                            </a:schemeClr>
                          </a:solidFill>
                        </a:rPr>
                        <a:t>(more than one ‘you’)</a:t>
                      </a:r>
                      <a:endParaRPr sz="2000" b="0" dirty="0">
                        <a:solidFill>
                          <a:schemeClr val="accent5">
                            <a:lumMod val="50000"/>
                          </a:schemeClr>
                        </a:solidFill>
                      </a:endParaRPr>
                    </a:p>
                  </a:txBody>
                  <a:tcPr marL="91450" marR="91450" marT="45725" marB="45725"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11200">
                <a:tc>
                  <a:txBody>
                    <a:bodyPr/>
                    <a:lstStyle/>
                    <a:p>
                      <a:pPr marL="0" marR="0" lvl="0" indent="0" algn="ctr" rtl="0">
                        <a:spcBef>
                          <a:spcPts val="0"/>
                        </a:spcBef>
                        <a:spcAft>
                          <a:spcPts val="0"/>
                        </a:spcAft>
                        <a:buNone/>
                      </a:pPr>
                      <a:r>
                        <a:rPr lang="en-GB" sz="2000">
                          <a:solidFill>
                            <a:schemeClr val="accent5">
                              <a:lumMod val="50000"/>
                            </a:schemeClr>
                          </a:solidFill>
                        </a:rPr>
                        <a:t>1</a:t>
                      </a:r>
                      <a:endParaRPr sz="2000" b="1">
                        <a:solidFill>
                          <a:schemeClr val="accent5">
                            <a:lumMod val="50000"/>
                          </a:schemeClr>
                        </a:solidFill>
                      </a:endParaRPr>
                    </a:p>
                  </a:txBody>
                  <a:tcPr marL="91450" marR="91450" marT="45725" marB="45725" anchor="ctr">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endParaRPr sz="2000" dirty="0">
                        <a:solidFill>
                          <a:schemeClr val="accent5">
                            <a:lumMod val="50000"/>
                          </a:schemeClr>
                        </a:solidFil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s-ES" sz="2000" dirty="0">
                          <a:solidFill>
                            <a:schemeClr val="accent5">
                              <a:lumMod val="50000"/>
                            </a:schemeClr>
                          </a:solidFill>
                        </a:rPr>
                        <a:t>No, </a:t>
                      </a:r>
                      <a:r>
                        <a:rPr lang="es-ES" sz="2000" dirty="0" err="1">
                          <a:solidFill>
                            <a:schemeClr val="accent5">
                              <a:lumMod val="50000"/>
                            </a:schemeClr>
                          </a:solidFill>
                        </a:rPr>
                        <a:t>we</a:t>
                      </a:r>
                      <a:r>
                        <a:rPr lang="es-ES" sz="2000" dirty="0">
                          <a:solidFill>
                            <a:schemeClr val="accent5">
                              <a:lumMod val="50000"/>
                            </a:schemeClr>
                          </a:solidFill>
                        </a:rPr>
                        <a:t> </a:t>
                      </a:r>
                      <a:r>
                        <a:rPr lang="es-ES" sz="2000" dirty="0" err="1">
                          <a:solidFill>
                            <a:schemeClr val="accent5">
                              <a:lumMod val="50000"/>
                            </a:schemeClr>
                          </a:solidFill>
                        </a:rPr>
                        <a:t>never</a:t>
                      </a:r>
                      <a:r>
                        <a:rPr lang="es-ES" sz="2000" dirty="0">
                          <a:solidFill>
                            <a:schemeClr val="accent5">
                              <a:lumMod val="50000"/>
                            </a:schemeClr>
                          </a:solidFill>
                        </a:rPr>
                        <a:t> </a:t>
                      </a:r>
                      <a:r>
                        <a:rPr lang="es-ES" sz="2000" dirty="0" err="1">
                          <a:solidFill>
                            <a:schemeClr val="accent5">
                              <a:lumMod val="50000"/>
                            </a:schemeClr>
                          </a:solidFill>
                        </a:rPr>
                        <a:t>forget</a:t>
                      </a:r>
                      <a:r>
                        <a:rPr lang="es-ES" sz="2000" dirty="0">
                          <a:solidFill>
                            <a:schemeClr val="accent5">
                              <a:lumMod val="50000"/>
                            </a:schemeClr>
                          </a:solidFill>
                        </a:rPr>
                        <a:t> </a:t>
                      </a:r>
                      <a:r>
                        <a:rPr lang="es-ES" sz="2000" dirty="0" err="1">
                          <a:solidFill>
                            <a:schemeClr val="accent5">
                              <a:lumMod val="50000"/>
                            </a:schemeClr>
                          </a:solidFill>
                        </a:rPr>
                        <a:t>things</a:t>
                      </a:r>
                      <a:r>
                        <a:rPr lang="es-ES" sz="2000" dirty="0">
                          <a:solidFill>
                            <a:schemeClr val="accent5">
                              <a:lumMod val="50000"/>
                            </a:schemeClr>
                          </a:solidFill>
                        </a:rPr>
                        <a:t>.</a:t>
                      </a:r>
                      <a:endParaRPr sz="2000" dirty="0">
                        <a:solidFill>
                          <a:schemeClr val="accent5">
                            <a:lumMod val="50000"/>
                          </a:schemeClr>
                        </a:solidFill>
                      </a:endParaRPr>
                    </a:p>
                  </a:txBody>
                  <a:tcPr marL="91450" marR="91450" marT="45725" marB="45725"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11200">
                <a:tc>
                  <a:txBody>
                    <a:bodyPr/>
                    <a:lstStyle/>
                    <a:p>
                      <a:pPr marL="0" marR="0" lvl="0" indent="0" algn="ctr" rtl="0">
                        <a:spcBef>
                          <a:spcPts val="0"/>
                        </a:spcBef>
                        <a:spcAft>
                          <a:spcPts val="0"/>
                        </a:spcAft>
                        <a:buNone/>
                      </a:pPr>
                      <a:r>
                        <a:rPr lang="en-GB" sz="2000">
                          <a:solidFill>
                            <a:schemeClr val="accent5">
                              <a:lumMod val="50000"/>
                            </a:schemeClr>
                          </a:solidFill>
                        </a:rPr>
                        <a:t>2</a:t>
                      </a:r>
                      <a:endParaRPr sz="2000" b="1">
                        <a:solidFill>
                          <a:schemeClr val="accent5">
                            <a:lumMod val="50000"/>
                          </a:schemeClr>
                        </a:solidFill>
                      </a:endParaRPr>
                    </a:p>
                  </a:txBody>
                  <a:tcPr marL="91450" marR="91450" marT="45725" marB="45725" anchor="ctr">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endParaRPr sz="2000" dirty="0">
                        <a:solidFill>
                          <a:schemeClr val="accent5">
                            <a:lumMod val="50000"/>
                          </a:schemeClr>
                        </a:solidFil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s-ES" sz="2000" dirty="0">
                          <a:solidFill>
                            <a:schemeClr val="accent5">
                              <a:lumMod val="50000"/>
                            </a:schemeClr>
                          </a:solidFill>
                        </a:rPr>
                        <a:t>Yes, of </a:t>
                      </a:r>
                      <a:r>
                        <a:rPr lang="es-ES" sz="2000" dirty="0" err="1">
                          <a:solidFill>
                            <a:schemeClr val="accent5">
                              <a:lumMod val="50000"/>
                            </a:schemeClr>
                          </a:solidFill>
                        </a:rPr>
                        <a:t>course</a:t>
                      </a:r>
                      <a:r>
                        <a:rPr lang="es-ES" sz="2000" dirty="0">
                          <a:solidFill>
                            <a:schemeClr val="accent5">
                              <a:lumMod val="50000"/>
                            </a:schemeClr>
                          </a:solidFill>
                        </a:rPr>
                        <a:t>.</a:t>
                      </a:r>
                      <a:endParaRPr sz="2000" dirty="0">
                        <a:solidFill>
                          <a:schemeClr val="accent5">
                            <a:lumMod val="50000"/>
                          </a:schemeClr>
                        </a:solidFill>
                      </a:endParaRPr>
                    </a:p>
                  </a:txBody>
                  <a:tcPr marL="91450" marR="91450" marT="45725" marB="45725"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11200">
                <a:tc>
                  <a:txBody>
                    <a:bodyPr/>
                    <a:lstStyle/>
                    <a:p>
                      <a:pPr marL="0" marR="0" lvl="0" indent="0" algn="ctr" rtl="0">
                        <a:spcBef>
                          <a:spcPts val="0"/>
                        </a:spcBef>
                        <a:spcAft>
                          <a:spcPts val="0"/>
                        </a:spcAft>
                        <a:buNone/>
                      </a:pPr>
                      <a:r>
                        <a:rPr lang="en-GB" sz="2000">
                          <a:solidFill>
                            <a:schemeClr val="accent5">
                              <a:lumMod val="50000"/>
                            </a:schemeClr>
                          </a:solidFill>
                        </a:rPr>
                        <a:t>3</a:t>
                      </a:r>
                      <a:endParaRPr sz="2000" b="1">
                        <a:solidFill>
                          <a:schemeClr val="accent5">
                            <a:lumMod val="50000"/>
                          </a:schemeClr>
                        </a:solidFill>
                      </a:endParaRPr>
                    </a:p>
                  </a:txBody>
                  <a:tcPr marL="91450" marR="91450" marT="45725" marB="45725" anchor="ctr">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r>
                        <a:rPr lang="es-ES" sz="2000" dirty="0">
                          <a:solidFill>
                            <a:schemeClr val="accent5">
                              <a:lumMod val="50000"/>
                            </a:schemeClr>
                          </a:solidFill>
                        </a:rPr>
                        <a:t>Yes, </a:t>
                      </a:r>
                      <a:r>
                        <a:rPr lang="es-ES" sz="2000" dirty="0" err="1">
                          <a:solidFill>
                            <a:schemeClr val="accent5">
                              <a:lumMod val="50000"/>
                            </a:schemeClr>
                          </a:solidFill>
                        </a:rPr>
                        <a:t>when</a:t>
                      </a:r>
                      <a:r>
                        <a:rPr lang="es-ES" sz="2000" dirty="0">
                          <a:solidFill>
                            <a:schemeClr val="accent5">
                              <a:lumMod val="50000"/>
                            </a:schemeClr>
                          </a:solidFill>
                        </a:rPr>
                        <a:t> </a:t>
                      </a:r>
                      <a:r>
                        <a:rPr lang="es-ES" sz="2000" dirty="0" err="1">
                          <a:solidFill>
                            <a:schemeClr val="accent5">
                              <a:lumMod val="50000"/>
                            </a:schemeClr>
                          </a:solidFill>
                        </a:rPr>
                        <a:t>they</a:t>
                      </a:r>
                      <a:r>
                        <a:rPr lang="es-ES" sz="2000" dirty="0">
                          <a:solidFill>
                            <a:schemeClr val="accent5">
                              <a:lumMod val="50000"/>
                            </a:schemeClr>
                          </a:solidFill>
                        </a:rPr>
                        <a:t> </a:t>
                      </a:r>
                      <a:r>
                        <a:rPr lang="es-ES" sz="2000" dirty="0" err="1">
                          <a:solidFill>
                            <a:schemeClr val="accent5">
                              <a:lumMod val="50000"/>
                            </a:schemeClr>
                          </a:solidFill>
                        </a:rPr>
                        <a:t>have</a:t>
                      </a:r>
                      <a:r>
                        <a:rPr lang="es-ES" sz="2000" dirty="0">
                          <a:solidFill>
                            <a:schemeClr val="accent5">
                              <a:lumMod val="50000"/>
                            </a:schemeClr>
                          </a:solidFill>
                        </a:rPr>
                        <a:t> a </a:t>
                      </a:r>
                      <a:r>
                        <a:rPr lang="es-ES" sz="2000" dirty="0" err="1">
                          <a:solidFill>
                            <a:schemeClr val="accent5">
                              <a:lumMod val="50000"/>
                            </a:schemeClr>
                          </a:solidFill>
                        </a:rPr>
                        <a:t>difficult</a:t>
                      </a:r>
                      <a:r>
                        <a:rPr lang="es-ES" sz="2000" dirty="0">
                          <a:solidFill>
                            <a:schemeClr val="accent5">
                              <a:lumMod val="50000"/>
                            </a:schemeClr>
                          </a:solidFill>
                        </a:rPr>
                        <a:t> </a:t>
                      </a:r>
                      <a:r>
                        <a:rPr lang="es-ES" sz="2000" dirty="0" err="1">
                          <a:solidFill>
                            <a:schemeClr val="accent5">
                              <a:lumMod val="50000"/>
                            </a:schemeClr>
                          </a:solidFill>
                        </a:rPr>
                        <a:t>task</a:t>
                      </a:r>
                      <a:r>
                        <a:rPr lang="es-ES" sz="2000" dirty="0">
                          <a:solidFill>
                            <a:schemeClr val="accent5">
                              <a:lumMod val="50000"/>
                            </a:schemeClr>
                          </a:solidFill>
                        </a:rPr>
                        <a:t>.</a:t>
                      </a:r>
                      <a:endParaRPr sz="2000" dirty="0">
                        <a:solidFill>
                          <a:schemeClr val="accent5">
                            <a:lumMod val="50000"/>
                          </a:schemeClr>
                        </a:solidFil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2000" dirty="0">
                        <a:solidFill>
                          <a:schemeClr val="accent5">
                            <a:lumMod val="50000"/>
                          </a:schemeClr>
                        </a:solidFill>
                      </a:endParaRPr>
                    </a:p>
                  </a:txBody>
                  <a:tcPr marL="91450" marR="91450" marT="45725" marB="45725"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11200">
                <a:tc>
                  <a:txBody>
                    <a:bodyPr/>
                    <a:lstStyle/>
                    <a:p>
                      <a:pPr marL="0" marR="0" lvl="0" indent="0" algn="ctr" rtl="0">
                        <a:spcBef>
                          <a:spcPts val="0"/>
                        </a:spcBef>
                        <a:spcAft>
                          <a:spcPts val="0"/>
                        </a:spcAft>
                        <a:buNone/>
                      </a:pPr>
                      <a:r>
                        <a:rPr lang="en-GB" sz="2000">
                          <a:solidFill>
                            <a:schemeClr val="accent5">
                              <a:lumMod val="50000"/>
                            </a:schemeClr>
                          </a:solidFill>
                        </a:rPr>
                        <a:t>4</a:t>
                      </a:r>
                      <a:endParaRPr sz="2000" b="1">
                        <a:solidFill>
                          <a:schemeClr val="accent5">
                            <a:lumMod val="50000"/>
                          </a:schemeClr>
                        </a:solidFill>
                      </a:endParaRPr>
                    </a:p>
                  </a:txBody>
                  <a:tcPr marL="91450" marR="91450" marT="45725" marB="45725" anchor="ctr">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r>
                        <a:rPr lang="es-ES" sz="2000" dirty="0" err="1">
                          <a:solidFill>
                            <a:schemeClr val="accent5">
                              <a:lumMod val="50000"/>
                            </a:schemeClr>
                          </a:solidFill>
                        </a:rPr>
                        <a:t>Only</a:t>
                      </a:r>
                      <a:r>
                        <a:rPr lang="es-ES" sz="2000" dirty="0">
                          <a:solidFill>
                            <a:schemeClr val="accent5">
                              <a:lumMod val="50000"/>
                            </a:schemeClr>
                          </a:solidFill>
                        </a:rPr>
                        <a:t> </a:t>
                      </a:r>
                      <a:r>
                        <a:rPr lang="es-ES" sz="2000" dirty="0" err="1">
                          <a:solidFill>
                            <a:schemeClr val="accent5">
                              <a:lumMod val="50000"/>
                            </a:schemeClr>
                          </a:solidFill>
                        </a:rPr>
                        <a:t>if</a:t>
                      </a:r>
                      <a:r>
                        <a:rPr lang="es-ES" sz="2000" dirty="0">
                          <a:solidFill>
                            <a:schemeClr val="accent5">
                              <a:lumMod val="50000"/>
                            </a:schemeClr>
                          </a:solidFill>
                        </a:rPr>
                        <a:t> </a:t>
                      </a:r>
                      <a:r>
                        <a:rPr lang="es-ES" sz="2000" dirty="0" err="1">
                          <a:solidFill>
                            <a:schemeClr val="accent5">
                              <a:lumMod val="50000"/>
                            </a:schemeClr>
                          </a:solidFill>
                        </a:rPr>
                        <a:t>the</a:t>
                      </a:r>
                      <a:r>
                        <a:rPr lang="es-ES" sz="2000" dirty="0">
                          <a:solidFill>
                            <a:schemeClr val="accent5">
                              <a:lumMod val="50000"/>
                            </a:schemeClr>
                          </a:solidFill>
                        </a:rPr>
                        <a:t> </a:t>
                      </a:r>
                      <a:r>
                        <a:rPr lang="es-ES" sz="2000" dirty="0" err="1">
                          <a:solidFill>
                            <a:schemeClr val="accent5">
                              <a:lumMod val="50000"/>
                            </a:schemeClr>
                          </a:solidFill>
                        </a:rPr>
                        <a:t>task</a:t>
                      </a:r>
                      <a:r>
                        <a:rPr lang="es-ES" sz="2000" dirty="0">
                          <a:solidFill>
                            <a:schemeClr val="accent5">
                              <a:lumMod val="50000"/>
                            </a:schemeClr>
                          </a:solidFill>
                        </a:rPr>
                        <a:t> </a:t>
                      </a:r>
                      <a:r>
                        <a:rPr lang="es-ES" sz="2000" dirty="0" err="1">
                          <a:solidFill>
                            <a:schemeClr val="accent5">
                              <a:lumMod val="50000"/>
                            </a:schemeClr>
                          </a:solidFill>
                        </a:rPr>
                        <a:t>is</a:t>
                      </a:r>
                      <a:r>
                        <a:rPr lang="es-ES" sz="2000" dirty="0">
                          <a:solidFill>
                            <a:schemeClr val="accent5">
                              <a:lumMod val="50000"/>
                            </a:schemeClr>
                          </a:solidFill>
                        </a:rPr>
                        <a:t> </a:t>
                      </a:r>
                      <a:r>
                        <a:rPr lang="es-ES" sz="2000" dirty="0" err="1">
                          <a:solidFill>
                            <a:schemeClr val="accent5">
                              <a:lumMod val="50000"/>
                            </a:schemeClr>
                          </a:solidFill>
                        </a:rPr>
                        <a:t>easy</a:t>
                      </a:r>
                      <a:r>
                        <a:rPr lang="es-ES" sz="2000" dirty="0">
                          <a:solidFill>
                            <a:schemeClr val="accent5">
                              <a:lumMod val="50000"/>
                            </a:schemeClr>
                          </a:solidFill>
                        </a:rPr>
                        <a:t>.</a:t>
                      </a:r>
                      <a:endParaRPr sz="2000" dirty="0">
                        <a:solidFill>
                          <a:schemeClr val="accent5">
                            <a:lumMod val="50000"/>
                          </a:schemeClr>
                        </a:solidFil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2000" dirty="0">
                        <a:solidFill>
                          <a:schemeClr val="accent5">
                            <a:lumMod val="50000"/>
                          </a:schemeClr>
                        </a:solidFill>
                      </a:endParaRPr>
                    </a:p>
                  </a:txBody>
                  <a:tcPr marL="91450" marR="91450" marT="45725" marB="45725"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711200">
                <a:tc>
                  <a:txBody>
                    <a:bodyPr/>
                    <a:lstStyle/>
                    <a:p>
                      <a:pPr marL="0" marR="0" lvl="0" indent="0" algn="ctr" rtl="0">
                        <a:spcBef>
                          <a:spcPts val="0"/>
                        </a:spcBef>
                        <a:spcAft>
                          <a:spcPts val="0"/>
                        </a:spcAft>
                        <a:buNone/>
                      </a:pPr>
                      <a:r>
                        <a:rPr lang="en-GB" sz="2000">
                          <a:solidFill>
                            <a:schemeClr val="accent5">
                              <a:lumMod val="50000"/>
                            </a:schemeClr>
                          </a:solidFill>
                        </a:rPr>
                        <a:t>5</a:t>
                      </a:r>
                      <a:endParaRPr sz="2000" b="1">
                        <a:solidFill>
                          <a:schemeClr val="accent5">
                            <a:lumMod val="50000"/>
                          </a:schemeClr>
                        </a:solidFill>
                      </a:endParaRPr>
                    </a:p>
                  </a:txBody>
                  <a:tcPr marL="91450" marR="91450" marT="45725" marB="45725" anchor="ctr">
                    <a:lnR w="127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accent5">
                              <a:lumMod val="50000"/>
                            </a:schemeClr>
                          </a:solidFill>
                        </a:rPr>
                        <a:t>Yes, I </a:t>
                      </a:r>
                      <a:r>
                        <a:rPr lang="es-ES" sz="2000" dirty="0" err="1">
                          <a:solidFill>
                            <a:schemeClr val="accent5">
                              <a:lumMod val="50000"/>
                            </a:schemeClr>
                          </a:solidFill>
                        </a:rPr>
                        <a:t>dedicate</a:t>
                      </a:r>
                      <a:r>
                        <a:rPr lang="es-ES" sz="2000" dirty="0">
                          <a:solidFill>
                            <a:schemeClr val="accent5">
                              <a:lumMod val="50000"/>
                            </a:schemeClr>
                          </a:solidFill>
                        </a:rPr>
                        <a:t> time to </a:t>
                      </a:r>
                      <a:r>
                        <a:rPr lang="es-ES" sz="2000" dirty="0" err="1">
                          <a:solidFill>
                            <a:schemeClr val="accent5">
                              <a:lumMod val="50000"/>
                            </a:schemeClr>
                          </a:solidFill>
                        </a:rPr>
                        <a:t>small</a:t>
                      </a:r>
                      <a:r>
                        <a:rPr lang="es-ES" sz="2000" dirty="0">
                          <a:solidFill>
                            <a:schemeClr val="accent5">
                              <a:lumMod val="50000"/>
                            </a:schemeClr>
                          </a:solidFill>
                        </a:rPr>
                        <a:t> </a:t>
                      </a:r>
                      <a:r>
                        <a:rPr lang="es-ES" sz="2000" dirty="0" err="1">
                          <a:solidFill>
                            <a:schemeClr val="accent5">
                              <a:lumMod val="50000"/>
                            </a:schemeClr>
                          </a:solidFill>
                        </a:rPr>
                        <a:t>things</a:t>
                      </a:r>
                      <a:r>
                        <a:rPr lang="es-ES" sz="2000" dirty="0">
                          <a:solidFill>
                            <a:schemeClr val="accent5">
                              <a:lumMod val="50000"/>
                            </a:schemeClr>
                          </a:solidFill>
                        </a:rPr>
                        <a:t>.</a:t>
                      </a:r>
                    </a:p>
                  </a:txBody>
                  <a:tcPr marL="91450" marR="91450" marT="45725" marB="4572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2000" dirty="0">
                        <a:solidFill>
                          <a:schemeClr val="accent5">
                            <a:lumMod val="50000"/>
                          </a:schemeClr>
                        </a:solidFill>
                      </a:endParaRPr>
                    </a:p>
                  </a:txBody>
                  <a:tcPr marL="91450" marR="91450" marT="45725" marB="45725"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711200">
                <a:tc>
                  <a:txBody>
                    <a:bodyPr/>
                    <a:lstStyle/>
                    <a:p>
                      <a:pPr marL="0" marR="0" lvl="0" indent="0" algn="ctr" rtl="0">
                        <a:spcBef>
                          <a:spcPts val="0"/>
                        </a:spcBef>
                        <a:spcAft>
                          <a:spcPts val="0"/>
                        </a:spcAft>
                        <a:buNone/>
                      </a:pPr>
                      <a:r>
                        <a:rPr lang="en-GB" sz="2000">
                          <a:solidFill>
                            <a:schemeClr val="accent5">
                              <a:lumMod val="50000"/>
                            </a:schemeClr>
                          </a:solidFill>
                        </a:rPr>
                        <a:t>6</a:t>
                      </a:r>
                      <a:endParaRPr sz="2000" b="1">
                        <a:solidFill>
                          <a:schemeClr val="accent5">
                            <a:lumMod val="50000"/>
                          </a:schemeClr>
                        </a:solidFill>
                      </a:endParaRPr>
                    </a:p>
                  </a:txBody>
                  <a:tcPr marL="91450" marR="91450" marT="45725" marB="45725" anchor="ctr">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endParaRPr sz="2000" dirty="0">
                        <a:solidFill>
                          <a:schemeClr val="accent5">
                            <a:lumMod val="50000"/>
                          </a:schemeClr>
                        </a:solidFil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s-ES" sz="2000" dirty="0">
                          <a:solidFill>
                            <a:schemeClr val="accent5">
                              <a:lumMod val="50000"/>
                            </a:schemeClr>
                          </a:solidFill>
                        </a:rPr>
                        <a:t>No, </a:t>
                      </a:r>
                      <a:r>
                        <a:rPr lang="es-ES" sz="2000" dirty="0" err="1">
                          <a:solidFill>
                            <a:schemeClr val="accent5">
                              <a:lumMod val="50000"/>
                            </a:schemeClr>
                          </a:solidFill>
                        </a:rPr>
                        <a:t>we</a:t>
                      </a:r>
                      <a:r>
                        <a:rPr lang="es-ES" sz="2000" dirty="0">
                          <a:solidFill>
                            <a:schemeClr val="accent5">
                              <a:lumMod val="50000"/>
                            </a:schemeClr>
                          </a:solidFill>
                        </a:rPr>
                        <a:t> </a:t>
                      </a:r>
                      <a:r>
                        <a:rPr lang="es-ES" sz="2000" dirty="0" err="1">
                          <a:solidFill>
                            <a:schemeClr val="accent5">
                              <a:lumMod val="50000"/>
                            </a:schemeClr>
                          </a:solidFill>
                        </a:rPr>
                        <a:t>don’t</a:t>
                      </a:r>
                      <a:r>
                        <a:rPr lang="es-ES" sz="2000" dirty="0">
                          <a:solidFill>
                            <a:schemeClr val="accent5">
                              <a:lumMod val="50000"/>
                            </a:schemeClr>
                          </a:solidFill>
                        </a:rPr>
                        <a:t> </a:t>
                      </a:r>
                      <a:r>
                        <a:rPr lang="es-ES" sz="2000" dirty="0" err="1">
                          <a:solidFill>
                            <a:schemeClr val="accent5">
                              <a:lumMod val="50000"/>
                            </a:schemeClr>
                          </a:solidFill>
                        </a:rPr>
                        <a:t>have</a:t>
                      </a:r>
                      <a:r>
                        <a:rPr lang="es-ES" sz="2000" dirty="0">
                          <a:solidFill>
                            <a:schemeClr val="accent5">
                              <a:lumMod val="50000"/>
                            </a:schemeClr>
                          </a:solidFill>
                        </a:rPr>
                        <a:t> time.</a:t>
                      </a:r>
                      <a:endParaRPr sz="2000" dirty="0">
                        <a:solidFill>
                          <a:schemeClr val="accent5">
                            <a:lumMod val="50000"/>
                          </a:schemeClr>
                        </a:solidFill>
                      </a:endParaRPr>
                    </a:p>
                  </a:txBody>
                  <a:tcPr marL="91450" marR="91450" marT="45725" marB="45725"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
        <p:nvSpPr>
          <p:cNvPr id="73" name="Google Shape;635;p20">
            <a:extLst>
              <a:ext uri="{FF2B5EF4-FFF2-40B4-BE49-F238E27FC236}">
                <a16:creationId xmlns:a16="http://schemas.microsoft.com/office/drawing/2014/main" id="{43E18433-558A-7C42-8D5C-FFCCD44DA794}"/>
              </a:ext>
            </a:extLst>
          </p:cNvPr>
          <p:cNvSpPr txBox="1"/>
          <p:nvPr/>
        </p:nvSpPr>
        <p:spPr>
          <a:xfrm>
            <a:off x="9174693" y="1995105"/>
            <a:ext cx="2859626" cy="707846"/>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Arial"/>
              <a:buNone/>
            </a:pPr>
            <a:r>
              <a:rPr lang="en-GB" sz="2000" dirty="0">
                <a:solidFill>
                  <a:schemeClr val="accent5">
                    <a:lumMod val="50000"/>
                  </a:schemeClr>
                </a:solidFill>
                <a:latin typeface="Century Gothic" panose="020B0502020202020204" pitchFamily="34" charset="0"/>
                <a:ea typeface="Arial"/>
                <a:cs typeface="Arial"/>
                <a:sym typeface="Arial"/>
              </a:rPr>
              <a:t>No, </a:t>
            </a:r>
            <a:r>
              <a:rPr lang="en-GB" sz="2000" dirty="0" err="1">
                <a:solidFill>
                  <a:schemeClr val="accent5">
                    <a:lumMod val="50000"/>
                  </a:schemeClr>
                </a:solidFill>
                <a:latin typeface="Century Gothic" panose="020B0502020202020204" pitchFamily="34" charset="0"/>
                <a:ea typeface="Arial"/>
                <a:cs typeface="Arial"/>
                <a:sym typeface="Arial"/>
              </a:rPr>
              <a:t>nunca</a:t>
            </a:r>
            <a:r>
              <a:rPr lang="en-GB" sz="2000" dirty="0">
                <a:solidFill>
                  <a:schemeClr val="accent5">
                    <a:lumMod val="50000"/>
                  </a:schemeClr>
                </a:solidFill>
                <a:latin typeface="Century Gothic" panose="020B0502020202020204" pitchFamily="34" charset="0"/>
                <a:ea typeface="Arial"/>
                <a:cs typeface="Arial"/>
                <a:sym typeface="Arial"/>
              </a:rPr>
              <a:t> </a:t>
            </a:r>
            <a:r>
              <a:rPr lang="en-GB" sz="2000" dirty="0" err="1">
                <a:solidFill>
                  <a:schemeClr val="accent5">
                    <a:lumMod val="50000"/>
                  </a:schemeClr>
                </a:solidFill>
                <a:latin typeface="Century Gothic" panose="020B0502020202020204" pitchFamily="34" charset="0"/>
                <a:ea typeface="Arial"/>
                <a:cs typeface="Arial"/>
                <a:sym typeface="Arial"/>
              </a:rPr>
              <a:t>olvidamos</a:t>
            </a:r>
            <a:r>
              <a:rPr lang="en-GB" sz="2000" dirty="0">
                <a:solidFill>
                  <a:schemeClr val="accent5">
                    <a:lumMod val="50000"/>
                  </a:schemeClr>
                </a:solidFill>
                <a:latin typeface="Century Gothic" panose="020B0502020202020204" pitchFamily="34" charset="0"/>
                <a:ea typeface="Arial"/>
                <a:cs typeface="Arial"/>
                <a:sym typeface="Arial"/>
              </a:rPr>
              <a:t> </a:t>
            </a:r>
            <a:r>
              <a:rPr lang="en-GB" sz="2000" dirty="0" err="1">
                <a:solidFill>
                  <a:schemeClr val="accent5">
                    <a:lumMod val="50000"/>
                  </a:schemeClr>
                </a:solidFill>
                <a:latin typeface="Century Gothic" panose="020B0502020202020204" pitchFamily="34" charset="0"/>
                <a:ea typeface="Arial"/>
                <a:cs typeface="Arial"/>
                <a:sym typeface="Arial"/>
              </a:rPr>
              <a:t>cosas</a:t>
            </a:r>
            <a:r>
              <a:rPr lang="en-GB" sz="2000" dirty="0">
                <a:solidFill>
                  <a:schemeClr val="accent5">
                    <a:lumMod val="50000"/>
                  </a:schemeClr>
                </a:solidFill>
                <a:latin typeface="Century Gothic" panose="020B0502020202020204" pitchFamily="34" charset="0"/>
                <a:ea typeface="Arial"/>
                <a:cs typeface="Arial"/>
                <a:sym typeface="Arial"/>
              </a:rPr>
              <a:t>.</a:t>
            </a:r>
            <a:endParaRPr dirty="0">
              <a:solidFill>
                <a:schemeClr val="accent5">
                  <a:lumMod val="50000"/>
                </a:schemeClr>
              </a:solidFill>
              <a:latin typeface="Century Gothic" panose="020B0502020202020204" pitchFamily="34" charset="0"/>
            </a:endParaRPr>
          </a:p>
        </p:txBody>
      </p:sp>
      <p:sp>
        <p:nvSpPr>
          <p:cNvPr id="74" name="Google Shape;636;p20">
            <a:extLst>
              <a:ext uri="{FF2B5EF4-FFF2-40B4-BE49-F238E27FC236}">
                <a16:creationId xmlns:a16="http://schemas.microsoft.com/office/drawing/2014/main" id="{57623E52-A0C5-4444-80C0-8B30F85F809D}"/>
              </a:ext>
            </a:extLst>
          </p:cNvPr>
          <p:cNvSpPr txBox="1"/>
          <p:nvPr/>
        </p:nvSpPr>
        <p:spPr>
          <a:xfrm>
            <a:off x="9174692" y="2890588"/>
            <a:ext cx="2483908" cy="400069"/>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Arial"/>
              <a:buNone/>
            </a:pPr>
            <a:r>
              <a:rPr lang="en-GB" sz="2000" dirty="0" err="1">
                <a:solidFill>
                  <a:schemeClr val="accent5">
                    <a:lumMod val="50000"/>
                  </a:schemeClr>
                </a:solidFill>
                <a:latin typeface="Century Gothic" panose="020B0502020202020204" pitchFamily="34" charset="0"/>
                <a:ea typeface="Arial"/>
                <a:cs typeface="Arial"/>
                <a:sym typeface="Arial"/>
              </a:rPr>
              <a:t>Sí</a:t>
            </a:r>
            <a:r>
              <a:rPr lang="en-GB" sz="2000" dirty="0">
                <a:solidFill>
                  <a:schemeClr val="accent5">
                    <a:lumMod val="50000"/>
                  </a:schemeClr>
                </a:solidFill>
                <a:latin typeface="Century Gothic" panose="020B0502020202020204" pitchFamily="34" charset="0"/>
                <a:ea typeface="Arial"/>
                <a:cs typeface="Arial"/>
                <a:sym typeface="Arial"/>
              </a:rPr>
              <a:t>, claro.              </a:t>
            </a:r>
            <a:endParaRPr sz="2000" b="0" i="0" u="none" strike="noStrike" cap="none" dirty="0">
              <a:solidFill>
                <a:schemeClr val="accent5">
                  <a:lumMod val="50000"/>
                </a:schemeClr>
              </a:solidFill>
              <a:latin typeface="Century Gothic" panose="020B0502020202020204" pitchFamily="34" charset="0"/>
              <a:ea typeface="Arial"/>
              <a:cs typeface="Arial"/>
              <a:sym typeface="Arial"/>
            </a:endParaRPr>
          </a:p>
        </p:txBody>
      </p:sp>
      <p:sp>
        <p:nvSpPr>
          <p:cNvPr id="75" name="Google Shape;637;p20">
            <a:extLst>
              <a:ext uri="{FF2B5EF4-FFF2-40B4-BE49-F238E27FC236}">
                <a16:creationId xmlns:a16="http://schemas.microsoft.com/office/drawing/2014/main" id="{AB060D11-ADD8-1D42-9F0D-BA01697EB125}"/>
              </a:ext>
            </a:extLst>
          </p:cNvPr>
          <p:cNvSpPr txBox="1"/>
          <p:nvPr/>
        </p:nvSpPr>
        <p:spPr>
          <a:xfrm>
            <a:off x="533400" y="3290657"/>
            <a:ext cx="2450835" cy="584735"/>
          </a:xfrm>
          <a:prstGeom prst="rect">
            <a:avLst/>
          </a:prstGeom>
          <a:solidFill>
            <a:srgbClr val="FFFFFF"/>
          </a:solid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2060"/>
              </a:buClr>
              <a:buSzPts val="2000"/>
              <a:buFont typeface="Arial"/>
              <a:buNone/>
            </a:pPr>
            <a:r>
              <a:rPr lang="en-GB" sz="2000" b="0" i="0" u="none" strike="noStrike" cap="none" dirty="0" err="1">
                <a:solidFill>
                  <a:schemeClr val="accent5">
                    <a:lumMod val="50000"/>
                  </a:schemeClr>
                </a:solidFill>
                <a:latin typeface="Century Gothic" panose="020B0502020202020204" pitchFamily="34" charset="0"/>
                <a:ea typeface="Arial"/>
                <a:cs typeface="Arial"/>
                <a:sym typeface="Arial"/>
              </a:rPr>
              <a:t>Sí</a:t>
            </a:r>
            <a:r>
              <a:rPr lang="en-GB" sz="2000" dirty="0">
                <a:solidFill>
                  <a:schemeClr val="accent5">
                    <a:lumMod val="50000"/>
                  </a:schemeClr>
                </a:solidFill>
                <a:latin typeface="Century Gothic" panose="020B0502020202020204" pitchFamily="34" charset="0"/>
                <a:ea typeface="Arial"/>
                <a:cs typeface="Arial"/>
                <a:sym typeface="Arial"/>
              </a:rPr>
              <a:t>, </a:t>
            </a:r>
            <a:r>
              <a:rPr lang="en-GB" sz="2000" dirty="0" err="1">
                <a:solidFill>
                  <a:schemeClr val="accent5">
                    <a:lumMod val="50000"/>
                  </a:schemeClr>
                </a:solidFill>
                <a:latin typeface="Century Gothic" panose="020B0502020202020204" pitchFamily="34" charset="0"/>
                <a:ea typeface="Arial"/>
                <a:cs typeface="Arial"/>
                <a:sym typeface="Arial"/>
              </a:rPr>
              <a:t>quiero</a:t>
            </a:r>
            <a:r>
              <a:rPr lang="en-GB" sz="2000" dirty="0">
                <a:solidFill>
                  <a:schemeClr val="accent5">
                    <a:lumMod val="50000"/>
                  </a:schemeClr>
                </a:solidFill>
                <a:latin typeface="Century Gothic" panose="020B0502020202020204" pitchFamily="34" charset="0"/>
                <a:ea typeface="Arial"/>
                <a:cs typeface="Arial"/>
                <a:sym typeface="Arial"/>
              </a:rPr>
              <a:t> ser </a:t>
            </a:r>
            <a:r>
              <a:rPr lang="en-GB" sz="2000" dirty="0" err="1">
                <a:solidFill>
                  <a:schemeClr val="accent5">
                    <a:lumMod val="50000"/>
                  </a:schemeClr>
                </a:solidFill>
                <a:latin typeface="Century Gothic" panose="020B0502020202020204" pitchFamily="34" charset="0"/>
                <a:ea typeface="Arial"/>
                <a:cs typeface="Arial"/>
                <a:sym typeface="Arial"/>
              </a:rPr>
              <a:t>rica</a:t>
            </a:r>
            <a:r>
              <a:rPr lang="en-GB" sz="2000" b="0" i="0" u="none" strike="noStrike" cap="none" dirty="0">
                <a:solidFill>
                  <a:schemeClr val="accent5">
                    <a:lumMod val="50000"/>
                  </a:schemeClr>
                </a:solidFill>
                <a:latin typeface="Century Gothic" panose="020B0502020202020204" pitchFamily="34" charset="0"/>
                <a:ea typeface="Arial"/>
                <a:cs typeface="Arial"/>
                <a:sym typeface="Arial"/>
              </a:rPr>
              <a:t>.</a:t>
            </a:r>
          </a:p>
          <a:p>
            <a:pPr marL="0" marR="0" lvl="0" indent="0" algn="l" rtl="0">
              <a:lnSpc>
                <a:spcPct val="100000"/>
              </a:lnSpc>
              <a:spcBef>
                <a:spcPts val="0"/>
              </a:spcBef>
              <a:spcAft>
                <a:spcPts val="0"/>
              </a:spcAft>
              <a:buClr>
                <a:srgbClr val="002060"/>
              </a:buClr>
              <a:buSzPts val="2000"/>
              <a:buFont typeface="Arial"/>
              <a:buNone/>
            </a:pPr>
            <a:endParaRPr lang="en-GB" sz="1100" b="0" i="0" u="none" strike="noStrike" cap="none" dirty="0">
              <a:solidFill>
                <a:schemeClr val="accent5">
                  <a:lumMod val="50000"/>
                </a:schemeClr>
              </a:solidFill>
              <a:latin typeface="Century Gothic" panose="020B0502020202020204" pitchFamily="34" charset="0"/>
              <a:ea typeface="Arial"/>
              <a:cs typeface="Arial"/>
              <a:sym typeface="Arial"/>
            </a:endParaRPr>
          </a:p>
        </p:txBody>
      </p:sp>
      <p:sp>
        <p:nvSpPr>
          <p:cNvPr id="76" name="Google Shape;638;p20">
            <a:extLst>
              <a:ext uri="{FF2B5EF4-FFF2-40B4-BE49-F238E27FC236}">
                <a16:creationId xmlns:a16="http://schemas.microsoft.com/office/drawing/2014/main" id="{E94EE949-FE9B-394B-B318-BCFE2A2C34E5}"/>
              </a:ext>
            </a:extLst>
          </p:cNvPr>
          <p:cNvSpPr txBox="1"/>
          <p:nvPr/>
        </p:nvSpPr>
        <p:spPr>
          <a:xfrm>
            <a:off x="6597924" y="3410797"/>
            <a:ext cx="2613999" cy="707846"/>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Arial"/>
              <a:buNone/>
            </a:pPr>
            <a:r>
              <a:rPr lang="en-GB" sz="2000" b="0" i="0" u="none" strike="noStrike" cap="none" dirty="0" err="1">
                <a:solidFill>
                  <a:schemeClr val="accent5">
                    <a:lumMod val="50000"/>
                  </a:schemeClr>
                </a:solidFill>
                <a:latin typeface="Century Gothic" panose="020B0502020202020204" pitchFamily="34" charset="0"/>
                <a:ea typeface="Arial"/>
                <a:cs typeface="Arial"/>
                <a:sym typeface="Arial"/>
              </a:rPr>
              <a:t>Sí</a:t>
            </a:r>
            <a:r>
              <a:rPr lang="en-GB" sz="2000" b="0" i="0" u="none" strike="noStrike" cap="none" dirty="0">
                <a:solidFill>
                  <a:schemeClr val="accent5">
                    <a:lumMod val="50000"/>
                  </a:schemeClr>
                </a:solidFill>
                <a:latin typeface="Century Gothic" panose="020B0502020202020204" pitchFamily="34" charset="0"/>
                <a:ea typeface="Arial"/>
                <a:cs typeface="Arial"/>
                <a:sym typeface="Arial"/>
              </a:rPr>
              <a:t>, </a:t>
            </a:r>
            <a:r>
              <a:rPr lang="en-GB" sz="2000" b="0" i="0" u="none" strike="noStrike" cap="none" dirty="0" err="1">
                <a:solidFill>
                  <a:schemeClr val="accent5">
                    <a:lumMod val="50000"/>
                  </a:schemeClr>
                </a:solidFill>
                <a:latin typeface="Century Gothic" panose="020B0502020202020204" pitchFamily="34" charset="0"/>
                <a:ea typeface="Arial"/>
                <a:cs typeface="Arial"/>
                <a:sym typeface="Arial"/>
              </a:rPr>
              <a:t>cuando</a:t>
            </a:r>
            <a:r>
              <a:rPr lang="en-GB" sz="2000" b="0" i="0" u="none" strike="noStrike" cap="none" dirty="0">
                <a:solidFill>
                  <a:schemeClr val="accent5">
                    <a:lumMod val="50000"/>
                  </a:schemeClr>
                </a:solidFill>
                <a:latin typeface="Century Gothic" panose="020B0502020202020204" pitchFamily="34" charset="0"/>
                <a:ea typeface="Arial"/>
                <a:cs typeface="Arial"/>
                <a:sym typeface="Arial"/>
              </a:rPr>
              <a:t> </a:t>
            </a:r>
            <a:r>
              <a:rPr lang="en-GB" sz="2000" b="0" i="0" u="none" strike="noStrike" cap="none" dirty="0" err="1">
                <a:solidFill>
                  <a:schemeClr val="accent5">
                    <a:lumMod val="50000"/>
                  </a:schemeClr>
                </a:solidFill>
                <a:latin typeface="Century Gothic" panose="020B0502020202020204" pitchFamily="34" charset="0"/>
                <a:ea typeface="Arial"/>
                <a:cs typeface="Arial"/>
                <a:sym typeface="Arial"/>
              </a:rPr>
              <a:t>tienen</a:t>
            </a:r>
            <a:r>
              <a:rPr lang="en-GB" sz="2000" b="0" i="0" u="none" strike="noStrike" cap="none" dirty="0">
                <a:solidFill>
                  <a:schemeClr val="accent5">
                    <a:lumMod val="50000"/>
                  </a:schemeClr>
                </a:solidFill>
                <a:latin typeface="Century Gothic" panose="020B0502020202020204" pitchFamily="34" charset="0"/>
                <a:ea typeface="Arial"/>
                <a:cs typeface="Arial"/>
                <a:sym typeface="Arial"/>
              </a:rPr>
              <a:t> una </a:t>
            </a:r>
            <a:r>
              <a:rPr lang="en-GB" sz="2000" b="0" i="0" u="none" strike="noStrike" cap="none" dirty="0" err="1">
                <a:solidFill>
                  <a:schemeClr val="accent5">
                    <a:lumMod val="50000"/>
                  </a:schemeClr>
                </a:solidFill>
                <a:latin typeface="Century Gothic" panose="020B0502020202020204" pitchFamily="34" charset="0"/>
                <a:ea typeface="Arial"/>
                <a:cs typeface="Arial"/>
                <a:sym typeface="Arial"/>
              </a:rPr>
              <a:t>tarea</a:t>
            </a:r>
            <a:r>
              <a:rPr lang="en-GB" sz="2000" b="0" i="0" u="none" strike="noStrike" cap="none" dirty="0">
                <a:solidFill>
                  <a:schemeClr val="accent5">
                    <a:lumMod val="50000"/>
                  </a:schemeClr>
                </a:solidFill>
                <a:latin typeface="Century Gothic" panose="020B0502020202020204" pitchFamily="34" charset="0"/>
                <a:ea typeface="Arial"/>
                <a:cs typeface="Arial"/>
                <a:sym typeface="Arial"/>
              </a:rPr>
              <a:t> </a:t>
            </a:r>
            <a:r>
              <a:rPr lang="en-GB" sz="2000" b="0" i="0" u="none" strike="noStrike" cap="none" dirty="0" err="1">
                <a:solidFill>
                  <a:schemeClr val="accent5">
                    <a:lumMod val="50000"/>
                  </a:schemeClr>
                </a:solidFill>
                <a:latin typeface="Century Gothic" panose="020B0502020202020204" pitchFamily="34" charset="0"/>
                <a:ea typeface="Arial"/>
                <a:cs typeface="Arial"/>
                <a:sym typeface="Arial"/>
              </a:rPr>
              <a:t>difícil</a:t>
            </a:r>
            <a:r>
              <a:rPr lang="en-GB" sz="2000" b="0" i="0" u="none" strike="noStrike" cap="none" dirty="0">
                <a:solidFill>
                  <a:schemeClr val="accent5">
                    <a:lumMod val="50000"/>
                  </a:schemeClr>
                </a:solidFill>
                <a:latin typeface="Century Gothic" panose="020B0502020202020204" pitchFamily="34" charset="0"/>
                <a:ea typeface="Arial"/>
                <a:cs typeface="Arial"/>
                <a:sym typeface="Arial"/>
              </a:rPr>
              <a:t>.</a:t>
            </a:r>
            <a:endParaRPr sz="2000" b="0" i="0" u="none" strike="noStrike" cap="none" dirty="0">
              <a:solidFill>
                <a:schemeClr val="accent5">
                  <a:lumMod val="50000"/>
                </a:schemeClr>
              </a:solidFill>
              <a:latin typeface="Century Gothic" panose="020B0502020202020204" pitchFamily="34" charset="0"/>
              <a:ea typeface="Arial"/>
              <a:cs typeface="Arial"/>
              <a:sym typeface="Arial"/>
            </a:endParaRPr>
          </a:p>
        </p:txBody>
      </p:sp>
      <p:sp>
        <p:nvSpPr>
          <p:cNvPr id="77" name="Google Shape;639;p20">
            <a:extLst>
              <a:ext uri="{FF2B5EF4-FFF2-40B4-BE49-F238E27FC236}">
                <a16:creationId xmlns:a16="http://schemas.microsoft.com/office/drawing/2014/main" id="{435167BD-52AA-5040-A6FA-0B9F2C30E7CA}"/>
              </a:ext>
            </a:extLst>
          </p:cNvPr>
          <p:cNvSpPr txBox="1"/>
          <p:nvPr/>
        </p:nvSpPr>
        <p:spPr>
          <a:xfrm>
            <a:off x="6560693" y="4127762"/>
            <a:ext cx="2613999" cy="707846"/>
          </a:xfrm>
          <a:prstGeom prst="rect">
            <a:avLst/>
          </a:prstGeom>
          <a:solidFill>
            <a:srgbClr val="FFFFFF"/>
          </a:solidFill>
          <a:ln w="3175">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Arial"/>
              <a:buNone/>
            </a:pPr>
            <a:r>
              <a:rPr lang="en-GB" sz="2000" b="0" i="0" u="none" strike="noStrike" cap="none" dirty="0">
                <a:solidFill>
                  <a:schemeClr val="accent5">
                    <a:lumMod val="50000"/>
                  </a:schemeClr>
                </a:solidFill>
                <a:latin typeface="Century Gothic" panose="020B0502020202020204" pitchFamily="34" charset="0"/>
                <a:ea typeface="Arial"/>
                <a:cs typeface="Arial"/>
                <a:sym typeface="Arial"/>
              </a:rPr>
              <a:t>Solo </a:t>
            </a:r>
            <a:r>
              <a:rPr lang="en-GB" sz="2000" b="0" i="0" u="none" strike="noStrike" cap="none" dirty="0" err="1">
                <a:solidFill>
                  <a:schemeClr val="accent5">
                    <a:lumMod val="50000"/>
                  </a:schemeClr>
                </a:solidFill>
                <a:latin typeface="Century Gothic" panose="020B0502020202020204" pitchFamily="34" charset="0"/>
                <a:ea typeface="Arial"/>
                <a:cs typeface="Arial"/>
                <a:sym typeface="Arial"/>
              </a:rPr>
              <a:t>si</a:t>
            </a:r>
            <a:r>
              <a:rPr lang="en-GB" sz="2000" b="0" i="0" u="none" strike="noStrike" cap="none" dirty="0">
                <a:solidFill>
                  <a:schemeClr val="accent5">
                    <a:lumMod val="50000"/>
                  </a:schemeClr>
                </a:solidFill>
                <a:latin typeface="Century Gothic" panose="020B0502020202020204" pitchFamily="34" charset="0"/>
                <a:ea typeface="Arial"/>
                <a:cs typeface="Arial"/>
                <a:sym typeface="Arial"/>
              </a:rPr>
              <a:t> la </a:t>
            </a:r>
            <a:r>
              <a:rPr lang="en-GB" sz="2000" b="0" i="0" u="none" strike="noStrike" cap="none" dirty="0" err="1">
                <a:solidFill>
                  <a:schemeClr val="accent5">
                    <a:lumMod val="50000"/>
                  </a:schemeClr>
                </a:solidFill>
                <a:latin typeface="Century Gothic" panose="020B0502020202020204" pitchFamily="34" charset="0"/>
                <a:ea typeface="Arial"/>
                <a:cs typeface="Arial"/>
                <a:sym typeface="Arial"/>
              </a:rPr>
              <a:t>tarea</a:t>
            </a:r>
            <a:r>
              <a:rPr lang="en-GB" sz="2000" b="0" i="0" u="none" strike="noStrike" cap="none" dirty="0">
                <a:solidFill>
                  <a:schemeClr val="accent5">
                    <a:lumMod val="50000"/>
                  </a:schemeClr>
                </a:solidFill>
                <a:latin typeface="Century Gothic" panose="020B0502020202020204" pitchFamily="34" charset="0"/>
                <a:ea typeface="Arial"/>
                <a:cs typeface="Arial"/>
                <a:sym typeface="Arial"/>
              </a:rPr>
              <a:t> es </a:t>
            </a:r>
            <a:r>
              <a:rPr lang="en-GB" sz="2000" b="0" i="0" u="none" strike="noStrike" cap="none" dirty="0" err="1">
                <a:solidFill>
                  <a:schemeClr val="accent5">
                    <a:lumMod val="50000"/>
                  </a:schemeClr>
                </a:solidFill>
                <a:latin typeface="Century Gothic" panose="020B0502020202020204" pitchFamily="34" charset="0"/>
                <a:ea typeface="Arial"/>
                <a:cs typeface="Arial"/>
                <a:sym typeface="Arial"/>
              </a:rPr>
              <a:t>fácil</a:t>
            </a:r>
            <a:r>
              <a:rPr lang="en-GB" sz="2000" b="0" i="0" u="none" strike="noStrike" cap="none" dirty="0">
                <a:solidFill>
                  <a:schemeClr val="accent5">
                    <a:lumMod val="50000"/>
                  </a:schemeClr>
                </a:solidFill>
                <a:latin typeface="Century Gothic" panose="020B0502020202020204" pitchFamily="34" charset="0"/>
                <a:ea typeface="Arial"/>
                <a:cs typeface="Arial"/>
                <a:sym typeface="Arial"/>
              </a:rPr>
              <a:t>.</a:t>
            </a:r>
            <a:endParaRPr dirty="0">
              <a:solidFill>
                <a:schemeClr val="accent5">
                  <a:lumMod val="50000"/>
                </a:schemeClr>
              </a:solidFill>
              <a:latin typeface="Century Gothic" panose="020B0502020202020204" pitchFamily="34" charset="0"/>
            </a:endParaRPr>
          </a:p>
        </p:txBody>
      </p:sp>
      <p:sp>
        <p:nvSpPr>
          <p:cNvPr id="78" name="Google Shape;640;p20">
            <a:extLst>
              <a:ext uri="{FF2B5EF4-FFF2-40B4-BE49-F238E27FC236}">
                <a16:creationId xmlns:a16="http://schemas.microsoft.com/office/drawing/2014/main" id="{E1126B81-0B72-AF42-B3D3-AD3ECE2AD9F5}"/>
              </a:ext>
            </a:extLst>
          </p:cNvPr>
          <p:cNvSpPr txBox="1"/>
          <p:nvPr/>
        </p:nvSpPr>
        <p:spPr>
          <a:xfrm>
            <a:off x="6560693" y="4844727"/>
            <a:ext cx="2688463" cy="707846"/>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Arial"/>
              <a:buNone/>
            </a:pPr>
            <a:r>
              <a:rPr lang="en-GB" sz="2000" b="0" i="0" u="none" strike="noStrike" cap="none" dirty="0" err="1">
                <a:solidFill>
                  <a:schemeClr val="accent5">
                    <a:lumMod val="50000"/>
                  </a:schemeClr>
                </a:solidFill>
                <a:latin typeface="Century Gothic" panose="020B0502020202020204" pitchFamily="34" charset="0"/>
                <a:ea typeface="Arial"/>
                <a:cs typeface="Arial"/>
                <a:sym typeface="Arial"/>
              </a:rPr>
              <a:t>Sí</a:t>
            </a:r>
            <a:r>
              <a:rPr lang="en-GB" sz="2000" b="0" i="0" u="none" strike="noStrike" cap="none" dirty="0">
                <a:solidFill>
                  <a:schemeClr val="accent5">
                    <a:lumMod val="50000"/>
                  </a:schemeClr>
                </a:solidFill>
                <a:latin typeface="Century Gothic" panose="020B0502020202020204" pitchFamily="34" charset="0"/>
                <a:ea typeface="Arial"/>
                <a:cs typeface="Arial"/>
                <a:sym typeface="Arial"/>
              </a:rPr>
              <a:t>, </a:t>
            </a:r>
            <a:r>
              <a:rPr lang="en-GB" sz="2000" b="0" i="0" u="none" strike="noStrike" cap="none" dirty="0" err="1">
                <a:solidFill>
                  <a:schemeClr val="accent5">
                    <a:lumMod val="50000"/>
                  </a:schemeClr>
                </a:solidFill>
                <a:latin typeface="Century Gothic" panose="020B0502020202020204" pitchFamily="34" charset="0"/>
                <a:ea typeface="Arial"/>
                <a:cs typeface="Arial"/>
                <a:sym typeface="Arial"/>
              </a:rPr>
              <a:t>dedico</a:t>
            </a:r>
            <a:r>
              <a:rPr lang="en-GB" sz="2000" b="0" i="0" u="none" strike="noStrike" cap="none" dirty="0">
                <a:solidFill>
                  <a:schemeClr val="accent5">
                    <a:lumMod val="50000"/>
                  </a:schemeClr>
                </a:solidFill>
                <a:latin typeface="Century Gothic" panose="020B0502020202020204" pitchFamily="34" charset="0"/>
                <a:ea typeface="Arial"/>
                <a:cs typeface="Arial"/>
                <a:sym typeface="Arial"/>
              </a:rPr>
              <a:t> </a:t>
            </a:r>
            <a:r>
              <a:rPr lang="en-GB" sz="2000" b="0" i="0" u="none" strike="noStrike" cap="none" dirty="0" err="1">
                <a:solidFill>
                  <a:schemeClr val="accent5">
                    <a:lumMod val="50000"/>
                  </a:schemeClr>
                </a:solidFill>
                <a:latin typeface="Century Gothic" panose="020B0502020202020204" pitchFamily="34" charset="0"/>
                <a:ea typeface="Arial"/>
                <a:cs typeface="Arial"/>
                <a:sym typeface="Arial"/>
              </a:rPr>
              <a:t>tiempo</a:t>
            </a:r>
            <a:r>
              <a:rPr lang="en-GB" sz="2000" b="0" i="0" u="none" strike="noStrike" cap="none" dirty="0">
                <a:solidFill>
                  <a:schemeClr val="accent5">
                    <a:lumMod val="50000"/>
                  </a:schemeClr>
                </a:solidFill>
                <a:latin typeface="Century Gothic" panose="020B0502020202020204" pitchFamily="34" charset="0"/>
                <a:ea typeface="Arial"/>
                <a:cs typeface="Arial"/>
                <a:sym typeface="Arial"/>
              </a:rPr>
              <a:t> a las </a:t>
            </a:r>
            <a:r>
              <a:rPr lang="en-GB" sz="2000" b="0" i="0" u="none" strike="noStrike" cap="none" dirty="0" err="1">
                <a:solidFill>
                  <a:schemeClr val="accent5">
                    <a:lumMod val="50000"/>
                  </a:schemeClr>
                </a:solidFill>
                <a:latin typeface="Century Gothic" panose="020B0502020202020204" pitchFamily="34" charset="0"/>
                <a:ea typeface="Arial"/>
                <a:cs typeface="Arial"/>
                <a:sym typeface="Arial"/>
              </a:rPr>
              <a:t>cosas</a:t>
            </a:r>
            <a:r>
              <a:rPr lang="en-GB" sz="2000" b="0" i="0" u="none" strike="noStrike" cap="none" dirty="0">
                <a:solidFill>
                  <a:schemeClr val="accent5">
                    <a:lumMod val="50000"/>
                  </a:schemeClr>
                </a:solidFill>
                <a:latin typeface="Century Gothic" panose="020B0502020202020204" pitchFamily="34" charset="0"/>
                <a:ea typeface="Arial"/>
                <a:cs typeface="Arial"/>
                <a:sym typeface="Arial"/>
              </a:rPr>
              <a:t> </a:t>
            </a:r>
            <a:r>
              <a:rPr lang="en-GB" sz="2000" b="0" i="0" u="none" strike="noStrike" cap="none" dirty="0" err="1">
                <a:solidFill>
                  <a:schemeClr val="accent5">
                    <a:lumMod val="50000"/>
                  </a:schemeClr>
                </a:solidFill>
                <a:latin typeface="Century Gothic" panose="020B0502020202020204" pitchFamily="34" charset="0"/>
                <a:ea typeface="Arial"/>
                <a:cs typeface="Arial"/>
                <a:sym typeface="Arial"/>
              </a:rPr>
              <a:t>pequeñas</a:t>
            </a:r>
            <a:r>
              <a:rPr lang="en-GB" sz="2000" b="0" i="0" u="none" strike="noStrike" cap="none" dirty="0">
                <a:solidFill>
                  <a:schemeClr val="accent5">
                    <a:lumMod val="50000"/>
                  </a:schemeClr>
                </a:solidFill>
                <a:latin typeface="Century Gothic" panose="020B0502020202020204" pitchFamily="34" charset="0"/>
                <a:ea typeface="Arial"/>
                <a:cs typeface="Arial"/>
                <a:sym typeface="Arial"/>
              </a:rPr>
              <a:t>.</a:t>
            </a:r>
            <a:endParaRPr sz="2000" b="0" i="0" u="none" strike="noStrike" cap="none" dirty="0">
              <a:solidFill>
                <a:schemeClr val="accent5">
                  <a:lumMod val="50000"/>
                </a:schemeClr>
              </a:solidFill>
              <a:latin typeface="Century Gothic" panose="020B0502020202020204" pitchFamily="34" charset="0"/>
              <a:ea typeface="Arial"/>
              <a:cs typeface="Arial"/>
              <a:sym typeface="Arial"/>
            </a:endParaRPr>
          </a:p>
        </p:txBody>
      </p:sp>
      <p:sp>
        <p:nvSpPr>
          <p:cNvPr id="80" name="Google Shape;640;p20">
            <a:extLst>
              <a:ext uri="{FF2B5EF4-FFF2-40B4-BE49-F238E27FC236}">
                <a16:creationId xmlns:a16="http://schemas.microsoft.com/office/drawing/2014/main" id="{D81A4CB4-B69A-444E-977F-592FDF6BE5FC}"/>
              </a:ext>
            </a:extLst>
          </p:cNvPr>
          <p:cNvSpPr txBox="1"/>
          <p:nvPr/>
        </p:nvSpPr>
        <p:spPr>
          <a:xfrm>
            <a:off x="9166037" y="5519372"/>
            <a:ext cx="2840576" cy="707846"/>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Arial"/>
              <a:buNone/>
            </a:pPr>
            <a:r>
              <a:rPr lang="en-GB" sz="2000" b="0" i="0" u="none" strike="noStrike" cap="none" dirty="0">
                <a:solidFill>
                  <a:schemeClr val="accent5">
                    <a:lumMod val="50000"/>
                  </a:schemeClr>
                </a:solidFill>
                <a:latin typeface="Century Gothic" panose="020B0502020202020204" pitchFamily="34" charset="0"/>
                <a:ea typeface="Arial"/>
                <a:cs typeface="Arial"/>
                <a:sym typeface="Arial"/>
              </a:rPr>
              <a:t>No, no temenos </a:t>
            </a:r>
            <a:r>
              <a:rPr lang="en-GB" sz="2000" b="0" i="0" u="none" strike="noStrike" cap="none" dirty="0" err="1">
                <a:solidFill>
                  <a:schemeClr val="accent5">
                    <a:lumMod val="50000"/>
                  </a:schemeClr>
                </a:solidFill>
                <a:latin typeface="Century Gothic" panose="020B0502020202020204" pitchFamily="34" charset="0"/>
                <a:ea typeface="Arial"/>
                <a:cs typeface="Arial"/>
                <a:sym typeface="Arial"/>
              </a:rPr>
              <a:t>tiempo</a:t>
            </a:r>
            <a:r>
              <a:rPr lang="en-GB" sz="2000" b="0" i="0" u="none" strike="noStrike" cap="none" dirty="0">
                <a:solidFill>
                  <a:schemeClr val="accent5">
                    <a:lumMod val="50000"/>
                  </a:schemeClr>
                </a:solidFill>
                <a:latin typeface="Century Gothic" panose="020B0502020202020204" pitchFamily="34" charset="0"/>
                <a:ea typeface="Arial"/>
                <a:cs typeface="Arial"/>
                <a:sym typeface="Arial"/>
              </a:rPr>
              <a:t>.</a:t>
            </a:r>
          </a:p>
        </p:txBody>
      </p:sp>
    </p:spTree>
    <p:extLst>
      <p:ext uri="{BB962C8B-B14F-4D97-AF65-F5344CB8AC3E}">
        <p14:creationId xmlns:p14="http://schemas.microsoft.com/office/powerpoint/2010/main" val="358263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9" grpId="0" animBg="1"/>
      <p:bldP spid="70" grpId="0" animBg="1"/>
      <p:bldP spid="71" grpId="0" animBg="1"/>
      <p:bldP spid="73" grpId="0" animBg="1"/>
      <p:bldP spid="74" grpId="0" animBg="1"/>
      <p:bldP spid="75" grpId="0" animBg="1"/>
      <p:bldP spid="76" grpId="0" animBg="1"/>
      <p:bldP spid="77" grpId="0" animBg="1"/>
      <p:bldP spid="78" grpId="0" animBg="1"/>
      <p:bldP spid="8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0" y="-2"/>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080389"/>
            <a:ext cx="9107973" cy="1260269"/>
          </a:xfrm>
        </p:spPr>
        <p:txBody>
          <a:bodyPr>
            <a:normAutofit/>
          </a:bodyPr>
          <a:lstStyle/>
          <a:p>
            <a:pPr algn="l"/>
            <a:r>
              <a:rPr lang="en-GB" sz="4000" b="1" dirty="0">
                <a:solidFill>
                  <a:prstClr val="white"/>
                </a:solidFill>
              </a:rPr>
              <a:t>Talking about jobs</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45816" y="3242066"/>
            <a:ext cx="7930777" cy="1456793"/>
          </a:xfrm>
        </p:spPr>
        <p:txBody>
          <a:bodyPr>
            <a:noAutofit/>
          </a:bodyPr>
          <a:lstStyle/>
          <a:p>
            <a:pPr algn="l">
              <a:lnSpc>
                <a:spcPct val="100000"/>
              </a:lnSpc>
              <a:spcBef>
                <a:spcPts val="0"/>
              </a:spcBef>
              <a:defRPr/>
            </a:pPr>
            <a:r>
              <a:rPr lang="en-GB" dirty="0">
                <a:solidFill>
                  <a:schemeClr val="bg1"/>
                </a:solidFill>
              </a:rPr>
              <a:t>vas vs </a:t>
            </a:r>
            <a:r>
              <a:rPr lang="en-GB" dirty="0" err="1">
                <a:solidFill>
                  <a:schemeClr val="bg1"/>
                </a:solidFill>
              </a:rPr>
              <a:t>vais</a:t>
            </a:r>
            <a:endParaRPr lang="en-GB" dirty="0">
              <a:solidFill>
                <a:schemeClr val="bg1"/>
              </a:solidFill>
            </a:endParaRPr>
          </a:p>
          <a:p>
            <a:pPr algn="l">
              <a:lnSpc>
                <a:spcPct val="100000"/>
              </a:lnSpc>
              <a:spcBef>
                <a:spcPts val="0"/>
              </a:spcBef>
              <a:defRPr/>
            </a:pPr>
            <a:r>
              <a:rPr lang="en-GB" dirty="0">
                <a:solidFill>
                  <a:schemeClr val="bg1"/>
                </a:solidFill>
              </a:rPr>
              <a:t>present simple for future</a:t>
            </a:r>
          </a:p>
          <a:p>
            <a:pPr lvl="0" algn="l">
              <a:lnSpc>
                <a:spcPct val="100000"/>
              </a:lnSpc>
              <a:spcBef>
                <a:spcPts val="0"/>
              </a:spcBef>
              <a:defRPr/>
            </a:pPr>
            <a:endParaRPr lang="en-GB" dirty="0">
              <a:solidFill>
                <a:schemeClr val="bg1"/>
              </a:solidFill>
            </a:endParaRPr>
          </a:p>
          <a:p>
            <a:pPr algn="l"/>
            <a:endParaRPr lang="en-GB" dirty="0">
              <a:solidFill>
                <a:schemeClr val="bg1"/>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a:t>
            </a:r>
            <a:r>
              <a:rPr lang="en-GB" sz="2200" noProof="0" dirty="0">
                <a:solidFill>
                  <a:prstClr val="white"/>
                </a:solidFill>
                <a:latin typeface="Century Gothic" panose="020B0502020202020204" pitchFamily="34" charset="0"/>
              </a:rPr>
              <a:t>5</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a:t>
            </a:r>
            <a:r>
              <a:rPr lang="en-GB" sz="2200" noProof="0" dirty="0">
                <a:solidFill>
                  <a:prstClr val="white"/>
                </a:solidFill>
                <a:latin typeface="Century Gothic" panose="020B0502020202020204" pitchFamily="34" charset="0"/>
              </a:rPr>
              <a:t>58</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Izquierdo</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Louise Caruso</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a:solidFill>
                  <a:prstClr val="white"/>
                </a:solidFill>
                <a:latin typeface="Century Gothic" panose="020B0502020202020204" pitchFamily="34" charset="0"/>
              </a:rPr>
              <a:t>09/05/22 </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8" name="Picture 17" descr="NCELP logo">
            <a:extLst>
              <a:ext uri="{FF2B5EF4-FFF2-40B4-BE49-F238E27FC236}">
                <a16:creationId xmlns:a16="http://schemas.microsoft.com/office/drawing/2014/main" id="{F97E92AD-DBFA-C54B-AA7B-426A834A862E}"/>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407543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5F1F6D-F023-444E-AC03-70BC28871657}"/>
              </a:ext>
            </a:extLst>
          </p:cNvPr>
          <p:cNvSpPr>
            <a:spLocks noGrp="1"/>
          </p:cNvSpPr>
          <p:nvPr>
            <p:ph type="title"/>
          </p:nvPr>
        </p:nvSpPr>
        <p:spPr>
          <a:xfrm>
            <a:off x="223446" y="1226480"/>
            <a:ext cx="10736653" cy="1021876"/>
          </a:xfrm>
        </p:spPr>
        <p:txBody>
          <a:bodyPr>
            <a:noAutofit/>
          </a:bodyPr>
          <a:lstStyle/>
          <a:p>
            <a:r>
              <a:rPr lang="es-GB" sz="2200" b="1" dirty="0"/>
              <a:t>Remember: </a:t>
            </a:r>
            <a:br>
              <a:rPr lang="es-GB" sz="2200" b="1" dirty="0"/>
            </a:br>
            <a:r>
              <a:rPr lang="es-ES" sz="2200" b="1" dirty="0"/>
              <a:t>Rule #2: </a:t>
            </a:r>
            <a:r>
              <a:rPr lang="es-ES" sz="2200" b="1" dirty="0" err="1"/>
              <a:t>if</a:t>
            </a:r>
            <a:r>
              <a:rPr lang="es-ES" sz="2200" b="1" dirty="0"/>
              <a:t> stress </a:t>
            </a:r>
            <a:r>
              <a:rPr lang="es-ES" sz="2200" b="1" dirty="0" err="1"/>
              <a:t>is</a:t>
            </a:r>
            <a:r>
              <a:rPr lang="es-ES" sz="2200" b="1" dirty="0"/>
              <a:t> </a:t>
            </a:r>
            <a:r>
              <a:rPr lang="es-ES" sz="2200" b="1" dirty="0" err="1"/>
              <a:t>on</a:t>
            </a:r>
            <a:r>
              <a:rPr lang="es-ES" sz="2200" b="1" dirty="0"/>
              <a:t> final </a:t>
            </a:r>
            <a:r>
              <a:rPr lang="es-ES" sz="2200" b="1" dirty="0" err="1"/>
              <a:t>syllable</a:t>
            </a:r>
            <a:r>
              <a:rPr lang="es-ES" sz="2200" b="1" dirty="0"/>
              <a:t> and </a:t>
            </a:r>
            <a:r>
              <a:rPr lang="es-ES" sz="2200" b="1" dirty="0" err="1"/>
              <a:t>the</a:t>
            </a:r>
            <a:r>
              <a:rPr lang="es-ES" sz="2200" b="1" dirty="0"/>
              <a:t> </a:t>
            </a:r>
            <a:r>
              <a:rPr lang="es-ES" sz="2200" b="1" dirty="0" err="1"/>
              <a:t>word</a:t>
            </a:r>
            <a:r>
              <a:rPr lang="es-ES" sz="2200" b="1" dirty="0"/>
              <a:t> </a:t>
            </a:r>
            <a:r>
              <a:rPr lang="es-ES" sz="2200" b="1" dirty="0" err="1"/>
              <a:t>ends</a:t>
            </a:r>
            <a:r>
              <a:rPr lang="es-ES" sz="2200" b="1" dirty="0"/>
              <a:t> in a </a:t>
            </a:r>
            <a:r>
              <a:rPr lang="es-ES" sz="2200" b="1" dirty="0" err="1"/>
              <a:t>vowel</a:t>
            </a:r>
            <a:r>
              <a:rPr lang="es-ES" sz="2200" b="1" dirty="0"/>
              <a:t> </a:t>
            </a:r>
            <a:r>
              <a:rPr lang="es-ES" sz="2200" b="1" dirty="0" err="1"/>
              <a:t>or</a:t>
            </a:r>
            <a:r>
              <a:rPr lang="es-ES" sz="2200" b="1" dirty="0"/>
              <a:t> ‘n’ </a:t>
            </a:r>
            <a:r>
              <a:rPr lang="es-ES" sz="2200" b="1" dirty="0" err="1"/>
              <a:t>or</a:t>
            </a:r>
            <a:r>
              <a:rPr lang="es-ES" sz="2200" b="1" dirty="0"/>
              <a:t> ‘s’, </a:t>
            </a:r>
            <a:r>
              <a:rPr lang="es-ES" sz="2200" b="1" dirty="0" err="1"/>
              <a:t>then</a:t>
            </a:r>
            <a:r>
              <a:rPr lang="es-ES" sz="2200" b="1" dirty="0"/>
              <a:t> </a:t>
            </a:r>
            <a:r>
              <a:rPr lang="es-ES" sz="2200" b="1" dirty="0" err="1"/>
              <a:t>there</a:t>
            </a:r>
            <a:r>
              <a:rPr lang="es-ES" sz="2200" b="1" dirty="0"/>
              <a:t> </a:t>
            </a:r>
            <a:r>
              <a:rPr lang="es-ES" sz="2200" b="1" dirty="0" err="1"/>
              <a:t>will</a:t>
            </a:r>
            <a:r>
              <a:rPr lang="es-ES" sz="2200" b="1" dirty="0"/>
              <a:t> be </a:t>
            </a:r>
            <a:r>
              <a:rPr lang="es-ES" sz="2200" b="1" dirty="0" err="1"/>
              <a:t>an</a:t>
            </a:r>
            <a:r>
              <a:rPr lang="es-ES" sz="2200" b="1" dirty="0"/>
              <a:t> </a:t>
            </a:r>
            <a:r>
              <a:rPr lang="es-ES" sz="2200" b="1" dirty="0" err="1"/>
              <a:t>accent</a:t>
            </a:r>
            <a:r>
              <a:rPr lang="es-ES" sz="2200" b="1" dirty="0"/>
              <a:t>.</a:t>
            </a:r>
            <a:endParaRPr lang="es-GB" sz="2200" b="1" dirty="0"/>
          </a:p>
        </p:txBody>
      </p:sp>
      <p:sp>
        <p:nvSpPr>
          <p:cNvPr id="4" name="Rounded Rectangle 11">
            <a:extLst>
              <a:ext uri="{FF2B5EF4-FFF2-40B4-BE49-F238E27FC236}">
                <a16:creationId xmlns:a16="http://schemas.microsoft.com/office/drawing/2014/main" id="{AD408A56-110A-C740-B203-93D215F66B27}"/>
              </a:ext>
            </a:extLst>
          </p:cNvPr>
          <p:cNvSpPr/>
          <p:nvPr/>
        </p:nvSpPr>
        <p:spPr>
          <a:xfrm>
            <a:off x="9540240" y="258166"/>
            <a:ext cx="238790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5" name="CuadroTexto 4">
            <a:extLst>
              <a:ext uri="{FF2B5EF4-FFF2-40B4-BE49-F238E27FC236}">
                <a16:creationId xmlns:a16="http://schemas.microsoft.com/office/drawing/2014/main" id="{92C5CD22-F160-374F-9879-C80F37A103D0}"/>
              </a:ext>
            </a:extLst>
          </p:cNvPr>
          <p:cNvSpPr txBox="1"/>
          <p:nvPr/>
        </p:nvSpPr>
        <p:spPr>
          <a:xfrm>
            <a:off x="1071008" y="2800326"/>
            <a:ext cx="2300630" cy="430887"/>
          </a:xfrm>
          <a:prstGeom prst="rect">
            <a:avLst/>
          </a:prstGeom>
          <a:noFill/>
        </p:spPr>
        <p:txBody>
          <a:bodyPr wrap="none" rtlCol="0">
            <a:spAutoFit/>
          </a:bodyPr>
          <a:lstStyle/>
          <a:p>
            <a:pPr algn="l"/>
            <a:r>
              <a:rPr lang="es-GB" sz="2200" dirty="0">
                <a:solidFill>
                  <a:schemeClr val="accent5">
                    <a:lumMod val="50000"/>
                  </a:schemeClr>
                </a:solidFill>
              </a:rPr>
              <a:t>_______________</a:t>
            </a:r>
          </a:p>
        </p:txBody>
      </p:sp>
      <p:sp>
        <p:nvSpPr>
          <p:cNvPr id="6" name="CuadroTexto 5">
            <a:extLst>
              <a:ext uri="{FF2B5EF4-FFF2-40B4-BE49-F238E27FC236}">
                <a16:creationId xmlns:a16="http://schemas.microsoft.com/office/drawing/2014/main" id="{AA32DE86-8B83-5D49-90A4-0756AFE87770}"/>
              </a:ext>
            </a:extLst>
          </p:cNvPr>
          <p:cNvSpPr txBox="1"/>
          <p:nvPr/>
        </p:nvSpPr>
        <p:spPr>
          <a:xfrm>
            <a:off x="223446" y="2250901"/>
            <a:ext cx="8361219" cy="430887"/>
          </a:xfrm>
          <a:prstGeom prst="rect">
            <a:avLst/>
          </a:prstGeom>
          <a:noFill/>
        </p:spPr>
        <p:txBody>
          <a:bodyPr wrap="square" rtlCol="0">
            <a:spAutoFit/>
          </a:bodyPr>
          <a:lstStyle/>
          <a:p>
            <a:pPr algn="l"/>
            <a:r>
              <a:rPr lang="es-GB" sz="2200" dirty="0">
                <a:solidFill>
                  <a:schemeClr val="accent5">
                    <a:lumMod val="50000"/>
                  </a:schemeClr>
                </a:solidFill>
              </a:rPr>
              <a:t>Escucha estas palabras. ¿Necesitan una tilde*?</a:t>
            </a:r>
          </a:p>
        </p:txBody>
      </p:sp>
      <p:sp>
        <p:nvSpPr>
          <p:cNvPr id="7" name="Rectángulo 6">
            <a:hlinkClick r:id="" action="ppaction://noaction">
              <a:snd r:embed="rId3" name="1 organizacio%CC%81n.wav"/>
            </a:hlinkClick>
            <a:extLst>
              <a:ext uri="{FF2B5EF4-FFF2-40B4-BE49-F238E27FC236}">
                <a16:creationId xmlns:a16="http://schemas.microsoft.com/office/drawing/2014/main" id="{A5BB67D1-E985-614B-9B5F-F9BCA95BF6D5}"/>
              </a:ext>
            </a:extLst>
          </p:cNvPr>
          <p:cNvSpPr/>
          <p:nvPr/>
        </p:nvSpPr>
        <p:spPr>
          <a:xfrm>
            <a:off x="334812" y="2800327"/>
            <a:ext cx="453319" cy="430887"/>
          </a:xfrm>
          <a:prstGeom prst="rect">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b="1" dirty="0"/>
              <a:t>1</a:t>
            </a:r>
          </a:p>
        </p:txBody>
      </p:sp>
      <p:sp>
        <p:nvSpPr>
          <p:cNvPr id="8" name="Rectángulo 7">
            <a:hlinkClick r:id="" action="ppaction://noaction">
              <a:snd r:embed="rId4" name="emprendedor.wav"/>
            </a:hlinkClick>
            <a:extLst>
              <a:ext uri="{FF2B5EF4-FFF2-40B4-BE49-F238E27FC236}">
                <a16:creationId xmlns:a16="http://schemas.microsoft.com/office/drawing/2014/main" id="{9D3BFB86-FD10-1948-856F-96014C3EA201}"/>
              </a:ext>
            </a:extLst>
          </p:cNvPr>
          <p:cNvSpPr/>
          <p:nvPr/>
        </p:nvSpPr>
        <p:spPr>
          <a:xfrm>
            <a:off x="334812" y="3414195"/>
            <a:ext cx="453319" cy="430887"/>
          </a:xfrm>
          <a:prstGeom prst="rect">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b="1" dirty="0"/>
              <a:t>2</a:t>
            </a:r>
          </a:p>
        </p:txBody>
      </p:sp>
      <p:pic>
        <p:nvPicPr>
          <p:cNvPr id="14" name="Picture 4" descr="background rectangle">
            <a:extLst>
              <a:ext uri="{FF2B5EF4-FFF2-40B4-BE49-F238E27FC236}">
                <a16:creationId xmlns:a16="http://schemas.microsoft.com/office/drawing/2014/main" id="{B1A6A6C0-82B1-9E40-ADE2-F3B102A98CB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15" name="Title 1">
            <a:extLst>
              <a:ext uri="{FF2B5EF4-FFF2-40B4-BE49-F238E27FC236}">
                <a16:creationId xmlns:a16="http://schemas.microsoft.com/office/drawing/2014/main" id="{AD05ABD2-B1B4-2B42-B82E-F5BB36EB3676}"/>
              </a:ext>
            </a:extLst>
          </p:cNvPr>
          <p:cNvSpPr txBox="1">
            <a:spLocks/>
          </p:cNvSpPr>
          <p:nvPr/>
        </p:nvSpPr>
        <p:spPr>
          <a:xfrm>
            <a:off x="82286" y="0"/>
            <a:ext cx="60137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4000" b="1" dirty="0" err="1">
                <a:solidFill>
                  <a:schemeClr val="bg1"/>
                </a:solidFill>
              </a:rPr>
              <a:t>Fonética</a:t>
            </a:r>
            <a:endParaRPr lang="en-GB" sz="4000" b="1" dirty="0">
              <a:solidFill>
                <a:schemeClr val="bg1"/>
              </a:solidFill>
            </a:endParaRPr>
          </a:p>
        </p:txBody>
      </p:sp>
      <p:sp>
        <p:nvSpPr>
          <p:cNvPr id="3" name="CuadroTexto 2">
            <a:extLst>
              <a:ext uri="{FF2B5EF4-FFF2-40B4-BE49-F238E27FC236}">
                <a16:creationId xmlns:a16="http://schemas.microsoft.com/office/drawing/2014/main" id="{B2F2C8D7-880D-174B-A718-6CAFCDFB6D6C}"/>
              </a:ext>
            </a:extLst>
          </p:cNvPr>
          <p:cNvSpPr txBox="1"/>
          <p:nvPr/>
        </p:nvSpPr>
        <p:spPr>
          <a:xfrm>
            <a:off x="5688149" y="2598149"/>
            <a:ext cx="2972289" cy="400110"/>
          </a:xfrm>
          <a:prstGeom prst="rect">
            <a:avLst/>
          </a:prstGeom>
          <a:noFill/>
        </p:spPr>
        <p:txBody>
          <a:bodyPr wrap="none" rtlCol="0">
            <a:spAutoFit/>
          </a:bodyPr>
          <a:lstStyle/>
          <a:p>
            <a:pPr algn="l"/>
            <a:r>
              <a:rPr lang="es-GB" sz="2000" dirty="0">
                <a:solidFill>
                  <a:schemeClr val="accent5">
                    <a:lumMod val="50000"/>
                  </a:schemeClr>
                </a:solidFill>
              </a:rPr>
              <a:t>*tilde = written accent</a:t>
            </a:r>
          </a:p>
        </p:txBody>
      </p:sp>
      <p:sp>
        <p:nvSpPr>
          <p:cNvPr id="16" name="CuadroTexto 15">
            <a:extLst>
              <a:ext uri="{FF2B5EF4-FFF2-40B4-BE49-F238E27FC236}">
                <a16:creationId xmlns:a16="http://schemas.microsoft.com/office/drawing/2014/main" id="{D5B22219-3B8D-AB44-80E1-705523508491}"/>
              </a:ext>
            </a:extLst>
          </p:cNvPr>
          <p:cNvSpPr txBox="1"/>
          <p:nvPr/>
        </p:nvSpPr>
        <p:spPr>
          <a:xfrm>
            <a:off x="1071008" y="3429000"/>
            <a:ext cx="2300630" cy="430887"/>
          </a:xfrm>
          <a:prstGeom prst="rect">
            <a:avLst/>
          </a:prstGeom>
          <a:noFill/>
        </p:spPr>
        <p:txBody>
          <a:bodyPr wrap="none" rtlCol="0">
            <a:spAutoFit/>
          </a:bodyPr>
          <a:lstStyle/>
          <a:p>
            <a:pPr algn="l"/>
            <a:r>
              <a:rPr lang="es-GB" sz="2200" dirty="0">
                <a:solidFill>
                  <a:schemeClr val="accent5">
                    <a:lumMod val="50000"/>
                  </a:schemeClr>
                </a:solidFill>
              </a:rPr>
              <a:t>_______________</a:t>
            </a:r>
          </a:p>
        </p:txBody>
      </p:sp>
      <p:sp>
        <p:nvSpPr>
          <p:cNvPr id="17" name="CuadroTexto 16">
            <a:extLst>
              <a:ext uri="{FF2B5EF4-FFF2-40B4-BE49-F238E27FC236}">
                <a16:creationId xmlns:a16="http://schemas.microsoft.com/office/drawing/2014/main" id="{E2B4304A-688B-9B4C-A8F2-82B5DA7B6E05}"/>
              </a:ext>
            </a:extLst>
          </p:cNvPr>
          <p:cNvSpPr txBox="1"/>
          <p:nvPr/>
        </p:nvSpPr>
        <p:spPr>
          <a:xfrm>
            <a:off x="223446" y="4028063"/>
            <a:ext cx="11704697" cy="769441"/>
          </a:xfrm>
          <a:prstGeom prst="rect">
            <a:avLst/>
          </a:prstGeom>
          <a:noFill/>
        </p:spPr>
        <p:txBody>
          <a:bodyPr wrap="square" rtlCol="0">
            <a:spAutoFit/>
          </a:bodyPr>
          <a:lstStyle/>
          <a:p>
            <a:pPr algn="l"/>
            <a:r>
              <a:rPr lang="es-GB" sz="2200" dirty="0">
                <a:solidFill>
                  <a:schemeClr val="accent5">
                    <a:lumMod val="50000"/>
                  </a:schemeClr>
                </a:solidFill>
              </a:rPr>
              <a:t>Ahora trabajamos en parejas. El estudiante A lee unas frases. El estudiante B escucha y escribe las palabras correctamente. Después, cambiamos.</a:t>
            </a:r>
          </a:p>
        </p:txBody>
      </p:sp>
      <p:sp>
        <p:nvSpPr>
          <p:cNvPr id="18" name="CuadroTexto 17">
            <a:extLst>
              <a:ext uri="{FF2B5EF4-FFF2-40B4-BE49-F238E27FC236}">
                <a16:creationId xmlns:a16="http://schemas.microsoft.com/office/drawing/2014/main" id="{59D1773E-1658-1841-A2EB-123B50CB03FC}"/>
              </a:ext>
            </a:extLst>
          </p:cNvPr>
          <p:cNvSpPr txBox="1"/>
          <p:nvPr/>
        </p:nvSpPr>
        <p:spPr>
          <a:xfrm>
            <a:off x="223446" y="4953617"/>
            <a:ext cx="1970411" cy="430887"/>
          </a:xfrm>
          <a:prstGeom prst="rect">
            <a:avLst/>
          </a:prstGeom>
          <a:noFill/>
        </p:spPr>
        <p:txBody>
          <a:bodyPr wrap="none" rtlCol="0">
            <a:spAutoFit/>
          </a:bodyPr>
          <a:lstStyle/>
          <a:p>
            <a:pPr algn="l"/>
            <a:r>
              <a:rPr lang="es-GB" sz="2200" b="1" dirty="0">
                <a:solidFill>
                  <a:schemeClr val="accent5">
                    <a:lumMod val="50000"/>
                  </a:schemeClr>
                </a:solidFill>
              </a:rPr>
              <a:t>Estudiante A </a:t>
            </a:r>
          </a:p>
        </p:txBody>
      </p:sp>
      <p:sp>
        <p:nvSpPr>
          <p:cNvPr id="19" name="CuadroTexto 18">
            <a:extLst>
              <a:ext uri="{FF2B5EF4-FFF2-40B4-BE49-F238E27FC236}">
                <a16:creationId xmlns:a16="http://schemas.microsoft.com/office/drawing/2014/main" id="{ED30C8DD-8C7A-C447-8754-53293BFEDB4A}"/>
              </a:ext>
            </a:extLst>
          </p:cNvPr>
          <p:cNvSpPr txBox="1"/>
          <p:nvPr/>
        </p:nvSpPr>
        <p:spPr>
          <a:xfrm>
            <a:off x="107699" y="5504638"/>
            <a:ext cx="4519211" cy="769441"/>
          </a:xfrm>
          <a:prstGeom prst="rect">
            <a:avLst/>
          </a:prstGeom>
          <a:noFill/>
        </p:spPr>
        <p:txBody>
          <a:bodyPr wrap="square" rtlCol="0">
            <a:spAutoFit/>
          </a:bodyPr>
          <a:lstStyle/>
          <a:p>
            <a:pPr algn="ctr"/>
            <a:r>
              <a:rPr lang="es-GB" sz="2200" dirty="0">
                <a:solidFill>
                  <a:schemeClr val="accent5">
                    <a:lumMod val="50000"/>
                  </a:schemeClr>
                </a:solidFill>
              </a:rPr>
              <a:t>1. </a:t>
            </a:r>
            <a:r>
              <a:rPr lang="es-GB" sz="2200" b="1" dirty="0">
                <a:solidFill>
                  <a:schemeClr val="accent5">
                    <a:lumMod val="50000"/>
                  </a:schemeClr>
                </a:solidFill>
              </a:rPr>
              <a:t>Empezó</a:t>
            </a:r>
            <a:r>
              <a:rPr lang="es-GB" sz="2200" dirty="0">
                <a:solidFill>
                  <a:schemeClr val="accent5">
                    <a:lumMod val="50000"/>
                  </a:schemeClr>
                </a:solidFill>
              </a:rPr>
              <a:t> a vender el producto en </a:t>
            </a:r>
            <a:r>
              <a:rPr lang="es-GB" sz="2200" b="1" dirty="0">
                <a:solidFill>
                  <a:schemeClr val="accent5">
                    <a:lumMod val="50000"/>
                  </a:schemeClr>
                </a:solidFill>
              </a:rPr>
              <a:t>Japón</a:t>
            </a:r>
            <a:endParaRPr lang="es-GB" sz="2200" dirty="0">
              <a:solidFill>
                <a:schemeClr val="accent5">
                  <a:lumMod val="50000"/>
                </a:schemeClr>
              </a:solidFill>
            </a:endParaRPr>
          </a:p>
        </p:txBody>
      </p:sp>
      <p:sp>
        <p:nvSpPr>
          <p:cNvPr id="20" name="Llamada rectangular redondeada 19">
            <a:extLst>
              <a:ext uri="{FF2B5EF4-FFF2-40B4-BE49-F238E27FC236}">
                <a16:creationId xmlns:a16="http://schemas.microsoft.com/office/drawing/2014/main" id="{06E69D70-4EF9-FE4A-BAD1-8D6305B2420B}"/>
              </a:ext>
            </a:extLst>
          </p:cNvPr>
          <p:cNvSpPr/>
          <p:nvPr/>
        </p:nvSpPr>
        <p:spPr>
          <a:xfrm>
            <a:off x="2559033" y="4814624"/>
            <a:ext cx="3338869" cy="600515"/>
          </a:xfrm>
          <a:prstGeom prst="wedgeRoundRectCallout">
            <a:avLst>
              <a:gd name="adj1" fmla="val -50409"/>
              <a:gd name="adj2" fmla="val 7732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Empezó a vender el producto en Japón</a:t>
            </a:r>
            <a:r>
              <a:rPr lang="en-GB" sz="2000" dirty="0">
                <a:solidFill>
                  <a:schemeClr val="accent5">
                    <a:lumMod val="50000"/>
                  </a:schemeClr>
                </a:solidFill>
              </a:rPr>
              <a:t>.</a:t>
            </a:r>
            <a:endParaRPr lang="es-GB" sz="2000" dirty="0">
              <a:solidFill>
                <a:schemeClr val="accent5">
                  <a:lumMod val="50000"/>
                </a:schemeClr>
              </a:solidFill>
            </a:endParaRPr>
          </a:p>
        </p:txBody>
      </p:sp>
      <p:sp>
        <p:nvSpPr>
          <p:cNvPr id="21" name="CuadroTexto 20">
            <a:extLst>
              <a:ext uri="{FF2B5EF4-FFF2-40B4-BE49-F238E27FC236}">
                <a16:creationId xmlns:a16="http://schemas.microsoft.com/office/drawing/2014/main" id="{6DD485B3-9612-E448-BF36-5F344140F6C9}"/>
              </a:ext>
            </a:extLst>
          </p:cNvPr>
          <p:cNvSpPr txBox="1"/>
          <p:nvPr/>
        </p:nvSpPr>
        <p:spPr>
          <a:xfrm>
            <a:off x="6018526" y="4940211"/>
            <a:ext cx="1906291" cy="430887"/>
          </a:xfrm>
          <a:prstGeom prst="rect">
            <a:avLst/>
          </a:prstGeom>
          <a:noFill/>
        </p:spPr>
        <p:txBody>
          <a:bodyPr wrap="none" rtlCol="0">
            <a:spAutoFit/>
          </a:bodyPr>
          <a:lstStyle/>
          <a:p>
            <a:pPr algn="l"/>
            <a:r>
              <a:rPr lang="es-GB" sz="2200" b="1" dirty="0">
                <a:solidFill>
                  <a:schemeClr val="accent5">
                    <a:lumMod val="50000"/>
                  </a:schemeClr>
                </a:solidFill>
              </a:rPr>
              <a:t>Estudiante B </a:t>
            </a:r>
          </a:p>
        </p:txBody>
      </p:sp>
      <p:sp>
        <p:nvSpPr>
          <p:cNvPr id="22" name="CuadroTexto 21">
            <a:extLst>
              <a:ext uri="{FF2B5EF4-FFF2-40B4-BE49-F238E27FC236}">
                <a16:creationId xmlns:a16="http://schemas.microsoft.com/office/drawing/2014/main" id="{6AF37DBC-895D-0542-BBEC-74FF46D2C5B3}"/>
              </a:ext>
            </a:extLst>
          </p:cNvPr>
          <p:cNvSpPr txBox="1"/>
          <p:nvPr/>
        </p:nvSpPr>
        <p:spPr>
          <a:xfrm>
            <a:off x="6451955" y="5432260"/>
            <a:ext cx="4519211" cy="769441"/>
          </a:xfrm>
          <a:prstGeom prst="rect">
            <a:avLst/>
          </a:prstGeom>
          <a:noFill/>
        </p:spPr>
        <p:txBody>
          <a:bodyPr wrap="square" rtlCol="0">
            <a:spAutoFit/>
          </a:bodyPr>
          <a:lstStyle/>
          <a:p>
            <a:pPr algn="l"/>
            <a:r>
              <a:rPr lang="es-GB" sz="2200" dirty="0">
                <a:solidFill>
                  <a:schemeClr val="accent5">
                    <a:lumMod val="50000"/>
                  </a:schemeClr>
                </a:solidFill>
              </a:rPr>
              <a:t>1. </a:t>
            </a:r>
            <a:r>
              <a:rPr lang="es-GB" sz="2200" b="1" dirty="0">
                <a:solidFill>
                  <a:schemeClr val="accent5">
                    <a:lumMod val="50000"/>
                  </a:schemeClr>
                </a:solidFill>
              </a:rPr>
              <a:t>________</a:t>
            </a:r>
            <a:r>
              <a:rPr lang="es-GB" sz="2200" dirty="0">
                <a:solidFill>
                  <a:schemeClr val="accent5">
                    <a:lumMod val="50000"/>
                  </a:schemeClr>
                </a:solidFill>
              </a:rPr>
              <a:t> a vender el producto en </a:t>
            </a:r>
            <a:r>
              <a:rPr lang="es-GB" sz="2200" b="1" dirty="0">
                <a:solidFill>
                  <a:schemeClr val="accent5">
                    <a:lumMod val="50000"/>
                  </a:schemeClr>
                </a:solidFill>
              </a:rPr>
              <a:t>_________</a:t>
            </a:r>
            <a:r>
              <a:rPr lang="es-GB" sz="2200" dirty="0">
                <a:solidFill>
                  <a:schemeClr val="accent5">
                    <a:lumMod val="50000"/>
                  </a:schemeClr>
                </a:solidFill>
              </a:rPr>
              <a:t>. </a:t>
            </a:r>
          </a:p>
        </p:txBody>
      </p:sp>
      <p:sp>
        <p:nvSpPr>
          <p:cNvPr id="23" name="CuadroTexto 22">
            <a:extLst>
              <a:ext uri="{FF2B5EF4-FFF2-40B4-BE49-F238E27FC236}">
                <a16:creationId xmlns:a16="http://schemas.microsoft.com/office/drawing/2014/main" id="{CFA35B2F-F735-7649-8BEE-6DD14A0624F2}"/>
              </a:ext>
            </a:extLst>
          </p:cNvPr>
          <p:cNvSpPr txBox="1"/>
          <p:nvPr/>
        </p:nvSpPr>
        <p:spPr>
          <a:xfrm>
            <a:off x="6716356" y="5395042"/>
            <a:ext cx="1274708" cy="430887"/>
          </a:xfrm>
          <a:prstGeom prst="rect">
            <a:avLst/>
          </a:prstGeom>
          <a:noFill/>
        </p:spPr>
        <p:txBody>
          <a:bodyPr wrap="none" rtlCol="0">
            <a:spAutoFit/>
          </a:bodyPr>
          <a:lstStyle/>
          <a:p>
            <a:pPr algn="l"/>
            <a:r>
              <a:rPr lang="es-GB" sz="2200" b="1" dirty="0">
                <a:solidFill>
                  <a:schemeClr val="accent2"/>
                </a:solidFill>
              </a:rPr>
              <a:t>Empezó</a:t>
            </a:r>
          </a:p>
        </p:txBody>
      </p:sp>
      <p:sp>
        <p:nvSpPr>
          <p:cNvPr id="24" name="CuadroTexto 23">
            <a:extLst>
              <a:ext uri="{FF2B5EF4-FFF2-40B4-BE49-F238E27FC236}">
                <a16:creationId xmlns:a16="http://schemas.microsoft.com/office/drawing/2014/main" id="{6886D10E-7569-B447-AE46-8AD854054A11}"/>
              </a:ext>
            </a:extLst>
          </p:cNvPr>
          <p:cNvSpPr txBox="1"/>
          <p:nvPr/>
        </p:nvSpPr>
        <p:spPr>
          <a:xfrm>
            <a:off x="8438841" y="5712892"/>
            <a:ext cx="1042273" cy="430887"/>
          </a:xfrm>
          <a:prstGeom prst="rect">
            <a:avLst/>
          </a:prstGeom>
          <a:noFill/>
        </p:spPr>
        <p:txBody>
          <a:bodyPr wrap="none" rtlCol="0">
            <a:spAutoFit/>
          </a:bodyPr>
          <a:lstStyle/>
          <a:p>
            <a:pPr algn="l"/>
            <a:r>
              <a:rPr lang="es-GB" sz="2200" b="1" dirty="0">
                <a:solidFill>
                  <a:schemeClr val="accent2"/>
                </a:solidFill>
              </a:rPr>
              <a:t>Japón</a:t>
            </a:r>
          </a:p>
        </p:txBody>
      </p:sp>
      <p:pic>
        <p:nvPicPr>
          <p:cNvPr id="25" name="Google Shape;506;p16" descr="write.jpeg">
            <a:extLst>
              <a:ext uri="{FF2B5EF4-FFF2-40B4-BE49-F238E27FC236}">
                <a16:creationId xmlns:a16="http://schemas.microsoft.com/office/drawing/2014/main" id="{33FE6097-33DF-C243-8764-7AD1392E79D1}"/>
              </a:ext>
            </a:extLst>
          </p:cNvPr>
          <p:cNvPicPr preferRelativeResize="0"/>
          <p:nvPr/>
        </p:nvPicPr>
        <p:blipFill rotWithShape="1">
          <a:blip r:embed="rId6">
            <a:alphaModFix/>
          </a:blip>
          <a:srcRect/>
          <a:stretch/>
        </p:blipFill>
        <p:spPr>
          <a:xfrm>
            <a:off x="9781122" y="5080833"/>
            <a:ext cx="877692" cy="702853"/>
          </a:xfrm>
          <a:prstGeom prst="rect">
            <a:avLst/>
          </a:prstGeom>
          <a:noFill/>
          <a:ln>
            <a:noFill/>
          </a:ln>
        </p:spPr>
      </p:pic>
      <p:sp>
        <p:nvSpPr>
          <p:cNvPr id="26" name="CuadroTexto 25">
            <a:extLst>
              <a:ext uri="{FF2B5EF4-FFF2-40B4-BE49-F238E27FC236}">
                <a16:creationId xmlns:a16="http://schemas.microsoft.com/office/drawing/2014/main" id="{8176E281-CA40-2E4D-B55D-10D5F34B85A4}"/>
              </a:ext>
            </a:extLst>
          </p:cNvPr>
          <p:cNvSpPr txBox="1"/>
          <p:nvPr/>
        </p:nvSpPr>
        <p:spPr>
          <a:xfrm>
            <a:off x="1084571" y="2710482"/>
            <a:ext cx="2135521" cy="461665"/>
          </a:xfrm>
          <a:prstGeom prst="rect">
            <a:avLst/>
          </a:prstGeom>
          <a:noFill/>
        </p:spPr>
        <p:txBody>
          <a:bodyPr wrap="none" rtlCol="0">
            <a:spAutoFit/>
          </a:bodyPr>
          <a:lstStyle/>
          <a:p>
            <a:pPr algn="l"/>
            <a:r>
              <a:rPr lang="es-GB" sz="2400" dirty="0">
                <a:solidFill>
                  <a:schemeClr val="accent5">
                    <a:lumMod val="50000"/>
                  </a:schemeClr>
                </a:solidFill>
              </a:rPr>
              <a:t>organizaci</a:t>
            </a:r>
            <a:r>
              <a:rPr lang="es-GB" sz="2400" b="1" dirty="0">
                <a:solidFill>
                  <a:schemeClr val="accent5">
                    <a:lumMod val="50000"/>
                  </a:schemeClr>
                </a:solidFill>
              </a:rPr>
              <a:t>ó</a:t>
            </a:r>
            <a:r>
              <a:rPr lang="es-GB" sz="2400" dirty="0">
                <a:solidFill>
                  <a:schemeClr val="accent5">
                    <a:lumMod val="50000"/>
                  </a:schemeClr>
                </a:solidFill>
              </a:rPr>
              <a:t>n</a:t>
            </a:r>
          </a:p>
        </p:txBody>
      </p:sp>
      <p:sp>
        <p:nvSpPr>
          <p:cNvPr id="27" name="CuadroTexto 26">
            <a:extLst>
              <a:ext uri="{FF2B5EF4-FFF2-40B4-BE49-F238E27FC236}">
                <a16:creationId xmlns:a16="http://schemas.microsoft.com/office/drawing/2014/main" id="{3529AE65-605B-BD4E-B08F-9455DC81321E}"/>
              </a:ext>
            </a:extLst>
          </p:cNvPr>
          <p:cNvSpPr txBox="1"/>
          <p:nvPr/>
        </p:nvSpPr>
        <p:spPr>
          <a:xfrm>
            <a:off x="1084571" y="3355177"/>
            <a:ext cx="2414444" cy="461665"/>
          </a:xfrm>
          <a:prstGeom prst="rect">
            <a:avLst/>
          </a:prstGeom>
          <a:noFill/>
        </p:spPr>
        <p:txBody>
          <a:bodyPr wrap="none" rtlCol="0">
            <a:spAutoFit/>
          </a:bodyPr>
          <a:lstStyle/>
          <a:p>
            <a:pPr algn="l"/>
            <a:r>
              <a:rPr lang="es-GB" sz="2400" dirty="0">
                <a:solidFill>
                  <a:schemeClr val="accent5">
                    <a:lumMod val="50000"/>
                  </a:schemeClr>
                </a:solidFill>
              </a:rPr>
              <a:t>emprendedor*</a:t>
            </a:r>
          </a:p>
        </p:txBody>
      </p:sp>
      <p:sp>
        <p:nvSpPr>
          <p:cNvPr id="28" name="CuadroTexto 27">
            <a:extLst>
              <a:ext uri="{FF2B5EF4-FFF2-40B4-BE49-F238E27FC236}">
                <a16:creationId xmlns:a16="http://schemas.microsoft.com/office/drawing/2014/main" id="{6852F120-8370-CC4E-963F-4CC1FDA53AD1}"/>
              </a:ext>
            </a:extLst>
          </p:cNvPr>
          <p:cNvSpPr txBox="1"/>
          <p:nvPr/>
        </p:nvSpPr>
        <p:spPr>
          <a:xfrm>
            <a:off x="3768329" y="3385955"/>
            <a:ext cx="3966150" cy="400110"/>
          </a:xfrm>
          <a:prstGeom prst="rect">
            <a:avLst/>
          </a:prstGeom>
          <a:noFill/>
        </p:spPr>
        <p:txBody>
          <a:bodyPr wrap="none" rtlCol="0">
            <a:spAutoFit/>
          </a:bodyPr>
          <a:lstStyle/>
          <a:p>
            <a:pPr algn="l"/>
            <a:r>
              <a:rPr lang="es-GB" sz="2000" dirty="0">
                <a:solidFill>
                  <a:schemeClr val="accent5">
                    <a:lumMod val="50000"/>
                  </a:schemeClr>
                </a:solidFill>
              </a:rPr>
              <a:t>*emprendedor = entrepreneur</a:t>
            </a:r>
          </a:p>
        </p:txBody>
      </p:sp>
      <p:pic>
        <p:nvPicPr>
          <p:cNvPr id="10" name="Imagen 9">
            <a:extLst>
              <a:ext uri="{FF2B5EF4-FFF2-40B4-BE49-F238E27FC236}">
                <a16:creationId xmlns:a16="http://schemas.microsoft.com/office/drawing/2014/main" id="{547B6B94-83AD-704F-91CC-252FCC305CA9}"/>
              </a:ext>
            </a:extLst>
          </p:cNvPr>
          <p:cNvPicPr>
            <a:picLocks noChangeAspect="1"/>
          </p:cNvPicPr>
          <p:nvPr/>
        </p:nvPicPr>
        <p:blipFill>
          <a:blip r:embed="rId7">
            <a:clrChange>
              <a:clrFrom>
                <a:srgbClr val="FEFEFE"/>
              </a:clrFrom>
              <a:clrTo>
                <a:srgbClr val="FEFEFE">
                  <a:alpha val="0"/>
                </a:srgbClr>
              </a:clrTo>
            </a:clrChange>
          </a:blip>
          <a:stretch>
            <a:fillRect/>
          </a:stretch>
        </p:blipFill>
        <p:spPr>
          <a:xfrm>
            <a:off x="8706550" y="2158663"/>
            <a:ext cx="1264153" cy="1977301"/>
          </a:xfrm>
          <a:prstGeom prst="rect">
            <a:avLst/>
          </a:prstGeom>
        </p:spPr>
      </p:pic>
      <p:pic>
        <p:nvPicPr>
          <p:cNvPr id="11" name="Imagen 10">
            <a:extLst>
              <a:ext uri="{FF2B5EF4-FFF2-40B4-BE49-F238E27FC236}">
                <a16:creationId xmlns:a16="http://schemas.microsoft.com/office/drawing/2014/main" id="{647AAE2B-2BC6-D24E-B1C9-661FB7945BDA}"/>
              </a:ext>
            </a:extLst>
          </p:cNvPr>
          <p:cNvPicPr>
            <a:picLocks noChangeAspect="1"/>
          </p:cNvPicPr>
          <p:nvPr/>
        </p:nvPicPr>
        <p:blipFill>
          <a:blip r:embed="rId8"/>
          <a:stretch>
            <a:fillRect/>
          </a:stretch>
        </p:blipFill>
        <p:spPr>
          <a:xfrm>
            <a:off x="10467041" y="2248356"/>
            <a:ext cx="1471777" cy="1471777"/>
          </a:xfrm>
          <a:prstGeom prst="rect">
            <a:avLst/>
          </a:prstGeom>
        </p:spPr>
      </p:pic>
    </p:spTree>
    <p:extLst>
      <p:ext uri="{BB962C8B-B14F-4D97-AF65-F5344CB8AC3E}">
        <p14:creationId xmlns:p14="http://schemas.microsoft.com/office/powerpoint/2010/main" val="260467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animBg="1"/>
      <p:bldP spid="8" grpId="0" animBg="1"/>
      <p:bldP spid="3" grpId="0"/>
      <p:bldP spid="16" grpId="0"/>
      <p:bldP spid="17" grpId="0"/>
      <p:bldP spid="18" grpId="0"/>
      <p:bldP spid="19" grpId="0"/>
      <p:bldP spid="20" grpId="0" animBg="1"/>
      <p:bldP spid="21" grpId="0"/>
      <p:bldP spid="22" grpId="0"/>
      <p:bldP spid="23" grpId="0"/>
      <p:bldP spid="24" grpId="0"/>
      <p:bldP spid="26" grpId="0"/>
      <p:bldP spid="27" grpId="1"/>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4230807" cy="867128"/>
          </a:xfrm>
          <a:prstGeom prst="rect">
            <a:avLst/>
          </a:prstGeom>
        </p:spPr>
      </p:pic>
      <p:sp>
        <p:nvSpPr>
          <p:cNvPr id="2" name="Title 1"/>
          <p:cNvSpPr>
            <a:spLocks noGrp="1"/>
          </p:cNvSpPr>
          <p:nvPr>
            <p:ph type="title"/>
          </p:nvPr>
        </p:nvSpPr>
        <p:spPr>
          <a:xfrm>
            <a:off x="-54194" y="339459"/>
            <a:ext cx="3870865" cy="707886"/>
          </a:xfrm>
        </p:spPr>
        <p:txBody>
          <a:bodyPr>
            <a:normAutofit/>
          </a:bodyPr>
          <a:lstStyle/>
          <a:p>
            <a:r>
              <a:rPr lang="en-GB" sz="2800" b="1" dirty="0" err="1">
                <a:solidFill>
                  <a:schemeClr val="bg1"/>
                </a:solidFill>
              </a:rPr>
              <a:t>Visita</a:t>
            </a:r>
            <a:r>
              <a:rPr lang="en-GB" sz="2800" b="1" dirty="0">
                <a:solidFill>
                  <a:schemeClr val="bg1"/>
                </a:solidFill>
              </a:rPr>
              <a:t> a una </a:t>
            </a:r>
            <a:r>
              <a:rPr lang="en-GB" sz="2800" b="1" dirty="0" err="1">
                <a:solidFill>
                  <a:schemeClr val="bg1"/>
                </a:solidFill>
              </a:rPr>
              <a:t>empresa</a:t>
            </a:r>
            <a:endParaRPr lang="en-GB" sz="28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C8C77C08-5026-0447-B022-A3A477524218}"/>
              </a:ext>
            </a:extLst>
          </p:cNvPr>
          <p:cNvSpPr txBox="1"/>
          <p:nvPr/>
        </p:nvSpPr>
        <p:spPr>
          <a:xfrm>
            <a:off x="3894526" y="331666"/>
            <a:ext cx="82974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 lee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versión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del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texto</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escucha</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toma</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apuntes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Cuáles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son las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diferencias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8" name="Rectangle 27">
            <a:extLst>
              <a:ext uri="{FF2B5EF4-FFF2-40B4-BE49-F238E27FC236}">
                <a16:creationId xmlns:a16="http://schemas.microsoft.com/office/drawing/2014/main" id="{0B763C26-6033-4B4D-B32F-9D2E74E5BC6D}"/>
              </a:ext>
            </a:extLst>
          </p:cNvPr>
          <p:cNvSpPr/>
          <p:nvPr/>
        </p:nvSpPr>
        <p:spPr>
          <a:xfrm>
            <a:off x="2232867" y="1504728"/>
            <a:ext cx="8152225" cy="4401205"/>
          </a:xfrm>
          <a:prstGeom prst="rect">
            <a:avLst/>
          </a:prstGeom>
          <a:solidFill>
            <a:srgbClr val="FFF4E7"/>
          </a:solidFill>
          <a:ln>
            <a:solidFill>
              <a:srgbClr val="002060"/>
            </a:solidFill>
          </a:ln>
        </p:spPr>
        <p:txBody>
          <a:bodyPr wrap="square">
            <a:spAutoFit/>
          </a:bodyPr>
          <a:lstStyle/>
          <a:p>
            <a:pPr lvl="0"/>
            <a:r>
              <a:rPr lang="es-ES" sz="2000" dirty="0">
                <a:solidFill>
                  <a:schemeClr val="accent5">
                    <a:lumMod val="50000"/>
                  </a:schemeClr>
                </a:solidFill>
              </a:rPr>
              <a:t>¡Hola! Hoy vamos a hablar de la visita a una empresa el próximo viernes. Vais a ir en </a:t>
            </a:r>
            <a:r>
              <a:rPr lang="es-ES" sz="2000" b="1" dirty="0">
                <a:solidFill>
                  <a:schemeClr val="accent5">
                    <a:lumMod val="50000"/>
                  </a:schemeClr>
                </a:solidFill>
              </a:rPr>
              <a:t>autobús</a:t>
            </a:r>
            <a:r>
              <a:rPr lang="es-ES" sz="2000" dirty="0">
                <a:solidFill>
                  <a:schemeClr val="accent5">
                    <a:lumMod val="50000"/>
                  </a:schemeClr>
                </a:solidFill>
              </a:rPr>
              <a:t>, así que es importante salir </a:t>
            </a:r>
            <a:r>
              <a:rPr lang="es-ES" sz="2000" b="1" dirty="0">
                <a:solidFill>
                  <a:schemeClr val="accent5">
                    <a:lumMod val="50000"/>
                  </a:schemeClr>
                </a:solidFill>
              </a:rPr>
              <a:t>bastante</a:t>
            </a:r>
            <a:r>
              <a:rPr lang="es-ES" sz="2000" dirty="0">
                <a:solidFill>
                  <a:schemeClr val="accent5">
                    <a:lumMod val="50000"/>
                  </a:schemeClr>
                </a:solidFill>
              </a:rPr>
              <a:t> antes de las diez. Primero vais a ver las oficinas de una marca muy </a:t>
            </a:r>
            <a:r>
              <a:rPr lang="es-ES" sz="2000" b="1" dirty="0">
                <a:solidFill>
                  <a:schemeClr val="accent5">
                    <a:lumMod val="50000"/>
                  </a:schemeClr>
                </a:solidFill>
              </a:rPr>
              <a:t>conocida</a:t>
            </a:r>
            <a:r>
              <a:rPr lang="es-ES" sz="2000" dirty="0">
                <a:solidFill>
                  <a:schemeClr val="accent5">
                    <a:lumMod val="50000"/>
                  </a:schemeClr>
                </a:solidFill>
              </a:rPr>
              <a:t>, están en un edificio </a:t>
            </a:r>
            <a:r>
              <a:rPr lang="es-ES" sz="2000" b="1" dirty="0">
                <a:solidFill>
                  <a:schemeClr val="accent5">
                    <a:lumMod val="50000"/>
                  </a:schemeClr>
                </a:solidFill>
              </a:rPr>
              <a:t>alto </a:t>
            </a:r>
            <a:r>
              <a:rPr lang="es-ES" sz="2000" dirty="0">
                <a:solidFill>
                  <a:schemeClr val="accent5">
                    <a:lumMod val="50000"/>
                  </a:schemeClr>
                </a:solidFill>
              </a:rPr>
              <a:t>en el centro. </a:t>
            </a:r>
            <a:r>
              <a:rPr lang="es-ES" sz="2000" b="1" dirty="0">
                <a:solidFill>
                  <a:schemeClr val="accent5">
                    <a:lumMod val="50000"/>
                  </a:schemeClr>
                </a:solidFill>
              </a:rPr>
              <a:t>Después </a:t>
            </a:r>
            <a:r>
              <a:rPr lang="es-ES" sz="2000" dirty="0">
                <a:solidFill>
                  <a:schemeClr val="accent5">
                    <a:lumMod val="50000"/>
                  </a:schemeClr>
                </a:solidFill>
              </a:rPr>
              <a:t>vais a conocer a una </a:t>
            </a:r>
            <a:r>
              <a:rPr lang="es-ES" sz="2000" b="1" dirty="0">
                <a:solidFill>
                  <a:schemeClr val="accent5">
                    <a:lumMod val="50000"/>
                  </a:schemeClr>
                </a:solidFill>
              </a:rPr>
              <a:t>persona</a:t>
            </a:r>
            <a:r>
              <a:rPr lang="es-ES" sz="2000" dirty="0">
                <a:solidFill>
                  <a:schemeClr val="accent5">
                    <a:lumMod val="50000"/>
                  </a:schemeClr>
                </a:solidFill>
              </a:rPr>
              <a:t> muy importante: la directora de la empresa. </a:t>
            </a:r>
            <a:r>
              <a:rPr lang="es-ES" sz="2000" b="1" dirty="0">
                <a:solidFill>
                  <a:schemeClr val="accent5">
                    <a:lumMod val="50000"/>
                  </a:schemeClr>
                </a:solidFill>
              </a:rPr>
              <a:t>En este momento</a:t>
            </a:r>
            <a:r>
              <a:rPr lang="es-ES" sz="2000" dirty="0">
                <a:solidFill>
                  <a:schemeClr val="accent5">
                    <a:lumMod val="50000"/>
                  </a:schemeClr>
                </a:solidFill>
              </a:rPr>
              <a:t> tiene mucho trabajo: quiere </a:t>
            </a:r>
            <a:r>
              <a:rPr lang="es-ES" sz="2000" b="1" dirty="0">
                <a:solidFill>
                  <a:schemeClr val="accent5">
                    <a:lumMod val="50000"/>
                  </a:schemeClr>
                </a:solidFill>
              </a:rPr>
              <a:t>buscar</a:t>
            </a:r>
            <a:r>
              <a:rPr lang="es-ES" sz="2000" dirty="0">
                <a:solidFill>
                  <a:schemeClr val="accent5">
                    <a:lumMod val="50000"/>
                  </a:schemeClr>
                </a:solidFill>
              </a:rPr>
              <a:t> otras empresas en países </a:t>
            </a:r>
            <a:r>
              <a:rPr lang="es-ES" sz="2000" b="1" dirty="0">
                <a:solidFill>
                  <a:schemeClr val="accent5">
                    <a:lumMod val="50000"/>
                  </a:schemeClr>
                </a:solidFill>
              </a:rPr>
              <a:t>ricos</a:t>
            </a:r>
            <a:r>
              <a:rPr lang="es-ES" sz="2000" dirty="0">
                <a:solidFill>
                  <a:schemeClr val="accent5">
                    <a:lumMod val="50000"/>
                  </a:schemeClr>
                </a:solidFill>
              </a:rPr>
              <a:t> para </a:t>
            </a:r>
            <a:r>
              <a:rPr lang="es-ES" sz="2000" b="1" dirty="0">
                <a:solidFill>
                  <a:schemeClr val="accent5">
                    <a:lumMod val="50000"/>
                  </a:schemeClr>
                </a:solidFill>
              </a:rPr>
              <a:t>llevar</a:t>
            </a:r>
            <a:r>
              <a:rPr lang="es-ES" sz="2000" dirty="0">
                <a:solidFill>
                  <a:schemeClr val="accent5">
                    <a:lumMod val="50000"/>
                  </a:schemeClr>
                </a:solidFill>
              </a:rPr>
              <a:t> productos allí porque le da </a:t>
            </a:r>
            <a:r>
              <a:rPr lang="es-ES" sz="2000" b="1" dirty="0">
                <a:solidFill>
                  <a:schemeClr val="accent5">
                    <a:lumMod val="50000"/>
                  </a:schemeClr>
                </a:solidFill>
              </a:rPr>
              <a:t>alegría</a:t>
            </a:r>
            <a:r>
              <a:rPr lang="es-ES" sz="2000" dirty="0">
                <a:solidFill>
                  <a:schemeClr val="accent5">
                    <a:lumMod val="50000"/>
                  </a:schemeClr>
                </a:solidFill>
              </a:rPr>
              <a:t>, pero también quiere hacer actividades </a:t>
            </a:r>
            <a:r>
              <a:rPr lang="es-ES" sz="2000" b="1" dirty="0">
                <a:solidFill>
                  <a:schemeClr val="accent5">
                    <a:lumMod val="50000"/>
                  </a:schemeClr>
                </a:solidFill>
              </a:rPr>
              <a:t>iguales</a:t>
            </a:r>
            <a:r>
              <a:rPr lang="es-ES" sz="2000" dirty="0">
                <a:solidFill>
                  <a:schemeClr val="accent5">
                    <a:lumMod val="50000"/>
                  </a:schemeClr>
                </a:solidFill>
              </a:rPr>
              <a:t> aquí. Por eso vais a tener un </a:t>
            </a:r>
            <a:r>
              <a:rPr lang="es-ES" sz="2000" b="1" dirty="0">
                <a:solidFill>
                  <a:schemeClr val="accent5">
                    <a:lumMod val="50000"/>
                  </a:schemeClr>
                </a:solidFill>
              </a:rPr>
              <a:t>diálogo</a:t>
            </a:r>
            <a:r>
              <a:rPr lang="es-ES" sz="2000" dirty="0">
                <a:solidFill>
                  <a:schemeClr val="accent5">
                    <a:lumMod val="50000"/>
                  </a:schemeClr>
                </a:solidFill>
              </a:rPr>
              <a:t> con Almudena, la directora, y ella también va a </a:t>
            </a:r>
            <a:r>
              <a:rPr lang="es-ES" sz="2000" b="1" dirty="0">
                <a:solidFill>
                  <a:schemeClr val="accent5">
                    <a:lumMod val="50000"/>
                  </a:schemeClr>
                </a:solidFill>
              </a:rPr>
              <a:t>hacer</a:t>
            </a:r>
            <a:r>
              <a:rPr lang="es-ES" sz="2000" dirty="0">
                <a:solidFill>
                  <a:schemeClr val="accent5">
                    <a:lumMod val="50000"/>
                  </a:schemeClr>
                </a:solidFill>
              </a:rPr>
              <a:t> preguntas </a:t>
            </a:r>
            <a:r>
              <a:rPr lang="es-ES" sz="2000" b="1" dirty="0">
                <a:solidFill>
                  <a:schemeClr val="accent5">
                    <a:lumMod val="50000"/>
                  </a:schemeClr>
                </a:solidFill>
              </a:rPr>
              <a:t>fáciles</a:t>
            </a:r>
            <a:r>
              <a:rPr lang="es-ES" sz="2000" dirty="0">
                <a:solidFill>
                  <a:schemeClr val="accent5">
                    <a:lumMod val="50000"/>
                  </a:schemeClr>
                </a:solidFill>
              </a:rPr>
              <a:t>. Es una forma </a:t>
            </a:r>
            <a:r>
              <a:rPr lang="es-ES" sz="2000" b="1" dirty="0">
                <a:solidFill>
                  <a:schemeClr val="accent5">
                    <a:lumMod val="50000"/>
                  </a:schemeClr>
                </a:solidFill>
              </a:rPr>
              <a:t>práctica</a:t>
            </a:r>
            <a:r>
              <a:rPr lang="es-ES" sz="2000" dirty="0">
                <a:solidFill>
                  <a:schemeClr val="accent5">
                    <a:lumMod val="50000"/>
                  </a:schemeClr>
                </a:solidFill>
              </a:rPr>
              <a:t> de aprender sobre el mundo del trabajo. La visita va a </a:t>
            </a:r>
            <a:r>
              <a:rPr lang="es-ES" sz="2000" b="1" dirty="0">
                <a:solidFill>
                  <a:schemeClr val="accent5">
                    <a:lumMod val="50000"/>
                  </a:schemeClr>
                </a:solidFill>
              </a:rPr>
              <a:t>terminar</a:t>
            </a:r>
            <a:r>
              <a:rPr lang="es-ES" sz="2000" dirty="0">
                <a:solidFill>
                  <a:schemeClr val="accent5">
                    <a:lumMod val="50000"/>
                  </a:schemeClr>
                </a:solidFill>
              </a:rPr>
              <a:t> a las doce y después el teatro va a </a:t>
            </a:r>
            <a:r>
              <a:rPr lang="es-ES" sz="2000" b="1" dirty="0">
                <a:solidFill>
                  <a:schemeClr val="accent5">
                    <a:lumMod val="50000"/>
                  </a:schemeClr>
                </a:solidFill>
              </a:rPr>
              <a:t>organizar </a:t>
            </a:r>
            <a:r>
              <a:rPr lang="es-ES" sz="2000" dirty="0">
                <a:solidFill>
                  <a:schemeClr val="accent5">
                    <a:lumMod val="50000"/>
                  </a:schemeClr>
                </a:solidFill>
              </a:rPr>
              <a:t>un espectáculo con un </a:t>
            </a:r>
            <a:r>
              <a:rPr lang="es-ES" sz="2000" b="1" dirty="0">
                <a:solidFill>
                  <a:schemeClr val="accent5">
                    <a:lumMod val="50000"/>
                  </a:schemeClr>
                </a:solidFill>
              </a:rPr>
              <a:t>autor </a:t>
            </a:r>
            <a:r>
              <a:rPr lang="es-ES" sz="2000" dirty="0">
                <a:solidFill>
                  <a:schemeClr val="accent5">
                    <a:lumMod val="50000"/>
                  </a:schemeClr>
                </a:solidFill>
              </a:rPr>
              <a:t>de arte tradicional que habla</a:t>
            </a:r>
            <a:r>
              <a:rPr lang="es-ES" sz="2000" b="1" dirty="0">
                <a:solidFill>
                  <a:schemeClr val="accent5">
                    <a:lumMod val="50000"/>
                  </a:schemeClr>
                </a:solidFill>
              </a:rPr>
              <a:t> inglés</a:t>
            </a:r>
            <a:r>
              <a:rPr lang="es-ES" sz="2000" dirty="0">
                <a:solidFill>
                  <a:schemeClr val="accent5">
                    <a:lumMod val="50000"/>
                  </a:schemeClr>
                </a:solidFill>
              </a:rPr>
              <a:t>. No podemos </a:t>
            </a:r>
            <a:r>
              <a:rPr lang="es-ES" sz="2000" b="1" dirty="0">
                <a:solidFill>
                  <a:schemeClr val="accent5">
                    <a:lumMod val="50000"/>
                  </a:schemeClr>
                </a:solidFill>
              </a:rPr>
              <a:t>hablar fuerte</a:t>
            </a:r>
            <a:r>
              <a:rPr lang="es-ES" sz="2000" dirty="0">
                <a:solidFill>
                  <a:schemeClr val="accent5">
                    <a:lumMod val="50000"/>
                  </a:schemeClr>
                </a:solidFill>
              </a:rPr>
              <a:t>, ¿</a:t>
            </a:r>
            <a:r>
              <a:rPr lang="es-ES" sz="2000" b="1" dirty="0">
                <a:solidFill>
                  <a:schemeClr val="accent5">
                    <a:lumMod val="50000"/>
                  </a:schemeClr>
                </a:solidFill>
              </a:rPr>
              <a:t>vale</a:t>
            </a:r>
            <a:r>
              <a:rPr lang="es-ES" sz="2000" dirty="0">
                <a:solidFill>
                  <a:schemeClr val="accent5">
                    <a:lumMod val="50000"/>
                  </a:schemeClr>
                </a:solidFill>
              </a:rPr>
              <a:t>?</a:t>
            </a:r>
            <a:r>
              <a:rPr lang="en-GB" sz="2000" dirty="0">
                <a:solidFill>
                  <a:schemeClr val="accent5">
                    <a:lumMod val="50000"/>
                  </a:schemeClr>
                </a:solidFill>
              </a:rPr>
              <a:t> </a:t>
            </a: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30" name="Rectangle: Rounded Corners 8">
            <a:extLst>
              <a:ext uri="{FF2B5EF4-FFF2-40B4-BE49-F238E27FC236}">
                <a16:creationId xmlns:a16="http://schemas.microsoft.com/office/drawing/2014/main" id="{4C1C7C36-A3ED-4D57-9253-B3850414B202}"/>
              </a:ext>
            </a:extLst>
          </p:cNvPr>
          <p:cNvSpPr/>
          <p:nvPr/>
        </p:nvSpPr>
        <p:spPr>
          <a:xfrm>
            <a:off x="205356" y="5439040"/>
            <a:ext cx="193138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bien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Rectangle: Rounded Corners 9">
            <a:extLst>
              <a:ext uri="{FF2B5EF4-FFF2-40B4-BE49-F238E27FC236}">
                <a16:creationId xmlns:a16="http://schemas.microsoft.com/office/drawing/2014/main" id="{D99F3718-6C9D-43E5-AD7C-05910A4114D7}"/>
              </a:ext>
            </a:extLst>
          </p:cNvPr>
          <p:cNvSpPr/>
          <p:nvPr/>
        </p:nvSpPr>
        <p:spPr>
          <a:xfrm>
            <a:off x="205356" y="4811931"/>
            <a:ext cx="193138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conversación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Rectangle: Rounded Corners 10">
            <a:extLst>
              <a:ext uri="{FF2B5EF4-FFF2-40B4-BE49-F238E27FC236}">
                <a16:creationId xmlns:a16="http://schemas.microsoft.com/office/drawing/2014/main" id="{06CBDB9D-484A-4BF7-9CBE-36BB767B33F0}"/>
              </a:ext>
            </a:extLst>
          </p:cNvPr>
          <p:cNvSpPr/>
          <p:nvPr/>
        </p:nvSpPr>
        <p:spPr>
          <a:xfrm>
            <a:off x="205356" y="4183281"/>
            <a:ext cx="193138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pobre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Rectangle: Rounded Corners 11">
            <a:extLst>
              <a:ext uri="{FF2B5EF4-FFF2-40B4-BE49-F238E27FC236}">
                <a16:creationId xmlns:a16="http://schemas.microsoft.com/office/drawing/2014/main" id="{7F14E6D1-FE9F-4A34-967A-857C5EBE2473}"/>
              </a:ext>
            </a:extLst>
          </p:cNvPr>
          <p:cNvSpPr/>
          <p:nvPr/>
        </p:nvSpPr>
        <p:spPr>
          <a:xfrm>
            <a:off x="205356" y="3552506"/>
            <a:ext cx="193138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pena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Rectangle: Rounded Corners 12">
            <a:extLst>
              <a:ext uri="{FF2B5EF4-FFF2-40B4-BE49-F238E27FC236}">
                <a16:creationId xmlns:a16="http://schemas.microsoft.com/office/drawing/2014/main" id="{5C605B34-3CF1-4880-9FAD-6F36CC83979A}"/>
              </a:ext>
            </a:extLst>
          </p:cNvPr>
          <p:cNvSpPr/>
          <p:nvPr/>
        </p:nvSpPr>
        <p:spPr>
          <a:xfrm>
            <a:off x="205356" y="2949441"/>
            <a:ext cx="193138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famoso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Rectangle: Rounded Corners 13">
            <a:extLst>
              <a:ext uri="{FF2B5EF4-FFF2-40B4-BE49-F238E27FC236}">
                <a16:creationId xmlns:a16="http://schemas.microsoft.com/office/drawing/2014/main" id="{A0B1E846-1479-4C7E-AB0A-53D633AC60A7}"/>
              </a:ext>
            </a:extLst>
          </p:cNvPr>
          <p:cNvSpPr/>
          <p:nvPr/>
        </p:nvSpPr>
        <p:spPr>
          <a:xfrm>
            <a:off x="205356" y="2337905"/>
            <a:ext cx="193138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tren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Rectangle: Rounded Corners 14">
            <a:extLst>
              <a:ext uri="{FF2B5EF4-FFF2-40B4-BE49-F238E27FC236}">
                <a16:creationId xmlns:a16="http://schemas.microsoft.com/office/drawing/2014/main" id="{987B37B0-769D-4E60-B58D-1007B525E722}"/>
              </a:ext>
            </a:extLst>
          </p:cNvPr>
          <p:cNvSpPr/>
          <p:nvPr/>
        </p:nvSpPr>
        <p:spPr>
          <a:xfrm>
            <a:off x="3501915" y="1045215"/>
            <a:ext cx="144819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difícil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Rectangle: Rounded Corners 16">
            <a:extLst>
              <a:ext uri="{FF2B5EF4-FFF2-40B4-BE49-F238E27FC236}">
                <a16:creationId xmlns:a16="http://schemas.microsoft.com/office/drawing/2014/main" id="{4296EA8C-5547-44C8-9F5A-7394A56C09F5}"/>
              </a:ext>
            </a:extLst>
          </p:cNvPr>
          <p:cNvSpPr/>
          <p:nvPr/>
        </p:nvSpPr>
        <p:spPr>
          <a:xfrm>
            <a:off x="5069933" y="1045215"/>
            <a:ext cx="1991021"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ahora</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mismo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Rectangle: Rounded Corners 17">
            <a:extLst>
              <a:ext uri="{FF2B5EF4-FFF2-40B4-BE49-F238E27FC236}">
                <a16:creationId xmlns:a16="http://schemas.microsoft.com/office/drawing/2014/main" id="{3109A6DC-FB3D-4511-AC23-5F507DDE5AFF}"/>
              </a:ext>
            </a:extLst>
          </p:cNvPr>
          <p:cNvSpPr/>
          <p:nvPr/>
        </p:nvSpPr>
        <p:spPr>
          <a:xfrm>
            <a:off x="7180782" y="1045215"/>
            <a:ext cx="1737786"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mucho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Rectangle: Rounded Corners 21">
            <a:extLst>
              <a:ext uri="{FF2B5EF4-FFF2-40B4-BE49-F238E27FC236}">
                <a16:creationId xmlns:a16="http://schemas.microsoft.com/office/drawing/2014/main" id="{2291577B-A88C-46FB-B089-34EC9B027CBA}"/>
              </a:ext>
            </a:extLst>
          </p:cNvPr>
          <p:cNvSpPr/>
          <p:nvPr/>
        </p:nvSpPr>
        <p:spPr>
          <a:xfrm>
            <a:off x="4638079" y="5859924"/>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contestar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Rectangle: Rounded Corners 22">
            <a:extLst>
              <a:ext uri="{FF2B5EF4-FFF2-40B4-BE49-F238E27FC236}">
                <a16:creationId xmlns:a16="http://schemas.microsoft.com/office/drawing/2014/main" id="{BD3E04EB-12AB-4BF5-A287-C2A2B06BA3F6}"/>
              </a:ext>
            </a:extLst>
          </p:cNvPr>
          <p:cNvSpPr/>
          <p:nvPr/>
        </p:nvSpPr>
        <p:spPr>
          <a:xfrm>
            <a:off x="6423551" y="5859924"/>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encontrar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Rectangle: Rounded Corners 23">
            <a:extLst>
              <a:ext uri="{FF2B5EF4-FFF2-40B4-BE49-F238E27FC236}">
                <a16:creationId xmlns:a16="http://schemas.microsoft.com/office/drawing/2014/main" id="{C62A63BA-F5A4-4565-AD3B-736306A22AE2}"/>
              </a:ext>
            </a:extLst>
          </p:cNvPr>
          <p:cNvSpPr/>
          <p:nvPr/>
        </p:nvSpPr>
        <p:spPr>
          <a:xfrm>
            <a:off x="8209023" y="5859924"/>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dejar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Rectangle: Rounded Corners 24">
            <a:extLst>
              <a:ext uri="{FF2B5EF4-FFF2-40B4-BE49-F238E27FC236}">
                <a16:creationId xmlns:a16="http://schemas.microsoft.com/office/drawing/2014/main" id="{C7A37710-9231-4732-836A-30B69F18B17A}"/>
              </a:ext>
            </a:extLst>
          </p:cNvPr>
          <p:cNvSpPr/>
          <p:nvPr/>
        </p:nvSpPr>
        <p:spPr>
          <a:xfrm>
            <a:off x="10368859" y="5408593"/>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músico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Rectangle: Rounded Corners 25">
            <a:extLst>
              <a:ext uri="{FF2B5EF4-FFF2-40B4-BE49-F238E27FC236}">
                <a16:creationId xmlns:a16="http://schemas.microsoft.com/office/drawing/2014/main" id="{D48FF6B5-79E1-452C-91B5-16778D9D9261}"/>
              </a:ext>
            </a:extLst>
          </p:cNvPr>
          <p:cNvSpPr/>
          <p:nvPr/>
        </p:nvSpPr>
        <p:spPr>
          <a:xfrm>
            <a:off x="10385093" y="4154869"/>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celebrar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Rectangle: Rounded Corners 26">
            <a:extLst>
              <a:ext uri="{FF2B5EF4-FFF2-40B4-BE49-F238E27FC236}">
                <a16:creationId xmlns:a16="http://schemas.microsoft.com/office/drawing/2014/main" id="{6DB2E082-18C2-4123-BF61-7BC549BFEF25}"/>
              </a:ext>
            </a:extLst>
          </p:cNvPr>
          <p:cNvSpPr/>
          <p:nvPr/>
        </p:nvSpPr>
        <p:spPr>
          <a:xfrm>
            <a:off x="10385093" y="3528006"/>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señora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Rectangle: Rounded Corners 27">
            <a:extLst>
              <a:ext uri="{FF2B5EF4-FFF2-40B4-BE49-F238E27FC236}">
                <a16:creationId xmlns:a16="http://schemas.microsoft.com/office/drawing/2014/main" id="{109AC2D7-66A6-4EF5-B6C9-F71DBA605997}"/>
              </a:ext>
            </a:extLst>
          </p:cNvPr>
          <p:cNvSpPr/>
          <p:nvPr/>
        </p:nvSpPr>
        <p:spPr>
          <a:xfrm>
            <a:off x="10385093" y="2901143"/>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empezar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Rectangle: Rounded Corners 28">
            <a:extLst>
              <a:ext uri="{FF2B5EF4-FFF2-40B4-BE49-F238E27FC236}">
                <a16:creationId xmlns:a16="http://schemas.microsoft.com/office/drawing/2014/main" id="{07A1FCD8-2A9B-41DA-82DA-B66196A23F90}"/>
              </a:ext>
            </a:extLst>
          </p:cNvPr>
          <p:cNvSpPr/>
          <p:nvPr/>
        </p:nvSpPr>
        <p:spPr>
          <a:xfrm>
            <a:off x="10385093" y="2274280"/>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chino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9" name="Rectangle: Rounded Corners 29">
            <a:extLst>
              <a:ext uri="{FF2B5EF4-FFF2-40B4-BE49-F238E27FC236}">
                <a16:creationId xmlns:a16="http://schemas.microsoft.com/office/drawing/2014/main" id="{76F8C803-CBB0-41D0-A80D-857AE200F82D}"/>
              </a:ext>
            </a:extLst>
          </p:cNvPr>
          <p:cNvSpPr/>
          <p:nvPr/>
        </p:nvSpPr>
        <p:spPr>
          <a:xfrm>
            <a:off x="10385092" y="1647417"/>
            <a:ext cx="1543051"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bajo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Rectangle: Rounded Corners 17">
            <a:extLst>
              <a:ext uri="{FF2B5EF4-FFF2-40B4-BE49-F238E27FC236}">
                <a16:creationId xmlns:a16="http://schemas.microsoft.com/office/drawing/2014/main" id="{3109A6DC-FB3D-4511-AC23-5F507DDE5AFF}"/>
              </a:ext>
            </a:extLst>
          </p:cNvPr>
          <p:cNvSpPr/>
          <p:nvPr/>
        </p:nvSpPr>
        <p:spPr>
          <a:xfrm>
            <a:off x="9038396" y="1045215"/>
            <a:ext cx="1679095"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diferente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1" name="Rectangle: Rounded Corners 25">
            <a:extLst>
              <a:ext uri="{FF2B5EF4-FFF2-40B4-BE49-F238E27FC236}">
                <a16:creationId xmlns:a16="http://schemas.microsoft.com/office/drawing/2014/main" id="{D48FF6B5-79E1-452C-91B5-16778D9D9261}"/>
              </a:ext>
            </a:extLst>
          </p:cNvPr>
          <p:cNvSpPr/>
          <p:nvPr/>
        </p:nvSpPr>
        <p:spPr>
          <a:xfrm>
            <a:off x="10368859" y="4781732"/>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útil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Rectangle: Rounded Corners 21">
            <a:extLst>
              <a:ext uri="{FF2B5EF4-FFF2-40B4-BE49-F238E27FC236}">
                <a16:creationId xmlns:a16="http://schemas.microsoft.com/office/drawing/2014/main" id="{A2313173-B6BC-0B45-A030-A6DB20E39A92}"/>
              </a:ext>
            </a:extLst>
          </p:cNvPr>
          <p:cNvSpPr/>
          <p:nvPr/>
        </p:nvSpPr>
        <p:spPr>
          <a:xfrm>
            <a:off x="2852607" y="5859924"/>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gritar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Rectangle: Rounded Corners 13">
            <a:extLst>
              <a:ext uri="{FF2B5EF4-FFF2-40B4-BE49-F238E27FC236}">
                <a16:creationId xmlns:a16="http://schemas.microsoft.com/office/drawing/2014/main" id="{72B5460E-274C-C245-83AB-50E07CAE8B8D}"/>
              </a:ext>
            </a:extLst>
          </p:cNvPr>
          <p:cNvSpPr/>
          <p:nvPr/>
        </p:nvSpPr>
        <p:spPr>
          <a:xfrm>
            <a:off x="205356" y="1714071"/>
            <a:ext cx="193138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entonces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CuadroTexto 4">
            <a:extLst>
              <a:ext uri="{FF2B5EF4-FFF2-40B4-BE49-F238E27FC236}">
                <a16:creationId xmlns:a16="http://schemas.microsoft.com/office/drawing/2014/main" id="{EBB2EE75-8B0F-6F4B-A1E6-EE1134711FF3}"/>
              </a:ext>
            </a:extLst>
          </p:cNvPr>
          <p:cNvSpPr txBox="1"/>
          <p:nvPr/>
        </p:nvSpPr>
        <p:spPr>
          <a:xfrm>
            <a:off x="9909003" y="6018837"/>
            <a:ext cx="2282997" cy="400110"/>
          </a:xfrm>
          <a:prstGeom prst="rect">
            <a:avLst/>
          </a:prstGeom>
          <a:noFill/>
        </p:spPr>
        <p:txBody>
          <a:bodyPr wrap="none" rtlCol="0">
            <a:spAutoFit/>
          </a:bodyPr>
          <a:lstStyle/>
          <a:p>
            <a:pPr algn="l"/>
            <a:r>
              <a:rPr lang="es-GB" sz="2000" dirty="0">
                <a:solidFill>
                  <a:schemeClr val="accent5">
                    <a:lumMod val="50000"/>
                  </a:schemeClr>
                </a:solidFill>
              </a:rPr>
              <a:t>*apuntes = notes</a:t>
            </a:r>
          </a:p>
        </p:txBody>
      </p:sp>
    </p:spTree>
    <p:extLst>
      <p:ext uri="{BB962C8B-B14F-4D97-AF65-F5344CB8AC3E}">
        <p14:creationId xmlns:p14="http://schemas.microsoft.com/office/powerpoint/2010/main" val="3505005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Una </a:t>
            </a:r>
            <a:r>
              <a:rPr lang="en-GB" sz="3200" b="1" dirty="0" err="1">
                <a:solidFill>
                  <a:schemeClr val="bg1"/>
                </a:solidFill>
              </a:rPr>
              <a:t>visita</a:t>
            </a:r>
            <a:r>
              <a:rPr lang="en-GB" sz="3200" b="1" dirty="0">
                <a:solidFill>
                  <a:schemeClr val="bg1"/>
                </a:solidFill>
              </a:rPr>
              <a:t> a una </a:t>
            </a:r>
            <a:r>
              <a:rPr lang="en-GB" sz="3200" b="1" dirty="0" err="1">
                <a:solidFill>
                  <a:schemeClr val="bg1"/>
                </a:solidFill>
              </a:rPr>
              <a:t>empresa</a:t>
            </a:r>
            <a:endParaRPr lang="en-GB" sz="32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8229600" y="258166"/>
            <a:ext cx="3698543" cy="46996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18" name="TextBox 17">
            <a:extLst>
              <a:ext uri="{FF2B5EF4-FFF2-40B4-BE49-F238E27FC236}">
                <a16:creationId xmlns:a16="http://schemas.microsoft.com/office/drawing/2014/main" id="{2A05D469-EE47-4E48-95E7-6E634CCF509F}"/>
              </a:ext>
            </a:extLst>
          </p:cNvPr>
          <p:cNvSpPr txBox="1"/>
          <p:nvPr/>
        </p:nvSpPr>
        <p:spPr>
          <a:xfrm>
            <a:off x="1742860" y="1177990"/>
            <a:ext cx="2461734" cy="646331"/>
          </a:xfrm>
          <a:prstGeom prst="rect">
            <a:avLst/>
          </a:prstGeom>
          <a:noFill/>
        </p:spPr>
        <p:txBody>
          <a:bodyPr wrap="square" rtlCol="0">
            <a:spAutoFit/>
          </a:bodyPr>
          <a:lstStyle/>
          <a:p>
            <a:pPr algn="ctr" hangingPunct="0">
              <a:defRPr/>
            </a:pPr>
            <a:r>
              <a:rPr lang="en-US" sz="3600" b="1" dirty="0">
                <a:solidFill>
                  <a:schemeClr val="accent5">
                    <a:lumMod val="50000"/>
                  </a:schemeClr>
                </a:solidFill>
                <a:latin typeface="Century Gothic" panose="020B0502020202020204" pitchFamily="34" charset="0"/>
              </a:rPr>
              <a:t>Persona A</a:t>
            </a:r>
          </a:p>
        </p:txBody>
      </p:sp>
      <p:sp>
        <p:nvSpPr>
          <p:cNvPr id="20" name="TextBox 19">
            <a:extLst>
              <a:ext uri="{FF2B5EF4-FFF2-40B4-BE49-F238E27FC236}">
                <a16:creationId xmlns:a16="http://schemas.microsoft.com/office/drawing/2014/main" id="{78F4DC56-A454-47EA-A2D3-E4E0125E9F17}"/>
              </a:ext>
            </a:extLst>
          </p:cNvPr>
          <p:cNvSpPr txBox="1"/>
          <p:nvPr/>
        </p:nvSpPr>
        <p:spPr>
          <a:xfrm>
            <a:off x="7987406" y="1177990"/>
            <a:ext cx="2360182" cy="646331"/>
          </a:xfrm>
          <a:prstGeom prst="rect">
            <a:avLst/>
          </a:prstGeom>
          <a:noFill/>
        </p:spPr>
        <p:txBody>
          <a:bodyPr wrap="square" rtlCol="0">
            <a:spAutoFit/>
          </a:bodyPr>
          <a:lstStyle/>
          <a:p>
            <a:pPr algn="ctr" hangingPunct="0">
              <a:defRPr/>
            </a:pPr>
            <a:r>
              <a:rPr lang="en-US" sz="3600" b="1" dirty="0">
                <a:solidFill>
                  <a:schemeClr val="accent5">
                    <a:lumMod val="50000"/>
                  </a:schemeClr>
                </a:solidFill>
                <a:latin typeface="Century Gothic" panose="020B0502020202020204" pitchFamily="34" charset="0"/>
              </a:rPr>
              <a:t>Persona B</a:t>
            </a:r>
          </a:p>
        </p:txBody>
      </p:sp>
      <p:sp>
        <p:nvSpPr>
          <p:cNvPr id="22" name="Rectangle 21">
            <a:extLst>
              <a:ext uri="{FF2B5EF4-FFF2-40B4-BE49-F238E27FC236}">
                <a16:creationId xmlns:a16="http://schemas.microsoft.com/office/drawing/2014/main" id="{E5657DE0-5BFA-4D4D-A128-F0FFABC01CBD}"/>
              </a:ext>
            </a:extLst>
          </p:cNvPr>
          <p:cNvSpPr/>
          <p:nvPr/>
        </p:nvSpPr>
        <p:spPr>
          <a:xfrm rot="5400000">
            <a:off x="5698494" y="1276863"/>
            <a:ext cx="633252" cy="461665"/>
          </a:xfrm>
          <a:prstGeom prst="rect">
            <a:avLst/>
          </a:prstGeom>
        </p:spPr>
        <p:txBody>
          <a:bodyPr wrap="square">
            <a:spAutoFit/>
          </a:bodyPr>
          <a:lstStyle/>
          <a:p>
            <a:pPr>
              <a:defRPr/>
            </a:pPr>
            <a:r>
              <a:rPr lang="en-GB" sz="2400" b="1" dirty="0">
                <a:solidFill>
                  <a:srgbClr val="333333"/>
                </a:solidFill>
                <a:latin typeface="Helvetica Neue"/>
              </a:rPr>
              <a:t>✄</a:t>
            </a:r>
            <a:endParaRPr lang="en-GB" sz="2400" b="1" dirty="0">
              <a:solidFill>
                <a:prstClr val="black"/>
              </a:solidFill>
              <a:latin typeface="Tw Cen MT" panose="020B0602020104020603"/>
            </a:endParaRPr>
          </a:p>
        </p:txBody>
      </p:sp>
      <p:graphicFrame>
        <p:nvGraphicFramePr>
          <p:cNvPr id="28" name="Table 2">
            <a:extLst>
              <a:ext uri="{FF2B5EF4-FFF2-40B4-BE49-F238E27FC236}">
                <a16:creationId xmlns:a16="http://schemas.microsoft.com/office/drawing/2014/main" id="{0DB57C48-355D-458A-9860-438838D466F1}"/>
              </a:ext>
            </a:extLst>
          </p:cNvPr>
          <p:cNvGraphicFramePr>
            <a:graphicFrameLocks noGrp="1"/>
          </p:cNvGraphicFramePr>
          <p:nvPr>
            <p:extLst>
              <p:ext uri="{D42A27DB-BD31-4B8C-83A1-F6EECF244321}">
                <p14:modId xmlns:p14="http://schemas.microsoft.com/office/powerpoint/2010/main" val="3006241291"/>
              </p:ext>
            </p:extLst>
          </p:nvPr>
        </p:nvGraphicFramePr>
        <p:xfrm>
          <a:off x="180405" y="1838320"/>
          <a:ext cx="5398546" cy="4450080"/>
        </p:xfrm>
        <a:graphic>
          <a:graphicData uri="http://schemas.openxmlformats.org/drawingml/2006/table">
            <a:tbl>
              <a:tblPr firstRow="1" bandRow="1">
                <a:tableStyleId>{8A107856-5554-42FB-B03E-39F5DBC370BA}</a:tableStyleId>
              </a:tblPr>
              <a:tblGrid>
                <a:gridCol w="5398546">
                  <a:extLst>
                    <a:ext uri="{9D8B030D-6E8A-4147-A177-3AD203B41FA5}">
                      <a16:colId xmlns:a16="http://schemas.microsoft.com/office/drawing/2014/main" val="3887794188"/>
                    </a:ext>
                  </a:extLst>
                </a:gridCol>
              </a:tblGrid>
              <a:tr h="4053840">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s-ES" sz="2200" b="0" kern="1200" dirty="0">
                          <a:solidFill>
                            <a:schemeClr val="accent5">
                              <a:lumMod val="50000"/>
                            </a:schemeClr>
                          </a:solidFill>
                          <a:effectLst/>
                          <a:latin typeface="+mn-lt"/>
                          <a:ea typeface="+mn-ea"/>
                          <a:cs typeface="+mn-cs"/>
                        </a:rPr>
                        <a:t>Hay una </a:t>
                      </a:r>
                      <a:r>
                        <a:rPr lang="es-ES" sz="2200" b="1" kern="1200" dirty="0">
                          <a:solidFill>
                            <a:schemeClr val="accent5">
                              <a:lumMod val="50000"/>
                            </a:schemeClr>
                          </a:solidFill>
                          <a:effectLst/>
                          <a:latin typeface="+mn-lt"/>
                          <a:ea typeface="+mn-ea"/>
                          <a:cs typeface="+mn-cs"/>
                        </a:rPr>
                        <a:t>excursión</a:t>
                      </a:r>
                      <a:r>
                        <a:rPr lang="es-ES" sz="2200" b="0" kern="1200" dirty="0">
                          <a:solidFill>
                            <a:schemeClr val="accent5">
                              <a:lumMod val="50000"/>
                            </a:schemeClr>
                          </a:solidFill>
                          <a:effectLst/>
                          <a:latin typeface="+mn-lt"/>
                          <a:ea typeface="+mn-ea"/>
                          <a:cs typeface="+mn-cs"/>
                        </a:rPr>
                        <a:t> a una empresa </a:t>
                      </a:r>
                      <a:r>
                        <a:rPr lang="es-ES" sz="2200" b="1" kern="1200" dirty="0">
                          <a:solidFill>
                            <a:schemeClr val="accent5">
                              <a:lumMod val="50000"/>
                            </a:schemeClr>
                          </a:solidFill>
                          <a:effectLst/>
                          <a:latin typeface="+mn-lt"/>
                          <a:ea typeface="+mn-ea"/>
                          <a:cs typeface="+mn-cs"/>
                        </a:rPr>
                        <a:t>internacional</a:t>
                      </a:r>
                      <a:r>
                        <a:rPr lang="es-ES" sz="2200" b="0" kern="1200" dirty="0">
                          <a:solidFill>
                            <a:schemeClr val="accent5">
                              <a:lumMod val="50000"/>
                            </a:schemeClr>
                          </a:solidFill>
                          <a:effectLst/>
                          <a:latin typeface="+mn-lt"/>
                          <a:ea typeface="+mn-ea"/>
                          <a:cs typeface="+mn-cs"/>
                        </a:rPr>
                        <a:t>  que produce los Chupa </a:t>
                      </a:r>
                      <a:r>
                        <a:rPr lang="es-ES" sz="2200" b="0" kern="1200" dirty="0" err="1">
                          <a:solidFill>
                            <a:schemeClr val="accent5">
                              <a:lumMod val="50000"/>
                            </a:schemeClr>
                          </a:solidFill>
                          <a:effectLst/>
                          <a:latin typeface="+mn-lt"/>
                          <a:ea typeface="+mn-ea"/>
                          <a:cs typeface="+mn-cs"/>
                        </a:rPr>
                        <a:t>Chups</a:t>
                      </a:r>
                      <a:r>
                        <a:rPr lang="es-ES" sz="2200" b="0" kern="1200" dirty="0">
                          <a:solidFill>
                            <a:schemeClr val="accent5">
                              <a:lumMod val="50000"/>
                            </a:schemeClr>
                          </a:solidFill>
                          <a:effectLst/>
                          <a:latin typeface="+mn-lt"/>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s-ES" sz="2200" b="0" kern="1200" dirty="0">
                          <a:solidFill>
                            <a:schemeClr val="accent5">
                              <a:lumMod val="50000"/>
                            </a:schemeClr>
                          </a:solidFill>
                          <a:effectLst/>
                          <a:latin typeface="+mn-lt"/>
                          <a:ea typeface="+mn-ea"/>
                          <a:cs typeface="+mn-cs"/>
                        </a:rPr>
                        <a:t>La </a:t>
                      </a:r>
                      <a:r>
                        <a:rPr lang="es-ES" sz="2200" b="1" kern="1200" dirty="0">
                          <a:solidFill>
                            <a:schemeClr val="accent5">
                              <a:lumMod val="50000"/>
                            </a:schemeClr>
                          </a:solidFill>
                          <a:effectLst/>
                          <a:latin typeface="+mn-lt"/>
                          <a:ea typeface="+mn-ea"/>
                          <a:cs typeface="+mn-cs"/>
                        </a:rPr>
                        <a:t>razón</a:t>
                      </a:r>
                      <a:r>
                        <a:rPr lang="es-ES" sz="2200" b="0" kern="1200" dirty="0">
                          <a:solidFill>
                            <a:schemeClr val="accent5">
                              <a:lumMod val="50000"/>
                            </a:schemeClr>
                          </a:solidFill>
                          <a:effectLst/>
                          <a:latin typeface="+mn-lt"/>
                          <a:ea typeface="+mn-ea"/>
                          <a:cs typeface="+mn-cs"/>
                        </a:rPr>
                        <a:t> para el viaje es aprender cómo es trabajar con un *</a:t>
                      </a:r>
                      <a:r>
                        <a:rPr lang="es-ES" sz="2200" b="1" kern="1200" dirty="0">
                          <a:solidFill>
                            <a:schemeClr val="accent5">
                              <a:lumMod val="50000"/>
                            </a:schemeClr>
                          </a:solidFill>
                          <a:effectLst/>
                          <a:latin typeface="+mn-lt"/>
                          <a:ea typeface="+mn-ea"/>
                          <a:cs typeface="+mn-cs"/>
                        </a:rPr>
                        <a:t>empleador mundial</a:t>
                      </a:r>
                      <a:r>
                        <a:rPr lang="es-ES" sz="2200" b="0" kern="1200" dirty="0">
                          <a:solidFill>
                            <a:schemeClr val="accent5">
                              <a:lumMod val="50000"/>
                            </a:schemeClr>
                          </a:solidFill>
                          <a:effectLst/>
                          <a:latin typeface="+mn-lt"/>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s-ES" sz="2200" b="0" kern="1200" dirty="0">
                          <a:solidFill>
                            <a:schemeClr val="accent5">
                              <a:lumMod val="50000"/>
                            </a:schemeClr>
                          </a:solidFill>
                          <a:effectLst/>
                          <a:latin typeface="+mn-lt"/>
                          <a:ea typeface="+mn-ea"/>
                          <a:cs typeface="+mn-cs"/>
                        </a:rPr>
                        <a:t>El </a:t>
                      </a:r>
                      <a:r>
                        <a:rPr lang="es-ES" sz="2200" b="1" kern="1200" dirty="0">
                          <a:solidFill>
                            <a:schemeClr val="accent5">
                              <a:lumMod val="50000"/>
                            </a:schemeClr>
                          </a:solidFill>
                          <a:effectLst/>
                          <a:latin typeface="+mn-lt"/>
                          <a:ea typeface="+mn-ea"/>
                          <a:cs typeface="+mn-cs"/>
                        </a:rPr>
                        <a:t>profesor </a:t>
                      </a:r>
                      <a:r>
                        <a:rPr lang="es-ES" sz="2200" b="0" kern="1200" dirty="0">
                          <a:solidFill>
                            <a:schemeClr val="accent5">
                              <a:lumMod val="50000"/>
                            </a:schemeClr>
                          </a:solidFill>
                          <a:effectLst/>
                          <a:latin typeface="+mn-lt"/>
                          <a:ea typeface="+mn-ea"/>
                          <a:cs typeface="+mn-cs"/>
                        </a:rPr>
                        <a:t>organiza la visita para el mes de </a:t>
                      </a:r>
                      <a:r>
                        <a:rPr lang="es-ES" sz="2200" b="1" kern="1200" dirty="0">
                          <a:solidFill>
                            <a:schemeClr val="accent5">
                              <a:lumMod val="50000"/>
                            </a:schemeClr>
                          </a:solidFill>
                          <a:effectLst/>
                          <a:latin typeface="+mn-lt"/>
                          <a:ea typeface="+mn-ea"/>
                          <a:cs typeface="+mn-cs"/>
                        </a:rPr>
                        <a:t>abril</a:t>
                      </a:r>
                      <a:r>
                        <a:rPr lang="es-ES" sz="2200" b="0" kern="1200" dirty="0">
                          <a:solidFill>
                            <a:schemeClr val="accent5">
                              <a:lumMod val="50000"/>
                            </a:schemeClr>
                          </a:solidFill>
                          <a:effectLst/>
                          <a:latin typeface="+mn-lt"/>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s-ES" sz="2200" b="0" kern="1200" dirty="0">
                          <a:solidFill>
                            <a:schemeClr val="accent5">
                              <a:lumMod val="50000"/>
                            </a:schemeClr>
                          </a:solidFill>
                          <a:effectLst/>
                          <a:latin typeface="+mn-lt"/>
                          <a:ea typeface="+mn-ea"/>
                          <a:cs typeface="+mn-cs"/>
                        </a:rPr>
                        <a:t>No vamos a ir en </a:t>
                      </a:r>
                      <a:r>
                        <a:rPr lang="es-ES" sz="2200" b="1" kern="1200" dirty="0">
                          <a:solidFill>
                            <a:schemeClr val="accent5">
                              <a:lumMod val="50000"/>
                            </a:schemeClr>
                          </a:solidFill>
                          <a:effectLst/>
                          <a:latin typeface="+mn-lt"/>
                          <a:ea typeface="+mn-ea"/>
                          <a:cs typeface="+mn-cs"/>
                        </a:rPr>
                        <a:t>autobús</a:t>
                      </a:r>
                      <a:r>
                        <a:rPr lang="es-ES" sz="2200" b="0" kern="1200" dirty="0">
                          <a:solidFill>
                            <a:schemeClr val="accent5">
                              <a:lumMod val="50000"/>
                            </a:schemeClr>
                          </a:solidFill>
                          <a:effectLst/>
                          <a:latin typeface="+mn-lt"/>
                          <a:ea typeface="+mn-ea"/>
                          <a:cs typeface="+mn-cs"/>
                        </a:rPr>
                        <a:t>, vamos a ir en tren porque es más *</a:t>
                      </a:r>
                      <a:r>
                        <a:rPr lang="es-ES" sz="2200" b="1" kern="1200" dirty="0">
                          <a:solidFill>
                            <a:schemeClr val="accent5">
                              <a:lumMod val="50000"/>
                            </a:schemeClr>
                          </a:solidFill>
                          <a:effectLst/>
                          <a:latin typeface="+mn-lt"/>
                          <a:ea typeface="+mn-ea"/>
                          <a:cs typeface="+mn-cs"/>
                        </a:rPr>
                        <a:t>veloz</a:t>
                      </a:r>
                      <a:r>
                        <a:rPr lang="es-ES" sz="2200" b="0" kern="1200" dirty="0">
                          <a:solidFill>
                            <a:schemeClr val="accent5">
                              <a:lumMod val="50000"/>
                            </a:schemeClr>
                          </a:solidFill>
                          <a:effectLst/>
                          <a:latin typeface="+mn-lt"/>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s-ES" sz="2200" b="0" kern="1200" dirty="0">
                          <a:solidFill>
                            <a:schemeClr val="accent5">
                              <a:lumMod val="50000"/>
                            </a:schemeClr>
                          </a:solidFill>
                          <a:effectLst/>
                          <a:latin typeface="+mn-lt"/>
                          <a:ea typeface="+mn-ea"/>
                          <a:cs typeface="+mn-cs"/>
                        </a:rPr>
                        <a:t>Vamos a ver la </a:t>
                      </a:r>
                      <a:r>
                        <a:rPr lang="es-ES" sz="2200" b="1" kern="1200" dirty="0">
                          <a:solidFill>
                            <a:schemeClr val="accent5">
                              <a:lumMod val="50000"/>
                            </a:schemeClr>
                          </a:solidFill>
                          <a:effectLst/>
                          <a:latin typeface="+mn-lt"/>
                          <a:ea typeface="+mn-ea"/>
                          <a:cs typeface="+mn-cs"/>
                        </a:rPr>
                        <a:t>producción</a:t>
                      </a:r>
                      <a:r>
                        <a:rPr lang="es-ES" sz="2200" b="0" kern="1200" dirty="0">
                          <a:solidFill>
                            <a:schemeClr val="accent5">
                              <a:lumMod val="50000"/>
                            </a:schemeClr>
                          </a:solidFill>
                          <a:effectLst/>
                          <a:latin typeface="+mn-lt"/>
                          <a:ea typeface="+mn-ea"/>
                          <a:cs typeface="+mn-cs"/>
                        </a:rPr>
                        <a:t> de los dulces y </a:t>
                      </a:r>
                      <a:r>
                        <a:rPr lang="es-ES" sz="2200" b="1" kern="1200" dirty="0">
                          <a:solidFill>
                            <a:schemeClr val="accent5">
                              <a:lumMod val="50000"/>
                            </a:schemeClr>
                          </a:solidFill>
                          <a:effectLst/>
                          <a:latin typeface="+mn-lt"/>
                          <a:ea typeface="+mn-ea"/>
                          <a:cs typeface="+mn-cs"/>
                        </a:rPr>
                        <a:t>después</a:t>
                      </a:r>
                      <a:r>
                        <a:rPr lang="es-ES" sz="2200" b="0" kern="1200" dirty="0">
                          <a:solidFill>
                            <a:schemeClr val="accent5">
                              <a:lumMod val="50000"/>
                            </a:schemeClr>
                          </a:solidFill>
                          <a:effectLst/>
                          <a:latin typeface="+mn-lt"/>
                          <a:ea typeface="+mn-ea"/>
                          <a:cs typeface="+mn-cs"/>
                        </a:rPr>
                        <a:t> los vamos a </a:t>
                      </a:r>
                      <a:r>
                        <a:rPr lang="es-ES" sz="2200" b="1" kern="1200" dirty="0">
                          <a:solidFill>
                            <a:schemeClr val="accent5">
                              <a:lumMod val="50000"/>
                            </a:schemeClr>
                          </a:solidFill>
                          <a:effectLst/>
                          <a:latin typeface="+mn-lt"/>
                          <a:ea typeface="+mn-ea"/>
                          <a:cs typeface="+mn-cs"/>
                        </a:rPr>
                        <a:t>probar</a:t>
                      </a:r>
                      <a:r>
                        <a:rPr lang="es-ES" sz="2200" b="0" kern="1200" dirty="0">
                          <a:solidFill>
                            <a:schemeClr val="accent5">
                              <a:lumMod val="50000"/>
                            </a:schemeClr>
                          </a:solidFill>
                          <a:effectLst/>
                          <a:latin typeface="+mn-lt"/>
                          <a:ea typeface="+mn-ea"/>
                          <a:cs typeface="+mn-cs"/>
                        </a:rPr>
                        <a:t>.</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92913307"/>
                  </a:ext>
                </a:extLst>
              </a:tr>
            </a:tbl>
          </a:graphicData>
        </a:graphic>
      </p:graphicFrame>
      <p:cxnSp>
        <p:nvCxnSpPr>
          <p:cNvPr id="30" name="Straight Connector 29">
            <a:extLst>
              <a:ext uri="{FF2B5EF4-FFF2-40B4-BE49-F238E27FC236}">
                <a16:creationId xmlns:a16="http://schemas.microsoft.com/office/drawing/2014/main" id="{D6856363-D843-4E20-B0CF-1453F1AE1DEE}"/>
              </a:ext>
            </a:extLst>
          </p:cNvPr>
          <p:cNvCxnSpPr>
            <a:cxnSpLocks/>
          </p:cNvCxnSpPr>
          <p:nvPr/>
        </p:nvCxnSpPr>
        <p:spPr>
          <a:xfrm>
            <a:off x="6003234" y="1892998"/>
            <a:ext cx="0" cy="4320000"/>
          </a:xfrm>
          <a:prstGeom prst="line">
            <a:avLst/>
          </a:prstGeom>
          <a:ln w="1905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aphicFrame>
        <p:nvGraphicFramePr>
          <p:cNvPr id="31" name="Table 2">
            <a:extLst>
              <a:ext uri="{FF2B5EF4-FFF2-40B4-BE49-F238E27FC236}">
                <a16:creationId xmlns:a16="http://schemas.microsoft.com/office/drawing/2014/main" id="{A75A8591-F9AD-40AF-B8BF-B03424B5018C}"/>
              </a:ext>
            </a:extLst>
          </p:cNvPr>
          <p:cNvGraphicFramePr>
            <a:graphicFrameLocks noGrp="1"/>
          </p:cNvGraphicFramePr>
          <p:nvPr>
            <p:extLst>
              <p:ext uri="{D42A27DB-BD31-4B8C-83A1-F6EECF244321}">
                <p14:modId xmlns:p14="http://schemas.microsoft.com/office/powerpoint/2010/main" val="1587806552"/>
              </p:ext>
            </p:extLst>
          </p:nvPr>
        </p:nvGraphicFramePr>
        <p:xfrm>
          <a:off x="6451290" y="1824321"/>
          <a:ext cx="5398546" cy="4429932"/>
        </p:xfrm>
        <a:graphic>
          <a:graphicData uri="http://schemas.openxmlformats.org/drawingml/2006/table">
            <a:tbl>
              <a:tblPr firstRow="1" bandRow="1">
                <a:tableStyleId>{8A107856-5554-42FB-B03E-39F5DBC370BA}</a:tableStyleId>
              </a:tblPr>
              <a:tblGrid>
                <a:gridCol w="5398546">
                  <a:extLst>
                    <a:ext uri="{9D8B030D-6E8A-4147-A177-3AD203B41FA5}">
                      <a16:colId xmlns:a16="http://schemas.microsoft.com/office/drawing/2014/main" val="3887794188"/>
                    </a:ext>
                  </a:extLst>
                </a:gridCol>
              </a:tblGrid>
              <a:tr h="4429932">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s-ES" sz="2200" b="0" kern="1200" dirty="0">
                          <a:solidFill>
                            <a:schemeClr val="accent5">
                              <a:lumMod val="50000"/>
                            </a:schemeClr>
                          </a:solidFill>
                          <a:effectLst/>
                          <a:latin typeface="+mn-lt"/>
                          <a:ea typeface="+mn-ea"/>
                          <a:cs typeface="+mn-cs"/>
                        </a:rPr>
                        <a:t>El *</a:t>
                      </a:r>
                      <a:r>
                        <a:rPr lang="es-ES" sz="2200" b="1" kern="1200" dirty="0">
                          <a:solidFill>
                            <a:schemeClr val="accent5">
                              <a:lumMod val="50000"/>
                            </a:schemeClr>
                          </a:solidFill>
                          <a:effectLst/>
                          <a:latin typeface="+mn-lt"/>
                          <a:ea typeface="+mn-ea"/>
                          <a:cs typeface="+mn-cs"/>
                        </a:rPr>
                        <a:t>fundador </a:t>
                      </a:r>
                      <a:r>
                        <a:rPr lang="es-ES" sz="2200" b="0" kern="1200" dirty="0">
                          <a:solidFill>
                            <a:schemeClr val="accent5">
                              <a:lumMod val="50000"/>
                            </a:schemeClr>
                          </a:solidFill>
                          <a:effectLst/>
                          <a:latin typeface="+mn-lt"/>
                          <a:ea typeface="+mn-ea"/>
                          <a:cs typeface="+mn-cs"/>
                        </a:rPr>
                        <a:t>de Chupa </a:t>
                      </a:r>
                      <a:r>
                        <a:rPr lang="es-ES" sz="2200" b="0" kern="1200" dirty="0" err="1">
                          <a:solidFill>
                            <a:schemeClr val="accent5">
                              <a:lumMod val="50000"/>
                            </a:schemeClr>
                          </a:solidFill>
                          <a:effectLst/>
                          <a:latin typeface="+mn-lt"/>
                          <a:ea typeface="+mn-ea"/>
                          <a:cs typeface="+mn-cs"/>
                        </a:rPr>
                        <a:t>Chups</a:t>
                      </a:r>
                      <a:r>
                        <a:rPr lang="es-ES" sz="2200" b="0" kern="1200" dirty="0">
                          <a:solidFill>
                            <a:schemeClr val="accent5">
                              <a:lumMod val="50000"/>
                            </a:schemeClr>
                          </a:solidFill>
                          <a:effectLst/>
                          <a:latin typeface="+mn-lt"/>
                          <a:ea typeface="+mn-ea"/>
                          <a:cs typeface="+mn-cs"/>
                        </a:rPr>
                        <a:t>, Enrico Berat, </a:t>
                      </a:r>
                      <a:r>
                        <a:rPr lang="es-ES" sz="2200" b="1" kern="1200" dirty="0">
                          <a:solidFill>
                            <a:schemeClr val="accent5">
                              <a:lumMod val="50000"/>
                            </a:schemeClr>
                          </a:solidFill>
                          <a:effectLst/>
                          <a:latin typeface="+mn-lt"/>
                          <a:ea typeface="+mn-ea"/>
                          <a:cs typeface="+mn-cs"/>
                        </a:rPr>
                        <a:t>abrió </a:t>
                      </a:r>
                      <a:r>
                        <a:rPr lang="es-ES" sz="2200" b="0" kern="1200" dirty="0">
                          <a:solidFill>
                            <a:schemeClr val="accent5">
                              <a:lumMod val="50000"/>
                            </a:schemeClr>
                          </a:solidFill>
                          <a:effectLst/>
                          <a:latin typeface="+mn-lt"/>
                          <a:ea typeface="+mn-ea"/>
                          <a:cs typeface="+mn-cs"/>
                        </a:rPr>
                        <a:t>el negocio hace más de sesenta años.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s-ES" sz="2200" b="0" kern="1200" dirty="0">
                          <a:solidFill>
                            <a:schemeClr val="accent5">
                              <a:lumMod val="50000"/>
                            </a:schemeClr>
                          </a:solidFill>
                          <a:effectLst/>
                          <a:latin typeface="+mn-lt"/>
                          <a:ea typeface="+mn-ea"/>
                          <a:cs typeface="+mn-cs"/>
                        </a:rPr>
                        <a:t>El logo lo *</a:t>
                      </a:r>
                      <a:r>
                        <a:rPr lang="es-ES" sz="2200" b="1" kern="1200" dirty="0">
                          <a:solidFill>
                            <a:schemeClr val="accent5">
                              <a:lumMod val="50000"/>
                            </a:schemeClr>
                          </a:solidFill>
                          <a:effectLst/>
                          <a:latin typeface="+mn-lt"/>
                          <a:ea typeface="+mn-ea"/>
                          <a:cs typeface="+mn-cs"/>
                        </a:rPr>
                        <a:t>diseñó</a:t>
                      </a:r>
                      <a:r>
                        <a:rPr lang="es-ES" sz="2200" b="0" kern="1200" dirty="0">
                          <a:solidFill>
                            <a:schemeClr val="accent5">
                              <a:lumMod val="50000"/>
                            </a:schemeClr>
                          </a:solidFill>
                          <a:effectLst/>
                          <a:latin typeface="+mn-lt"/>
                          <a:ea typeface="+mn-ea"/>
                          <a:cs typeface="+mn-cs"/>
                        </a:rPr>
                        <a:t> un *</a:t>
                      </a:r>
                      <a:r>
                        <a:rPr lang="es-ES" sz="2200" b="1" kern="1200" dirty="0">
                          <a:solidFill>
                            <a:schemeClr val="accent5">
                              <a:lumMod val="50000"/>
                            </a:schemeClr>
                          </a:solidFill>
                          <a:effectLst/>
                          <a:latin typeface="+mn-lt"/>
                          <a:ea typeface="+mn-ea"/>
                          <a:cs typeface="+mn-cs"/>
                        </a:rPr>
                        <a:t>pintor</a:t>
                      </a:r>
                      <a:r>
                        <a:rPr lang="es-ES" sz="2200" b="0" kern="1200" dirty="0">
                          <a:solidFill>
                            <a:schemeClr val="accent5">
                              <a:lumMod val="50000"/>
                            </a:schemeClr>
                          </a:solidFill>
                          <a:effectLst/>
                          <a:latin typeface="+mn-lt"/>
                          <a:ea typeface="+mn-ea"/>
                          <a:cs typeface="+mn-cs"/>
                        </a:rPr>
                        <a:t> muy conocido: </a:t>
                      </a:r>
                      <a:r>
                        <a:rPr lang="es-ES" sz="2200" b="1" kern="1200" dirty="0">
                          <a:solidFill>
                            <a:schemeClr val="accent5">
                              <a:lumMod val="50000"/>
                            </a:schemeClr>
                          </a:solidFill>
                          <a:effectLst/>
                          <a:latin typeface="+mn-lt"/>
                          <a:ea typeface="+mn-ea"/>
                          <a:cs typeface="+mn-cs"/>
                        </a:rPr>
                        <a:t>Salvador</a:t>
                      </a:r>
                      <a:r>
                        <a:rPr lang="es-ES" sz="2200" b="0" kern="1200" dirty="0">
                          <a:solidFill>
                            <a:schemeClr val="accent5">
                              <a:lumMod val="50000"/>
                            </a:schemeClr>
                          </a:solidFill>
                          <a:effectLst/>
                          <a:latin typeface="+mn-lt"/>
                          <a:ea typeface="+mn-ea"/>
                          <a:cs typeface="+mn-cs"/>
                        </a:rPr>
                        <a:t> </a:t>
                      </a:r>
                      <a:r>
                        <a:rPr lang="es-ES" sz="2200" b="1" kern="1200" dirty="0">
                          <a:solidFill>
                            <a:schemeClr val="accent5">
                              <a:lumMod val="50000"/>
                            </a:schemeClr>
                          </a:solidFill>
                          <a:effectLst/>
                          <a:latin typeface="+mn-lt"/>
                          <a:ea typeface="+mn-ea"/>
                          <a:cs typeface="+mn-cs"/>
                        </a:rPr>
                        <a:t>Dalí</a:t>
                      </a:r>
                      <a:r>
                        <a:rPr lang="es-ES" sz="2200" b="0" kern="1200" dirty="0">
                          <a:solidFill>
                            <a:schemeClr val="accent5">
                              <a:lumMod val="50000"/>
                            </a:schemeClr>
                          </a:solidFill>
                          <a:effectLst/>
                          <a:latin typeface="+mn-lt"/>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s-ES" sz="2200" b="0" kern="1200" dirty="0">
                          <a:solidFill>
                            <a:schemeClr val="accent5">
                              <a:lumMod val="50000"/>
                            </a:schemeClr>
                          </a:solidFill>
                          <a:effectLst/>
                          <a:latin typeface="+mn-lt"/>
                          <a:ea typeface="+mn-ea"/>
                          <a:cs typeface="+mn-cs"/>
                        </a:rPr>
                        <a:t>La </a:t>
                      </a:r>
                      <a:r>
                        <a:rPr lang="es-ES" sz="2200" b="1" kern="1200" dirty="0">
                          <a:solidFill>
                            <a:schemeClr val="accent5">
                              <a:lumMod val="50000"/>
                            </a:schemeClr>
                          </a:solidFill>
                          <a:effectLst/>
                          <a:latin typeface="+mn-lt"/>
                          <a:ea typeface="+mn-ea"/>
                          <a:cs typeface="+mn-cs"/>
                        </a:rPr>
                        <a:t>misión</a:t>
                      </a:r>
                      <a:r>
                        <a:rPr lang="es-ES" sz="2200" b="0" kern="1200" dirty="0">
                          <a:solidFill>
                            <a:schemeClr val="accent5">
                              <a:lumMod val="50000"/>
                            </a:schemeClr>
                          </a:solidFill>
                          <a:effectLst/>
                          <a:latin typeface="+mn-lt"/>
                          <a:ea typeface="+mn-ea"/>
                          <a:cs typeface="+mn-cs"/>
                        </a:rPr>
                        <a:t> de la empresa es </a:t>
                      </a:r>
                      <a:r>
                        <a:rPr lang="es-ES" sz="2200" b="1" kern="1200" dirty="0">
                          <a:solidFill>
                            <a:schemeClr val="accent5">
                              <a:lumMod val="50000"/>
                            </a:schemeClr>
                          </a:solidFill>
                          <a:effectLst/>
                          <a:latin typeface="+mn-lt"/>
                          <a:ea typeface="+mn-ea"/>
                          <a:cs typeface="+mn-cs"/>
                        </a:rPr>
                        <a:t>producir</a:t>
                      </a:r>
                      <a:r>
                        <a:rPr lang="es-ES" sz="2200" b="0" kern="1200" dirty="0">
                          <a:solidFill>
                            <a:schemeClr val="accent5">
                              <a:lumMod val="50000"/>
                            </a:schemeClr>
                          </a:solidFill>
                          <a:effectLst/>
                          <a:latin typeface="+mn-lt"/>
                          <a:ea typeface="+mn-ea"/>
                          <a:cs typeface="+mn-cs"/>
                        </a:rPr>
                        <a:t> dulces de *</a:t>
                      </a:r>
                      <a:r>
                        <a:rPr lang="es-ES" sz="2200" b="1" kern="1200" dirty="0">
                          <a:solidFill>
                            <a:schemeClr val="accent5">
                              <a:lumMod val="50000"/>
                            </a:schemeClr>
                          </a:solidFill>
                          <a:effectLst/>
                          <a:latin typeface="+mn-lt"/>
                          <a:ea typeface="+mn-ea"/>
                          <a:cs typeface="+mn-cs"/>
                        </a:rPr>
                        <a:t>calidad</a:t>
                      </a:r>
                      <a:r>
                        <a:rPr lang="es-ES" sz="2200" b="0" kern="1200" dirty="0">
                          <a:solidFill>
                            <a:schemeClr val="accent5">
                              <a:lumMod val="50000"/>
                            </a:schemeClr>
                          </a:solidFill>
                          <a:effectLst/>
                          <a:latin typeface="+mn-lt"/>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s-ES" sz="2200" b="0" kern="1200" dirty="0">
                          <a:solidFill>
                            <a:schemeClr val="accent5">
                              <a:lumMod val="50000"/>
                            </a:schemeClr>
                          </a:solidFill>
                          <a:effectLst/>
                          <a:latin typeface="+mn-lt"/>
                          <a:ea typeface="+mn-ea"/>
                          <a:cs typeface="+mn-cs"/>
                        </a:rPr>
                        <a:t>En los noventa el rey </a:t>
                      </a:r>
                      <a:r>
                        <a:rPr lang="es-ES" sz="2200" b="1" kern="1200" dirty="0">
                          <a:solidFill>
                            <a:schemeClr val="accent5">
                              <a:lumMod val="50000"/>
                            </a:schemeClr>
                          </a:solidFill>
                          <a:effectLst/>
                          <a:latin typeface="+mn-lt"/>
                          <a:ea typeface="+mn-ea"/>
                          <a:cs typeface="+mn-cs"/>
                        </a:rPr>
                        <a:t>viajó</a:t>
                      </a:r>
                      <a:r>
                        <a:rPr lang="es-ES" sz="2200" b="0" kern="1200" dirty="0">
                          <a:solidFill>
                            <a:schemeClr val="accent5">
                              <a:lumMod val="50000"/>
                            </a:schemeClr>
                          </a:solidFill>
                          <a:effectLst/>
                          <a:latin typeface="+mn-lt"/>
                          <a:ea typeface="+mn-ea"/>
                          <a:cs typeface="+mn-cs"/>
                        </a:rPr>
                        <a:t> a *</a:t>
                      </a:r>
                      <a:r>
                        <a:rPr lang="es-ES" sz="2200" b="1" kern="1200" dirty="0">
                          <a:solidFill>
                            <a:schemeClr val="accent5">
                              <a:lumMod val="50000"/>
                            </a:schemeClr>
                          </a:solidFill>
                          <a:effectLst/>
                          <a:latin typeface="+mn-lt"/>
                          <a:ea typeface="+mn-ea"/>
                          <a:cs typeface="+mn-cs"/>
                        </a:rPr>
                        <a:t>Moscú</a:t>
                      </a:r>
                      <a:r>
                        <a:rPr lang="es-ES" sz="2200" b="0" kern="1200" dirty="0">
                          <a:solidFill>
                            <a:schemeClr val="accent5">
                              <a:lumMod val="50000"/>
                            </a:schemeClr>
                          </a:solidFill>
                          <a:effectLst/>
                          <a:latin typeface="+mn-lt"/>
                          <a:ea typeface="+mn-ea"/>
                          <a:cs typeface="+mn-cs"/>
                        </a:rPr>
                        <a:t> para </a:t>
                      </a:r>
                      <a:r>
                        <a:rPr lang="es-ES" sz="2200" b="1" kern="1200" dirty="0">
                          <a:solidFill>
                            <a:schemeClr val="accent5">
                              <a:lumMod val="50000"/>
                            </a:schemeClr>
                          </a:solidFill>
                          <a:effectLst/>
                          <a:latin typeface="+mn-lt"/>
                          <a:ea typeface="+mn-ea"/>
                          <a:cs typeface="+mn-cs"/>
                        </a:rPr>
                        <a:t>celebrar</a:t>
                      </a:r>
                      <a:r>
                        <a:rPr lang="es-ES" sz="2200" b="0" kern="1200" dirty="0">
                          <a:solidFill>
                            <a:schemeClr val="accent5">
                              <a:lumMod val="50000"/>
                            </a:schemeClr>
                          </a:solidFill>
                          <a:effectLst/>
                          <a:latin typeface="+mn-lt"/>
                          <a:ea typeface="+mn-ea"/>
                          <a:cs typeface="+mn-cs"/>
                        </a:rPr>
                        <a:t> el éxito de la empresa </a:t>
                      </a:r>
                      <a:r>
                        <a:rPr lang="es-ES" sz="2200" b="1" kern="1200" dirty="0">
                          <a:solidFill>
                            <a:schemeClr val="accent5">
                              <a:lumMod val="50000"/>
                            </a:schemeClr>
                          </a:solidFill>
                          <a:effectLst/>
                          <a:latin typeface="+mn-lt"/>
                          <a:ea typeface="+mn-ea"/>
                          <a:cs typeface="+mn-cs"/>
                        </a:rPr>
                        <a:t>allí</a:t>
                      </a:r>
                      <a:r>
                        <a:rPr lang="es-ES" sz="2200" b="0" kern="1200" dirty="0">
                          <a:solidFill>
                            <a:schemeClr val="accent5">
                              <a:lumMod val="50000"/>
                            </a:schemeClr>
                          </a:solidFill>
                          <a:effectLst/>
                          <a:latin typeface="+mn-lt"/>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s-ES" sz="2200" b="0" kern="1200" dirty="0">
                          <a:solidFill>
                            <a:schemeClr val="accent5">
                              <a:lumMod val="50000"/>
                            </a:schemeClr>
                          </a:solidFill>
                          <a:effectLst/>
                          <a:latin typeface="+mn-lt"/>
                          <a:ea typeface="+mn-ea"/>
                          <a:cs typeface="+mn-cs"/>
                        </a:rPr>
                        <a:t>En 2006 la empresa </a:t>
                      </a:r>
                      <a:r>
                        <a:rPr lang="es-ES" sz="2200" b="1" kern="1200" dirty="0">
                          <a:solidFill>
                            <a:schemeClr val="accent5">
                              <a:lumMod val="50000"/>
                            </a:schemeClr>
                          </a:solidFill>
                          <a:effectLst/>
                          <a:latin typeface="+mn-lt"/>
                          <a:ea typeface="+mn-ea"/>
                          <a:cs typeface="+mn-cs"/>
                        </a:rPr>
                        <a:t>sufrió</a:t>
                      </a:r>
                      <a:r>
                        <a:rPr lang="es-ES" sz="2200" b="0" kern="1200" dirty="0">
                          <a:solidFill>
                            <a:schemeClr val="accent5">
                              <a:lumMod val="50000"/>
                            </a:schemeClr>
                          </a:solidFill>
                          <a:effectLst/>
                          <a:latin typeface="+mn-lt"/>
                          <a:ea typeface="+mn-ea"/>
                          <a:cs typeface="+mn-cs"/>
                        </a:rPr>
                        <a:t> un cambio de </a:t>
                      </a:r>
                      <a:r>
                        <a:rPr lang="es-ES" sz="2200" b="1" kern="1200" dirty="0">
                          <a:solidFill>
                            <a:schemeClr val="accent5">
                              <a:lumMod val="50000"/>
                            </a:schemeClr>
                          </a:solidFill>
                          <a:effectLst/>
                          <a:latin typeface="+mn-lt"/>
                          <a:ea typeface="+mn-ea"/>
                          <a:cs typeface="+mn-cs"/>
                        </a:rPr>
                        <a:t>dirección</a:t>
                      </a:r>
                      <a:r>
                        <a:rPr lang="es-ES" sz="2200" b="0" kern="1200" dirty="0">
                          <a:solidFill>
                            <a:schemeClr val="accent5">
                              <a:lumMod val="50000"/>
                            </a:schemeClr>
                          </a:solidFill>
                          <a:effectLst/>
                          <a:latin typeface="+mn-lt"/>
                          <a:ea typeface="+mn-ea"/>
                          <a:cs typeface="+mn-cs"/>
                        </a:rPr>
                        <a:t>.</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92913307"/>
                  </a:ext>
                </a:extLst>
              </a:tr>
            </a:tbl>
          </a:graphicData>
        </a:graphic>
      </p:graphicFrame>
    </p:spTree>
    <p:extLst>
      <p:ext uri="{BB962C8B-B14F-4D97-AF65-F5344CB8AC3E}">
        <p14:creationId xmlns:p14="http://schemas.microsoft.com/office/powerpoint/2010/main" val="2754730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8C4B39-AF20-AA42-A575-FB9CE2A6E841}"/>
              </a:ext>
            </a:extLst>
          </p:cNvPr>
          <p:cNvSpPr txBox="1"/>
          <p:nvPr/>
        </p:nvSpPr>
        <p:spPr>
          <a:xfrm>
            <a:off x="5934163" y="-48627"/>
            <a:ext cx="3364384" cy="2246769"/>
          </a:xfrm>
          <a:prstGeom prst="rect">
            <a:avLst/>
          </a:prstGeom>
          <a:noFill/>
        </p:spPr>
        <p:txBody>
          <a:bodyPr wrap="square" numCol="1" rtlCol="0">
            <a:spAutoFit/>
          </a:bodyPr>
          <a:lstStyle/>
          <a:p>
            <a:pPr algn="l"/>
            <a:r>
              <a:rPr lang="en-US" sz="2000" dirty="0">
                <a:solidFill>
                  <a:schemeClr val="accent5">
                    <a:lumMod val="50000"/>
                  </a:schemeClr>
                </a:solidFill>
              </a:rPr>
              <a:t>*</a:t>
            </a:r>
            <a:r>
              <a:rPr lang="en-US" sz="2000" dirty="0" err="1">
                <a:solidFill>
                  <a:schemeClr val="accent5">
                    <a:lumMod val="50000"/>
                  </a:schemeClr>
                </a:solidFill>
              </a:rPr>
              <a:t>empleador</a:t>
            </a:r>
            <a:r>
              <a:rPr lang="en-US" sz="2000" dirty="0">
                <a:solidFill>
                  <a:schemeClr val="accent5">
                    <a:lumMod val="50000"/>
                  </a:schemeClr>
                </a:solidFill>
              </a:rPr>
              <a:t> = employer</a:t>
            </a:r>
          </a:p>
          <a:p>
            <a:pPr algn="l"/>
            <a:r>
              <a:rPr lang="en-US" sz="2000" dirty="0">
                <a:solidFill>
                  <a:schemeClr val="accent5">
                    <a:lumMod val="50000"/>
                  </a:schemeClr>
                </a:solidFill>
              </a:rPr>
              <a:t>*</a:t>
            </a:r>
            <a:r>
              <a:rPr lang="en-US" sz="2000" dirty="0" err="1">
                <a:solidFill>
                  <a:schemeClr val="accent5">
                    <a:lumMod val="50000"/>
                  </a:schemeClr>
                </a:solidFill>
              </a:rPr>
              <a:t>fundador</a:t>
            </a:r>
            <a:r>
              <a:rPr lang="en-US" sz="2000" dirty="0">
                <a:solidFill>
                  <a:schemeClr val="accent5">
                    <a:lumMod val="50000"/>
                  </a:schemeClr>
                </a:solidFill>
              </a:rPr>
              <a:t> = founder</a:t>
            </a:r>
          </a:p>
          <a:p>
            <a:pPr algn="l"/>
            <a:r>
              <a:rPr lang="en-US" sz="2000" dirty="0">
                <a:solidFill>
                  <a:schemeClr val="accent5">
                    <a:lumMod val="50000"/>
                  </a:schemeClr>
                </a:solidFill>
              </a:rPr>
              <a:t>*</a:t>
            </a:r>
            <a:r>
              <a:rPr lang="en-US" sz="2000" dirty="0" err="1">
                <a:solidFill>
                  <a:schemeClr val="accent5">
                    <a:lumMod val="50000"/>
                  </a:schemeClr>
                </a:solidFill>
              </a:rPr>
              <a:t>veloz</a:t>
            </a:r>
            <a:r>
              <a:rPr lang="en-US" sz="2000" dirty="0">
                <a:solidFill>
                  <a:schemeClr val="accent5">
                    <a:lumMod val="50000"/>
                  </a:schemeClr>
                </a:solidFill>
              </a:rPr>
              <a:t> = fast, quick</a:t>
            </a:r>
          </a:p>
          <a:p>
            <a:pPr algn="l"/>
            <a:r>
              <a:rPr lang="en-US" sz="2000" dirty="0">
                <a:solidFill>
                  <a:schemeClr val="accent5">
                    <a:lumMod val="50000"/>
                  </a:schemeClr>
                </a:solidFill>
              </a:rPr>
              <a:t>*</a:t>
            </a:r>
            <a:r>
              <a:rPr lang="en-US" sz="2000" dirty="0" err="1">
                <a:solidFill>
                  <a:schemeClr val="accent5">
                    <a:lumMod val="50000"/>
                  </a:schemeClr>
                </a:solidFill>
              </a:rPr>
              <a:t>diseñar</a:t>
            </a:r>
            <a:r>
              <a:rPr lang="en-US" sz="2000" dirty="0">
                <a:solidFill>
                  <a:schemeClr val="accent5">
                    <a:lumMod val="50000"/>
                  </a:schemeClr>
                </a:solidFill>
              </a:rPr>
              <a:t> = to design</a:t>
            </a:r>
          </a:p>
          <a:p>
            <a:pPr algn="l"/>
            <a:r>
              <a:rPr lang="en-US" sz="2000" dirty="0">
                <a:solidFill>
                  <a:schemeClr val="accent5">
                    <a:lumMod val="50000"/>
                  </a:schemeClr>
                </a:solidFill>
              </a:rPr>
              <a:t>*</a:t>
            </a:r>
            <a:r>
              <a:rPr lang="en-US" sz="2000" dirty="0" err="1">
                <a:solidFill>
                  <a:schemeClr val="accent5">
                    <a:lumMod val="50000"/>
                  </a:schemeClr>
                </a:solidFill>
              </a:rPr>
              <a:t>pintor</a:t>
            </a:r>
            <a:r>
              <a:rPr lang="en-US" sz="2000" dirty="0">
                <a:solidFill>
                  <a:schemeClr val="accent5">
                    <a:lumMod val="50000"/>
                  </a:schemeClr>
                </a:solidFill>
              </a:rPr>
              <a:t> = painter</a:t>
            </a:r>
          </a:p>
          <a:p>
            <a:pPr algn="l"/>
            <a:r>
              <a:rPr lang="en-US" sz="2000" dirty="0">
                <a:solidFill>
                  <a:schemeClr val="accent5">
                    <a:lumMod val="50000"/>
                  </a:schemeClr>
                </a:solidFill>
              </a:rPr>
              <a:t>*</a:t>
            </a:r>
            <a:r>
              <a:rPr lang="en-US" sz="2000" dirty="0" err="1">
                <a:solidFill>
                  <a:schemeClr val="accent5">
                    <a:lumMod val="50000"/>
                  </a:schemeClr>
                </a:solidFill>
              </a:rPr>
              <a:t>calidad</a:t>
            </a:r>
            <a:r>
              <a:rPr lang="en-US" sz="2000" dirty="0">
                <a:solidFill>
                  <a:schemeClr val="accent5">
                    <a:lumMod val="50000"/>
                  </a:schemeClr>
                </a:solidFill>
              </a:rPr>
              <a:t> = quality</a:t>
            </a:r>
          </a:p>
          <a:p>
            <a:pPr algn="l"/>
            <a:r>
              <a:rPr lang="en-US" sz="2000" dirty="0">
                <a:solidFill>
                  <a:schemeClr val="accent5">
                    <a:lumMod val="50000"/>
                  </a:schemeClr>
                </a:solidFill>
              </a:rPr>
              <a:t>*</a:t>
            </a:r>
            <a:r>
              <a:rPr lang="en-US" sz="2000" dirty="0" err="1">
                <a:solidFill>
                  <a:schemeClr val="accent5">
                    <a:lumMod val="50000"/>
                  </a:schemeClr>
                </a:solidFill>
              </a:rPr>
              <a:t>Moscú</a:t>
            </a:r>
            <a:r>
              <a:rPr lang="en-US" sz="2000" dirty="0">
                <a:solidFill>
                  <a:schemeClr val="accent5">
                    <a:lumMod val="50000"/>
                  </a:schemeClr>
                </a:solidFill>
              </a:rPr>
              <a:t> = Moscow</a:t>
            </a: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096000" cy="867128"/>
          </a:xfrm>
          <a:prstGeom prst="rect">
            <a:avLst/>
          </a:prstGeom>
        </p:spPr>
      </p:pic>
      <p:sp>
        <p:nvSpPr>
          <p:cNvPr id="2" name="Title 1"/>
          <p:cNvSpPr>
            <a:spLocks noGrp="1"/>
          </p:cNvSpPr>
          <p:nvPr>
            <p:ph type="title"/>
          </p:nvPr>
        </p:nvSpPr>
        <p:spPr>
          <a:xfrm>
            <a:off x="82286" y="0"/>
            <a:ext cx="5851876" cy="1325563"/>
          </a:xfrm>
        </p:spPr>
        <p:txBody>
          <a:bodyPr>
            <a:normAutofit/>
          </a:bodyPr>
          <a:lstStyle/>
          <a:p>
            <a:r>
              <a:rPr lang="en-GB" sz="3200" b="1" dirty="0">
                <a:solidFill>
                  <a:schemeClr val="bg1"/>
                </a:solidFill>
              </a:rPr>
              <a:t>Una </a:t>
            </a:r>
            <a:r>
              <a:rPr lang="en-GB" sz="3200" b="1" dirty="0" err="1">
                <a:solidFill>
                  <a:schemeClr val="bg1"/>
                </a:solidFill>
              </a:rPr>
              <a:t>visita</a:t>
            </a:r>
            <a:r>
              <a:rPr lang="en-GB" sz="3200" b="1" dirty="0">
                <a:solidFill>
                  <a:schemeClr val="bg1"/>
                </a:solidFill>
              </a:rPr>
              <a:t> a una </a:t>
            </a:r>
            <a:r>
              <a:rPr lang="en-GB" sz="3200" b="1" dirty="0" err="1">
                <a:solidFill>
                  <a:schemeClr val="bg1"/>
                </a:solidFill>
              </a:rPr>
              <a:t>empresa</a:t>
            </a:r>
            <a:endParaRPr lang="en-GB" sz="32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298546" y="258166"/>
            <a:ext cx="2629597" cy="602824"/>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18" name="TextBox 17">
            <a:extLst>
              <a:ext uri="{FF2B5EF4-FFF2-40B4-BE49-F238E27FC236}">
                <a16:creationId xmlns:a16="http://schemas.microsoft.com/office/drawing/2014/main" id="{2A05D469-EE47-4E48-95E7-6E634CCF509F}"/>
              </a:ext>
            </a:extLst>
          </p:cNvPr>
          <p:cNvSpPr txBox="1"/>
          <p:nvPr/>
        </p:nvSpPr>
        <p:spPr>
          <a:xfrm>
            <a:off x="115140" y="1627408"/>
            <a:ext cx="2461734" cy="646331"/>
          </a:xfrm>
          <a:prstGeom prst="rect">
            <a:avLst/>
          </a:prstGeom>
          <a:noFill/>
        </p:spPr>
        <p:txBody>
          <a:bodyPr wrap="square" rtlCol="0">
            <a:spAutoFit/>
          </a:bodyPr>
          <a:lstStyle/>
          <a:p>
            <a:pPr algn="ctr" hangingPunct="0">
              <a:defRPr/>
            </a:pPr>
            <a:r>
              <a:rPr lang="en-US" sz="3600" b="1" dirty="0">
                <a:solidFill>
                  <a:srgbClr val="203864"/>
                </a:solidFill>
                <a:latin typeface="Century Gothic" panose="020B0502020202020204" pitchFamily="34" charset="0"/>
              </a:rPr>
              <a:t>Persona A</a:t>
            </a:r>
          </a:p>
        </p:txBody>
      </p:sp>
      <p:sp>
        <p:nvSpPr>
          <p:cNvPr id="20" name="TextBox 19">
            <a:extLst>
              <a:ext uri="{FF2B5EF4-FFF2-40B4-BE49-F238E27FC236}">
                <a16:creationId xmlns:a16="http://schemas.microsoft.com/office/drawing/2014/main" id="{78F4DC56-A454-47EA-A2D3-E4E0125E9F17}"/>
              </a:ext>
            </a:extLst>
          </p:cNvPr>
          <p:cNvSpPr txBox="1"/>
          <p:nvPr/>
        </p:nvSpPr>
        <p:spPr>
          <a:xfrm>
            <a:off x="9699512" y="1588819"/>
            <a:ext cx="2360182" cy="646331"/>
          </a:xfrm>
          <a:prstGeom prst="rect">
            <a:avLst/>
          </a:prstGeom>
          <a:noFill/>
        </p:spPr>
        <p:txBody>
          <a:bodyPr wrap="square" rtlCol="0">
            <a:spAutoFit/>
          </a:bodyPr>
          <a:lstStyle/>
          <a:p>
            <a:pPr algn="ctr" hangingPunct="0">
              <a:defRPr/>
            </a:pPr>
            <a:r>
              <a:rPr lang="en-US" sz="3600" b="1" dirty="0">
                <a:solidFill>
                  <a:srgbClr val="203864"/>
                </a:solidFill>
                <a:latin typeface="Century Gothic" panose="020B0502020202020204" pitchFamily="34" charset="0"/>
              </a:rPr>
              <a:t>Persona B</a:t>
            </a:r>
          </a:p>
        </p:txBody>
      </p:sp>
      <p:graphicFrame>
        <p:nvGraphicFramePr>
          <p:cNvPr id="28" name="Table 2">
            <a:extLst>
              <a:ext uri="{FF2B5EF4-FFF2-40B4-BE49-F238E27FC236}">
                <a16:creationId xmlns:a16="http://schemas.microsoft.com/office/drawing/2014/main" id="{0DB57C48-355D-458A-9860-438838D466F1}"/>
              </a:ext>
            </a:extLst>
          </p:cNvPr>
          <p:cNvGraphicFramePr>
            <a:graphicFrameLocks noGrp="1"/>
          </p:cNvGraphicFramePr>
          <p:nvPr>
            <p:extLst>
              <p:ext uri="{D42A27DB-BD31-4B8C-83A1-F6EECF244321}">
                <p14:modId xmlns:p14="http://schemas.microsoft.com/office/powerpoint/2010/main" val="2248201729"/>
              </p:ext>
            </p:extLst>
          </p:nvPr>
        </p:nvGraphicFramePr>
        <p:xfrm>
          <a:off x="218842" y="2200052"/>
          <a:ext cx="5857007" cy="4114800"/>
        </p:xfrm>
        <a:graphic>
          <a:graphicData uri="http://schemas.openxmlformats.org/drawingml/2006/table">
            <a:tbl>
              <a:tblPr firstRow="1" bandRow="1">
                <a:tableStyleId>{8A107856-5554-42FB-B03E-39F5DBC370BA}</a:tableStyleId>
              </a:tblPr>
              <a:tblGrid>
                <a:gridCol w="5857007">
                  <a:extLst>
                    <a:ext uri="{9D8B030D-6E8A-4147-A177-3AD203B41FA5}">
                      <a16:colId xmlns:a16="http://schemas.microsoft.com/office/drawing/2014/main" val="3887794188"/>
                    </a:ext>
                  </a:extLst>
                </a:gridCol>
              </a:tblGrid>
              <a:tr h="4053840">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s-ES" sz="2200" b="0" kern="1200" dirty="0">
                          <a:solidFill>
                            <a:srgbClr val="002060"/>
                          </a:solidFill>
                          <a:effectLst/>
                          <a:latin typeface="+mn-lt"/>
                          <a:ea typeface="+mn-ea"/>
                          <a:cs typeface="+mn-cs"/>
                        </a:rPr>
                        <a:t>Hay una ____________ a una empresa _____________  que produce los Chupa </a:t>
                      </a:r>
                      <a:r>
                        <a:rPr lang="es-ES" sz="2200" b="0" kern="1200" dirty="0" err="1">
                          <a:solidFill>
                            <a:srgbClr val="002060"/>
                          </a:solidFill>
                          <a:effectLst/>
                          <a:latin typeface="+mn-lt"/>
                          <a:ea typeface="+mn-ea"/>
                          <a:cs typeface="+mn-cs"/>
                        </a:rPr>
                        <a:t>Chups</a:t>
                      </a:r>
                      <a:r>
                        <a:rPr lang="es-ES" sz="2200" b="0" kern="1200" dirty="0">
                          <a:solidFill>
                            <a:srgbClr val="002060"/>
                          </a:solidFill>
                          <a:effectLst/>
                          <a:latin typeface="+mn-lt"/>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s-ES" sz="2200" b="0" kern="1200" dirty="0">
                          <a:solidFill>
                            <a:srgbClr val="002060"/>
                          </a:solidFill>
                          <a:effectLst/>
                          <a:latin typeface="+mn-lt"/>
                          <a:ea typeface="+mn-ea"/>
                          <a:cs typeface="+mn-cs"/>
                        </a:rPr>
                        <a:t>La ______ para el viaje es aprender cómo es trabajar con un ____________  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s-ES" sz="2200" b="0" kern="1200" dirty="0">
                          <a:solidFill>
                            <a:srgbClr val="002060"/>
                          </a:solidFill>
                          <a:effectLst/>
                          <a:latin typeface="+mn-lt"/>
                          <a:ea typeface="+mn-ea"/>
                          <a:cs typeface="+mn-cs"/>
                        </a:rPr>
                        <a:t>El __________ organiza la visita para el mes de _______.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s-ES" sz="2200" b="0" kern="1200" dirty="0">
                          <a:solidFill>
                            <a:srgbClr val="002060"/>
                          </a:solidFill>
                          <a:effectLst/>
                          <a:latin typeface="+mn-lt"/>
                          <a:ea typeface="+mn-ea"/>
                          <a:cs typeface="+mn-cs"/>
                        </a:rPr>
                        <a:t>No vamos a ir en __________ , vamos a ir en tren porque es más ________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s-ES" sz="2200" b="0" kern="1200" dirty="0">
                          <a:solidFill>
                            <a:srgbClr val="002060"/>
                          </a:solidFill>
                          <a:effectLst/>
                          <a:latin typeface="+mn-lt"/>
                          <a:ea typeface="+mn-ea"/>
                          <a:cs typeface="+mn-cs"/>
                        </a:rPr>
                        <a:t>Vamos a ver la ___________ de los dulces y ________ los vamos a _______.</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92913307"/>
                  </a:ext>
                </a:extLst>
              </a:tr>
            </a:tbl>
          </a:graphicData>
        </a:graphic>
      </p:graphicFrame>
      <p:graphicFrame>
        <p:nvGraphicFramePr>
          <p:cNvPr id="31" name="Table 2">
            <a:extLst>
              <a:ext uri="{FF2B5EF4-FFF2-40B4-BE49-F238E27FC236}">
                <a16:creationId xmlns:a16="http://schemas.microsoft.com/office/drawing/2014/main" id="{A75A8591-F9AD-40AF-B8BF-B03424B5018C}"/>
              </a:ext>
            </a:extLst>
          </p:cNvPr>
          <p:cNvGraphicFramePr>
            <a:graphicFrameLocks noGrp="1"/>
          </p:cNvGraphicFramePr>
          <p:nvPr>
            <p:extLst>
              <p:ext uri="{D42A27DB-BD31-4B8C-83A1-F6EECF244321}">
                <p14:modId xmlns:p14="http://schemas.microsoft.com/office/powerpoint/2010/main" val="3871758996"/>
              </p:ext>
            </p:extLst>
          </p:nvPr>
        </p:nvGraphicFramePr>
        <p:xfrm>
          <a:off x="6235791" y="2200053"/>
          <a:ext cx="5779582" cy="4125718"/>
        </p:xfrm>
        <a:graphic>
          <a:graphicData uri="http://schemas.openxmlformats.org/drawingml/2006/table">
            <a:tbl>
              <a:tblPr firstRow="1" bandRow="1">
                <a:tableStyleId>{8A107856-5554-42FB-B03E-39F5DBC370BA}</a:tableStyleId>
              </a:tblPr>
              <a:tblGrid>
                <a:gridCol w="5779582">
                  <a:extLst>
                    <a:ext uri="{9D8B030D-6E8A-4147-A177-3AD203B41FA5}">
                      <a16:colId xmlns:a16="http://schemas.microsoft.com/office/drawing/2014/main" val="3887794188"/>
                    </a:ext>
                  </a:extLst>
                </a:gridCol>
              </a:tblGrid>
              <a:tr h="4125718">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s-ES" sz="2200" b="0" kern="1200" dirty="0">
                          <a:solidFill>
                            <a:schemeClr val="accent5">
                              <a:lumMod val="50000"/>
                            </a:schemeClr>
                          </a:solidFill>
                          <a:effectLst/>
                          <a:latin typeface="+mn-lt"/>
                          <a:ea typeface="+mn-ea"/>
                          <a:cs typeface="+mn-cs"/>
                        </a:rPr>
                        <a:t>El </a:t>
                      </a:r>
                      <a:r>
                        <a:rPr lang="es-ES" sz="2200" b="0" kern="1200" dirty="0">
                          <a:solidFill>
                            <a:srgbClr val="002060"/>
                          </a:solidFill>
                          <a:effectLst/>
                          <a:latin typeface="+mn-lt"/>
                          <a:ea typeface="+mn-ea"/>
                          <a:cs typeface="+mn-cs"/>
                        </a:rPr>
                        <a:t>__________</a:t>
                      </a:r>
                      <a:r>
                        <a:rPr lang="es-ES" sz="2200" b="1" kern="1200" dirty="0">
                          <a:solidFill>
                            <a:schemeClr val="accent5">
                              <a:lumMod val="50000"/>
                            </a:schemeClr>
                          </a:solidFill>
                          <a:effectLst/>
                          <a:latin typeface="+mn-lt"/>
                          <a:ea typeface="+mn-ea"/>
                          <a:cs typeface="+mn-cs"/>
                        </a:rPr>
                        <a:t> </a:t>
                      </a:r>
                      <a:r>
                        <a:rPr lang="es-ES" sz="2200" b="0" kern="1200" dirty="0">
                          <a:solidFill>
                            <a:schemeClr val="accent5">
                              <a:lumMod val="50000"/>
                            </a:schemeClr>
                          </a:solidFill>
                          <a:effectLst/>
                          <a:latin typeface="+mn-lt"/>
                          <a:ea typeface="+mn-ea"/>
                          <a:cs typeface="+mn-cs"/>
                        </a:rPr>
                        <a:t>de Chupa </a:t>
                      </a:r>
                      <a:r>
                        <a:rPr lang="es-ES" sz="2200" b="0" kern="1200" dirty="0" err="1">
                          <a:solidFill>
                            <a:schemeClr val="accent5">
                              <a:lumMod val="50000"/>
                            </a:schemeClr>
                          </a:solidFill>
                          <a:effectLst/>
                          <a:latin typeface="+mn-lt"/>
                          <a:ea typeface="+mn-ea"/>
                          <a:cs typeface="+mn-cs"/>
                        </a:rPr>
                        <a:t>Chups</a:t>
                      </a:r>
                      <a:r>
                        <a:rPr lang="es-ES" sz="2200" b="0" kern="1200" dirty="0">
                          <a:solidFill>
                            <a:schemeClr val="accent5">
                              <a:lumMod val="50000"/>
                            </a:schemeClr>
                          </a:solidFill>
                          <a:effectLst/>
                          <a:latin typeface="+mn-lt"/>
                          <a:ea typeface="+mn-ea"/>
                          <a:cs typeface="+mn-cs"/>
                        </a:rPr>
                        <a:t>, Enrico Berat, </a:t>
                      </a:r>
                      <a:r>
                        <a:rPr lang="es-ES" sz="2200" b="0" kern="1200" dirty="0">
                          <a:solidFill>
                            <a:srgbClr val="002060"/>
                          </a:solidFill>
                          <a:effectLst/>
                          <a:latin typeface="+mn-lt"/>
                          <a:ea typeface="+mn-ea"/>
                          <a:cs typeface="+mn-cs"/>
                        </a:rPr>
                        <a:t>__________</a:t>
                      </a:r>
                      <a:r>
                        <a:rPr lang="es-ES" sz="2200" b="1" kern="1200" dirty="0">
                          <a:solidFill>
                            <a:schemeClr val="accent5">
                              <a:lumMod val="50000"/>
                            </a:schemeClr>
                          </a:solidFill>
                          <a:effectLst/>
                          <a:latin typeface="+mn-lt"/>
                          <a:ea typeface="+mn-ea"/>
                          <a:cs typeface="+mn-cs"/>
                        </a:rPr>
                        <a:t> </a:t>
                      </a:r>
                      <a:r>
                        <a:rPr lang="es-ES" sz="2200" b="0" kern="1200" dirty="0">
                          <a:solidFill>
                            <a:schemeClr val="accent5">
                              <a:lumMod val="50000"/>
                            </a:schemeClr>
                          </a:solidFill>
                          <a:effectLst/>
                          <a:latin typeface="+mn-lt"/>
                          <a:ea typeface="+mn-ea"/>
                          <a:cs typeface="+mn-cs"/>
                        </a:rPr>
                        <a:t>el negocio hace más de sesenta años.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s-ES" sz="2200" b="0" kern="1200" dirty="0">
                          <a:solidFill>
                            <a:schemeClr val="accent5">
                              <a:lumMod val="50000"/>
                            </a:schemeClr>
                          </a:solidFill>
                          <a:effectLst/>
                          <a:latin typeface="+mn-lt"/>
                          <a:ea typeface="+mn-ea"/>
                          <a:cs typeface="+mn-cs"/>
                        </a:rPr>
                        <a:t>El logo lo </a:t>
                      </a:r>
                      <a:r>
                        <a:rPr lang="es-ES" sz="2200" b="0" kern="1200" dirty="0">
                          <a:solidFill>
                            <a:srgbClr val="002060"/>
                          </a:solidFill>
                          <a:effectLst/>
                          <a:latin typeface="+mn-lt"/>
                          <a:ea typeface="+mn-ea"/>
                          <a:cs typeface="+mn-cs"/>
                        </a:rPr>
                        <a:t>__________</a:t>
                      </a:r>
                      <a:r>
                        <a:rPr lang="es-ES" sz="2200" b="0" kern="1200" dirty="0">
                          <a:solidFill>
                            <a:schemeClr val="accent5">
                              <a:lumMod val="50000"/>
                            </a:schemeClr>
                          </a:solidFill>
                          <a:effectLst/>
                          <a:latin typeface="+mn-lt"/>
                          <a:ea typeface="+mn-ea"/>
                          <a:cs typeface="+mn-cs"/>
                        </a:rPr>
                        <a:t> un </a:t>
                      </a:r>
                      <a:r>
                        <a:rPr lang="es-ES" sz="2200" b="0" kern="1200" dirty="0">
                          <a:solidFill>
                            <a:srgbClr val="002060"/>
                          </a:solidFill>
                          <a:effectLst/>
                          <a:latin typeface="+mn-lt"/>
                          <a:ea typeface="+mn-ea"/>
                          <a:cs typeface="+mn-cs"/>
                        </a:rPr>
                        <a:t>__________</a:t>
                      </a:r>
                      <a:r>
                        <a:rPr lang="es-ES" sz="2200" b="0" kern="1200" dirty="0">
                          <a:solidFill>
                            <a:schemeClr val="accent5">
                              <a:lumMod val="50000"/>
                            </a:schemeClr>
                          </a:solidFill>
                          <a:effectLst/>
                          <a:latin typeface="+mn-lt"/>
                          <a:ea typeface="+mn-ea"/>
                          <a:cs typeface="+mn-cs"/>
                        </a:rPr>
                        <a:t> muy conocido: </a:t>
                      </a:r>
                      <a:r>
                        <a:rPr lang="es-ES" sz="2200" b="0" kern="1200" dirty="0">
                          <a:solidFill>
                            <a:srgbClr val="002060"/>
                          </a:solidFill>
                          <a:effectLst/>
                          <a:latin typeface="+mn-lt"/>
                          <a:ea typeface="+mn-ea"/>
                          <a:cs typeface="+mn-cs"/>
                        </a:rPr>
                        <a:t>__________</a:t>
                      </a:r>
                      <a:r>
                        <a:rPr lang="es-ES" sz="2200" b="0" kern="1200" dirty="0">
                          <a:solidFill>
                            <a:schemeClr val="accent5">
                              <a:lumMod val="50000"/>
                            </a:schemeClr>
                          </a:solidFill>
                          <a:effectLst/>
                          <a:latin typeface="+mn-lt"/>
                          <a:ea typeface="+mn-ea"/>
                          <a:cs typeface="+mn-cs"/>
                        </a:rPr>
                        <a:t> </a:t>
                      </a:r>
                      <a:r>
                        <a:rPr lang="es-ES" sz="2200" b="0" kern="1200" dirty="0">
                          <a:solidFill>
                            <a:srgbClr val="002060"/>
                          </a:solidFill>
                          <a:effectLst/>
                          <a:latin typeface="+mn-lt"/>
                          <a:ea typeface="+mn-ea"/>
                          <a:cs typeface="+mn-cs"/>
                        </a:rPr>
                        <a:t>________</a:t>
                      </a:r>
                      <a:r>
                        <a:rPr lang="es-ES" sz="2200" b="0" kern="1200" dirty="0">
                          <a:solidFill>
                            <a:schemeClr val="accent5">
                              <a:lumMod val="50000"/>
                            </a:schemeClr>
                          </a:solidFill>
                          <a:effectLst/>
                          <a:latin typeface="+mn-lt"/>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s-ES" sz="2200" b="0" kern="1200" dirty="0">
                          <a:solidFill>
                            <a:schemeClr val="accent5">
                              <a:lumMod val="50000"/>
                            </a:schemeClr>
                          </a:solidFill>
                          <a:effectLst/>
                          <a:latin typeface="+mn-lt"/>
                          <a:ea typeface="+mn-ea"/>
                          <a:cs typeface="+mn-cs"/>
                        </a:rPr>
                        <a:t>La </a:t>
                      </a:r>
                      <a:r>
                        <a:rPr lang="es-ES" sz="2200" b="0" kern="1200" dirty="0">
                          <a:solidFill>
                            <a:srgbClr val="002060"/>
                          </a:solidFill>
                          <a:effectLst/>
                          <a:latin typeface="+mn-lt"/>
                          <a:ea typeface="+mn-ea"/>
                          <a:cs typeface="+mn-cs"/>
                        </a:rPr>
                        <a:t>___________</a:t>
                      </a:r>
                      <a:r>
                        <a:rPr lang="es-ES" sz="2200" b="0" kern="1200" dirty="0">
                          <a:solidFill>
                            <a:schemeClr val="accent5">
                              <a:lumMod val="50000"/>
                            </a:schemeClr>
                          </a:solidFill>
                          <a:effectLst/>
                          <a:latin typeface="+mn-lt"/>
                          <a:ea typeface="+mn-ea"/>
                          <a:cs typeface="+mn-cs"/>
                        </a:rPr>
                        <a:t> de la empresa es </a:t>
                      </a:r>
                      <a:r>
                        <a:rPr lang="es-ES" sz="2200" b="0" kern="1200" dirty="0">
                          <a:solidFill>
                            <a:srgbClr val="002060"/>
                          </a:solidFill>
                          <a:effectLst/>
                          <a:latin typeface="+mn-lt"/>
                          <a:ea typeface="+mn-ea"/>
                          <a:cs typeface="+mn-cs"/>
                        </a:rPr>
                        <a:t>___________</a:t>
                      </a:r>
                      <a:r>
                        <a:rPr lang="es-ES" sz="2200" b="0" kern="1200" dirty="0">
                          <a:solidFill>
                            <a:schemeClr val="accent5">
                              <a:lumMod val="50000"/>
                            </a:schemeClr>
                          </a:solidFill>
                          <a:effectLst/>
                          <a:latin typeface="+mn-lt"/>
                          <a:ea typeface="+mn-ea"/>
                          <a:cs typeface="+mn-cs"/>
                        </a:rPr>
                        <a:t> dulces de </a:t>
                      </a:r>
                      <a:r>
                        <a:rPr lang="es-ES" sz="2200" b="0" kern="1200" dirty="0">
                          <a:solidFill>
                            <a:srgbClr val="002060"/>
                          </a:solidFill>
                          <a:effectLst/>
                          <a:latin typeface="+mn-lt"/>
                          <a:ea typeface="+mn-ea"/>
                          <a:cs typeface="+mn-cs"/>
                        </a:rPr>
                        <a:t>___________</a:t>
                      </a:r>
                      <a:r>
                        <a:rPr lang="es-ES" sz="2200" b="0" kern="1200" dirty="0">
                          <a:solidFill>
                            <a:schemeClr val="accent5">
                              <a:lumMod val="50000"/>
                            </a:schemeClr>
                          </a:solidFill>
                          <a:effectLst/>
                          <a:latin typeface="+mn-lt"/>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s-ES" sz="2200" b="0" kern="1200" dirty="0">
                          <a:solidFill>
                            <a:schemeClr val="accent5">
                              <a:lumMod val="50000"/>
                            </a:schemeClr>
                          </a:solidFill>
                          <a:effectLst/>
                          <a:latin typeface="+mn-lt"/>
                          <a:ea typeface="+mn-ea"/>
                          <a:cs typeface="+mn-cs"/>
                        </a:rPr>
                        <a:t>En los noventa el rey </a:t>
                      </a:r>
                      <a:r>
                        <a:rPr lang="es-ES" sz="2200" b="0" kern="1200" dirty="0">
                          <a:solidFill>
                            <a:srgbClr val="002060"/>
                          </a:solidFill>
                          <a:effectLst/>
                          <a:latin typeface="+mn-lt"/>
                          <a:ea typeface="+mn-ea"/>
                          <a:cs typeface="+mn-cs"/>
                        </a:rPr>
                        <a:t>___________</a:t>
                      </a:r>
                      <a:r>
                        <a:rPr lang="es-ES" sz="2200" b="0" kern="1200" dirty="0">
                          <a:solidFill>
                            <a:schemeClr val="accent5">
                              <a:lumMod val="50000"/>
                            </a:schemeClr>
                          </a:solidFill>
                          <a:effectLst/>
                          <a:latin typeface="+mn-lt"/>
                          <a:ea typeface="+mn-ea"/>
                          <a:cs typeface="+mn-cs"/>
                        </a:rPr>
                        <a:t> a </a:t>
                      </a:r>
                      <a:r>
                        <a:rPr lang="es-ES" sz="2200" b="0" kern="1200" dirty="0">
                          <a:solidFill>
                            <a:srgbClr val="002060"/>
                          </a:solidFill>
                          <a:effectLst/>
                          <a:latin typeface="+mn-lt"/>
                          <a:ea typeface="+mn-ea"/>
                          <a:cs typeface="+mn-cs"/>
                        </a:rPr>
                        <a:t>___________</a:t>
                      </a:r>
                      <a:r>
                        <a:rPr lang="es-ES" sz="2200" b="0" kern="1200" dirty="0">
                          <a:solidFill>
                            <a:schemeClr val="accent5">
                              <a:lumMod val="50000"/>
                            </a:schemeClr>
                          </a:solidFill>
                          <a:effectLst/>
                          <a:latin typeface="+mn-lt"/>
                          <a:ea typeface="+mn-ea"/>
                          <a:cs typeface="+mn-cs"/>
                        </a:rPr>
                        <a:t> para </a:t>
                      </a:r>
                      <a:r>
                        <a:rPr lang="es-ES" sz="2200" b="0" kern="1200" dirty="0">
                          <a:solidFill>
                            <a:srgbClr val="002060"/>
                          </a:solidFill>
                          <a:effectLst/>
                          <a:latin typeface="+mn-lt"/>
                          <a:ea typeface="+mn-ea"/>
                          <a:cs typeface="+mn-cs"/>
                        </a:rPr>
                        <a:t>___________</a:t>
                      </a:r>
                      <a:r>
                        <a:rPr lang="es-ES" sz="2200" b="0" kern="1200" dirty="0">
                          <a:solidFill>
                            <a:schemeClr val="accent5">
                              <a:lumMod val="50000"/>
                            </a:schemeClr>
                          </a:solidFill>
                          <a:effectLst/>
                          <a:latin typeface="+mn-lt"/>
                          <a:ea typeface="+mn-ea"/>
                          <a:cs typeface="+mn-cs"/>
                        </a:rPr>
                        <a:t> el éxito de la empresa </a:t>
                      </a:r>
                      <a:r>
                        <a:rPr lang="es-ES" sz="2200" b="0" kern="1200" dirty="0">
                          <a:solidFill>
                            <a:srgbClr val="002060"/>
                          </a:solidFill>
                          <a:effectLst/>
                          <a:latin typeface="+mn-lt"/>
                          <a:ea typeface="+mn-ea"/>
                          <a:cs typeface="+mn-cs"/>
                        </a:rPr>
                        <a:t>____________</a:t>
                      </a:r>
                      <a:r>
                        <a:rPr lang="es-ES" sz="2200" b="0" kern="1200" dirty="0">
                          <a:solidFill>
                            <a:schemeClr val="accent5">
                              <a:lumMod val="50000"/>
                            </a:schemeClr>
                          </a:solidFill>
                          <a:effectLst/>
                          <a:latin typeface="+mn-lt"/>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s-ES" sz="2200" b="0" kern="1200" dirty="0">
                          <a:solidFill>
                            <a:schemeClr val="accent5">
                              <a:lumMod val="50000"/>
                            </a:schemeClr>
                          </a:solidFill>
                          <a:effectLst/>
                          <a:latin typeface="+mn-lt"/>
                          <a:ea typeface="+mn-ea"/>
                          <a:cs typeface="+mn-cs"/>
                        </a:rPr>
                        <a:t>En 2006 la empresa </a:t>
                      </a:r>
                      <a:r>
                        <a:rPr lang="es-ES" sz="2200" b="0" kern="1200" dirty="0">
                          <a:solidFill>
                            <a:srgbClr val="002060"/>
                          </a:solidFill>
                          <a:effectLst/>
                          <a:latin typeface="+mn-lt"/>
                          <a:ea typeface="+mn-ea"/>
                          <a:cs typeface="+mn-cs"/>
                        </a:rPr>
                        <a:t>_________</a:t>
                      </a:r>
                      <a:r>
                        <a:rPr lang="es-ES" sz="2200" b="0" kern="1200" dirty="0">
                          <a:solidFill>
                            <a:schemeClr val="accent5">
                              <a:lumMod val="50000"/>
                            </a:schemeClr>
                          </a:solidFill>
                          <a:effectLst/>
                          <a:latin typeface="+mn-lt"/>
                          <a:ea typeface="+mn-ea"/>
                          <a:cs typeface="+mn-cs"/>
                        </a:rPr>
                        <a:t> un cambio de </a:t>
                      </a:r>
                      <a:r>
                        <a:rPr lang="es-ES" sz="2200" b="0" kern="1200" dirty="0">
                          <a:solidFill>
                            <a:srgbClr val="002060"/>
                          </a:solidFill>
                          <a:effectLst/>
                          <a:latin typeface="+mn-lt"/>
                          <a:ea typeface="+mn-ea"/>
                          <a:cs typeface="+mn-cs"/>
                        </a:rPr>
                        <a:t>_________.</a:t>
                      </a:r>
                      <a:endParaRPr lang="es-ES" sz="2200" b="0" kern="1200" dirty="0">
                        <a:solidFill>
                          <a:schemeClr val="accent5">
                            <a:lumMod val="50000"/>
                          </a:schemeClr>
                        </a:solidFill>
                        <a:effectLst/>
                        <a:latin typeface="+mn-lt"/>
                        <a:ea typeface="+mn-ea"/>
                        <a:cs typeface="+mn-cs"/>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92913307"/>
                  </a:ext>
                </a:extLst>
              </a:tr>
            </a:tbl>
          </a:graphicData>
        </a:graphic>
      </p:graphicFrame>
      <p:sp>
        <p:nvSpPr>
          <p:cNvPr id="6" name="CuadroTexto 5">
            <a:extLst>
              <a:ext uri="{FF2B5EF4-FFF2-40B4-BE49-F238E27FC236}">
                <a16:creationId xmlns:a16="http://schemas.microsoft.com/office/drawing/2014/main" id="{67CB8D05-33D7-0647-B6C9-FF304645B9AF}"/>
              </a:ext>
            </a:extLst>
          </p:cNvPr>
          <p:cNvSpPr txBox="1"/>
          <p:nvPr/>
        </p:nvSpPr>
        <p:spPr>
          <a:xfrm>
            <a:off x="701945" y="2510971"/>
            <a:ext cx="1986441" cy="430887"/>
          </a:xfrm>
          <a:prstGeom prst="rect">
            <a:avLst/>
          </a:prstGeom>
          <a:noFill/>
        </p:spPr>
        <p:txBody>
          <a:bodyPr wrap="none" rtlCol="0">
            <a:spAutoFit/>
          </a:bodyPr>
          <a:lstStyle/>
          <a:p>
            <a:pPr algn="l"/>
            <a:r>
              <a:rPr lang="es-ES" sz="2200" b="1" dirty="0">
                <a:solidFill>
                  <a:schemeClr val="accent2"/>
                </a:solidFill>
              </a:rPr>
              <a:t>internacional</a:t>
            </a:r>
            <a:endParaRPr lang="es-GB" sz="2200" b="1" dirty="0">
              <a:solidFill>
                <a:schemeClr val="accent2"/>
              </a:solidFill>
            </a:endParaRPr>
          </a:p>
        </p:txBody>
      </p:sp>
      <p:sp>
        <p:nvSpPr>
          <p:cNvPr id="16" name="CuadroTexto 15">
            <a:extLst>
              <a:ext uri="{FF2B5EF4-FFF2-40B4-BE49-F238E27FC236}">
                <a16:creationId xmlns:a16="http://schemas.microsoft.com/office/drawing/2014/main" id="{CAD8E362-5D3F-7944-828A-750F9948C2E6}"/>
              </a:ext>
            </a:extLst>
          </p:cNvPr>
          <p:cNvSpPr txBox="1"/>
          <p:nvPr/>
        </p:nvSpPr>
        <p:spPr>
          <a:xfrm>
            <a:off x="1961215" y="2165575"/>
            <a:ext cx="1507144" cy="430887"/>
          </a:xfrm>
          <a:prstGeom prst="rect">
            <a:avLst/>
          </a:prstGeom>
          <a:noFill/>
        </p:spPr>
        <p:txBody>
          <a:bodyPr wrap="none" rtlCol="0">
            <a:spAutoFit/>
          </a:bodyPr>
          <a:lstStyle/>
          <a:p>
            <a:pPr algn="l"/>
            <a:r>
              <a:rPr lang="es-ES" sz="2200" b="1" dirty="0">
                <a:solidFill>
                  <a:schemeClr val="accent2"/>
                </a:solidFill>
              </a:rPr>
              <a:t>excursión</a:t>
            </a:r>
            <a:endParaRPr lang="es-GB" sz="2200" b="1" dirty="0">
              <a:solidFill>
                <a:schemeClr val="accent2"/>
              </a:solidFill>
            </a:endParaRPr>
          </a:p>
        </p:txBody>
      </p:sp>
      <p:sp>
        <p:nvSpPr>
          <p:cNvPr id="13" name="CuadroTexto 5">
            <a:extLst>
              <a:ext uri="{FF2B5EF4-FFF2-40B4-BE49-F238E27FC236}">
                <a16:creationId xmlns:a16="http://schemas.microsoft.com/office/drawing/2014/main" id="{248BEBA4-01B4-6742-8181-0531D709B593}"/>
              </a:ext>
            </a:extLst>
          </p:cNvPr>
          <p:cNvSpPr txBox="1"/>
          <p:nvPr/>
        </p:nvSpPr>
        <p:spPr>
          <a:xfrm>
            <a:off x="1115481" y="3184021"/>
            <a:ext cx="941283" cy="430887"/>
          </a:xfrm>
          <a:prstGeom prst="rect">
            <a:avLst/>
          </a:prstGeom>
          <a:noFill/>
        </p:spPr>
        <p:txBody>
          <a:bodyPr wrap="none" rtlCol="0">
            <a:spAutoFit/>
          </a:bodyPr>
          <a:lstStyle/>
          <a:p>
            <a:pPr algn="l"/>
            <a:r>
              <a:rPr lang="es-ES" sz="2200" b="1" dirty="0">
                <a:solidFill>
                  <a:schemeClr val="accent2"/>
                </a:solidFill>
              </a:rPr>
              <a:t>razón</a:t>
            </a:r>
            <a:endParaRPr lang="es-GB" sz="2200" b="1" dirty="0">
              <a:solidFill>
                <a:schemeClr val="accent2"/>
              </a:solidFill>
            </a:endParaRPr>
          </a:p>
        </p:txBody>
      </p:sp>
      <p:sp>
        <p:nvSpPr>
          <p:cNvPr id="14" name="CuadroTexto 5">
            <a:extLst>
              <a:ext uri="{FF2B5EF4-FFF2-40B4-BE49-F238E27FC236}">
                <a16:creationId xmlns:a16="http://schemas.microsoft.com/office/drawing/2014/main" id="{ED9E939C-6D59-4C41-8FF9-B2D4A3BD3265}"/>
              </a:ext>
            </a:extLst>
          </p:cNvPr>
          <p:cNvSpPr txBox="1"/>
          <p:nvPr/>
        </p:nvSpPr>
        <p:spPr>
          <a:xfrm>
            <a:off x="4071383" y="3525510"/>
            <a:ext cx="1986441" cy="430887"/>
          </a:xfrm>
          <a:prstGeom prst="rect">
            <a:avLst/>
          </a:prstGeom>
          <a:noFill/>
        </p:spPr>
        <p:txBody>
          <a:bodyPr wrap="square" rtlCol="0">
            <a:spAutoFit/>
          </a:bodyPr>
          <a:lstStyle/>
          <a:p>
            <a:pPr algn="l"/>
            <a:r>
              <a:rPr lang="es-ES" sz="2200" b="1" dirty="0">
                <a:solidFill>
                  <a:schemeClr val="accent2"/>
                </a:solidFill>
              </a:rPr>
              <a:t>*empleador</a:t>
            </a:r>
            <a:endParaRPr lang="es-GB" sz="2200" b="1" dirty="0">
              <a:solidFill>
                <a:schemeClr val="accent2"/>
              </a:solidFill>
            </a:endParaRPr>
          </a:p>
        </p:txBody>
      </p:sp>
      <p:sp>
        <p:nvSpPr>
          <p:cNvPr id="15" name="CuadroTexto 5">
            <a:extLst>
              <a:ext uri="{FF2B5EF4-FFF2-40B4-BE49-F238E27FC236}">
                <a16:creationId xmlns:a16="http://schemas.microsoft.com/office/drawing/2014/main" id="{5A0765E7-803B-434C-801A-255657110C3B}"/>
              </a:ext>
            </a:extLst>
          </p:cNvPr>
          <p:cNvSpPr txBox="1"/>
          <p:nvPr/>
        </p:nvSpPr>
        <p:spPr>
          <a:xfrm>
            <a:off x="780241" y="3842482"/>
            <a:ext cx="1361557" cy="430887"/>
          </a:xfrm>
          <a:prstGeom prst="rect">
            <a:avLst/>
          </a:prstGeom>
          <a:noFill/>
        </p:spPr>
        <p:txBody>
          <a:bodyPr wrap="square" rtlCol="0">
            <a:spAutoFit/>
          </a:bodyPr>
          <a:lstStyle/>
          <a:p>
            <a:pPr algn="l"/>
            <a:r>
              <a:rPr lang="es-ES" sz="2200" b="1" dirty="0">
                <a:solidFill>
                  <a:schemeClr val="accent2"/>
                </a:solidFill>
              </a:rPr>
              <a:t>mundial</a:t>
            </a:r>
            <a:endParaRPr lang="es-GB" sz="2200" b="1" dirty="0">
              <a:solidFill>
                <a:schemeClr val="accent2"/>
              </a:solidFill>
            </a:endParaRPr>
          </a:p>
        </p:txBody>
      </p:sp>
      <p:sp>
        <p:nvSpPr>
          <p:cNvPr id="17" name="CuadroTexto 5">
            <a:extLst>
              <a:ext uri="{FF2B5EF4-FFF2-40B4-BE49-F238E27FC236}">
                <a16:creationId xmlns:a16="http://schemas.microsoft.com/office/drawing/2014/main" id="{22F487D0-CD5D-B64B-9360-F2177FDC60FB}"/>
              </a:ext>
            </a:extLst>
          </p:cNvPr>
          <p:cNvSpPr txBox="1"/>
          <p:nvPr/>
        </p:nvSpPr>
        <p:spPr>
          <a:xfrm>
            <a:off x="1073568" y="4174867"/>
            <a:ext cx="1361556" cy="430887"/>
          </a:xfrm>
          <a:prstGeom prst="rect">
            <a:avLst/>
          </a:prstGeom>
          <a:noFill/>
        </p:spPr>
        <p:txBody>
          <a:bodyPr wrap="square" rtlCol="0">
            <a:spAutoFit/>
          </a:bodyPr>
          <a:lstStyle/>
          <a:p>
            <a:pPr algn="l"/>
            <a:r>
              <a:rPr lang="es-ES" sz="2200" b="1" dirty="0">
                <a:solidFill>
                  <a:schemeClr val="accent2"/>
                </a:solidFill>
              </a:rPr>
              <a:t>profesor</a:t>
            </a:r>
            <a:endParaRPr lang="es-GB" sz="2200" b="1" dirty="0">
              <a:solidFill>
                <a:schemeClr val="accent2"/>
              </a:solidFill>
            </a:endParaRPr>
          </a:p>
        </p:txBody>
      </p:sp>
      <p:sp>
        <p:nvSpPr>
          <p:cNvPr id="19" name="CuadroTexto 5">
            <a:extLst>
              <a:ext uri="{FF2B5EF4-FFF2-40B4-BE49-F238E27FC236}">
                <a16:creationId xmlns:a16="http://schemas.microsoft.com/office/drawing/2014/main" id="{EC526C8B-7986-E441-AD99-28404A3CC53A}"/>
              </a:ext>
            </a:extLst>
          </p:cNvPr>
          <p:cNvSpPr txBox="1"/>
          <p:nvPr/>
        </p:nvSpPr>
        <p:spPr>
          <a:xfrm>
            <a:off x="1923593" y="4520262"/>
            <a:ext cx="852971" cy="430887"/>
          </a:xfrm>
          <a:prstGeom prst="rect">
            <a:avLst/>
          </a:prstGeom>
          <a:noFill/>
        </p:spPr>
        <p:txBody>
          <a:bodyPr wrap="square" rtlCol="0">
            <a:spAutoFit/>
          </a:bodyPr>
          <a:lstStyle/>
          <a:p>
            <a:pPr algn="l"/>
            <a:r>
              <a:rPr lang="es-ES" sz="2200" b="1" dirty="0">
                <a:solidFill>
                  <a:schemeClr val="accent2"/>
                </a:solidFill>
              </a:rPr>
              <a:t>abril</a:t>
            </a:r>
            <a:endParaRPr lang="es-GB" sz="2200" b="1" dirty="0">
              <a:solidFill>
                <a:schemeClr val="accent2"/>
              </a:solidFill>
            </a:endParaRPr>
          </a:p>
        </p:txBody>
      </p:sp>
      <p:sp>
        <p:nvSpPr>
          <p:cNvPr id="21" name="CuadroTexto 5">
            <a:extLst>
              <a:ext uri="{FF2B5EF4-FFF2-40B4-BE49-F238E27FC236}">
                <a16:creationId xmlns:a16="http://schemas.microsoft.com/office/drawing/2014/main" id="{77C8B12D-FA26-AA42-89DD-DF6D8CFFF6E3}"/>
              </a:ext>
            </a:extLst>
          </p:cNvPr>
          <p:cNvSpPr txBox="1"/>
          <p:nvPr/>
        </p:nvSpPr>
        <p:spPr>
          <a:xfrm>
            <a:off x="3198779" y="4830886"/>
            <a:ext cx="1361556" cy="430887"/>
          </a:xfrm>
          <a:prstGeom prst="rect">
            <a:avLst/>
          </a:prstGeom>
          <a:noFill/>
        </p:spPr>
        <p:txBody>
          <a:bodyPr wrap="square" rtlCol="0">
            <a:spAutoFit/>
          </a:bodyPr>
          <a:lstStyle/>
          <a:p>
            <a:pPr algn="l"/>
            <a:r>
              <a:rPr lang="es-ES" sz="2200" b="1" dirty="0">
                <a:solidFill>
                  <a:schemeClr val="accent2"/>
                </a:solidFill>
              </a:rPr>
              <a:t>autobús</a:t>
            </a:r>
            <a:endParaRPr lang="es-GB" sz="2200" b="1" dirty="0">
              <a:solidFill>
                <a:schemeClr val="accent2"/>
              </a:solidFill>
            </a:endParaRPr>
          </a:p>
        </p:txBody>
      </p:sp>
      <p:sp>
        <p:nvSpPr>
          <p:cNvPr id="23" name="CuadroTexto 5">
            <a:extLst>
              <a:ext uri="{FF2B5EF4-FFF2-40B4-BE49-F238E27FC236}">
                <a16:creationId xmlns:a16="http://schemas.microsoft.com/office/drawing/2014/main" id="{5A296883-F46C-244D-B09F-EC571F3670A7}"/>
              </a:ext>
            </a:extLst>
          </p:cNvPr>
          <p:cNvSpPr txBox="1"/>
          <p:nvPr/>
        </p:nvSpPr>
        <p:spPr>
          <a:xfrm>
            <a:off x="4086294" y="5178348"/>
            <a:ext cx="1361556" cy="430887"/>
          </a:xfrm>
          <a:prstGeom prst="rect">
            <a:avLst/>
          </a:prstGeom>
          <a:noFill/>
        </p:spPr>
        <p:txBody>
          <a:bodyPr wrap="square" rtlCol="0">
            <a:spAutoFit/>
          </a:bodyPr>
          <a:lstStyle/>
          <a:p>
            <a:pPr algn="l"/>
            <a:r>
              <a:rPr lang="es-ES" sz="2200" b="1" dirty="0">
                <a:solidFill>
                  <a:schemeClr val="accent2"/>
                </a:solidFill>
              </a:rPr>
              <a:t>*veloz</a:t>
            </a:r>
            <a:endParaRPr lang="es-GB" sz="2200" b="1" dirty="0">
              <a:solidFill>
                <a:schemeClr val="accent2"/>
              </a:solidFill>
            </a:endParaRPr>
          </a:p>
        </p:txBody>
      </p:sp>
      <p:sp>
        <p:nvSpPr>
          <p:cNvPr id="24" name="CuadroTexto 5">
            <a:extLst>
              <a:ext uri="{FF2B5EF4-FFF2-40B4-BE49-F238E27FC236}">
                <a16:creationId xmlns:a16="http://schemas.microsoft.com/office/drawing/2014/main" id="{52018D9E-5961-ED4A-BD30-FC5272625E3E}"/>
              </a:ext>
            </a:extLst>
          </p:cNvPr>
          <p:cNvSpPr txBox="1"/>
          <p:nvPr/>
        </p:nvSpPr>
        <p:spPr>
          <a:xfrm>
            <a:off x="2766028" y="5541945"/>
            <a:ext cx="1944429" cy="430887"/>
          </a:xfrm>
          <a:prstGeom prst="rect">
            <a:avLst/>
          </a:prstGeom>
          <a:noFill/>
        </p:spPr>
        <p:txBody>
          <a:bodyPr wrap="square" rtlCol="0">
            <a:spAutoFit/>
          </a:bodyPr>
          <a:lstStyle/>
          <a:p>
            <a:pPr algn="l"/>
            <a:r>
              <a:rPr lang="es-ES" sz="2200" b="1" dirty="0">
                <a:solidFill>
                  <a:schemeClr val="accent2"/>
                </a:solidFill>
              </a:rPr>
              <a:t>producción</a:t>
            </a:r>
            <a:endParaRPr lang="es-GB" sz="2200" b="1" dirty="0">
              <a:solidFill>
                <a:schemeClr val="accent2"/>
              </a:solidFill>
            </a:endParaRPr>
          </a:p>
        </p:txBody>
      </p:sp>
      <p:sp>
        <p:nvSpPr>
          <p:cNvPr id="25" name="CuadroTexto 5">
            <a:extLst>
              <a:ext uri="{FF2B5EF4-FFF2-40B4-BE49-F238E27FC236}">
                <a16:creationId xmlns:a16="http://schemas.microsoft.com/office/drawing/2014/main" id="{BA65ECC6-2881-F244-90A9-E26F0595D023}"/>
              </a:ext>
            </a:extLst>
          </p:cNvPr>
          <p:cNvSpPr txBox="1"/>
          <p:nvPr/>
        </p:nvSpPr>
        <p:spPr>
          <a:xfrm>
            <a:off x="1839417" y="5894883"/>
            <a:ext cx="1361557" cy="430887"/>
          </a:xfrm>
          <a:prstGeom prst="rect">
            <a:avLst/>
          </a:prstGeom>
          <a:noFill/>
        </p:spPr>
        <p:txBody>
          <a:bodyPr wrap="square" rtlCol="0">
            <a:spAutoFit/>
          </a:bodyPr>
          <a:lstStyle/>
          <a:p>
            <a:pPr algn="l"/>
            <a:r>
              <a:rPr lang="es-ES" sz="2200" b="1" dirty="0">
                <a:solidFill>
                  <a:schemeClr val="accent2"/>
                </a:solidFill>
              </a:rPr>
              <a:t>después</a:t>
            </a:r>
            <a:endParaRPr lang="es-GB" sz="2200" b="1" dirty="0">
              <a:solidFill>
                <a:schemeClr val="accent2"/>
              </a:solidFill>
            </a:endParaRPr>
          </a:p>
        </p:txBody>
      </p:sp>
      <p:sp>
        <p:nvSpPr>
          <p:cNvPr id="26" name="CuadroTexto 5">
            <a:extLst>
              <a:ext uri="{FF2B5EF4-FFF2-40B4-BE49-F238E27FC236}">
                <a16:creationId xmlns:a16="http://schemas.microsoft.com/office/drawing/2014/main" id="{A4CD000D-AFF0-C845-A621-C2F9F6592F66}"/>
              </a:ext>
            </a:extLst>
          </p:cNvPr>
          <p:cNvSpPr txBox="1"/>
          <p:nvPr/>
        </p:nvSpPr>
        <p:spPr>
          <a:xfrm>
            <a:off x="4770956" y="5884850"/>
            <a:ext cx="1361557" cy="430887"/>
          </a:xfrm>
          <a:prstGeom prst="rect">
            <a:avLst/>
          </a:prstGeom>
          <a:noFill/>
        </p:spPr>
        <p:txBody>
          <a:bodyPr wrap="square" rtlCol="0">
            <a:spAutoFit/>
          </a:bodyPr>
          <a:lstStyle/>
          <a:p>
            <a:pPr algn="l"/>
            <a:r>
              <a:rPr lang="es-ES" sz="2200" b="1" dirty="0">
                <a:solidFill>
                  <a:schemeClr val="accent2"/>
                </a:solidFill>
              </a:rPr>
              <a:t>probar</a:t>
            </a:r>
            <a:endParaRPr lang="es-GB" sz="2200" b="1" dirty="0">
              <a:solidFill>
                <a:schemeClr val="accent2"/>
              </a:solidFill>
            </a:endParaRPr>
          </a:p>
        </p:txBody>
      </p:sp>
      <p:sp>
        <p:nvSpPr>
          <p:cNvPr id="32" name="CuadroTexto 15">
            <a:extLst>
              <a:ext uri="{FF2B5EF4-FFF2-40B4-BE49-F238E27FC236}">
                <a16:creationId xmlns:a16="http://schemas.microsoft.com/office/drawing/2014/main" id="{9A5B698F-2AA1-D349-AA3A-2FB2E492E0CC}"/>
              </a:ext>
            </a:extLst>
          </p:cNvPr>
          <p:cNvSpPr txBox="1"/>
          <p:nvPr/>
        </p:nvSpPr>
        <p:spPr>
          <a:xfrm>
            <a:off x="6991963" y="2165575"/>
            <a:ext cx="1555234" cy="430887"/>
          </a:xfrm>
          <a:prstGeom prst="rect">
            <a:avLst/>
          </a:prstGeom>
          <a:noFill/>
        </p:spPr>
        <p:txBody>
          <a:bodyPr wrap="none" rtlCol="0">
            <a:spAutoFit/>
          </a:bodyPr>
          <a:lstStyle/>
          <a:p>
            <a:pPr algn="l"/>
            <a:r>
              <a:rPr lang="es-ES" sz="2200" b="1" dirty="0">
                <a:solidFill>
                  <a:schemeClr val="accent2"/>
                </a:solidFill>
              </a:rPr>
              <a:t>*fundador</a:t>
            </a:r>
            <a:endParaRPr lang="es-GB" sz="2200" b="1" dirty="0">
              <a:solidFill>
                <a:schemeClr val="accent2"/>
              </a:solidFill>
            </a:endParaRPr>
          </a:p>
        </p:txBody>
      </p:sp>
      <p:sp>
        <p:nvSpPr>
          <p:cNvPr id="36" name="CuadroTexto 15">
            <a:extLst>
              <a:ext uri="{FF2B5EF4-FFF2-40B4-BE49-F238E27FC236}">
                <a16:creationId xmlns:a16="http://schemas.microsoft.com/office/drawing/2014/main" id="{57481071-55F5-E540-B022-44D05B65B7D4}"/>
              </a:ext>
            </a:extLst>
          </p:cNvPr>
          <p:cNvSpPr txBox="1"/>
          <p:nvPr/>
        </p:nvSpPr>
        <p:spPr>
          <a:xfrm>
            <a:off x="7970399" y="2510970"/>
            <a:ext cx="894797" cy="430887"/>
          </a:xfrm>
          <a:prstGeom prst="rect">
            <a:avLst/>
          </a:prstGeom>
          <a:noFill/>
        </p:spPr>
        <p:txBody>
          <a:bodyPr wrap="none" rtlCol="0">
            <a:spAutoFit/>
          </a:bodyPr>
          <a:lstStyle/>
          <a:p>
            <a:pPr algn="l"/>
            <a:r>
              <a:rPr lang="es-ES" sz="2200" b="1" dirty="0">
                <a:solidFill>
                  <a:schemeClr val="accent2"/>
                </a:solidFill>
              </a:rPr>
              <a:t>abrió</a:t>
            </a:r>
            <a:endParaRPr lang="es-GB" sz="2200" b="1" dirty="0">
              <a:solidFill>
                <a:schemeClr val="accent2"/>
              </a:solidFill>
            </a:endParaRPr>
          </a:p>
        </p:txBody>
      </p:sp>
      <p:sp>
        <p:nvSpPr>
          <p:cNvPr id="42" name="CuadroTexto 15">
            <a:extLst>
              <a:ext uri="{FF2B5EF4-FFF2-40B4-BE49-F238E27FC236}">
                <a16:creationId xmlns:a16="http://schemas.microsoft.com/office/drawing/2014/main" id="{8F419921-1AED-9F49-8909-EC765A30D5C1}"/>
              </a:ext>
            </a:extLst>
          </p:cNvPr>
          <p:cNvSpPr txBox="1"/>
          <p:nvPr/>
        </p:nvSpPr>
        <p:spPr>
          <a:xfrm>
            <a:off x="8204977" y="3184020"/>
            <a:ext cx="1093569" cy="430887"/>
          </a:xfrm>
          <a:prstGeom prst="rect">
            <a:avLst/>
          </a:prstGeom>
          <a:noFill/>
        </p:spPr>
        <p:txBody>
          <a:bodyPr wrap="none" rtlCol="0">
            <a:spAutoFit/>
          </a:bodyPr>
          <a:lstStyle/>
          <a:p>
            <a:pPr algn="l"/>
            <a:r>
              <a:rPr lang="es-ES" sz="2200" b="1" dirty="0">
                <a:solidFill>
                  <a:schemeClr val="accent2"/>
                </a:solidFill>
              </a:rPr>
              <a:t>diseñó</a:t>
            </a:r>
            <a:endParaRPr lang="es-GB" sz="2200" b="1" dirty="0">
              <a:solidFill>
                <a:schemeClr val="accent2"/>
              </a:solidFill>
            </a:endParaRPr>
          </a:p>
        </p:txBody>
      </p:sp>
      <p:sp>
        <p:nvSpPr>
          <p:cNvPr id="43" name="CuadroTexto 15">
            <a:extLst>
              <a:ext uri="{FF2B5EF4-FFF2-40B4-BE49-F238E27FC236}">
                <a16:creationId xmlns:a16="http://schemas.microsoft.com/office/drawing/2014/main" id="{CF2B7C99-C9B7-7B45-A61B-A1EE85FE0A57}"/>
              </a:ext>
            </a:extLst>
          </p:cNvPr>
          <p:cNvSpPr txBox="1"/>
          <p:nvPr/>
        </p:nvSpPr>
        <p:spPr>
          <a:xfrm>
            <a:off x="10191875" y="3143326"/>
            <a:ext cx="963725" cy="430887"/>
          </a:xfrm>
          <a:prstGeom prst="rect">
            <a:avLst/>
          </a:prstGeom>
          <a:noFill/>
        </p:spPr>
        <p:txBody>
          <a:bodyPr wrap="none" rtlCol="0">
            <a:spAutoFit/>
          </a:bodyPr>
          <a:lstStyle/>
          <a:p>
            <a:pPr algn="l"/>
            <a:r>
              <a:rPr lang="es-ES" sz="2200" b="1" dirty="0">
                <a:solidFill>
                  <a:schemeClr val="accent2"/>
                </a:solidFill>
              </a:rPr>
              <a:t>pintor</a:t>
            </a:r>
            <a:endParaRPr lang="es-GB" sz="2200" b="1" dirty="0">
              <a:solidFill>
                <a:schemeClr val="accent2"/>
              </a:solidFill>
            </a:endParaRPr>
          </a:p>
        </p:txBody>
      </p:sp>
      <p:sp>
        <p:nvSpPr>
          <p:cNvPr id="44" name="CuadroTexto 15">
            <a:extLst>
              <a:ext uri="{FF2B5EF4-FFF2-40B4-BE49-F238E27FC236}">
                <a16:creationId xmlns:a16="http://schemas.microsoft.com/office/drawing/2014/main" id="{C40DAC10-5239-EC4F-A380-C800595C1EAB}"/>
              </a:ext>
            </a:extLst>
          </p:cNvPr>
          <p:cNvSpPr txBox="1"/>
          <p:nvPr/>
        </p:nvSpPr>
        <p:spPr>
          <a:xfrm>
            <a:off x="8908154" y="3525509"/>
            <a:ext cx="1386918" cy="430887"/>
          </a:xfrm>
          <a:prstGeom prst="rect">
            <a:avLst/>
          </a:prstGeom>
          <a:noFill/>
        </p:spPr>
        <p:txBody>
          <a:bodyPr wrap="none" rtlCol="0">
            <a:spAutoFit/>
          </a:bodyPr>
          <a:lstStyle/>
          <a:p>
            <a:pPr algn="l"/>
            <a:r>
              <a:rPr lang="es-ES" sz="2200" b="1" dirty="0">
                <a:solidFill>
                  <a:schemeClr val="accent2"/>
                </a:solidFill>
              </a:rPr>
              <a:t>Salvador</a:t>
            </a:r>
            <a:endParaRPr lang="es-GB" sz="2200" b="1" dirty="0">
              <a:solidFill>
                <a:schemeClr val="accent2"/>
              </a:solidFill>
            </a:endParaRPr>
          </a:p>
        </p:txBody>
      </p:sp>
      <p:sp>
        <p:nvSpPr>
          <p:cNvPr id="45" name="CuadroTexto 15">
            <a:extLst>
              <a:ext uri="{FF2B5EF4-FFF2-40B4-BE49-F238E27FC236}">
                <a16:creationId xmlns:a16="http://schemas.microsoft.com/office/drawing/2014/main" id="{FDC129F0-3247-7344-92A3-D7073988A634}"/>
              </a:ext>
            </a:extLst>
          </p:cNvPr>
          <p:cNvSpPr txBox="1"/>
          <p:nvPr/>
        </p:nvSpPr>
        <p:spPr>
          <a:xfrm>
            <a:off x="10647031" y="3525508"/>
            <a:ext cx="702436" cy="430887"/>
          </a:xfrm>
          <a:prstGeom prst="rect">
            <a:avLst/>
          </a:prstGeom>
          <a:noFill/>
        </p:spPr>
        <p:txBody>
          <a:bodyPr wrap="none" rtlCol="0">
            <a:spAutoFit/>
          </a:bodyPr>
          <a:lstStyle/>
          <a:p>
            <a:pPr algn="l"/>
            <a:r>
              <a:rPr lang="es-ES" sz="2200" b="1" dirty="0">
                <a:solidFill>
                  <a:schemeClr val="accent2"/>
                </a:solidFill>
              </a:rPr>
              <a:t>Dalí</a:t>
            </a:r>
            <a:endParaRPr lang="es-GB" sz="2200" b="1" dirty="0">
              <a:solidFill>
                <a:schemeClr val="accent2"/>
              </a:solidFill>
            </a:endParaRPr>
          </a:p>
        </p:txBody>
      </p:sp>
      <p:sp>
        <p:nvSpPr>
          <p:cNvPr id="46" name="CuadroTexto 15">
            <a:extLst>
              <a:ext uri="{FF2B5EF4-FFF2-40B4-BE49-F238E27FC236}">
                <a16:creationId xmlns:a16="http://schemas.microsoft.com/office/drawing/2014/main" id="{5348208F-7B3A-AF48-9DB5-4B97DBC902F8}"/>
              </a:ext>
            </a:extLst>
          </p:cNvPr>
          <p:cNvSpPr txBox="1"/>
          <p:nvPr/>
        </p:nvSpPr>
        <p:spPr>
          <a:xfrm>
            <a:off x="7369127" y="3841440"/>
            <a:ext cx="1058303" cy="430887"/>
          </a:xfrm>
          <a:prstGeom prst="rect">
            <a:avLst/>
          </a:prstGeom>
          <a:noFill/>
        </p:spPr>
        <p:txBody>
          <a:bodyPr wrap="none" rtlCol="0">
            <a:spAutoFit/>
          </a:bodyPr>
          <a:lstStyle/>
          <a:p>
            <a:pPr algn="l"/>
            <a:r>
              <a:rPr lang="es-ES" sz="2200" b="1" dirty="0">
                <a:solidFill>
                  <a:schemeClr val="accent2"/>
                </a:solidFill>
              </a:rPr>
              <a:t>misión</a:t>
            </a:r>
            <a:endParaRPr lang="es-GB" sz="2200" b="1" dirty="0">
              <a:solidFill>
                <a:schemeClr val="accent2"/>
              </a:solidFill>
            </a:endParaRPr>
          </a:p>
        </p:txBody>
      </p:sp>
      <p:sp>
        <p:nvSpPr>
          <p:cNvPr id="47" name="CuadroTexto 15">
            <a:extLst>
              <a:ext uri="{FF2B5EF4-FFF2-40B4-BE49-F238E27FC236}">
                <a16:creationId xmlns:a16="http://schemas.microsoft.com/office/drawing/2014/main" id="{103AA1AD-BF4B-9D48-B6EE-63B7D96641FB}"/>
              </a:ext>
            </a:extLst>
          </p:cNvPr>
          <p:cNvSpPr txBox="1"/>
          <p:nvPr/>
        </p:nvSpPr>
        <p:spPr>
          <a:xfrm>
            <a:off x="6899226" y="4208774"/>
            <a:ext cx="1335622" cy="430887"/>
          </a:xfrm>
          <a:prstGeom prst="rect">
            <a:avLst/>
          </a:prstGeom>
          <a:noFill/>
        </p:spPr>
        <p:txBody>
          <a:bodyPr wrap="none" rtlCol="0">
            <a:spAutoFit/>
          </a:bodyPr>
          <a:lstStyle/>
          <a:p>
            <a:pPr algn="l"/>
            <a:r>
              <a:rPr lang="es-ES" sz="2200" b="1" dirty="0">
                <a:solidFill>
                  <a:schemeClr val="accent2"/>
                </a:solidFill>
              </a:rPr>
              <a:t>producir</a:t>
            </a:r>
            <a:endParaRPr lang="es-GB" sz="2200" b="1" dirty="0">
              <a:solidFill>
                <a:schemeClr val="accent2"/>
              </a:solidFill>
            </a:endParaRPr>
          </a:p>
        </p:txBody>
      </p:sp>
      <p:sp>
        <p:nvSpPr>
          <p:cNvPr id="48" name="CuadroTexto 15">
            <a:extLst>
              <a:ext uri="{FF2B5EF4-FFF2-40B4-BE49-F238E27FC236}">
                <a16:creationId xmlns:a16="http://schemas.microsoft.com/office/drawing/2014/main" id="{2B90EE46-1B6B-5547-9877-6689F1F3D1F3}"/>
              </a:ext>
            </a:extLst>
          </p:cNvPr>
          <p:cNvSpPr txBox="1"/>
          <p:nvPr/>
        </p:nvSpPr>
        <p:spPr>
          <a:xfrm>
            <a:off x="9991757" y="4194185"/>
            <a:ext cx="1244251" cy="430887"/>
          </a:xfrm>
          <a:prstGeom prst="rect">
            <a:avLst/>
          </a:prstGeom>
          <a:noFill/>
        </p:spPr>
        <p:txBody>
          <a:bodyPr wrap="none" rtlCol="0">
            <a:spAutoFit/>
          </a:bodyPr>
          <a:lstStyle/>
          <a:p>
            <a:pPr algn="l"/>
            <a:r>
              <a:rPr lang="es-ES" sz="2200" b="1" dirty="0">
                <a:solidFill>
                  <a:schemeClr val="accent2"/>
                </a:solidFill>
              </a:rPr>
              <a:t>calidad</a:t>
            </a:r>
            <a:endParaRPr lang="es-GB" sz="2200" b="1" dirty="0">
              <a:solidFill>
                <a:schemeClr val="accent2"/>
              </a:solidFill>
            </a:endParaRPr>
          </a:p>
        </p:txBody>
      </p:sp>
      <p:sp>
        <p:nvSpPr>
          <p:cNvPr id="49" name="CuadroTexto 15">
            <a:extLst>
              <a:ext uri="{FF2B5EF4-FFF2-40B4-BE49-F238E27FC236}">
                <a16:creationId xmlns:a16="http://schemas.microsoft.com/office/drawing/2014/main" id="{EBBD2916-BD53-FA49-9499-A0C5504CF0C4}"/>
              </a:ext>
            </a:extLst>
          </p:cNvPr>
          <p:cNvSpPr txBox="1"/>
          <p:nvPr/>
        </p:nvSpPr>
        <p:spPr>
          <a:xfrm>
            <a:off x="9947436" y="4520262"/>
            <a:ext cx="851515" cy="430887"/>
          </a:xfrm>
          <a:prstGeom prst="rect">
            <a:avLst/>
          </a:prstGeom>
          <a:noFill/>
        </p:spPr>
        <p:txBody>
          <a:bodyPr wrap="none" rtlCol="0">
            <a:spAutoFit/>
          </a:bodyPr>
          <a:lstStyle/>
          <a:p>
            <a:pPr algn="l"/>
            <a:r>
              <a:rPr lang="es-ES" sz="2200" b="1" dirty="0">
                <a:solidFill>
                  <a:schemeClr val="accent2"/>
                </a:solidFill>
              </a:rPr>
              <a:t>viajó</a:t>
            </a:r>
            <a:endParaRPr lang="es-GB" sz="2200" b="1" dirty="0">
              <a:solidFill>
                <a:schemeClr val="accent2"/>
              </a:solidFill>
            </a:endParaRPr>
          </a:p>
        </p:txBody>
      </p:sp>
      <p:sp>
        <p:nvSpPr>
          <p:cNvPr id="50" name="CuadroTexto 15">
            <a:extLst>
              <a:ext uri="{FF2B5EF4-FFF2-40B4-BE49-F238E27FC236}">
                <a16:creationId xmlns:a16="http://schemas.microsoft.com/office/drawing/2014/main" id="{45D967BE-2FCD-1A4D-B2EB-6E9F248FDF55}"/>
              </a:ext>
            </a:extLst>
          </p:cNvPr>
          <p:cNvSpPr txBox="1"/>
          <p:nvPr/>
        </p:nvSpPr>
        <p:spPr>
          <a:xfrm>
            <a:off x="6944850" y="4846931"/>
            <a:ext cx="1093569" cy="430887"/>
          </a:xfrm>
          <a:prstGeom prst="rect">
            <a:avLst/>
          </a:prstGeom>
          <a:noFill/>
        </p:spPr>
        <p:txBody>
          <a:bodyPr wrap="none" rtlCol="0">
            <a:spAutoFit/>
          </a:bodyPr>
          <a:lstStyle/>
          <a:p>
            <a:pPr algn="l"/>
            <a:r>
              <a:rPr lang="es-ES" sz="2200" b="1" dirty="0">
                <a:solidFill>
                  <a:schemeClr val="accent2"/>
                </a:solidFill>
              </a:rPr>
              <a:t>Moscú</a:t>
            </a:r>
            <a:endParaRPr lang="es-GB" sz="2200" b="1" dirty="0">
              <a:solidFill>
                <a:schemeClr val="accent2"/>
              </a:solidFill>
            </a:endParaRPr>
          </a:p>
        </p:txBody>
      </p:sp>
      <p:sp>
        <p:nvSpPr>
          <p:cNvPr id="51" name="CuadroTexto 15">
            <a:extLst>
              <a:ext uri="{FF2B5EF4-FFF2-40B4-BE49-F238E27FC236}">
                <a16:creationId xmlns:a16="http://schemas.microsoft.com/office/drawing/2014/main" id="{C5616B7E-FF95-5C4A-898E-A426A5225431}"/>
              </a:ext>
            </a:extLst>
          </p:cNvPr>
          <p:cNvSpPr txBox="1"/>
          <p:nvPr/>
        </p:nvSpPr>
        <p:spPr>
          <a:xfrm>
            <a:off x="9266500" y="4864572"/>
            <a:ext cx="1346844" cy="430887"/>
          </a:xfrm>
          <a:prstGeom prst="rect">
            <a:avLst/>
          </a:prstGeom>
          <a:noFill/>
        </p:spPr>
        <p:txBody>
          <a:bodyPr wrap="none" rtlCol="0">
            <a:spAutoFit/>
          </a:bodyPr>
          <a:lstStyle/>
          <a:p>
            <a:pPr algn="l"/>
            <a:r>
              <a:rPr lang="es-ES" sz="2200" b="1" dirty="0">
                <a:solidFill>
                  <a:schemeClr val="accent2"/>
                </a:solidFill>
              </a:rPr>
              <a:t>celebrar</a:t>
            </a:r>
            <a:endParaRPr lang="es-GB" sz="2200" b="1" dirty="0">
              <a:solidFill>
                <a:schemeClr val="accent2"/>
              </a:solidFill>
            </a:endParaRPr>
          </a:p>
        </p:txBody>
      </p:sp>
      <p:sp>
        <p:nvSpPr>
          <p:cNvPr id="52" name="CuadroTexto 15">
            <a:extLst>
              <a:ext uri="{FF2B5EF4-FFF2-40B4-BE49-F238E27FC236}">
                <a16:creationId xmlns:a16="http://schemas.microsoft.com/office/drawing/2014/main" id="{4BFCB0A5-9695-A542-80D3-678D1167BE44}"/>
              </a:ext>
            </a:extLst>
          </p:cNvPr>
          <p:cNvSpPr txBox="1"/>
          <p:nvPr/>
        </p:nvSpPr>
        <p:spPr>
          <a:xfrm>
            <a:off x="9284468" y="5194929"/>
            <a:ext cx="572593" cy="430887"/>
          </a:xfrm>
          <a:prstGeom prst="rect">
            <a:avLst/>
          </a:prstGeom>
          <a:noFill/>
        </p:spPr>
        <p:txBody>
          <a:bodyPr wrap="none" rtlCol="0">
            <a:spAutoFit/>
          </a:bodyPr>
          <a:lstStyle/>
          <a:p>
            <a:pPr algn="l"/>
            <a:r>
              <a:rPr lang="es-ES" sz="2200" b="1" dirty="0">
                <a:solidFill>
                  <a:schemeClr val="accent2"/>
                </a:solidFill>
              </a:rPr>
              <a:t>allí</a:t>
            </a:r>
            <a:endParaRPr lang="es-GB" sz="2200" b="1" dirty="0">
              <a:solidFill>
                <a:schemeClr val="accent2"/>
              </a:solidFill>
            </a:endParaRPr>
          </a:p>
        </p:txBody>
      </p:sp>
      <p:sp>
        <p:nvSpPr>
          <p:cNvPr id="53" name="CuadroTexto 15">
            <a:extLst>
              <a:ext uri="{FF2B5EF4-FFF2-40B4-BE49-F238E27FC236}">
                <a16:creationId xmlns:a16="http://schemas.microsoft.com/office/drawing/2014/main" id="{E8CC65DB-81D3-E744-962B-57EB526AE0E0}"/>
              </a:ext>
            </a:extLst>
          </p:cNvPr>
          <p:cNvSpPr txBox="1"/>
          <p:nvPr/>
        </p:nvSpPr>
        <p:spPr>
          <a:xfrm>
            <a:off x="9681509" y="5541945"/>
            <a:ext cx="894797" cy="430887"/>
          </a:xfrm>
          <a:prstGeom prst="rect">
            <a:avLst/>
          </a:prstGeom>
          <a:noFill/>
        </p:spPr>
        <p:txBody>
          <a:bodyPr wrap="none" rtlCol="0">
            <a:spAutoFit/>
          </a:bodyPr>
          <a:lstStyle/>
          <a:p>
            <a:pPr algn="l"/>
            <a:r>
              <a:rPr lang="es-ES" sz="2200" b="1" dirty="0">
                <a:solidFill>
                  <a:schemeClr val="accent2"/>
                </a:solidFill>
              </a:rPr>
              <a:t>sufrió</a:t>
            </a:r>
            <a:endParaRPr lang="es-GB" sz="2200" b="1" dirty="0">
              <a:solidFill>
                <a:schemeClr val="accent2"/>
              </a:solidFill>
            </a:endParaRPr>
          </a:p>
        </p:txBody>
      </p:sp>
      <p:sp>
        <p:nvSpPr>
          <p:cNvPr id="54" name="CuadroTexto 15">
            <a:extLst>
              <a:ext uri="{FF2B5EF4-FFF2-40B4-BE49-F238E27FC236}">
                <a16:creationId xmlns:a16="http://schemas.microsoft.com/office/drawing/2014/main" id="{C0DDD7B3-A00C-1443-89E6-508142518E2C}"/>
              </a:ext>
            </a:extLst>
          </p:cNvPr>
          <p:cNvSpPr txBox="1"/>
          <p:nvPr/>
        </p:nvSpPr>
        <p:spPr>
          <a:xfrm>
            <a:off x="8242442" y="5871299"/>
            <a:ext cx="1489510" cy="430887"/>
          </a:xfrm>
          <a:prstGeom prst="rect">
            <a:avLst/>
          </a:prstGeom>
          <a:noFill/>
        </p:spPr>
        <p:txBody>
          <a:bodyPr wrap="none" rtlCol="0">
            <a:spAutoFit/>
          </a:bodyPr>
          <a:lstStyle/>
          <a:p>
            <a:pPr algn="l"/>
            <a:r>
              <a:rPr lang="es-ES" sz="2200" b="1" dirty="0">
                <a:solidFill>
                  <a:schemeClr val="accent2"/>
                </a:solidFill>
              </a:rPr>
              <a:t>dirección</a:t>
            </a:r>
            <a:endParaRPr lang="es-GB" sz="2200" b="1" dirty="0">
              <a:solidFill>
                <a:schemeClr val="accent2"/>
              </a:solidFill>
            </a:endParaRPr>
          </a:p>
        </p:txBody>
      </p:sp>
    </p:spTree>
    <p:extLst>
      <p:ext uri="{BB962C8B-B14F-4D97-AF65-F5344CB8AC3E}">
        <p14:creationId xmlns:p14="http://schemas.microsoft.com/office/powerpoint/2010/main" val="204958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6" grpId="0"/>
      <p:bldP spid="13" grpId="0"/>
      <p:bldP spid="14" grpId="0"/>
      <p:bldP spid="15" grpId="0"/>
      <p:bldP spid="17" grpId="0"/>
      <p:bldP spid="19" grpId="0"/>
      <p:bldP spid="21" grpId="0"/>
      <p:bldP spid="23" grpId="0"/>
      <p:bldP spid="24" grpId="0"/>
      <p:bldP spid="25" grpId="0"/>
      <p:bldP spid="26" grpId="0"/>
      <p:bldP spid="32" grpId="0"/>
      <p:bldP spid="36" grpId="0"/>
      <p:bldP spid="42" grpId="0"/>
      <p:bldP spid="43" grpId="0"/>
      <p:bldP spid="44" grpId="0"/>
      <p:bldP spid="45" grpId="0"/>
      <p:bldP spid="46" grpId="0"/>
      <p:bldP spid="47" grpId="0"/>
      <p:bldP spid="48" grpId="0"/>
      <p:bldP spid="49" grpId="0"/>
      <p:bldP spid="50" grpId="0"/>
      <p:bldP spid="51" grpId="0"/>
      <p:bldP spid="52" grpId="0"/>
      <p:bldP spid="53" grpId="0"/>
      <p:bldP spid="5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013714" cy="1325563"/>
          </a:xfrm>
        </p:spPr>
        <p:txBody>
          <a:bodyPr>
            <a:normAutofit/>
          </a:bodyPr>
          <a:lstStyle/>
          <a:p>
            <a:r>
              <a:rPr lang="en-GB" sz="2600" b="1" dirty="0">
                <a:solidFill>
                  <a:schemeClr val="bg1"/>
                </a:solidFill>
              </a:rPr>
              <a:t>Talking about where someone goes ‘</a:t>
            </a:r>
            <a:r>
              <a:rPr lang="en-GB" sz="2600" b="1" dirty="0" err="1">
                <a:solidFill>
                  <a:schemeClr val="bg1"/>
                </a:solidFill>
              </a:rPr>
              <a:t>Ir</a:t>
            </a:r>
            <a:r>
              <a:rPr lang="en-GB" sz="2600" b="1" dirty="0">
                <a:solidFill>
                  <a:schemeClr val="bg1"/>
                </a:solidFill>
              </a:rPr>
              <a:t>’ in the second person</a:t>
            </a:r>
          </a:p>
        </p:txBody>
      </p:sp>
      <p:sp>
        <p:nvSpPr>
          <p:cNvPr id="3" name="TextBox 2"/>
          <p:cNvSpPr txBox="1"/>
          <p:nvPr/>
        </p:nvSpPr>
        <p:spPr>
          <a:xfrm>
            <a:off x="196929" y="1110565"/>
            <a:ext cx="8111262" cy="247997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3600" dirty="0">
                <a:solidFill>
                  <a:schemeClr val="accent5">
                    <a:lumMod val="50000"/>
                  </a:schemeClr>
                </a:solidFill>
                <a:latin typeface="Century Gothic" panose="020F0302020204030204"/>
              </a:rPr>
              <a:t>Remember:</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3600" dirty="0">
                <a:solidFill>
                  <a:schemeClr val="accent5">
                    <a:lumMod val="50000"/>
                  </a:schemeClr>
                </a:solidFill>
                <a:latin typeface="Century Gothic" panose="020F0302020204030204"/>
              </a:rPr>
              <a:t>you </a:t>
            </a:r>
            <a:r>
              <a:rPr kumimoji="0" lang="en-GB" sz="36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are going</a:t>
            </a:r>
            <a:r>
              <a:rPr kumimoji="0" lang="en-GB" sz="36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t>
            </a:r>
            <a:r>
              <a:rPr lang="en-GB" sz="3600" dirty="0">
                <a:solidFill>
                  <a:schemeClr val="accent5">
                    <a:lumMod val="50000"/>
                  </a:schemeClr>
                </a:solidFill>
                <a:latin typeface="Century Gothic" panose="020F0302020204030204"/>
              </a:rPr>
              <a:t>=</a:t>
            </a:r>
            <a:r>
              <a:rPr kumimoji="0" lang="en-GB" sz="36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3600" dirty="0">
                <a:solidFill>
                  <a:schemeClr val="accent5">
                    <a:lumMod val="50000"/>
                  </a:schemeClr>
                </a:solidFill>
                <a:latin typeface="Century Gothic" panose="020F0302020204030204"/>
              </a:rPr>
              <a:t>you (all) </a:t>
            </a:r>
            <a:r>
              <a:rPr kumimoji="0" lang="en-GB" sz="36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are going</a:t>
            </a:r>
            <a:r>
              <a:rPr kumimoji="0" lang="en-GB" sz="36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t>
            </a:r>
            <a:r>
              <a:rPr kumimoji="0" lang="en-GB" sz="36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_____</a:t>
            </a:r>
          </a:p>
        </p:txBody>
      </p:sp>
      <p:sp>
        <p:nvSpPr>
          <p:cNvPr id="6" name="TextBox 5"/>
          <p:cNvSpPr txBox="1"/>
          <p:nvPr/>
        </p:nvSpPr>
        <p:spPr>
          <a:xfrm>
            <a:off x="4252560" y="2052381"/>
            <a:ext cx="16983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66400"/>
                </a:solidFill>
                <a:effectLst/>
                <a:uLnTx/>
                <a:uFillTx/>
                <a:latin typeface="Century Gothic" panose="020F0302020204030204"/>
                <a:ea typeface="+mn-ea"/>
                <a:cs typeface="+mn-cs"/>
              </a:rPr>
              <a:t>vas</a:t>
            </a:r>
          </a:p>
        </p:txBody>
      </p:sp>
      <p:sp>
        <p:nvSpPr>
          <p:cNvPr id="7" name="TextBox 6"/>
          <p:cNvSpPr txBox="1"/>
          <p:nvPr/>
        </p:nvSpPr>
        <p:spPr>
          <a:xfrm>
            <a:off x="5037221" y="2845462"/>
            <a:ext cx="21175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F66400"/>
                </a:solidFill>
                <a:effectLst/>
                <a:uLnTx/>
                <a:uFillTx/>
                <a:latin typeface="Century Gothic" panose="020F0302020204030204"/>
                <a:ea typeface="+mn-ea"/>
                <a:cs typeface="+mn-cs"/>
              </a:rPr>
              <a:t>vais</a:t>
            </a:r>
            <a:endParaRPr kumimoji="0" lang="en-GB" sz="36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8" name="TextBox 7"/>
          <p:cNvSpPr txBox="1"/>
          <p:nvPr/>
        </p:nvSpPr>
        <p:spPr>
          <a:xfrm>
            <a:off x="244540" y="4261602"/>
            <a:ext cx="53388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dirty="0">
                <a:solidFill>
                  <a:schemeClr val="accent5">
                    <a:lumMod val="50000"/>
                  </a:schemeClr>
                </a:solidFill>
                <a:latin typeface="Century Gothic" panose="020F0302020204030204"/>
              </a:rPr>
              <a:t>y</a:t>
            </a:r>
            <a:r>
              <a:rPr kumimoji="0" lang="en-GB" sz="360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ou</a:t>
            </a:r>
            <a:r>
              <a:rPr kumimoji="0" lang="en-GB" sz="360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go to the office =</a:t>
            </a:r>
          </a:p>
        </p:txBody>
      </p:sp>
      <p:sp>
        <p:nvSpPr>
          <p:cNvPr id="31"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36" name="Rounded Rectangular Callout 35"/>
          <p:cNvSpPr/>
          <p:nvPr/>
        </p:nvSpPr>
        <p:spPr>
          <a:xfrm>
            <a:off x="8308191" y="963815"/>
            <a:ext cx="3576326" cy="2372303"/>
          </a:xfrm>
          <a:prstGeom prst="wedgeRoundRectCallout">
            <a:avLst>
              <a:gd name="adj1" fmla="val -40598"/>
              <a:gd name="adj2" fmla="val 79134"/>
              <a:gd name="adj3" fmla="val 16667"/>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rPr>
              <a:t>Remember, to mean ‘to the’, use use ‘</a:t>
            </a:r>
            <a:r>
              <a:rPr lang="en-GB" sz="2400" b="1" dirty="0">
                <a:solidFill>
                  <a:schemeClr val="accent5">
                    <a:lumMod val="50000"/>
                  </a:schemeClr>
                </a:solidFill>
              </a:rPr>
              <a:t>a la</a:t>
            </a:r>
            <a:r>
              <a:rPr lang="en-GB" sz="2400" dirty="0">
                <a:solidFill>
                  <a:schemeClr val="accent5">
                    <a:lumMod val="50000"/>
                  </a:schemeClr>
                </a:solidFill>
              </a:rPr>
              <a:t>’ for </a:t>
            </a:r>
            <a:r>
              <a:rPr lang="en-GB" sz="2400" b="1" dirty="0">
                <a:solidFill>
                  <a:schemeClr val="accent5">
                    <a:lumMod val="50000"/>
                  </a:schemeClr>
                </a:solidFill>
              </a:rPr>
              <a:t>singular</a:t>
            </a:r>
            <a:r>
              <a:rPr lang="en-GB" sz="2400" dirty="0">
                <a:solidFill>
                  <a:schemeClr val="accent5">
                    <a:lumMod val="50000"/>
                  </a:schemeClr>
                </a:solidFill>
              </a:rPr>
              <a:t> </a:t>
            </a:r>
            <a:r>
              <a:rPr lang="en-GB" sz="2400" b="1" dirty="0">
                <a:solidFill>
                  <a:schemeClr val="accent5">
                    <a:lumMod val="50000"/>
                  </a:schemeClr>
                </a:solidFill>
              </a:rPr>
              <a:t>feminine</a:t>
            </a:r>
            <a:r>
              <a:rPr lang="en-GB" sz="2400" dirty="0">
                <a:solidFill>
                  <a:schemeClr val="accent5">
                    <a:lumMod val="50000"/>
                  </a:schemeClr>
                </a:solidFill>
              </a:rPr>
              <a:t> nouns and ‘</a:t>
            </a:r>
            <a:r>
              <a:rPr lang="en-GB" sz="2400" b="1" dirty="0">
                <a:solidFill>
                  <a:schemeClr val="accent5">
                    <a:lumMod val="50000"/>
                  </a:schemeClr>
                </a:solidFill>
              </a:rPr>
              <a:t>al</a:t>
            </a:r>
            <a:r>
              <a:rPr lang="en-GB" sz="2400" dirty="0">
                <a:solidFill>
                  <a:schemeClr val="accent5">
                    <a:lumMod val="50000"/>
                  </a:schemeClr>
                </a:solidFill>
              </a:rPr>
              <a:t>’ for </a:t>
            </a:r>
            <a:r>
              <a:rPr lang="en-GB" sz="2400" b="1" dirty="0">
                <a:solidFill>
                  <a:schemeClr val="accent5">
                    <a:lumMod val="50000"/>
                  </a:schemeClr>
                </a:solidFill>
              </a:rPr>
              <a:t>singular</a:t>
            </a:r>
            <a:r>
              <a:rPr lang="en-GB" sz="2400" dirty="0">
                <a:solidFill>
                  <a:schemeClr val="accent5">
                    <a:lumMod val="50000"/>
                  </a:schemeClr>
                </a:solidFill>
              </a:rPr>
              <a:t> </a:t>
            </a:r>
            <a:r>
              <a:rPr lang="en-GB" sz="2400" b="1" dirty="0">
                <a:solidFill>
                  <a:schemeClr val="accent5">
                    <a:lumMod val="50000"/>
                  </a:schemeClr>
                </a:solidFill>
              </a:rPr>
              <a:t>masculine</a:t>
            </a:r>
            <a:r>
              <a:rPr lang="en-GB" sz="2400" dirty="0">
                <a:solidFill>
                  <a:schemeClr val="accent5">
                    <a:lumMod val="50000"/>
                  </a:schemeClr>
                </a:solidFill>
              </a:rPr>
              <a:t> nouns.</a:t>
            </a:r>
          </a:p>
        </p:txBody>
      </p:sp>
      <p:sp>
        <p:nvSpPr>
          <p:cNvPr id="14" name="TextBox 13">
            <a:extLst>
              <a:ext uri="{FF2B5EF4-FFF2-40B4-BE49-F238E27FC236}">
                <a16:creationId xmlns:a16="http://schemas.microsoft.com/office/drawing/2014/main" id="{37B23635-75E8-41DE-ABD2-2BD18BBB877D}"/>
              </a:ext>
            </a:extLst>
          </p:cNvPr>
          <p:cNvSpPr txBox="1"/>
          <p:nvPr/>
        </p:nvSpPr>
        <p:spPr>
          <a:xfrm>
            <a:off x="5340960" y="4261601"/>
            <a:ext cx="53388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rgbClr val="E25B00"/>
                </a:solidFill>
                <a:latin typeface="Century Gothic" panose="020F0302020204030204"/>
              </a:rPr>
              <a:t>vas</a:t>
            </a:r>
            <a:r>
              <a:rPr lang="en-GB" sz="3600" dirty="0">
                <a:solidFill>
                  <a:srgbClr val="115076"/>
                </a:solidFill>
                <a:latin typeface="Century Gothic" panose="020F0302020204030204"/>
              </a:rPr>
              <a:t> </a:t>
            </a:r>
            <a:r>
              <a:rPr lang="en-GB" sz="3600" dirty="0">
                <a:solidFill>
                  <a:schemeClr val="accent5">
                    <a:lumMod val="50000"/>
                  </a:schemeClr>
                </a:solidFill>
                <a:latin typeface="Century Gothic" panose="020F0302020204030204"/>
              </a:rPr>
              <a:t>a la </a:t>
            </a:r>
            <a:r>
              <a:rPr lang="en-GB" sz="3600" dirty="0" err="1">
                <a:solidFill>
                  <a:schemeClr val="accent5">
                    <a:lumMod val="50000"/>
                  </a:schemeClr>
                </a:solidFill>
                <a:latin typeface="Century Gothic" panose="020F0302020204030204"/>
              </a:rPr>
              <a:t>oficina</a:t>
            </a:r>
            <a:r>
              <a:rPr lang="en-GB" sz="3600" dirty="0">
                <a:solidFill>
                  <a:schemeClr val="accent5">
                    <a:lumMod val="50000"/>
                  </a:schemeClr>
                </a:solidFill>
                <a:latin typeface="Century Gothic" panose="020F0302020204030204"/>
              </a:rPr>
              <a:t>.</a:t>
            </a:r>
            <a:r>
              <a:rPr kumimoji="0" lang="en-GB" sz="360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p>
        </p:txBody>
      </p:sp>
      <p:sp>
        <p:nvSpPr>
          <p:cNvPr id="17" name="TextBox 16">
            <a:extLst>
              <a:ext uri="{FF2B5EF4-FFF2-40B4-BE49-F238E27FC236}">
                <a16:creationId xmlns:a16="http://schemas.microsoft.com/office/drawing/2014/main" id="{8DD9050D-BF8C-4B9F-9E99-746DC65D6F30}"/>
              </a:ext>
            </a:extLst>
          </p:cNvPr>
          <p:cNvSpPr txBox="1"/>
          <p:nvPr/>
        </p:nvSpPr>
        <p:spPr>
          <a:xfrm>
            <a:off x="255735" y="5247855"/>
            <a:ext cx="70886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dirty="0">
                <a:solidFill>
                  <a:schemeClr val="accent5">
                    <a:lumMod val="50000"/>
                  </a:schemeClr>
                </a:solidFill>
                <a:latin typeface="Century Gothic" panose="020F0302020204030204"/>
              </a:rPr>
              <a:t>y</a:t>
            </a:r>
            <a:r>
              <a:rPr kumimoji="0" lang="en-GB" sz="360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ou</a:t>
            </a:r>
            <a:r>
              <a:rPr kumimoji="0" lang="en-GB" sz="360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(all) go abroad =</a:t>
            </a:r>
          </a:p>
        </p:txBody>
      </p:sp>
      <p:sp>
        <p:nvSpPr>
          <p:cNvPr id="18" name="TextBox 17">
            <a:extLst>
              <a:ext uri="{FF2B5EF4-FFF2-40B4-BE49-F238E27FC236}">
                <a16:creationId xmlns:a16="http://schemas.microsoft.com/office/drawing/2014/main" id="{E9CF6CBE-7BC7-48DA-9BC4-78EC26B1D946}"/>
              </a:ext>
            </a:extLst>
          </p:cNvPr>
          <p:cNvSpPr txBox="1"/>
          <p:nvPr/>
        </p:nvSpPr>
        <p:spPr>
          <a:xfrm>
            <a:off x="5130887" y="5255828"/>
            <a:ext cx="53388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a:solidFill>
                  <a:srgbClr val="E25B00"/>
                </a:solidFill>
                <a:latin typeface="Century Gothic" panose="020F0302020204030204"/>
              </a:rPr>
              <a:t>vais</a:t>
            </a:r>
            <a:r>
              <a:rPr lang="en-GB" sz="3600" dirty="0">
                <a:solidFill>
                  <a:srgbClr val="115076"/>
                </a:solidFill>
                <a:latin typeface="Century Gothic" panose="020F0302020204030204"/>
              </a:rPr>
              <a:t> </a:t>
            </a:r>
            <a:r>
              <a:rPr lang="en-GB" sz="3600" dirty="0">
                <a:solidFill>
                  <a:schemeClr val="accent5">
                    <a:lumMod val="50000"/>
                  </a:schemeClr>
                </a:solidFill>
                <a:latin typeface="Century Gothic" panose="020F0302020204030204"/>
              </a:rPr>
              <a:t>al </a:t>
            </a:r>
            <a:r>
              <a:rPr lang="en-GB" sz="3600" dirty="0" err="1">
                <a:solidFill>
                  <a:schemeClr val="accent5">
                    <a:lumMod val="50000"/>
                  </a:schemeClr>
                </a:solidFill>
                <a:latin typeface="Century Gothic" panose="020F0302020204030204"/>
              </a:rPr>
              <a:t>extranjero</a:t>
            </a:r>
            <a:r>
              <a:rPr lang="en-GB" sz="3600" dirty="0">
                <a:solidFill>
                  <a:schemeClr val="accent5">
                    <a:lumMod val="50000"/>
                  </a:schemeClr>
                </a:solidFill>
                <a:latin typeface="Century Gothic" panose="020F0302020204030204"/>
              </a:rPr>
              <a:t>.</a:t>
            </a:r>
            <a:endParaRPr kumimoji="0" lang="en-GB" sz="360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59666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36" grpId="0" animBg="1"/>
      <p:bldP spid="14" grpId="0"/>
      <p:bldP spid="17"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57D0D7-5770-644C-A04D-CD7068AD26E3}"/>
              </a:ext>
            </a:extLst>
          </p:cNvPr>
          <p:cNvSpPr>
            <a:spLocks noGrp="1"/>
          </p:cNvSpPr>
          <p:nvPr>
            <p:ph type="title"/>
          </p:nvPr>
        </p:nvSpPr>
        <p:spPr>
          <a:xfrm>
            <a:off x="86122" y="237240"/>
            <a:ext cx="10289778" cy="791367"/>
          </a:xfrm>
        </p:spPr>
        <p:txBody>
          <a:bodyPr>
            <a:normAutofit/>
          </a:bodyPr>
          <a:lstStyle/>
          <a:p>
            <a:r>
              <a:rPr lang="es-GB" sz="2200" b="1" dirty="0"/>
              <a:t>Daniel y Lucía están en un evento sobre profesiones. Allí hacen preguntas a los trabajadores*. Las preguntas: ¿son a una persona o a varias?</a:t>
            </a:r>
          </a:p>
        </p:txBody>
      </p:sp>
      <p:sp>
        <p:nvSpPr>
          <p:cNvPr id="5" name="Rounded Rectangle 11">
            <a:extLst>
              <a:ext uri="{FF2B5EF4-FFF2-40B4-BE49-F238E27FC236}">
                <a16:creationId xmlns:a16="http://schemas.microsoft.com/office/drawing/2014/main" id="{0EE94A1A-D8CD-E341-8266-CB7DF9841F61}"/>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8" name="CuadroTexto 7">
            <a:extLst>
              <a:ext uri="{FF2B5EF4-FFF2-40B4-BE49-F238E27FC236}">
                <a16:creationId xmlns:a16="http://schemas.microsoft.com/office/drawing/2014/main" id="{FF2E5482-567B-2944-8F12-DC3FEFDF2699}"/>
              </a:ext>
            </a:extLst>
          </p:cNvPr>
          <p:cNvSpPr txBox="1"/>
          <p:nvPr/>
        </p:nvSpPr>
        <p:spPr>
          <a:xfrm>
            <a:off x="86122" y="1159149"/>
            <a:ext cx="4222631" cy="430887"/>
          </a:xfrm>
          <a:prstGeom prst="rect">
            <a:avLst/>
          </a:prstGeom>
          <a:noFill/>
        </p:spPr>
        <p:txBody>
          <a:bodyPr wrap="none" rtlCol="0">
            <a:spAutoFit/>
          </a:bodyPr>
          <a:lstStyle/>
          <a:p>
            <a:pPr algn="l"/>
            <a:r>
              <a:rPr lang="es-GB" sz="2200" dirty="0">
                <a:solidFill>
                  <a:schemeClr val="accent5">
                    <a:lumMod val="50000"/>
                  </a:schemeClr>
                </a:solidFill>
              </a:rPr>
              <a:t>1. ¿Vais a muchas reuniones?</a:t>
            </a:r>
          </a:p>
        </p:txBody>
      </p:sp>
      <p:sp>
        <p:nvSpPr>
          <p:cNvPr id="9" name="CuadroTexto 8">
            <a:extLst>
              <a:ext uri="{FF2B5EF4-FFF2-40B4-BE49-F238E27FC236}">
                <a16:creationId xmlns:a16="http://schemas.microsoft.com/office/drawing/2014/main" id="{D26ED4A3-9407-9141-AD56-60CC0321C2EA}"/>
              </a:ext>
            </a:extLst>
          </p:cNvPr>
          <p:cNvSpPr txBox="1"/>
          <p:nvPr/>
        </p:nvSpPr>
        <p:spPr>
          <a:xfrm>
            <a:off x="86122" y="1845476"/>
            <a:ext cx="6622326" cy="430887"/>
          </a:xfrm>
          <a:prstGeom prst="rect">
            <a:avLst/>
          </a:prstGeom>
          <a:noFill/>
        </p:spPr>
        <p:txBody>
          <a:bodyPr wrap="none" rtlCol="0">
            <a:spAutoFit/>
          </a:bodyPr>
          <a:lstStyle/>
          <a:p>
            <a:pPr algn="l"/>
            <a:r>
              <a:rPr lang="es-GB" sz="2200" dirty="0">
                <a:solidFill>
                  <a:schemeClr val="accent5">
                    <a:lumMod val="50000"/>
                  </a:schemeClr>
                </a:solidFill>
              </a:rPr>
              <a:t>2. ¿Vas a clases de inglés después del trabajo?</a:t>
            </a:r>
          </a:p>
        </p:txBody>
      </p:sp>
      <p:graphicFrame>
        <p:nvGraphicFramePr>
          <p:cNvPr id="11" name="Tabla 11">
            <a:extLst>
              <a:ext uri="{FF2B5EF4-FFF2-40B4-BE49-F238E27FC236}">
                <a16:creationId xmlns:a16="http://schemas.microsoft.com/office/drawing/2014/main" id="{32C2AC65-7302-FF43-9C6E-F73A73E22078}"/>
              </a:ext>
            </a:extLst>
          </p:cNvPr>
          <p:cNvGraphicFramePr>
            <a:graphicFrameLocks noGrp="1"/>
          </p:cNvGraphicFramePr>
          <p:nvPr>
            <p:extLst>
              <p:ext uri="{D42A27DB-BD31-4B8C-83A1-F6EECF244321}">
                <p14:modId xmlns:p14="http://schemas.microsoft.com/office/powerpoint/2010/main" val="1150063412"/>
              </p:ext>
            </p:extLst>
          </p:nvPr>
        </p:nvGraphicFramePr>
        <p:xfrm>
          <a:off x="8744755" y="1194135"/>
          <a:ext cx="3183386" cy="5021272"/>
        </p:xfrm>
        <a:graphic>
          <a:graphicData uri="http://schemas.openxmlformats.org/drawingml/2006/table">
            <a:tbl>
              <a:tblPr firstRow="1" bandRow="1">
                <a:tableStyleId>{5DA37D80-6434-44D0-A028-1B22A696006F}</a:tableStyleId>
              </a:tblPr>
              <a:tblGrid>
                <a:gridCol w="414367">
                  <a:extLst>
                    <a:ext uri="{9D8B030D-6E8A-4147-A177-3AD203B41FA5}">
                      <a16:colId xmlns:a16="http://schemas.microsoft.com/office/drawing/2014/main" val="3787821599"/>
                    </a:ext>
                  </a:extLst>
                </a:gridCol>
                <a:gridCol w="1392763">
                  <a:extLst>
                    <a:ext uri="{9D8B030D-6E8A-4147-A177-3AD203B41FA5}">
                      <a16:colId xmlns:a16="http://schemas.microsoft.com/office/drawing/2014/main" val="3672555361"/>
                    </a:ext>
                  </a:extLst>
                </a:gridCol>
                <a:gridCol w="1376256">
                  <a:extLst>
                    <a:ext uri="{9D8B030D-6E8A-4147-A177-3AD203B41FA5}">
                      <a16:colId xmlns:a16="http://schemas.microsoft.com/office/drawing/2014/main" val="3029946124"/>
                    </a:ext>
                  </a:extLst>
                </a:gridCol>
              </a:tblGrid>
              <a:tr h="687653">
                <a:tc>
                  <a:txBody>
                    <a:bodyPr/>
                    <a:lstStyle/>
                    <a:p>
                      <a:pPr algn="ctr"/>
                      <a:endParaRPr lang="es-GB" sz="2000" dirty="0">
                        <a:solidFill>
                          <a:schemeClr val="accent5">
                            <a:lumMod val="50000"/>
                          </a:schemeClr>
                        </a:solidFill>
                      </a:endParaRPr>
                    </a:p>
                  </a:txBody>
                  <a:tcPr anchor="ctr">
                    <a:noFill/>
                  </a:tcPr>
                </a:tc>
                <a:tc>
                  <a:txBody>
                    <a:bodyPr/>
                    <a:lstStyle/>
                    <a:p>
                      <a:pPr algn="ctr"/>
                      <a:r>
                        <a:rPr lang="es-GB" sz="2000" dirty="0">
                          <a:solidFill>
                            <a:schemeClr val="accent5">
                              <a:lumMod val="50000"/>
                            </a:schemeClr>
                          </a:solidFill>
                        </a:rPr>
                        <a:t>A una persona</a:t>
                      </a:r>
                    </a:p>
                  </a:txBody>
                  <a:tcPr anchor="ctr">
                    <a:noFill/>
                  </a:tcPr>
                </a:tc>
                <a:tc>
                  <a:txBody>
                    <a:bodyPr/>
                    <a:lstStyle/>
                    <a:p>
                      <a:pPr algn="ctr"/>
                      <a:r>
                        <a:rPr lang="es-GB" sz="2000" dirty="0">
                          <a:solidFill>
                            <a:schemeClr val="accent5">
                              <a:lumMod val="50000"/>
                            </a:schemeClr>
                          </a:solidFill>
                        </a:rPr>
                        <a:t>A varias personas</a:t>
                      </a:r>
                    </a:p>
                  </a:txBody>
                  <a:tcPr anchor="ctr">
                    <a:noFill/>
                  </a:tcPr>
                </a:tc>
                <a:extLst>
                  <a:ext uri="{0D108BD9-81ED-4DB2-BD59-A6C34878D82A}">
                    <a16:rowId xmlns:a16="http://schemas.microsoft.com/office/drawing/2014/main" val="2013384335"/>
                  </a:ext>
                </a:extLst>
              </a:tr>
              <a:tr h="540029">
                <a:tc>
                  <a:txBody>
                    <a:bodyPr/>
                    <a:lstStyle/>
                    <a:p>
                      <a:pPr algn="ctr"/>
                      <a:r>
                        <a:rPr lang="es-GB" sz="2000" dirty="0">
                          <a:solidFill>
                            <a:schemeClr val="accent5">
                              <a:lumMod val="50000"/>
                            </a:schemeClr>
                          </a:solidFill>
                        </a:rPr>
                        <a:t>1</a:t>
                      </a:r>
                    </a:p>
                  </a:txBody>
                  <a:tcPr anchor="ctr">
                    <a:noFill/>
                  </a:tcPr>
                </a:tc>
                <a:tc>
                  <a:txBody>
                    <a:bodyPr/>
                    <a:lstStyle/>
                    <a:p>
                      <a:pPr algn="ctr"/>
                      <a:endParaRPr lang="es-GB" sz="2000">
                        <a:solidFill>
                          <a:schemeClr val="accent5">
                            <a:lumMod val="50000"/>
                          </a:schemeClr>
                        </a:solidFill>
                      </a:endParaRPr>
                    </a:p>
                  </a:txBody>
                  <a:tcPr anchor="ctr">
                    <a:noFill/>
                  </a:tcPr>
                </a:tc>
                <a:tc>
                  <a:txBody>
                    <a:bodyPr/>
                    <a:lstStyle/>
                    <a:p>
                      <a:pPr algn="ctr"/>
                      <a:endParaRPr lang="es-GB" sz="2000">
                        <a:solidFill>
                          <a:schemeClr val="accent5">
                            <a:lumMod val="50000"/>
                          </a:schemeClr>
                        </a:solidFill>
                      </a:endParaRPr>
                    </a:p>
                  </a:txBody>
                  <a:tcPr anchor="ctr">
                    <a:noFill/>
                  </a:tcPr>
                </a:tc>
                <a:extLst>
                  <a:ext uri="{0D108BD9-81ED-4DB2-BD59-A6C34878D82A}">
                    <a16:rowId xmlns:a16="http://schemas.microsoft.com/office/drawing/2014/main" val="3739006197"/>
                  </a:ext>
                </a:extLst>
              </a:tr>
              <a:tr h="540029">
                <a:tc>
                  <a:txBody>
                    <a:bodyPr/>
                    <a:lstStyle/>
                    <a:p>
                      <a:pPr algn="ctr"/>
                      <a:r>
                        <a:rPr lang="es-GB" sz="2000" dirty="0">
                          <a:solidFill>
                            <a:schemeClr val="accent5">
                              <a:lumMod val="50000"/>
                            </a:schemeClr>
                          </a:solidFill>
                        </a:rPr>
                        <a:t>2</a:t>
                      </a:r>
                    </a:p>
                  </a:txBody>
                  <a:tcPr anchor="ctr">
                    <a:noFill/>
                  </a:tcPr>
                </a:tc>
                <a:tc>
                  <a:txBody>
                    <a:bodyPr/>
                    <a:lstStyle/>
                    <a:p>
                      <a:pPr algn="ctr"/>
                      <a:endParaRPr lang="es-GB" sz="2000">
                        <a:solidFill>
                          <a:schemeClr val="accent5">
                            <a:lumMod val="50000"/>
                          </a:schemeClr>
                        </a:solidFill>
                      </a:endParaRPr>
                    </a:p>
                  </a:txBody>
                  <a:tcPr anchor="ctr">
                    <a:noFill/>
                  </a:tcPr>
                </a:tc>
                <a:tc>
                  <a:txBody>
                    <a:bodyPr/>
                    <a:lstStyle/>
                    <a:p>
                      <a:pPr algn="ctr"/>
                      <a:endParaRPr lang="es-GB" sz="2000">
                        <a:solidFill>
                          <a:schemeClr val="accent5">
                            <a:lumMod val="50000"/>
                          </a:schemeClr>
                        </a:solidFill>
                      </a:endParaRPr>
                    </a:p>
                  </a:txBody>
                  <a:tcPr anchor="ctr">
                    <a:noFill/>
                  </a:tcPr>
                </a:tc>
                <a:extLst>
                  <a:ext uri="{0D108BD9-81ED-4DB2-BD59-A6C34878D82A}">
                    <a16:rowId xmlns:a16="http://schemas.microsoft.com/office/drawing/2014/main" val="1882278887"/>
                  </a:ext>
                </a:extLst>
              </a:tr>
              <a:tr h="540029">
                <a:tc>
                  <a:txBody>
                    <a:bodyPr/>
                    <a:lstStyle/>
                    <a:p>
                      <a:pPr algn="ctr"/>
                      <a:r>
                        <a:rPr lang="es-GB" sz="2000" dirty="0">
                          <a:solidFill>
                            <a:schemeClr val="accent5">
                              <a:lumMod val="50000"/>
                            </a:schemeClr>
                          </a:solidFill>
                        </a:rPr>
                        <a:t>3</a:t>
                      </a:r>
                    </a:p>
                  </a:txBody>
                  <a:tcPr anchor="ctr">
                    <a:noFill/>
                  </a:tcPr>
                </a:tc>
                <a:tc>
                  <a:txBody>
                    <a:bodyPr/>
                    <a:lstStyle/>
                    <a:p>
                      <a:pPr algn="ctr"/>
                      <a:endParaRPr lang="es-GB" sz="2000">
                        <a:solidFill>
                          <a:schemeClr val="accent5">
                            <a:lumMod val="50000"/>
                          </a:schemeClr>
                        </a:solidFill>
                      </a:endParaRPr>
                    </a:p>
                  </a:txBody>
                  <a:tcPr anchor="ctr">
                    <a:noFill/>
                  </a:tcPr>
                </a:tc>
                <a:tc>
                  <a:txBody>
                    <a:bodyPr/>
                    <a:lstStyle/>
                    <a:p>
                      <a:pPr algn="ctr"/>
                      <a:endParaRPr lang="es-GB" sz="2000">
                        <a:solidFill>
                          <a:schemeClr val="accent5">
                            <a:lumMod val="50000"/>
                          </a:schemeClr>
                        </a:solidFill>
                      </a:endParaRPr>
                    </a:p>
                  </a:txBody>
                  <a:tcPr anchor="ctr">
                    <a:noFill/>
                  </a:tcPr>
                </a:tc>
                <a:extLst>
                  <a:ext uri="{0D108BD9-81ED-4DB2-BD59-A6C34878D82A}">
                    <a16:rowId xmlns:a16="http://schemas.microsoft.com/office/drawing/2014/main" val="1824595296"/>
                  </a:ext>
                </a:extLst>
              </a:tr>
              <a:tr h="540029">
                <a:tc>
                  <a:txBody>
                    <a:bodyPr/>
                    <a:lstStyle/>
                    <a:p>
                      <a:pPr algn="ctr"/>
                      <a:r>
                        <a:rPr lang="es-GB" sz="2000" dirty="0">
                          <a:solidFill>
                            <a:schemeClr val="accent5">
                              <a:lumMod val="50000"/>
                            </a:schemeClr>
                          </a:solidFill>
                        </a:rPr>
                        <a:t>4</a:t>
                      </a:r>
                    </a:p>
                  </a:txBody>
                  <a:tcPr anchor="ctr">
                    <a:noFill/>
                  </a:tcPr>
                </a:tc>
                <a:tc>
                  <a:txBody>
                    <a:bodyPr/>
                    <a:lstStyle/>
                    <a:p>
                      <a:pPr algn="ctr"/>
                      <a:endParaRPr lang="es-GB" sz="2000">
                        <a:solidFill>
                          <a:schemeClr val="accent5">
                            <a:lumMod val="50000"/>
                          </a:schemeClr>
                        </a:solidFill>
                      </a:endParaRPr>
                    </a:p>
                  </a:txBody>
                  <a:tcPr anchor="ctr">
                    <a:noFill/>
                  </a:tcPr>
                </a:tc>
                <a:tc>
                  <a:txBody>
                    <a:bodyPr/>
                    <a:lstStyle/>
                    <a:p>
                      <a:pPr algn="ctr"/>
                      <a:endParaRPr lang="es-GB" sz="2000">
                        <a:solidFill>
                          <a:schemeClr val="accent5">
                            <a:lumMod val="50000"/>
                          </a:schemeClr>
                        </a:solidFill>
                      </a:endParaRPr>
                    </a:p>
                  </a:txBody>
                  <a:tcPr anchor="ctr">
                    <a:noFill/>
                  </a:tcPr>
                </a:tc>
                <a:extLst>
                  <a:ext uri="{0D108BD9-81ED-4DB2-BD59-A6C34878D82A}">
                    <a16:rowId xmlns:a16="http://schemas.microsoft.com/office/drawing/2014/main" val="3537348296"/>
                  </a:ext>
                </a:extLst>
              </a:tr>
              <a:tr h="540029">
                <a:tc>
                  <a:txBody>
                    <a:bodyPr/>
                    <a:lstStyle/>
                    <a:p>
                      <a:pPr algn="ctr"/>
                      <a:r>
                        <a:rPr lang="es-GB" sz="2000" dirty="0">
                          <a:solidFill>
                            <a:schemeClr val="accent5">
                              <a:lumMod val="50000"/>
                            </a:schemeClr>
                          </a:solidFill>
                        </a:rPr>
                        <a:t>5</a:t>
                      </a:r>
                    </a:p>
                  </a:txBody>
                  <a:tcPr anchor="ctr">
                    <a:noFill/>
                  </a:tcPr>
                </a:tc>
                <a:tc>
                  <a:txBody>
                    <a:bodyPr/>
                    <a:lstStyle/>
                    <a:p>
                      <a:pPr algn="ctr"/>
                      <a:endParaRPr lang="es-GB" sz="2000">
                        <a:solidFill>
                          <a:schemeClr val="accent5">
                            <a:lumMod val="50000"/>
                          </a:schemeClr>
                        </a:solidFill>
                      </a:endParaRPr>
                    </a:p>
                  </a:txBody>
                  <a:tcPr anchor="ctr">
                    <a:noFill/>
                  </a:tcPr>
                </a:tc>
                <a:tc>
                  <a:txBody>
                    <a:bodyPr/>
                    <a:lstStyle/>
                    <a:p>
                      <a:pPr algn="ctr"/>
                      <a:endParaRPr lang="es-GB" sz="2000">
                        <a:solidFill>
                          <a:schemeClr val="accent5">
                            <a:lumMod val="50000"/>
                          </a:schemeClr>
                        </a:solidFill>
                      </a:endParaRPr>
                    </a:p>
                  </a:txBody>
                  <a:tcPr anchor="ctr">
                    <a:noFill/>
                  </a:tcPr>
                </a:tc>
                <a:extLst>
                  <a:ext uri="{0D108BD9-81ED-4DB2-BD59-A6C34878D82A}">
                    <a16:rowId xmlns:a16="http://schemas.microsoft.com/office/drawing/2014/main" val="1726285134"/>
                  </a:ext>
                </a:extLst>
              </a:tr>
              <a:tr h="540029">
                <a:tc>
                  <a:txBody>
                    <a:bodyPr/>
                    <a:lstStyle/>
                    <a:p>
                      <a:pPr algn="ctr"/>
                      <a:r>
                        <a:rPr lang="es-GB" sz="2000" dirty="0">
                          <a:solidFill>
                            <a:schemeClr val="accent5">
                              <a:lumMod val="50000"/>
                            </a:schemeClr>
                          </a:solidFill>
                        </a:rPr>
                        <a:t>6</a:t>
                      </a:r>
                    </a:p>
                  </a:txBody>
                  <a:tcPr anchor="ctr">
                    <a:noFill/>
                  </a:tcPr>
                </a:tc>
                <a:tc>
                  <a:txBody>
                    <a:bodyPr/>
                    <a:lstStyle/>
                    <a:p>
                      <a:pPr algn="ctr"/>
                      <a:endParaRPr lang="es-GB" sz="2000">
                        <a:solidFill>
                          <a:schemeClr val="accent5">
                            <a:lumMod val="50000"/>
                          </a:schemeClr>
                        </a:solidFill>
                      </a:endParaRPr>
                    </a:p>
                  </a:txBody>
                  <a:tcPr anchor="ctr">
                    <a:noFill/>
                  </a:tcPr>
                </a:tc>
                <a:tc>
                  <a:txBody>
                    <a:bodyPr/>
                    <a:lstStyle/>
                    <a:p>
                      <a:pPr algn="ctr"/>
                      <a:endParaRPr lang="es-GB" sz="2000">
                        <a:solidFill>
                          <a:schemeClr val="accent5">
                            <a:lumMod val="50000"/>
                          </a:schemeClr>
                        </a:solidFill>
                      </a:endParaRPr>
                    </a:p>
                  </a:txBody>
                  <a:tcPr anchor="ctr">
                    <a:noFill/>
                  </a:tcPr>
                </a:tc>
                <a:extLst>
                  <a:ext uri="{0D108BD9-81ED-4DB2-BD59-A6C34878D82A}">
                    <a16:rowId xmlns:a16="http://schemas.microsoft.com/office/drawing/2014/main" val="3839232421"/>
                  </a:ext>
                </a:extLst>
              </a:tr>
              <a:tr h="540029">
                <a:tc>
                  <a:txBody>
                    <a:bodyPr/>
                    <a:lstStyle/>
                    <a:p>
                      <a:pPr algn="ctr"/>
                      <a:r>
                        <a:rPr lang="es-GB" sz="2000" dirty="0">
                          <a:solidFill>
                            <a:schemeClr val="accent5">
                              <a:lumMod val="50000"/>
                            </a:schemeClr>
                          </a:solidFill>
                        </a:rPr>
                        <a:t>7</a:t>
                      </a:r>
                    </a:p>
                  </a:txBody>
                  <a:tcPr anchor="ctr">
                    <a:noFill/>
                  </a:tcPr>
                </a:tc>
                <a:tc>
                  <a:txBody>
                    <a:bodyPr/>
                    <a:lstStyle/>
                    <a:p>
                      <a:pPr algn="ctr"/>
                      <a:endParaRPr lang="es-GB" sz="2000">
                        <a:solidFill>
                          <a:schemeClr val="accent5">
                            <a:lumMod val="50000"/>
                          </a:schemeClr>
                        </a:solidFill>
                      </a:endParaRPr>
                    </a:p>
                  </a:txBody>
                  <a:tcPr anchor="ctr">
                    <a:noFill/>
                  </a:tcPr>
                </a:tc>
                <a:tc>
                  <a:txBody>
                    <a:bodyPr/>
                    <a:lstStyle/>
                    <a:p>
                      <a:pPr algn="ctr"/>
                      <a:endParaRPr lang="es-GB" sz="2000" dirty="0">
                        <a:solidFill>
                          <a:schemeClr val="accent5">
                            <a:lumMod val="50000"/>
                          </a:schemeClr>
                        </a:solidFill>
                      </a:endParaRPr>
                    </a:p>
                  </a:txBody>
                  <a:tcPr anchor="ctr">
                    <a:noFill/>
                  </a:tcPr>
                </a:tc>
                <a:extLst>
                  <a:ext uri="{0D108BD9-81ED-4DB2-BD59-A6C34878D82A}">
                    <a16:rowId xmlns:a16="http://schemas.microsoft.com/office/drawing/2014/main" val="1030291463"/>
                  </a:ext>
                </a:extLst>
              </a:tr>
              <a:tr h="540029">
                <a:tc>
                  <a:txBody>
                    <a:bodyPr/>
                    <a:lstStyle/>
                    <a:p>
                      <a:pPr algn="ctr"/>
                      <a:r>
                        <a:rPr lang="es-GB" sz="2000" dirty="0">
                          <a:solidFill>
                            <a:schemeClr val="accent5">
                              <a:lumMod val="50000"/>
                            </a:schemeClr>
                          </a:solidFill>
                        </a:rPr>
                        <a:t>8</a:t>
                      </a:r>
                    </a:p>
                  </a:txBody>
                  <a:tcPr anchor="ctr">
                    <a:noFill/>
                  </a:tcPr>
                </a:tc>
                <a:tc>
                  <a:txBody>
                    <a:bodyPr/>
                    <a:lstStyle/>
                    <a:p>
                      <a:pPr algn="ctr"/>
                      <a:endParaRPr lang="es-GB" sz="2000">
                        <a:solidFill>
                          <a:schemeClr val="accent5">
                            <a:lumMod val="50000"/>
                          </a:schemeClr>
                        </a:solidFill>
                      </a:endParaRPr>
                    </a:p>
                  </a:txBody>
                  <a:tcPr anchor="ctr">
                    <a:noFill/>
                  </a:tcPr>
                </a:tc>
                <a:tc>
                  <a:txBody>
                    <a:bodyPr/>
                    <a:lstStyle/>
                    <a:p>
                      <a:pPr algn="ctr"/>
                      <a:endParaRPr lang="es-GB" sz="2000" dirty="0">
                        <a:solidFill>
                          <a:schemeClr val="accent5">
                            <a:lumMod val="50000"/>
                          </a:schemeClr>
                        </a:solidFill>
                      </a:endParaRPr>
                    </a:p>
                  </a:txBody>
                  <a:tcPr anchor="ctr">
                    <a:noFill/>
                  </a:tcPr>
                </a:tc>
                <a:extLst>
                  <a:ext uri="{0D108BD9-81ED-4DB2-BD59-A6C34878D82A}">
                    <a16:rowId xmlns:a16="http://schemas.microsoft.com/office/drawing/2014/main" val="2478705775"/>
                  </a:ext>
                </a:extLst>
              </a:tr>
            </a:tbl>
          </a:graphicData>
        </a:graphic>
      </p:graphicFrame>
      <p:sp>
        <p:nvSpPr>
          <p:cNvPr id="12" name="CuadroTexto 11">
            <a:extLst>
              <a:ext uri="{FF2B5EF4-FFF2-40B4-BE49-F238E27FC236}">
                <a16:creationId xmlns:a16="http://schemas.microsoft.com/office/drawing/2014/main" id="{6CC6FC1E-E56B-104C-BA87-A85EAD990D0A}"/>
              </a:ext>
            </a:extLst>
          </p:cNvPr>
          <p:cNvSpPr txBox="1"/>
          <p:nvPr/>
        </p:nvSpPr>
        <p:spPr>
          <a:xfrm>
            <a:off x="9366039" y="741417"/>
            <a:ext cx="2757486" cy="400110"/>
          </a:xfrm>
          <a:prstGeom prst="rect">
            <a:avLst/>
          </a:prstGeom>
          <a:noFill/>
        </p:spPr>
        <p:txBody>
          <a:bodyPr wrap="none" rtlCol="0">
            <a:spAutoFit/>
          </a:bodyPr>
          <a:lstStyle/>
          <a:p>
            <a:pPr algn="l"/>
            <a:r>
              <a:rPr lang="es-GB" sz="2000" dirty="0">
                <a:solidFill>
                  <a:schemeClr val="accent5">
                    <a:lumMod val="50000"/>
                  </a:schemeClr>
                </a:solidFill>
              </a:rPr>
              <a:t>*trabajador = worker</a:t>
            </a:r>
          </a:p>
        </p:txBody>
      </p:sp>
      <p:sp>
        <p:nvSpPr>
          <p:cNvPr id="10" name="CuadroTexto 8">
            <a:extLst>
              <a:ext uri="{FF2B5EF4-FFF2-40B4-BE49-F238E27FC236}">
                <a16:creationId xmlns:a16="http://schemas.microsoft.com/office/drawing/2014/main" id="{33A7D611-1BBC-1B47-8A9E-A379F4CAC8DC}"/>
              </a:ext>
            </a:extLst>
          </p:cNvPr>
          <p:cNvSpPr txBox="1"/>
          <p:nvPr/>
        </p:nvSpPr>
        <p:spPr>
          <a:xfrm>
            <a:off x="86122" y="2496261"/>
            <a:ext cx="5484194" cy="430887"/>
          </a:xfrm>
          <a:prstGeom prst="rect">
            <a:avLst/>
          </a:prstGeom>
          <a:noFill/>
        </p:spPr>
        <p:txBody>
          <a:bodyPr wrap="none" rtlCol="0">
            <a:spAutoFit/>
          </a:bodyPr>
          <a:lstStyle/>
          <a:p>
            <a:pPr algn="l"/>
            <a:r>
              <a:rPr lang="es-ES" sz="2200" dirty="0">
                <a:solidFill>
                  <a:schemeClr val="accent5">
                    <a:lumMod val="50000"/>
                  </a:schemeClr>
                </a:solidFill>
              </a:rPr>
              <a:t>3</a:t>
            </a:r>
            <a:r>
              <a:rPr lang="es-GB" sz="2200">
                <a:solidFill>
                  <a:schemeClr val="accent5">
                    <a:lumMod val="50000"/>
                  </a:schemeClr>
                </a:solidFill>
              </a:rPr>
              <a:t>. ¿Va</a:t>
            </a:r>
            <a:r>
              <a:rPr lang="es-ES" sz="2200" dirty="0" err="1">
                <a:solidFill>
                  <a:schemeClr val="accent5">
                    <a:lumMod val="50000"/>
                  </a:schemeClr>
                </a:solidFill>
              </a:rPr>
              <a:t>is</a:t>
            </a:r>
            <a:r>
              <a:rPr lang="es-ES" sz="2200" dirty="0">
                <a:solidFill>
                  <a:schemeClr val="accent5">
                    <a:lumMod val="50000"/>
                  </a:schemeClr>
                </a:solidFill>
              </a:rPr>
              <a:t> al trabajo incluso los sábados</a:t>
            </a:r>
            <a:r>
              <a:rPr lang="es-GB" sz="2200">
                <a:solidFill>
                  <a:schemeClr val="accent5">
                    <a:lumMod val="50000"/>
                  </a:schemeClr>
                </a:solidFill>
              </a:rPr>
              <a:t>?</a:t>
            </a:r>
            <a:endParaRPr lang="es-GB" sz="2200" dirty="0">
              <a:solidFill>
                <a:schemeClr val="accent5">
                  <a:lumMod val="50000"/>
                </a:schemeClr>
              </a:solidFill>
            </a:endParaRPr>
          </a:p>
        </p:txBody>
      </p:sp>
      <p:sp>
        <p:nvSpPr>
          <p:cNvPr id="13" name="CuadroTexto 8">
            <a:extLst>
              <a:ext uri="{FF2B5EF4-FFF2-40B4-BE49-F238E27FC236}">
                <a16:creationId xmlns:a16="http://schemas.microsoft.com/office/drawing/2014/main" id="{0B0B07A2-A1D4-C742-997C-0BF524C901F0}"/>
              </a:ext>
            </a:extLst>
          </p:cNvPr>
          <p:cNvSpPr txBox="1"/>
          <p:nvPr/>
        </p:nvSpPr>
        <p:spPr>
          <a:xfrm>
            <a:off x="86122" y="3147046"/>
            <a:ext cx="5359159" cy="430887"/>
          </a:xfrm>
          <a:prstGeom prst="rect">
            <a:avLst/>
          </a:prstGeom>
          <a:noFill/>
        </p:spPr>
        <p:txBody>
          <a:bodyPr wrap="none" rtlCol="0">
            <a:spAutoFit/>
          </a:bodyPr>
          <a:lstStyle/>
          <a:p>
            <a:pPr algn="l"/>
            <a:r>
              <a:rPr lang="es-ES" sz="2200" dirty="0">
                <a:solidFill>
                  <a:schemeClr val="accent5">
                    <a:lumMod val="50000"/>
                  </a:schemeClr>
                </a:solidFill>
              </a:rPr>
              <a:t>4</a:t>
            </a:r>
            <a:r>
              <a:rPr lang="es-GB" sz="2200" dirty="0">
                <a:solidFill>
                  <a:schemeClr val="accent5">
                    <a:lumMod val="50000"/>
                  </a:schemeClr>
                </a:solidFill>
              </a:rPr>
              <a:t>. ¿Va</a:t>
            </a:r>
            <a:r>
              <a:rPr lang="es-ES" sz="2200" dirty="0">
                <a:solidFill>
                  <a:schemeClr val="accent5">
                    <a:lumMod val="50000"/>
                  </a:schemeClr>
                </a:solidFill>
              </a:rPr>
              <a:t>s a las oficinas en el extranjero</a:t>
            </a:r>
            <a:r>
              <a:rPr lang="es-GB" sz="2200" dirty="0">
                <a:solidFill>
                  <a:schemeClr val="accent5">
                    <a:lumMod val="50000"/>
                  </a:schemeClr>
                </a:solidFill>
              </a:rPr>
              <a:t>?</a:t>
            </a:r>
          </a:p>
        </p:txBody>
      </p:sp>
      <p:sp>
        <p:nvSpPr>
          <p:cNvPr id="14" name="CuadroTexto 8">
            <a:extLst>
              <a:ext uri="{FF2B5EF4-FFF2-40B4-BE49-F238E27FC236}">
                <a16:creationId xmlns:a16="http://schemas.microsoft.com/office/drawing/2014/main" id="{A3F738B0-E9F6-0645-AD79-5557A23CE19A}"/>
              </a:ext>
            </a:extLst>
          </p:cNvPr>
          <p:cNvSpPr txBox="1"/>
          <p:nvPr/>
        </p:nvSpPr>
        <p:spPr>
          <a:xfrm>
            <a:off x="86122" y="3797831"/>
            <a:ext cx="4995278" cy="430887"/>
          </a:xfrm>
          <a:prstGeom prst="rect">
            <a:avLst/>
          </a:prstGeom>
          <a:noFill/>
        </p:spPr>
        <p:txBody>
          <a:bodyPr wrap="none" rtlCol="0">
            <a:spAutoFit/>
          </a:bodyPr>
          <a:lstStyle/>
          <a:p>
            <a:pPr algn="l"/>
            <a:r>
              <a:rPr lang="es-ES" sz="2200" dirty="0">
                <a:solidFill>
                  <a:schemeClr val="accent5">
                    <a:lumMod val="50000"/>
                  </a:schemeClr>
                </a:solidFill>
              </a:rPr>
              <a:t>5</a:t>
            </a:r>
            <a:r>
              <a:rPr lang="es-GB" sz="2200">
                <a:solidFill>
                  <a:schemeClr val="accent5">
                    <a:lumMod val="50000"/>
                  </a:schemeClr>
                </a:solidFill>
              </a:rPr>
              <a:t>. ¿Va</a:t>
            </a:r>
            <a:r>
              <a:rPr lang="es-ES" sz="2200" dirty="0">
                <a:solidFill>
                  <a:schemeClr val="accent5">
                    <a:lumMod val="50000"/>
                  </a:schemeClr>
                </a:solidFill>
              </a:rPr>
              <a:t>s de vacaciones a menudo</a:t>
            </a:r>
            <a:r>
              <a:rPr lang="es-GB" sz="2200">
                <a:solidFill>
                  <a:schemeClr val="accent5">
                    <a:lumMod val="50000"/>
                  </a:schemeClr>
                </a:solidFill>
              </a:rPr>
              <a:t>?</a:t>
            </a:r>
            <a:endParaRPr lang="es-GB" sz="2200" dirty="0">
              <a:solidFill>
                <a:schemeClr val="accent5">
                  <a:lumMod val="50000"/>
                </a:schemeClr>
              </a:solidFill>
            </a:endParaRPr>
          </a:p>
        </p:txBody>
      </p:sp>
      <p:sp>
        <p:nvSpPr>
          <p:cNvPr id="15" name="CuadroTexto 8">
            <a:extLst>
              <a:ext uri="{FF2B5EF4-FFF2-40B4-BE49-F238E27FC236}">
                <a16:creationId xmlns:a16="http://schemas.microsoft.com/office/drawing/2014/main" id="{C1C2CE99-8FF9-DF42-9599-06A5A2BCA794}"/>
              </a:ext>
            </a:extLst>
          </p:cNvPr>
          <p:cNvSpPr txBox="1"/>
          <p:nvPr/>
        </p:nvSpPr>
        <p:spPr>
          <a:xfrm>
            <a:off x="86122" y="5007918"/>
            <a:ext cx="6652783" cy="430887"/>
          </a:xfrm>
          <a:prstGeom prst="rect">
            <a:avLst/>
          </a:prstGeom>
          <a:noFill/>
        </p:spPr>
        <p:txBody>
          <a:bodyPr wrap="none" rtlCol="0">
            <a:spAutoFit/>
          </a:bodyPr>
          <a:lstStyle/>
          <a:p>
            <a:pPr algn="l"/>
            <a:r>
              <a:rPr lang="es-ES" sz="2200" dirty="0">
                <a:solidFill>
                  <a:schemeClr val="accent5">
                    <a:lumMod val="50000"/>
                  </a:schemeClr>
                </a:solidFill>
              </a:rPr>
              <a:t>7</a:t>
            </a:r>
            <a:r>
              <a:rPr lang="es-GB" sz="2200">
                <a:solidFill>
                  <a:schemeClr val="accent5">
                    <a:lumMod val="50000"/>
                  </a:schemeClr>
                </a:solidFill>
              </a:rPr>
              <a:t>. ¿</a:t>
            </a:r>
            <a:r>
              <a:rPr lang="es-ES" sz="2200" dirty="0">
                <a:solidFill>
                  <a:schemeClr val="accent5">
                    <a:lumMod val="50000"/>
                  </a:schemeClr>
                </a:solidFill>
              </a:rPr>
              <a:t>Vais a la oficina temprano por la mañana</a:t>
            </a:r>
            <a:r>
              <a:rPr lang="es-GB" sz="2200">
                <a:solidFill>
                  <a:schemeClr val="accent5">
                    <a:lumMod val="50000"/>
                  </a:schemeClr>
                </a:solidFill>
              </a:rPr>
              <a:t>?</a:t>
            </a:r>
            <a:endParaRPr lang="es-GB" sz="2200" dirty="0">
              <a:solidFill>
                <a:schemeClr val="accent5">
                  <a:lumMod val="50000"/>
                </a:schemeClr>
              </a:solidFill>
            </a:endParaRPr>
          </a:p>
        </p:txBody>
      </p:sp>
      <p:sp>
        <p:nvSpPr>
          <p:cNvPr id="16" name="CuadroTexto 8">
            <a:extLst>
              <a:ext uri="{FF2B5EF4-FFF2-40B4-BE49-F238E27FC236}">
                <a16:creationId xmlns:a16="http://schemas.microsoft.com/office/drawing/2014/main" id="{837066CA-2130-DE41-8FC8-C6E9683DAC1E}"/>
              </a:ext>
            </a:extLst>
          </p:cNvPr>
          <p:cNvSpPr txBox="1"/>
          <p:nvPr/>
        </p:nvSpPr>
        <p:spPr>
          <a:xfrm>
            <a:off x="86122" y="4410949"/>
            <a:ext cx="6309741" cy="430887"/>
          </a:xfrm>
          <a:prstGeom prst="rect">
            <a:avLst/>
          </a:prstGeom>
          <a:noFill/>
        </p:spPr>
        <p:txBody>
          <a:bodyPr wrap="none" rtlCol="0">
            <a:spAutoFit/>
          </a:bodyPr>
          <a:lstStyle/>
          <a:p>
            <a:pPr algn="l"/>
            <a:r>
              <a:rPr lang="es-ES" sz="2200" dirty="0">
                <a:solidFill>
                  <a:schemeClr val="accent5">
                    <a:lumMod val="50000"/>
                  </a:schemeClr>
                </a:solidFill>
              </a:rPr>
              <a:t>6</a:t>
            </a:r>
            <a:r>
              <a:rPr lang="es-GB" sz="2200">
                <a:solidFill>
                  <a:schemeClr val="accent5">
                    <a:lumMod val="50000"/>
                  </a:schemeClr>
                </a:solidFill>
              </a:rPr>
              <a:t>. ¿</a:t>
            </a:r>
            <a:r>
              <a:rPr lang="es-ES" sz="2200" dirty="0">
                <a:solidFill>
                  <a:schemeClr val="accent5">
                    <a:lumMod val="50000"/>
                  </a:schemeClr>
                </a:solidFill>
              </a:rPr>
              <a:t>Vas a la universidad un día a la semana</a:t>
            </a:r>
            <a:r>
              <a:rPr lang="es-GB" sz="2200">
                <a:solidFill>
                  <a:schemeClr val="accent5">
                    <a:lumMod val="50000"/>
                  </a:schemeClr>
                </a:solidFill>
              </a:rPr>
              <a:t>?</a:t>
            </a:r>
            <a:endParaRPr lang="es-GB" sz="2200" dirty="0">
              <a:solidFill>
                <a:schemeClr val="accent5">
                  <a:lumMod val="50000"/>
                </a:schemeClr>
              </a:solidFill>
            </a:endParaRPr>
          </a:p>
        </p:txBody>
      </p:sp>
      <p:sp>
        <p:nvSpPr>
          <p:cNvPr id="17" name="CuadroTexto 8">
            <a:extLst>
              <a:ext uri="{FF2B5EF4-FFF2-40B4-BE49-F238E27FC236}">
                <a16:creationId xmlns:a16="http://schemas.microsoft.com/office/drawing/2014/main" id="{AF27A21B-1333-624C-A66D-AFDB17D17326}"/>
              </a:ext>
            </a:extLst>
          </p:cNvPr>
          <p:cNvSpPr txBox="1"/>
          <p:nvPr/>
        </p:nvSpPr>
        <p:spPr>
          <a:xfrm>
            <a:off x="86123" y="5556454"/>
            <a:ext cx="7067660" cy="769441"/>
          </a:xfrm>
          <a:prstGeom prst="rect">
            <a:avLst/>
          </a:prstGeom>
          <a:noFill/>
        </p:spPr>
        <p:txBody>
          <a:bodyPr wrap="square" rtlCol="0">
            <a:spAutoFit/>
          </a:bodyPr>
          <a:lstStyle/>
          <a:p>
            <a:pPr algn="l"/>
            <a:r>
              <a:rPr lang="es-ES" sz="2200" dirty="0">
                <a:solidFill>
                  <a:schemeClr val="accent5">
                    <a:lumMod val="50000"/>
                  </a:schemeClr>
                </a:solidFill>
              </a:rPr>
              <a:t>8</a:t>
            </a:r>
            <a:r>
              <a:rPr lang="es-GB" sz="2200">
                <a:solidFill>
                  <a:schemeClr val="accent5">
                    <a:lumMod val="50000"/>
                  </a:schemeClr>
                </a:solidFill>
              </a:rPr>
              <a:t>. </a:t>
            </a:r>
            <a:r>
              <a:rPr lang="es-ES" sz="2200" dirty="0">
                <a:solidFill>
                  <a:schemeClr val="accent5">
                    <a:lumMod val="50000"/>
                  </a:schemeClr>
                </a:solidFill>
              </a:rPr>
              <a:t>¿Vas a casa o a un restaurante para comer al mediodía </a:t>
            </a:r>
            <a:r>
              <a:rPr lang="es-GB" sz="2200">
                <a:solidFill>
                  <a:schemeClr val="accent5">
                    <a:lumMod val="50000"/>
                  </a:schemeClr>
                </a:solidFill>
              </a:rPr>
              <a:t>?</a:t>
            </a:r>
            <a:endParaRPr lang="es-GB" sz="2200" dirty="0">
              <a:solidFill>
                <a:schemeClr val="accent5">
                  <a:lumMod val="50000"/>
                </a:schemeClr>
              </a:solidFill>
            </a:endParaRPr>
          </a:p>
        </p:txBody>
      </p:sp>
      <p:pic>
        <p:nvPicPr>
          <p:cNvPr id="18" name="Google Shape;467;p15" descr="green checkmark">
            <a:extLst>
              <a:ext uri="{FF2B5EF4-FFF2-40B4-BE49-F238E27FC236}">
                <a16:creationId xmlns:a16="http://schemas.microsoft.com/office/drawing/2014/main" id="{02961708-B5F2-5347-B087-028CF805B684}"/>
              </a:ext>
            </a:extLst>
          </p:cNvPr>
          <p:cNvPicPr preferRelativeResize="0"/>
          <p:nvPr/>
        </p:nvPicPr>
        <p:blipFill rotWithShape="1">
          <a:blip r:embed="rId3">
            <a:alphaModFix/>
          </a:blip>
          <a:srcRect/>
          <a:stretch/>
        </p:blipFill>
        <p:spPr>
          <a:xfrm>
            <a:off x="11155854" y="1923804"/>
            <a:ext cx="292384" cy="429833"/>
          </a:xfrm>
          <a:prstGeom prst="rect">
            <a:avLst/>
          </a:prstGeom>
          <a:noFill/>
          <a:ln>
            <a:noFill/>
          </a:ln>
        </p:spPr>
      </p:pic>
      <p:pic>
        <p:nvPicPr>
          <p:cNvPr id="19" name="Google Shape;467;p15" descr="green checkmark">
            <a:extLst>
              <a:ext uri="{FF2B5EF4-FFF2-40B4-BE49-F238E27FC236}">
                <a16:creationId xmlns:a16="http://schemas.microsoft.com/office/drawing/2014/main" id="{AEC21EE7-CB5D-7C4C-86F6-945576E38FB5}"/>
              </a:ext>
            </a:extLst>
          </p:cNvPr>
          <p:cNvPicPr preferRelativeResize="0"/>
          <p:nvPr/>
        </p:nvPicPr>
        <p:blipFill rotWithShape="1">
          <a:blip r:embed="rId3">
            <a:alphaModFix/>
          </a:blip>
          <a:srcRect/>
          <a:stretch/>
        </p:blipFill>
        <p:spPr>
          <a:xfrm>
            <a:off x="9749916" y="2497315"/>
            <a:ext cx="292384" cy="429833"/>
          </a:xfrm>
          <a:prstGeom prst="rect">
            <a:avLst/>
          </a:prstGeom>
          <a:noFill/>
          <a:ln>
            <a:noFill/>
          </a:ln>
        </p:spPr>
      </p:pic>
      <p:pic>
        <p:nvPicPr>
          <p:cNvPr id="20" name="Google Shape;467;p15" descr="green checkmark">
            <a:extLst>
              <a:ext uri="{FF2B5EF4-FFF2-40B4-BE49-F238E27FC236}">
                <a16:creationId xmlns:a16="http://schemas.microsoft.com/office/drawing/2014/main" id="{5BC6661C-04E1-F547-9EEF-F949EDC5F45F}"/>
              </a:ext>
            </a:extLst>
          </p:cNvPr>
          <p:cNvPicPr preferRelativeResize="0"/>
          <p:nvPr/>
        </p:nvPicPr>
        <p:blipFill rotWithShape="1">
          <a:blip r:embed="rId3">
            <a:alphaModFix/>
          </a:blip>
          <a:srcRect/>
          <a:stretch/>
        </p:blipFill>
        <p:spPr>
          <a:xfrm>
            <a:off x="11155854" y="3038907"/>
            <a:ext cx="292384" cy="429833"/>
          </a:xfrm>
          <a:prstGeom prst="rect">
            <a:avLst/>
          </a:prstGeom>
          <a:noFill/>
          <a:ln>
            <a:noFill/>
          </a:ln>
        </p:spPr>
      </p:pic>
      <p:pic>
        <p:nvPicPr>
          <p:cNvPr id="21" name="Google Shape;467;p15" descr="green checkmark">
            <a:extLst>
              <a:ext uri="{FF2B5EF4-FFF2-40B4-BE49-F238E27FC236}">
                <a16:creationId xmlns:a16="http://schemas.microsoft.com/office/drawing/2014/main" id="{95696D09-EAEF-2048-AB14-5F472002C4BB}"/>
              </a:ext>
            </a:extLst>
          </p:cNvPr>
          <p:cNvPicPr preferRelativeResize="0"/>
          <p:nvPr/>
        </p:nvPicPr>
        <p:blipFill rotWithShape="1">
          <a:blip r:embed="rId3">
            <a:alphaModFix/>
          </a:blip>
          <a:srcRect/>
          <a:stretch/>
        </p:blipFill>
        <p:spPr>
          <a:xfrm>
            <a:off x="9749915" y="3560710"/>
            <a:ext cx="292384" cy="429833"/>
          </a:xfrm>
          <a:prstGeom prst="rect">
            <a:avLst/>
          </a:prstGeom>
          <a:noFill/>
          <a:ln>
            <a:noFill/>
          </a:ln>
        </p:spPr>
      </p:pic>
      <p:pic>
        <p:nvPicPr>
          <p:cNvPr id="22" name="Google Shape;467;p15" descr="green checkmark">
            <a:extLst>
              <a:ext uri="{FF2B5EF4-FFF2-40B4-BE49-F238E27FC236}">
                <a16:creationId xmlns:a16="http://schemas.microsoft.com/office/drawing/2014/main" id="{8D79A4CB-BCE8-D648-A77E-8626F26121BB}"/>
              </a:ext>
            </a:extLst>
          </p:cNvPr>
          <p:cNvPicPr preferRelativeResize="0"/>
          <p:nvPr/>
        </p:nvPicPr>
        <p:blipFill rotWithShape="1">
          <a:blip r:embed="rId3">
            <a:alphaModFix/>
          </a:blip>
          <a:srcRect/>
          <a:stretch/>
        </p:blipFill>
        <p:spPr>
          <a:xfrm>
            <a:off x="9748945" y="4095760"/>
            <a:ext cx="292384" cy="429833"/>
          </a:xfrm>
          <a:prstGeom prst="rect">
            <a:avLst/>
          </a:prstGeom>
          <a:noFill/>
          <a:ln>
            <a:noFill/>
          </a:ln>
        </p:spPr>
      </p:pic>
      <p:pic>
        <p:nvPicPr>
          <p:cNvPr id="23" name="Google Shape;467;p15" descr="green checkmark">
            <a:extLst>
              <a:ext uri="{FF2B5EF4-FFF2-40B4-BE49-F238E27FC236}">
                <a16:creationId xmlns:a16="http://schemas.microsoft.com/office/drawing/2014/main" id="{818446DF-5215-6F41-AA03-040A6157F09E}"/>
              </a:ext>
            </a:extLst>
          </p:cNvPr>
          <p:cNvPicPr preferRelativeResize="0"/>
          <p:nvPr/>
        </p:nvPicPr>
        <p:blipFill rotWithShape="1">
          <a:blip r:embed="rId3">
            <a:alphaModFix/>
          </a:blip>
          <a:srcRect/>
          <a:stretch/>
        </p:blipFill>
        <p:spPr>
          <a:xfrm>
            <a:off x="9747975" y="4630810"/>
            <a:ext cx="292384" cy="429833"/>
          </a:xfrm>
          <a:prstGeom prst="rect">
            <a:avLst/>
          </a:prstGeom>
          <a:noFill/>
          <a:ln>
            <a:noFill/>
          </a:ln>
        </p:spPr>
      </p:pic>
      <p:pic>
        <p:nvPicPr>
          <p:cNvPr id="24" name="Google Shape;467;p15" descr="green checkmark">
            <a:extLst>
              <a:ext uri="{FF2B5EF4-FFF2-40B4-BE49-F238E27FC236}">
                <a16:creationId xmlns:a16="http://schemas.microsoft.com/office/drawing/2014/main" id="{AB36ACB2-DFB5-3E47-8A1B-5B7B70374028}"/>
              </a:ext>
            </a:extLst>
          </p:cNvPr>
          <p:cNvPicPr preferRelativeResize="0"/>
          <p:nvPr/>
        </p:nvPicPr>
        <p:blipFill rotWithShape="1">
          <a:blip r:embed="rId3">
            <a:alphaModFix/>
          </a:blip>
          <a:srcRect/>
          <a:stretch/>
        </p:blipFill>
        <p:spPr>
          <a:xfrm>
            <a:off x="11155854" y="5179239"/>
            <a:ext cx="292384" cy="429833"/>
          </a:xfrm>
          <a:prstGeom prst="rect">
            <a:avLst/>
          </a:prstGeom>
          <a:noFill/>
          <a:ln>
            <a:noFill/>
          </a:ln>
        </p:spPr>
      </p:pic>
      <p:pic>
        <p:nvPicPr>
          <p:cNvPr id="25" name="Google Shape;467;p15" descr="green checkmark">
            <a:extLst>
              <a:ext uri="{FF2B5EF4-FFF2-40B4-BE49-F238E27FC236}">
                <a16:creationId xmlns:a16="http://schemas.microsoft.com/office/drawing/2014/main" id="{7B1E78DD-5180-004E-B883-6D24DD4F3281}"/>
              </a:ext>
            </a:extLst>
          </p:cNvPr>
          <p:cNvPicPr preferRelativeResize="0"/>
          <p:nvPr/>
        </p:nvPicPr>
        <p:blipFill rotWithShape="1">
          <a:blip r:embed="rId3">
            <a:alphaModFix/>
          </a:blip>
          <a:srcRect/>
          <a:stretch/>
        </p:blipFill>
        <p:spPr>
          <a:xfrm>
            <a:off x="9747974" y="5700910"/>
            <a:ext cx="292384" cy="429833"/>
          </a:xfrm>
          <a:prstGeom prst="rect">
            <a:avLst/>
          </a:prstGeom>
          <a:noFill/>
          <a:ln>
            <a:noFill/>
          </a:ln>
        </p:spPr>
      </p:pic>
      <p:pic>
        <p:nvPicPr>
          <p:cNvPr id="29" name="Google Shape;168;p6">
            <a:extLst>
              <a:ext uri="{FF2B5EF4-FFF2-40B4-BE49-F238E27FC236}">
                <a16:creationId xmlns:a16="http://schemas.microsoft.com/office/drawing/2014/main" id="{ABB2F05A-1C71-7841-ACF0-580541E6C0E6}"/>
              </a:ext>
            </a:extLst>
          </p:cNvPr>
          <p:cNvPicPr preferRelativeResize="0"/>
          <p:nvPr/>
        </p:nvPicPr>
        <p:blipFill rotWithShape="1">
          <a:blip r:embed="rId4">
            <a:alphaModFix/>
          </a:blip>
          <a:srcRect l="53711" r="20913"/>
          <a:stretch/>
        </p:blipFill>
        <p:spPr>
          <a:xfrm flipH="1">
            <a:off x="6916030" y="851729"/>
            <a:ext cx="688826" cy="1501907"/>
          </a:xfrm>
          <a:prstGeom prst="rect">
            <a:avLst/>
          </a:prstGeom>
          <a:noFill/>
          <a:ln>
            <a:noFill/>
          </a:ln>
          <a:effectLst>
            <a:outerShdw blurRad="50800" dist="38100" dir="2700000" algn="tl" rotWithShape="0">
              <a:srgbClr val="000000">
                <a:alpha val="40000"/>
              </a:srgbClr>
            </a:outerShdw>
          </a:effectLst>
        </p:spPr>
      </p:pic>
      <p:pic>
        <p:nvPicPr>
          <p:cNvPr id="30" name="Imagen 2">
            <a:extLst>
              <a:ext uri="{FF2B5EF4-FFF2-40B4-BE49-F238E27FC236}">
                <a16:creationId xmlns:a16="http://schemas.microsoft.com/office/drawing/2014/main" id="{16B57AEC-00DA-FD4C-8150-F71AB3E11D3A}"/>
              </a:ext>
            </a:extLst>
          </p:cNvPr>
          <p:cNvPicPr>
            <a:picLocks noChangeAspect="1"/>
          </p:cNvPicPr>
          <p:nvPr/>
        </p:nvPicPr>
        <p:blipFill rotWithShape="1">
          <a:blip r:embed="rId5">
            <a:clrChange>
              <a:clrFrom>
                <a:srgbClr val="F6F6F6"/>
              </a:clrFrom>
              <a:clrTo>
                <a:srgbClr val="F6F6F6">
                  <a:alpha val="0"/>
                </a:srgbClr>
              </a:clrTo>
            </a:clrChange>
          </a:blip>
          <a:srcRect l="18068" r="29699"/>
          <a:stretch/>
        </p:blipFill>
        <p:spPr>
          <a:xfrm flipH="1">
            <a:off x="8270687" y="1001671"/>
            <a:ext cx="712296" cy="1318764"/>
          </a:xfrm>
          <a:prstGeom prst="rect">
            <a:avLst/>
          </a:prstGeom>
        </p:spPr>
      </p:pic>
      <p:pic>
        <p:nvPicPr>
          <p:cNvPr id="31" name="Imagen 7">
            <a:extLst>
              <a:ext uri="{FF2B5EF4-FFF2-40B4-BE49-F238E27FC236}">
                <a16:creationId xmlns:a16="http://schemas.microsoft.com/office/drawing/2014/main" id="{BF2C6505-4760-4046-8CE0-D1CC44F8EAE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667" b="95833" l="10000" r="90000">
                        <a14:foregroundMark x1="50000" y1="33056" x2="50778" y2="46389"/>
                        <a14:foregroundMark x1="52778" y1="14583" x2="49222" y2="8194"/>
                        <a14:foregroundMark x1="49222" y1="8194" x2="45222" y2="9444"/>
                        <a14:foregroundMark x1="53333" y1="7639" x2="48222" y2="5417"/>
                        <a14:foregroundMark x1="50778" y1="2500" x2="49556" y2="1667"/>
                        <a14:foregroundMark x1="67000" y1="28194" x2="64444" y2="31806"/>
                        <a14:foregroundMark x1="54111" y1="90139" x2="56556" y2="95833"/>
                        <a14:foregroundMark x1="49444" y1="69444" x2="50000" y2="90556"/>
                        <a14:foregroundMark x1="47222" y1="21944" x2="43111" y2="22500"/>
                        <a14:foregroundMark x1="54333" y1="22917" x2="56667" y2="23750"/>
                        <a14:backgroundMark x1="52333" y1="72778" x2="52556" y2="84722"/>
                      </a14:backgroundRemoval>
                    </a14:imgEffect>
                  </a14:imgLayer>
                </a14:imgProps>
              </a:ext>
            </a:extLst>
          </a:blip>
          <a:srcRect l="25706" r="28521"/>
          <a:stretch/>
        </p:blipFill>
        <p:spPr>
          <a:xfrm flipH="1">
            <a:off x="7887631" y="1122631"/>
            <a:ext cx="716718" cy="1340813"/>
          </a:xfrm>
          <a:prstGeom prst="rect">
            <a:avLst/>
          </a:prstGeom>
        </p:spPr>
      </p:pic>
      <p:pic>
        <p:nvPicPr>
          <p:cNvPr id="27" name="Google Shape;154;p6">
            <a:extLst>
              <a:ext uri="{FF2B5EF4-FFF2-40B4-BE49-F238E27FC236}">
                <a16:creationId xmlns:a16="http://schemas.microsoft.com/office/drawing/2014/main" id="{3AD0420B-EAFC-594C-952C-6D59993CDFEF}"/>
              </a:ext>
            </a:extLst>
          </p:cNvPr>
          <p:cNvPicPr preferRelativeResize="0"/>
          <p:nvPr/>
        </p:nvPicPr>
        <p:blipFill rotWithShape="1">
          <a:blip r:embed="rId8">
            <a:alphaModFix/>
          </a:blip>
          <a:srcRect l="23816" r="49940"/>
          <a:stretch/>
        </p:blipFill>
        <p:spPr>
          <a:xfrm>
            <a:off x="6662086" y="859386"/>
            <a:ext cx="712296" cy="1567420"/>
          </a:xfrm>
          <a:prstGeom prst="rect">
            <a:avLst/>
          </a:prstGeom>
          <a:noFill/>
          <a:ln>
            <a:noFill/>
          </a:ln>
        </p:spPr>
      </p:pic>
      <p:pic>
        <p:nvPicPr>
          <p:cNvPr id="3" name="Imagen 2">
            <a:extLst>
              <a:ext uri="{FF2B5EF4-FFF2-40B4-BE49-F238E27FC236}">
                <a16:creationId xmlns:a16="http://schemas.microsoft.com/office/drawing/2014/main" id="{4173F2B9-DB81-584F-BFD6-FCBE1A996764}"/>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6982649" y="4771095"/>
            <a:ext cx="1535733" cy="1335420"/>
          </a:xfrm>
          <a:prstGeom prst="rect">
            <a:avLst/>
          </a:prstGeom>
        </p:spPr>
      </p:pic>
      <p:pic>
        <p:nvPicPr>
          <p:cNvPr id="4" name="Imagen 3">
            <a:extLst>
              <a:ext uri="{FF2B5EF4-FFF2-40B4-BE49-F238E27FC236}">
                <a16:creationId xmlns:a16="http://schemas.microsoft.com/office/drawing/2014/main" id="{F78728E9-866A-9B49-A48C-01EEE8080D84}"/>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6189845" y="2550111"/>
            <a:ext cx="2141195" cy="1694756"/>
          </a:xfrm>
          <a:prstGeom prst="rect">
            <a:avLst/>
          </a:prstGeom>
        </p:spPr>
      </p:pic>
    </p:spTree>
    <p:extLst>
      <p:ext uri="{BB962C8B-B14F-4D97-AF65-F5344CB8AC3E}">
        <p14:creationId xmlns:p14="http://schemas.microsoft.com/office/powerpoint/2010/main" val="68318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57D0D7-5770-644C-A04D-CD7068AD26E3}"/>
              </a:ext>
            </a:extLst>
          </p:cNvPr>
          <p:cNvSpPr>
            <a:spLocks noGrp="1"/>
          </p:cNvSpPr>
          <p:nvPr>
            <p:ph type="title"/>
          </p:nvPr>
        </p:nvSpPr>
        <p:spPr>
          <a:xfrm>
            <a:off x="86122" y="330467"/>
            <a:ext cx="10289778" cy="791367"/>
          </a:xfrm>
        </p:spPr>
        <p:txBody>
          <a:bodyPr>
            <a:normAutofit/>
          </a:bodyPr>
          <a:lstStyle/>
          <a:p>
            <a:r>
              <a:rPr lang="es-GB" sz="2200" b="1" dirty="0"/>
              <a:t>¿Cómo es cada pregunta en inglés?</a:t>
            </a:r>
          </a:p>
        </p:txBody>
      </p:sp>
      <p:sp>
        <p:nvSpPr>
          <p:cNvPr id="5" name="Rounded Rectangle 11">
            <a:extLst>
              <a:ext uri="{FF2B5EF4-FFF2-40B4-BE49-F238E27FC236}">
                <a16:creationId xmlns:a16="http://schemas.microsoft.com/office/drawing/2014/main" id="{0EE94A1A-D8CD-E341-8266-CB7DF9841F61}"/>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8" name="CuadroTexto 7">
            <a:extLst>
              <a:ext uri="{FF2B5EF4-FFF2-40B4-BE49-F238E27FC236}">
                <a16:creationId xmlns:a16="http://schemas.microsoft.com/office/drawing/2014/main" id="{FF2E5482-567B-2944-8F12-DC3FEFDF2699}"/>
              </a:ext>
            </a:extLst>
          </p:cNvPr>
          <p:cNvSpPr txBox="1"/>
          <p:nvPr/>
        </p:nvSpPr>
        <p:spPr>
          <a:xfrm>
            <a:off x="86122" y="1063380"/>
            <a:ext cx="6188613" cy="415498"/>
          </a:xfrm>
          <a:prstGeom prst="rect">
            <a:avLst/>
          </a:prstGeom>
          <a:solidFill>
            <a:schemeClr val="accent4">
              <a:lumMod val="20000"/>
              <a:lumOff val="80000"/>
            </a:schemeClr>
          </a:solidFill>
        </p:spPr>
        <p:txBody>
          <a:bodyPr wrap="square" rtlCol="0">
            <a:spAutoFit/>
          </a:bodyPr>
          <a:lstStyle/>
          <a:p>
            <a:pPr algn="l"/>
            <a:r>
              <a:rPr lang="es-GB" sz="2100">
                <a:solidFill>
                  <a:schemeClr val="accent5">
                    <a:lumMod val="50000"/>
                  </a:schemeClr>
                </a:solidFill>
              </a:rPr>
              <a:t>1. ¿Vais a muchas reuniones?</a:t>
            </a:r>
            <a:endParaRPr lang="es-GB" sz="2100" dirty="0">
              <a:solidFill>
                <a:schemeClr val="accent5">
                  <a:lumMod val="50000"/>
                </a:schemeClr>
              </a:solidFill>
            </a:endParaRPr>
          </a:p>
        </p:txBody>
      </p:sp>
      <p:sp>
        <p:nvSpPr>
          <p:cNvPr id="9" name="CuadroTexto 8">
            <a:extLst>
              <a:ext uri="{FF2B5EF4-FFF2-40B4-BE49-F238E27FC236}">
                <a16:creationId xmlns:a16="http://schemas.microsoft.com/office/drawing/2014/main" id="{D26ED4A3-9407-9141-AD56-60CC0321C2EA}"/>
              </a:ext>
            </a:extLst>
          </p:cNvPr>
          <p:cNvSpPr txBox="1"/>
          <p:nvPr/>
        </p:nvSpPr>
        <p:spPr>
          <a:xfrm>
            <a:off x="86123" y="1656883"/>
            <a:ext cx="6301724" cy="415498"/>
          </a:xfrm>
          <a:prstGeom prst="rect">
            <a:avLst/>
          </a:prstGeom>
          <a:solidFill>
            <a:schemeClr val="accent4">
              <a:lumMod val="20000"/>
              <a:lumOff val="80000"/>
            </a:schemeClr>
          </a:solidFill>
        </p:spPr>
        <p:txBody>
          <a:bodyPr wrap="square" rtlCol="0">
            <a:spAutoFit/>
          </a:bodyPr>
          <a:lstStyle/>
          <a:p>
            <a:pPr algn="l"/>
            <a:r>
              <a:rPr lang="es-GB" sz="2100">
                <a:solidFill>
                  <a:schemeClr val="accent5">
                    <a:lumMod val="50000"/>
                  </a:schemeClr>
                </a:solidFill>
              </a:rPr>
              <a:t>2. ¿Vas a clases de inglés después del trabajo?</a:t>
            </a:r>
            <a:endParaRPr lang="es-GB" sz="2100" dirty="0">
              <a:solidFill>
                <a:schemeClr val="accent5">
                  <a:lumMod val="50000"/>
                </a:schemeClr>
              </a:solidFill>
            </a:endParaRPr>
          </a:p>
        </p:txBody>
      </p:sp>
      <p:sp>
        <p:nvSpPr>
          <p:cNvPr id="11" name="CuadroTexto 8">
            <a:extLst>
              <a:ext uri="{FF2B5EF4-FFF2-40B4-BE49-F238E27FC236}">
                <a16:creationId xmlns:a16="http://schemas.microsoft.com/office/drawing/2014/main" id="{25308181-C714-0648-A8CF-CE070BF5BD7B}"/>
              </a:ext>
            </a:extLst>
          </p:cNvPr>
          <p:cNvSpPr txBox="1"/>
          <p:nvPr/>
        </p:nvSpPr>
        <p:spPr>
          <a:xfrm>
            <a:off x="81567" y="2250386"/>
            <a:ext cx="6188613" cy="415498"/>
          </a:xfrm>
          <a:prstGeom prst="rect">
            <a:avLst/>
          </a:prstGeom>
          <a:solidFill>
            <a:schemeClr val="accent4">
              <a:lumMod val="20000"/>
              <a:lumOff val="80000"/>
            </a:schemeClr>
          </a:solidFill>
        </p:spPr>
        <p:txBody>
          <a:bodyPr wrap="square" rtlCol="0">
            <a:spAutoFit/>
          </a:bodyPr>
          <a:lstStyle/>
          <a:p>
            <a:pPr algn="l"/>
            <a:r>
              <a:rPr lang="es-ES" sz="2100">
                <a:solidFill>
                  <a:schemeClr val="accent5">
                    <a:lumMod val="50000"/>
                  </a:schemeClr>
                </a:solidFill>
              </a:rPr>
              <a:t>3</a:t>
            </a:r>
            <a:r>
              <a:rPr lang="es-GB" sz="2100">
                <a:solidFill>
                  <a:schemeClr val="accent5">
                    <a:lumMod val="50000"/>
                  </a:schemeClr>
                </a:solidFill>
              </a:rPr>
              <a:t>. ¿Va</a:t>
            </a:r>
            <a:r>
              <a:rPr lang="es-ES" sz="2100">
                <a:solidFill>
                  <a:schemeClr val="accent5">
                    <a:lumMod val="50000"/>
                  </a:schemeClr>
                </a:solidFill>
              </a:rPr>
              <a:t>is al trabajo incluso los sábados</a:t>
            </a:r>
            <a:r>
              <a:rPr lang="es-GB" sz="2100">
                <a:solidFill>
                  <a:schemeClr val="accent5">
                    <a:lumMod val="50000"/>
                  </a:schemeClr>
                </a:solidFill>
              </a:rPr>
              <a:t>?</a:t>
            </a:r>
            <a:endParaRPr lang="es-GB" sz="2100" dirty="0">
              <a:solidFill>
                <a:schemeClr val="accent5">
                  <a:lumMod val="50000"/>
                </a:schemeClr>
              </a:solidFill>
            </a:endParaRPr>
          </a:p>
        </p:txBody>
      </p:sp>
      <p:sp>
        <p:nvSpPr>
          <p:cNvPr id="12" name="CuadroTexto 8">
            <a:extLst>
              <a:ext uri="{FF2B5EF4-FFF2-40B4-BE49-F238E27FC236}">
                <a16:creationId xmlns:a16="http://schemas.microsoft.com/office/drawing/2014/main" id="{51D2B697-7FBA-3E43-AC58-D33F930191F0}"/>
              </a:ext>
            </a:extLst>
          </p:cNvPr>
          <p:cNvSpPr txBox="1"/>
          <p:nvPr/>
        </p:nvSpPr>
        <p:spPr>
          <a:xfrm>
            <a:off x="86123" y="2843889"/>
            <a:ext cx="6184057" cy="430887"/>
          </a:xfrm>
          <a:prstGeom prst="rect">
            <a:avLst/>
          </a:prstGeom>
          <a:solidFill>
            <a:schemeClr val="accent4">
              <a:lumMod val="20000"/>
              <a:lumOff val="80000"/>
            </a:schemeClr>
          </a:solidFill>
        </p:spPr>
        <p:txBody>
          <a:bodyPr wrap="square" rtlCol="0">
            <a:spAutoFit/>
          </a:bodyPr>
          <a:lstStyle/>
          <a:p>
            <a:pPr algn="l"/>
            <a:r>
              <a:rPr lang="es-ES" sz="2100" dirty="0">
                <a:solidFill>
                  <a:schemeClr val="accent5">
                    <a:lumMod val="50000"/>
                  </a:schemeClr>
                </a:solidFill>
              </a:rPr>
              <a:t>4</a:t>
            </a:r>
            <a:r>
              <a:rPr lang="es-GB" sz="2100" dirty="0">
                <a:solidFill>
                  <a:schemeClr val="accent5">
                    <a:lumMod val="50000"/>
                  </a:schemeClr>
                </a:solidFill>
              </a:rPr>
              <a:t>. ¿Va</a:t>
            </a:r>
            <a:r>
              <a:rPr lang="es-ES" sz="2100" dirty="0">
                <a:solidFill>
                  <a:schemeClr val="accent5">
                    <a:lumMod val="50000"/>
                  </a:schemeClr>
                </a:solidFill>
              </a:rPr>
              <a:t>s a las oficinas en el extranjero</a:t>
            </a:r>
            <a:r>
              <a:rPr lang="es-GB" sz="2100" dirty="0">
                <a:solidFill>
                  <a:schemeClr val="accent5">
                    <a:lumMod val="50000"/>
                  </a:schemeClr>
                </a:solidFill>
              </a:rPr>
              <a:t>?</a:t>
            </a:r>
          </a:p>
        </p:txBody>
      </p:sp>
      <p:sp>
        <p:nvSpPr>
          <p:cNvPr id="13" name="CuadroTexto 8">
            <a:extLst>
              <a:ext uri="{FF2B5EF4-FFF2-40B4-BE49-F238E27FC236}">
                <a16:creationId xmlns:a16="http://schemas.microsoft.com/office/drawing/2014/main" id="{EB0445D9-7838-BE4F-8BFF-BE72C93ADCC6}"/>
              </a:ext>
            </a:extLst>
          </p:cNvPr>
          <p:cNvSpPr txBox="1"/>
          <p:nvPr/>
        </p:nvSpPr>
        <p:spPr>
          <a:xfrm>
            <a:off x="83881" y="3452781"/>
            <a:ext cx="6226212" cy="415498"/>
          </a:xfrm>
          <a:prstGeom prst="rect">
            <a:avLst/>
          </a:prstGeom>
          <a:solidFill>
            <a:schemeClr val="accent4">
              <a:lumMod val="20000"/>
              <a:lumOff val="80000"/>
            </a:schemeClr>
          </a:solidFill>
        </p:spPr>
        <p:txBody>
          <a:bodyPr wrap="square" rtlCol="0">
            <a:spAutoFit/>
          </a:bodyPr>
          <a:lstStyle/>
          <a:p>
            <a:pPr algn="l"/>
            <a:r>
              <a:rPr lang="es-ES" sz="2100">
                <a:solidFill>
                  <a:schemeClr val="accent5">
                    <a:lumMod val="50000"/>
                  </a:schemeClr>
                </a:solidFill>
              </a:rPr>
              <a:t>5</a:t>
            </a:r>
            <a:r>
              <a:rPr lang="es-GB" sz="2100">
                <a:solidFill>
                  <a:schemeClr val="accent5">
                    <a:lumMod val="50000"/>
                  </a:schemeClr>
                </a:solidFill>
              </a:rPr>
              <a:t>. ¿Va</a:t>
            </a:r>
            <a:r>
              <a:rPr lang="es-ES" sz="2100">
                <a:solidFill>
                  <a:schemeClr val="accent5">
                    <a:lumMod val="50000"/>
                  </a:schemeClr>
                </a:solidFill>
              </a:rPr>
              <a:t>s de vacaciones a menudo</a:t>
            </a:r>
            <a:r>
              <a:rPr lang="es-GB" sz="2100">
                <a:solidFill>
                  <a:schemeClr val="accent5">
                    <a:lumMod val="50000"/>
                  </a:schemeClr>
                </a:solidFill>
              </a:rPr>
              <a:t>?</a:t>
            </a:r>
            <a:endParaRPr lang="es-GB" sz="2100" dirty="0">
              <a:solidFill>
                <a:schemeClr val="accent5">
                  <a:lumMod val="50000"/>
                </a:schemeClr>
              </a:solidFill>
            </a:endParaRPr>
          </a:p>
        </p:txBody>
      </p:sp>
      <p:sp>
        <p:nvSpPr>
          <p:cNvPr id="14" name="CuadroTexto 8">
            <a:extLst>
              <a:ext uri="{FF2B5EF4-FFF2-40B4-BE49-F238E27FC236}">
                <a16:creationId xmlns:a16="http://schemas.microsoft.com/office/drawing/2014/main" id="{C16B5AC5-1FFE-B44C-AD93-0AAFABFE3566}"/>
              </a:ext>
            </a:extLst>
          </p:cNvPr>
          <p:cNvSpPr txBox="1"/>
          <p:nvPr/>
        </p:nvSpPr>
        <p:spPr>
          <a:xfrm>
            <a:off x="86123" y="4639787"/>
            <a:ext cx="6221729" cy="738664"/>
          </a:xfrm>
          <a:prstGeom prst="rect">
            <a:avLst/>
          </a:prstGeom>
          <a:solidFill>
            <a:schemeClr val="accent4">
              <a:lumMod val="20000"/>
              <a:lumOff val="80000"/>
            </a:schemeClr>
          </a:solidFill>
        </p:spPr>
        <p:txBody>
          <a:bodyPr wrap="square" rtlCol="0">
            <a:spAutoFit/>
          </a:bodyPr>
          <a:lstStyle/>
          <a:p>
            <a:pPr algn="l"/>
            <a:r>
              <a:rPr lang="es-ES" sz="2100" dirty="0">
                <a:solidFill>
                  <a:schemeClr val="accent5">
                    <a:lumMod val="50000"/>
                  </a:schemeClr>
                </a:solidFill>
              </a:rPr>
              <a:t>7</a:t>
            </a:r>
            <a:r>
              <a:rPr lang="es-GB" sz="2100" dirty="0">
                <a:solidFill>
                  <a:schemeClr val="accent5">
                    <a:lumMod val="50000"/>
                  </a:schemeClr>
                </a:solidFill>
              </a:rPr>
              <a:t>. ¿</a:t>
            </a:r>
            <a:r>
              <a:rPr lang="es-ES" sz="2100" dirty="0">
                <a:solidFill>
                  <a:schemeClr val="accent5">
                    <a:lumMod val="50000"/>
                  </a:schemeClr>
                </a:solidFill>
              </a:rPr>
              <a:t>Vais a la oficina temprano por la mañana</a:t>
            </a:r>
            <a:r>
              <a:rPr lang="es-GB" sz="2100" dirty="0">
                <a:solidFill>
                  <a:schemeClr val="accent5">
                    <a:lumMod val="50000"/>
                  </a:schemeClr>
                </a:solidFill>
              </a:rPr>
              <a:t>?</a:t>
            </a:r>
          </a:p>
        </p:txBody>
      </p:sp>
      <p:sp>
        <p:nvSpPr>
          <p:cNvPr id="15" name="CuadroTexto 8">
            <a:extLst>
              <a:ext uri="{FF2B5EF4-FFF2-40B4-BE49-F238E27FC236}">
                <a16:creationId xmlns:a16="http://schemas.microsoft.com/office/drawing/2014/main" id="{228D8740-A007-4241-BEE9-18B80B57BCDD}"/>
              </a:ext>
            </a:extLst>
          </p:cNvPr>
          <p:cNvSpPr txBox="1"/>
          <p:nvPr/>
        </p:nvSpPr>
        <p:spPr>
          <a:xfrm>
            <a:off x="86123" y="4046284"/>
            <a:ext cx="6184057" cy="415498"/>
          </a:xfrm>
          <a:prstGeom prst="rect">
            <a:avLst/>
          </a:prstGeom>
          <a:solidFill>
            <a:schemeClr val="accent4">
              <a:lumMod val="20000"/>
              <a:lumOff val="80000"/>
            </a:schemeClr>
          </a:solidFill>
        </p:spPr>
        <p:txBody>
          <a:bodyPr wrap="square" rtlCol="0">
            <a:spAutoFit/>
          </a:bodyPr>
          <a:lstStyle/>
          <a:p>
            <a:pPr algn="l"/>
            <a:r>
              <a:rPr lang="es-ES" sz="2100" dirty="0">
                <a:solidFill>
                  <a:schemeClr val="accent5">
                    <a:lumMod val="50000"/>
                  </a:schemeClr>
                </a:solidFill>
              </a:rPr>
              <a:t>6</a:t>
            </a:r>
            <a:r>
              <a:rPr lang="es-GB" sz="2100">
                <a:solidFill>
                  <a:schemeClr val="accent5">
                    <a:lumMod val="50000"/>
                  </a:schemeClr>
                </a:solidFill>
              </a:rPr>
              <a:t>. ¿</a:t>
            </a:r>
            <a:r>
              <a:rPr lang="es-ES" sz="2100" dirty="0">
                <a:solidFill>
                  <a:schemeClr val="accent5">
                    <a:lumMod val="50000"/>
                  </a:schemeClr>
                </a:solidFill>
              </a:rPr>
              <a:t>Vas a la universidad un día a la semana</a:t>
            </a:r>
            <a:r>
              <a:rPr lang="es-GB" sz="2100">
                <a:solidFill>
                  <a:schemeClr val="accent5">
                    <a:lumMod val="50000"/>
                  </a:schemeClr>
                </a:solidFill>
              </a:rPr>
              <a:t>?</a:t>
            </a:r>
            <a:endParaRPr lang="es-GB" sz="2100" dirty="0">
              <a:solidFill>
                <a:schemeClr val="accent5">
                  <a:lumMod val="50000"/>
                </a:schemeClr>
              </a:solidFill>
            </a:endParaRPr>
          </a:p>
        </p:txBody>
      </p:sp>
      <p:sp>
        <p:nvSpPr>
          <p:cNvPr id="16" name="CuadroTexto 8">
            <a:extLst>
              <a:ext uri="{FF2B5EF4-FFF2-40B4-BE49-F238E27FC236}">
                <a16:creationId xmlns:a16="http://schemas.microsoft.com/office/drawing/2014/main" id="{4B3B4460-8B50-8547-896C-466C4BA11770}"/>
              </a:ext>
            </a:extLst>
          </p:cNvPr>
          <p:cNvSpPr txBox="1"/>
          <p:nvPr/>
        </p:nvSpPr>
        <p:spPr>
          <a:xfrm>
            <a:off x="86123" y="5556454"/>
            <a:ext cx="6221729" cy="738664"/>
          </a:xfrm>
          <a:prstGeom prst="rect">
            <a:avLst/>
          </a:prstGeom>
          <a:solidFill>
            <a:schemeClr val="accent4">
              <a:lumMod val="20000"/>
              <a:lumOff val="80000"/>
            </a:schemeClr>
          </a:solidFill>
        </p:spPr>
        <p:txBody>
          <a:bodyPr wrap="square" rtlCol="0">
            <a:spAutoFit/>
          </a:bodyPr>
          <a:lstStyle/>
          <a:p>
            <a:pPr algn="l"/>
            <a:r>
              <a:rPr lang="es-ES" sz="2100" dirty="0">
                <a:solidFill>
                  <a:schemeClr val="accent5">
                    <a:lumMod val="50000"/>
                  </a:schemeClr>
                </a:solidFill>
              </a:rPr>
              <a:t>8</a:t>
            </a:r>
            <a:r>
              <a:rPr lang="es-GB" sz="2100" dirty="0">
                <a:solidFill>
                  <a:schemeClr val="accent5">
                    <a:lumMod val="50000"/>
                  </a:schemeClr>
                </a:solidFill>
              </a:rPr>
              <a:t>. </a:t>
            </a:r>
            <a:r>
              <a:rPr lang="es-ES" sz="2100" dirty="0">
                <a:solidFill>
                  <a:schemeClr val="accent5">
                    <a:lumMod val="50000"/>
                  </a:schemeClr>
                </a:solidFill>
              </a:rPr>
              <a:t>¿Vas a casa o a un restaurante para comer al mediodía </a:t>
            </a:r>
            <a:r>
              <a:rPr lang="es-GB" sz="2100" dirty="0">
                <a:solidFill>
                  <a:schemeClr val="accent5">
                    <a:lumMod val="50000"/>
                  </a:schemeClr>
                </a:solidFill>
              </a:rPr>
              <a:t>?</a:t>
            </a:r>
          </a:p>
        </p:txBody>
      </p:sp>
      <p:sp>
        <p:nvSpPr>
          <p:cNvPr id="17" name="CuadroTexto 7">
            <a:extLst>
              <a:ext uri="{FF2B5EF4-FFF2-40B4-BE49-F238E27FC236}">
                <a16:creationId xmlns:a16="http://schemas.microsoft.com/office/drawing/2014/main" id="{00397267-8797-1547-B396-2EA8B95B2005}"/>
              </a:ext>
            </a:extLst>
          </p:cNvPr>
          <p:cNvSpPr txBox="1"/>
          <p:nvPr/>
        </p:nvSpPr>
        <p:spPr>
          <a:xfrm>
            <a:off x="6270180" y="1067845"/>
            <a:ext cx="5828097" cy="415498"/>
          </a:xfrm>
          <a:prstGeom prst="rect">
            <a:avLst/>
          </a:prstGeom>
          <a:solidFill>
            <a:srgbClr val="F2F7F7"/>
          </a:solidFill>
        </p:spPr>
        <p:txBody>
          <a:bodyPr wrap="square" rtlCol="0">
            <a:spAutoFit/>
          </a:bodyPr>
          <a:lstStyle/>
          <a:p>
            <a:pPr algn="l"/>
            <a:r>
              <a:rPr lang="es-GB" sz="2100" dirty="0">
                <a:solidFill>
                  <a:schemeClr val="accent5">
                    <a:lumMod val="50000"/>
                  </a:schemeClr>
                </a:solidFill>
              </a:rPr>
              <a:t>1. </a:t>
            </a:r>
            <a:r>
              <a:rPr lang="es-ES" sz="2100" dirty="0">
                <a:solidFill>
                  <a:schemeClr val="accent5">
                    <a:lumMod val="50000"/>
                  </a:schemeClr>
                </a:solidFill>
              </a:rPr>
              <a:t>Do </a:t>
            </a:r>
            <a:r>
              <a:rPr lang="es-ES" sz="2100" dirty="0" err="1">
                <a:solidFill>
                  <a:schemeClr val="accent5">
                    <a:lumMod val="50000"/>
                  </a:schemeClr>
                </a:solidFill>
              </a:rPr>
              <a:t>you</a:t>
            </a:r>
            <a:r>
              <a:rPr lang="es-ES" sz="2100" dirty="0">
                <a:solidFill>
                  <a:schemeClr val="accent5">
                    <a:lumMod val="50000"/>
                  </a:schemeClr>
                </a:solidFill>
              </a:rPr>
              <a:t> (</a:t>
            </a:r>
            <a:r>
              <a:rPr lang="es-ES" sz="2100" dirty="0" err="1">
                <a:solidFill>
                  <a:schemeClr val="accent5">
                    <a:lumMod val="50000"/>
                  </a:schemeClr>
                </a:solidFill>
              </a:rPr>
              <a:t>all</a:t>
            </a:r>
            <a:r>
              <a:rPr lang="es-ES" sz="2100" dirty="0">
                <a:solidFill>
                  <a:schemeClr val="accent5">
                    <a:lumMod val="50000"/>
                  </a:schemeClr>
                </a:solidFill>
              </a:rPr>
              <a:t>) </a:t>
            </a:r>
            <a:r>
              <a:rPr lang="es-ES" sz="2100" dirty="0" err="1">
                <a:solidFill>
                  <a:schemeClr val="accent5">
                    <a:lumMod val="50000"/>
                  </a:schemeClr>
                </a:solidFill>
              </a:rPr>
              <a:t>go</a:t>
            </a:r>
            <a:r>
              <a:rPr lang="es-ES" sz="2100" dirty="0">
                <a:solidFill>
                  <a:schemeClr val="accent5">
                    <a:lumMod val="50000"/>
                  </a:schemeClr>
                </a:solidFill>
              </a:rPr>
              <a:t> to </a:t>
            </a:r>
            <a:r>
              <a:rPr lang="es-ES" sz="2100" dirty="0" err="1">
                <a:solidFill>
                  <a:schemeClr val="accent5">
                    <a:lumMod val="50000"/>
                  </a:schemeClr>
                </a:solidFill>
              </a:rPr>
              <a:t>many</a:t>
            </a:r>
            <a:r>
              <a:rPr lang="es-ES" sz="2100" dirty="0">
                <a:solidFill>
                  <a:schemeClr val="accent5">
                    <a:lumMod val="50000"/>
                  </a:schemeClr>
                </a:solidFill>
              </a:rPr>
              <a:t> meetings</a:t>
            </a:r>
            <a:r>
              <a:rPr lang="es-GB" sz="2100" dirty="0">
                <a:solidFill>
                  <a:schemeClr val="accent5">
                    <a:lumMod val="50000"/>
                  </a:schemeClr>
                </a:solidFill>
              </a:rPr>
              <a:t>?</a:t>
            </a:r>
          </a:p>
        </p:txBody>
      </p:sp>
      <p:sp>
        <p:nvSpPr>
          <p:cNvPr id="18" name="CuadroTexto 8">
            <a:extLst>
              <a:ext uri="{FF2B5EF4-FFF2-40B4-BE49-F238E27FC236}">
                <a16:creationId xmlns:a16="http://schemas.microsoft.com/office/drawing/2014/main" id="{564D1C4F-7B7F-A64C-8234-0AA9349CC709}"/>
              </a:ext>
            </a:extLst>
          </p:cNvPr>
          <p:cNvSpPr txBox="1"/>
          <p:nvPr/>
        </p:nvSpPr>
        <p:spPr>
          <a:xfrm>
            <a:off x="6275751" y="1664284"/>
            <a:ext cx="5829112" cy="415498"/>
          </a:xfrm>
          <a:prstGeom prst="rect">
            <a:avLst/>
          </a:prstGeom>
          <a:solidFill>
            <a:srgbClr val="F2F7F7"/>
          </a:solidFill>
        </p:spPr>
        <p:txBody>
          <a:bodyPr wrap="square" rtlCol="0">
            <a:spAutoFit/>
          </a:bodyPr>
          <a:lstStyle/>
          <a:p>
            <a:pPr algn="l"/>
            <a:r>
              <a:rPr lang="es-GB" sz="2100" dirty="0">
                <a:solidFill>
                  <a:schemeClr val="accent5">
                    <a:lumMod val="50000"/>
                  </a:schemeClr>
                </a:solidFill>
              </a:rPr>
              <a:t>2. </a:t>
            </a:r>
            <a:r>
              <a:rPr lang="es-ES" sz="2100" dirty="0">
                <a:solidFill>
                  <a:schemeClr val="accent5">
                    <a:lumMod val="50000"/>
                  </a:schemeClr>
                </a:solidFill>
              </a:rPr>
              <a:t>Do </a:t>
            </a:r>
            <a:r>
              <a:rPr lang="es-ES" sz="2100" dirty="0" err="1">
                <a:solidFill>
                  <a:schemeClr val="accent5">
                    <a:lumMod val="50000"/>
                  </a:schemeClr>
                </a:solidFill>
              </a:rPr>
              <a:t>you</a:t>
            </a:r>
            <a:r>
              <a:rPr lang="es-ES" sz="2100" dirty="0">
                <a:solidFill>
                  <a:schemeClr val="accent5">
                    <a:lumMod val="50000"/>
                  </a:schemeClr>
                </a:solidFill>
              </a:rPr>
              <a:t> </a:t>
            </a:r>
            <a:r>
              <a:rPr lang="es-ES" sz="2100" dirty="0" err="1">
                <a:solidFill>
                  <a:schemeClr val="accent5">
                    <a:lumMod val="50000"/>
                  </a:schemeClr>
                </a:solidFill>
              </a:rPr>
              <a:t>go</a:t>
            </a:r>
            <a:r>
              <a:rPr lang="es-ES" sz="2100" dirty="0">
                <a:solidFill>
                  <a:schemeClr val="accent5">
                    <a:lumMod val="50000"/>
                  </a:schemeClr>
                </a:solidFill>
              </a:rPr>
              <a:t> to English clases </a:t>
            </a:r>
            <a:r>
              <a:rPr lang="es-ES" sz="2100" dirty="0" err="1">
                <a:solidFill>
                  <a:schemeClr val="accent5">
                    <a:lumMod val="50000"/>
                  </a:schemeClr>
                </a:solidFill>
              </a:rPr>
              <a:t>after</a:t>
            </a:r>
            <a:r>
              <a:rPr lang="es-ES" sz="2100" dirty="0">
                <a:solidFill>
                  <a:schemeClr val="accent5">
                    <a:lumMod val="50000"/>
                  </a:schemeClr>
                </a:solidFill>
              </a:rPr>
              <a:t> </a:t>
            </a:r>
            <a:r>
              <a:rPr lang="es-ES" sz="2100" dirty="0" err="1">
                <a:solidFill>
                  <a:schemeClr val="accent5">
                    <a:lumMod val="50000"/>
                  </a:schemeClr>
                </a:solidFill>
              </a:rPr>
              <a:t>work</a:t>
            </a:r>
            <a:r>
              <a:rPr lang="es-GB" sz="2100" dirty="0">
                <a:solidFill>
                  <a:schemeClr val="accent5">
                    <a:lumMod val="50000"/>
                  </a:schemeClr>
                </a:solidFill>
              </a:rPr>
              <a:t>?</a:t>
            </a:r>
          </a:p>
        </p:txBody>
      </p:sp>
      <p:sp>
        <p:nvSpPr>
          <p:cNvPr id="19" name="CuadroTexto 8">
            <a:extLst>
              <a:ext uri="{FF2B5EF4-FFF2-40B4-BE49-F238E27FC236}">
                <a16:creationId xmlns:a16="http://schemas.microsoft.com/office/drawing/2014/main" id="{B3A748E4-6062-8542-AA08-1C4DF654B98C}"/>
              </a:ext>
            </a:extLst>
          </p:cNvPr>
          <p:cNvSpPr txBox="1"/>
          <p:nvPr/>
        </p:nvSpPr>
        <p:spPr>
          <a:xfrm>
            <a:off x="6270180" y="2101525"/>
            <a:ext cx="5834684" cy="738664"/>
          </a:xfrm>
          <a:prstGeom prst="rect">
            <a:avLst/>
          </a:prstGeom>
          <a:solidFill>
            <a:srgbClr val="F2F7F7"/>
          </a:solidFill>
        </p:spPr>
        <p:txBody>
          <a:bodyPr wrap="square" rtlCol="0">
            <a:spAutoFit/>
          </a:bodyPr>
          <a:lstStyle/>
          <a:p>
            <a:pPr algn="l"/>
            <a:r>
              <a:rPr lang="es-ES" sz="2100" dirty="0">
                <a:solidFill>
                  <a:schemeClr val="accent5">
                    <a:lumMod val="50000"/>
                  </a:schemeClr>
                </a:solidFill>
              </a:rPr>
              <a:t>3</a:t>
            </a:r>
            <a:r>
              <a:rPr lang="es-GB" sz="2100" dirty="0">
                <a:solidFill>
                  <a:schemeClr val="accent5">
                    <a:lumMod val="50000"/>
                  </a:schemeClr>
                </a:solidFill>
              </a:rPr>
              <a:t>. </a:t>
            </a:r>
            <a:r>
              <a:rPr lang="es-ES" sz="2100" dirty="0">
                <a:solidFill>
                  <a:schemeClr val="accent5">
                    <a:lumMod val="50000"/>
                  </a:schemeClr>
                </a:solidFill>
              </a:rPr>
              <a:t>Do </a:t>
            </a:r>
            <a:r>
              <a:rPr lang="es-ES" sz="2100" dirty="0" err="1">
                <a:solidFill>
                  <a:schemeClr val="accent5">
                    <a:lumMod val="50000"/>
                  </a:schemeClr>
                </a:solidFill>
              </a:rPr>
              <a:t>you</a:t>
            </a:r>
            <a:r>
              <a:rPr lang="es-ES" sz="2100" dirty="0">
                <a:solidFill>
                  <a:schemeClr val="accent5">
                    <a:lumMod val="50000"/>
                  </a:schemeClr>
                </a:solidFill>
              </a:rPr>
              <a:t> (</a:t>
            </a:r>
            <a:r>
              <a:rPr lang="es-ES" sz="2100" dirty="0" err="1">
                <a:solidFill>
                  <a:schemeClr val="accent5">
                    <a:lumMod val="50000"/>
                  </a:schemeClr>
                </a:solidFill>
              </a:rPr>
              <a:t>all</a:t>
            </a:r>
            <a:r>
              <a:rPr lang="es-ES" sz="2100" dirty="0">
                <a:solidFill>
                  <a:schemeClr val="accent5">
                    <a:lumMod val="50000"/>
                  </a:schemeClr>
                </a:solidFill>
              </a:rPr>
              <a:t>) </a:t>
            </a:r>
            <a:r>
              <a:rPr lang="es-ES" sz="2100" dirty="0" err="1">
                <a:solidFill>
                  <a:schemeClr val="accent5">
                    <a:lumMod val="50000"/>
                  </a:schemeClr>
                </a:solidFill>
              </a:rPr>
              <a:t>go</a:t>
            </a:r>
            <a:r>
              <a:rPr lang="es-ES" sz="2100" dirty="0">
                <a:solidFill>
                  <a:schemeClr val="accent5">
                    <a:lumMod val="50000"/>
                  </a:schemeClr>
                </a:solidFill>
              </a:rPr>
              <a:t> to </a:t>
            </a:r>
            <a:r>
              <a:rPr lang="es-ES" sz="2100" dirty="0" err="1">
                <a:solidFill>
                  <a:schemeClr val="accent5">
                    <a:lumMod val="50000"/>
                  </a:schemeClr>
                </a:solidFill>
              </a:rPr>
              <a:t>work</a:t>
            </a:r>
            <a:r>
              <a:rPr lang="es-ES" sz="2100" dirty="0">
                <a:solidFill>
                  <a:schemeClr val="accent5">
                    <a:lumMod val="50000"/>
                  </a:schemeClr>
                </a:solidFill>
              </a:rPr>
              <a:t> </a:t>
            </a:r>
            <a:r>
              <a:rPr lang="es-ES" sz="2100" dirty="0" err="1">
                <a:solidFill>
                  <a:schemeClr val="accent5">
                    <a:lumMod val="50000"/>
                  </a:schemeClr>
                </a:solidFill>
              </a:rPr>
              <a:t>even</a:t>
            </a:r>
            <a:r>
              <a:rPr lang="es-ES" sz="2100" dirty="0">
                <a:solidFill>
                  <a:schemeClr val="accent5">
                    <a:lumMod val="50000"/>
                  </a:schemeClr>
                </a:solidFill>
              </a:rPr>
              <a:t> </a:t>
            </a:r>
            <a:r>
              <a:rPr lang="es-ES" sz="2100" dirty="0" err="1">
                <a:solidFill>
                  <a:schemeClr val="accent5">
                    <a:lumMod val="50000"/>
                  </a:schemeClr>
                </a:solidFill>
              </a:rPr>
              <a:t>on</a:t>
            </a:r>
            <a:r>
              <a:rPr lang="es-ES" sz="2100" dirty="0">
                <a:solidFill>
                  <a:schemeClr val="accent5">
                    <a:lumMod val="50000"/>
                  </a:schemeClr>
                </a:solidFill>
              </a:rPr>
              <a:t> </a:t>
            </a:r>
            <a:r>
              <a:rPr lang="es-ES" sz="2100" dirty="0" err="1">
                <a:solidFill>
                  <a:schemeClr val="accent5">
                    <a:lumMod val="50000"/>
                  </a:schemeClr>
                </a:solidFill>
              </a:rPr>
              <a:t>Saturdays</a:t>
            </a:r>
            <a:r>
              <a:rPr lang="es-GB" sz="2100" dirty="0">
                <a:solidFill>
                  <a:schemeClr val="accent5">
                    <a:lumMod val="50000"/>
                  </a:schemeClr>
                </a:solidFill>
              </a:rPr>
              <a:t>?</a:t>
            </a:r>
          </a:p>
        </p:txBody>
      </p:sp>
      <p:sp>
        <p:nvSpPr>
          <p:cNvPr id="20" name="CuadroTexto 8">
            <a:extLst>
              <a:ext uri="{FF2B5EF4-FFF2-40B4-BE49-F238E27FC236}">
                <a16:creationId xmlns:a16="http://schemas.microsoft.com/office/drawing/2014/main" id="{9A2CB8CC-7013-E149-9C82-8A1D593BD36E}"/>
              </a:ext>
            </a:extLst>
          </p:cNvPr>
          <p:cNvSpPr txBox="1"/>
          <p:nvPr/>
        </p:nvSpPr>
        <p:spPr>
          <a:xfrm>
            <a:off x="6267156" y="2836488"/>
            <a:ext cx="5830127" cy="415498"/>
          </a:xfrm>
          <a:prstGeom prst="rect">
            <a:avLst/>
          </a:prstGeom>
          <a:solidFill>
            <a:srgbClr val="F2F7F7"/>
          </a:solidFill>
        </p:spPr>
        <p:txBody>
          <a:bodyPr wrap="square" rtlCol="0">
            <a:spAutoFit/>
          </a:bodyPr>
          <a:lstStyle/>
          <a:p>
            <a:pPr algn="l"/>
            <a:r>
              <a:rPr lang="es-ES" sz="2100" dirty="0">
                <a:solidFill>
                  <a:schemeClr val="accent5">
                    <a:lumMod val="50000"/>
                  </a:schemeClr>
                </a:solidFill>
              </a:rPr>
              <a:t>4</a:t>
            </a:r>
            <a:r>
              <a:rPr lang="es-GB" sz="2100" dirty="0">
                <a:solidFill>
                  <a:schemeClr val="accent5">
                    <a:lumMod val="50000"/>
                  </a:schemeClr>
                </a:solidFill>
              </a:rPr>
              <a:t>. </a:t>
            </a:r>
            <a:r>
              <a:rPr lang="es-ES" sz="2100" dirty="0">
                <a:solidFill>
                  <a:schemeClr val="accent5">
                    <a:lumMod val="50000"/>
                  </a:schemeClr>
                </a:solidFill>
              </a:rPr>
              <a:t>Do </a:t>
            </a:r>
            <a:r>
              <a:rPr lang="es-ES" sz="2100" dirty="0" err="1">
                <a:solidFill>
                  <a:schemeClr val="accent5">
                    <a:lumMod val="50000"/>
                  </a:schemeClr>
                </a:solidFill>
              </a:rPr>
              <a:t>you</a:t>
            </a:r>
            <a:r>
              <a:rPr lang="es-ES" sz="2100" dirty="0">
                <a:solidFill>
                  <a:schemeClr val="accent5">
                    <a:lumMod val="50000"/>
                  </a:schemeClr>
                </a:solidFill>
              </a:rPr>
              <a:t> </a:t>
            </a:r>
            <a:r>
              <a:rPr lang="es-ES" sz="2100" dirty="0" err="1">
                <a:solidFill>
                  <a:schemeClr val="accent5">
                    <a:lumMod val="50000"/>
                  </a:schemeClr>
                </a:solidFill>
              </a:rPr>
              <a:t>go</a:t>
            </a:r>
            <a:r>
              <a:rPr lang="es-ES" sz="2100" dirty="0">
                <a:solidFill>
                  <a:schemeClr val="accent5">
                    <a:lumMod val="50000"/>
                  </a:schemeClr>
                </a:solidFill>
              </a:rPr>
              <a:t> to </a:t>
            </a:r>
            <a:r>
              <a:rPr lang="es-ES" sz="2100" dirty="0" err="1">
                <a:solidFill>
                  <a:schemeClr val="accent5">
                    <a:lumMod val="50000"/>
                  </a:schemeClr>
                </a:solidFill>
              </a:rPr>
              <a:t>the</a:t>
            </a:r>
            <a:r>
              <a:rPr lang="es-ES" sz="2100" dirty="0">
                <a:solidFill>
                  <a:schemeClr val="accent5">
                    <a:lumMod val="50000"/>
                  </a:schemeClr>
                </a:solidFill>
              </a:rPr>
              <a:t> </a:t>
            </a:r>
            <a:r>
              <a:rPr lang="es-ES" sz="2100" dirty="0" err="1">
                <a:solidFill>
                  <a:schemeClr val="accent5">
                    <a:lumMod val="50000"/>
                  </a:schemeClr>
                </a:solidFill>
              </a:rPr>
              <a:t>offices</a:t>
            </a:r>
            <a:r>
              <a:rPr lang="es-ES" sz="2100" dirty="0">
                <a:solidFill>
                  <a:schemeClr val="accent5">
                    <a:lumMod val="50000"/>
                  </a:schemeClr>
                </a:solidFill>
              </a:rPr>
              <a:t> </a:t>
            </a:r>
            <a:r>
              <a:rPr lang="es-ES" sz="2100" dirty="0" err="1">
                <a:solidFill>
                  <a:schemeClr val="accent5">
                    <a:lumMod val="50000"/>
                  </a:schemeClr>
                </a:solidFill>
              </a:rPr>
              <a:t>abroad</a:t>
            </a:r>
            <a:r>
              <a:rPr lang="es-GB" sz="2100" dirty="0">
                <a:solidFill>
                  <a:schemeClr val="accent5">
                    <a:lumMod val="50000"/>
                  </a:schemeClr>
                </a:solidFill>
              </a:rPr>
              <a:t>?</a:t>
            </a:r>
          </a:p>
        </p:txBody>
      </p:sp>
      <p:sp>
        <p:nvSpPr>
          <p:cNvPr id="21" name="CuadroTexto 8">
            <a:extLst>
              <a:ext uri="{FF2B5EF4-FFF2-40B4-BE49-F238E27FC236}">
                <a16:creationId xmlns:a16="http://schemas.microsoft.com/office/drawing/2014/main" id="{278045FB-DDA6-B34F-B480-5E80C32DA983}"/>
              </a:ext>
            </a:extLst>
          </p:cNvPr>
          <p:cNvSpPr txBox="1"/>
          <p:nvPr/>
        </p:nvSpPr>
        <p:spPr>
          <a:xfrm>
            <a:off x="6274735" y="3452240"/>
            <a:ext cx="5830127" cy="415498"/>
          </a:xfrm>
          <a:prstGeom prst="rect">
            <a:avLst/>
          </a:prstGeom>
          <a:solidFill>
            <a:srgbClr val="F2F7F7"/>
          </a:solidFill>
        </p:spPr>
        <p:txBody>
          <a:bodyPr wrap="square" rtlCol="0">
            <a:spAutoFit/>
          </a:bodyPr>
          <a:lstStyle/>
          <a:p>
            <a:pPr algn="l"/>
            <a:r>
              <a:rPr lang="es-ES" sz="2100" dirty="0">
                <a:solidFill>
                  <a:schemeClr val="accent5">
                    <a:lumMod val="50000"/>
                  </a:schemeClr>
                </a:solidFill>
              </a:rPr>
              <a:t>5</a:t>
            </a:r>
            <a:r>
              <a:rPr lang="es-GB" sz="2100" dirty="0">
                <a:solidFill>
                  <a:schemeClr val="accent5">
                    <a:lumMod val="50000"/>
                  </a:schemeClr>
                </a:solidFill>
              </a:rPr>
              <a:t>. </a:t>
            </a:r>
            <a:r>
              <a:rPr lang="es-ES" sz="2100" dirty="0">
                <a:solidFill>
                  <a:schemeClr val="accent5">
                    <a:lumMod val="50000"/>
                  </a:schemeClr>
                </a:solidFill>
              </a:rPr>
              <a:t>Do </a:t>
            </a:r>
            <a:r>
              <a:rPr lang="es-ES" sz="2100" dirty="0" err="1">
                <a:solidFill>
                  <a:schemeClr val="accent5">
                    <a:lumMod val="50000"/>
                  </a:schemeClr>
                </a:solidFill>
              </a:rPr>
              <a:t>you</a:t>
            </a:r>
            <a:r>
              <a:rPr lang="es-ES" sz="2100" dirty="0">
                <a:solidFill>
                  <a:schemeClr val="accent5">
                    <a:lumMod val="50000"/>
                  </a:schemeClr>
                </a:solidFill>
              </a:rPr>
              <a:t> </a:t>
            </a:r>
            <a:r>
              <a:rPr lang="es-ES" sz="2100" dirty="0" err="1">
                <a:solidFill>
                  <a:schemeClr val="accent5">
                    <a:lumMod val="50000"/>
                  </a:schemeClr>
                </a:solidFill>
              </a:rPr>
              <a:t>go</a:t>
            </a:r>
            <a:r>
              <a:rPr lang="es-ES" sz="2100" dirty="0">
                <a:solidFill>
                  <a:schemeClr val="accent5">
                    <a:lumMod val="50000"/>
                  </a:schemeClr>
                </a:solidFill>
              </a:rPr>
              <a:t> </a:t>
            </a:r>
            <a:r>
              <a:rPr lang="es-ES" sz="2100" dirty="0" err="1">
                <a:solidFill>
                  <a:schemeClr val="accent5">
                    <a:lumMod val="50000"/>
                  </a:schemeClr>
                </a:solidFill>
              </a:rPr>
              <a:t>on</a:t>
            </a:r>
            <a:r>
              <a:rPr lang="es-ES" sz="2100" dirty="0">
                <a:solidFill>
                  <a:schemeClr val="accent5">
                    <a:lumMod val="50000"/>
                  </a:schemeClr>
                </a:solidFill>
              </a:rPr>
              <a:t> </a:t>
            </a:r>
            <a:r>
              <a:rPr lang="es-ES" sz="2100" dirty="0" err="1">
                <a:solidFill>
                  <a:schemeClr val="accent5">
                    <a:lumMod val="50000"/>
                  </a:schemeClr>
                </a:solidFill>
              </a:rPr>
              <a:t>holidays</a:t>
            </a:r>
            <a:r>
              <a:rPr lang="es-ES" sz="2100" dirty="0">
                <a:solidFill>
                  <a:schemeClr val="accent5">
                    <a:lumMod val="50000"/>
                  </a:schemeClr>
                </a:solidFill>
              </a:rPr>
              <a:t> </a:t>
            </a:r>
            <a:r>
              <a:rPr lang="es-ES" sz="2100" dirty="0" err="1">
                <a:solidFill>
                  <a:schemeClr val="accent5">
                    <a:lumMod val="50000"/>
                  </a:schemeClr>
                </a:solidFill>
              </a:rPr>
              <a:t>often</a:t>
            </a:r>
            <a:r>
              <a:rPr lang="es-GB" sz="2100" dirty="0">
                <a:solidFill>
                  <a:schemeClr val="accent5">
                    <a:lumMod val="50000"/>
                  </a:schemeClr>
                </a:solidFill>
              </a:rPr>
              <a:t>?</a:t>
            </a:r>
          </a:p>
        </p:txBody>
      </p:sp>
      <p:sp>
        <p:nvSpPr>
          <p:cNvPr id="22" name="CuadroTexto 8">
            <a:extLst>
              <a:ext uri="{FF2B5EF4-FFF2-40B4-BE49-F238E27FC236}">
                <a16:creationId xmlns:a16="http://schemas.microsoft.com/office/drawing/2014/main" id="{1326A1B6-67E1-554D-B63F-750CC5E29735}"/>
              </a:ext>
            </a:extLst>
          </p:cNvPr>
          <p:cNvSpPr txBox="1"/>
          <p:nvPr/>
        </p:nvSpPr>
        <p:spPr>
          <a:xfrm>
            <a:off x="6274736" y="4647186"/>
            <a:ext cx="5829112" cy="738664"/>
          </a:xfrm>
          <a:prstGeom prst="rect">
            <a:avLst/>
          </a:prstGeom>
          <a:solidFill>
            <a:srgbClr val="F2F7F7"/>
          </a:solidFill>
        </p:spPr>
        <p:txBody>
          <a:bodyPr wrap="square" rtlCol="0">
            <a:spAutoFit/>
          </a:bodyPr>
          <a:lstStyle/>
          <a:p>
            <a:pPr algn="l"/>
            <a:r>
              <a:rPr lang="es-ES" sz="2100" dirty="0">
                <a:solidFill>
                  <a:schemeClr val="accent5">
                    <a:lumMod val="50000"/>
                  </a:schemeClr>
                </a:solidFill>
              </a:rPr>
              <a:t>7</a:t>
            </a:r>
            <a:r>
              <a:rPr lang="es-GB" sz="2100" dirty="0">
                <a:solidFill>
                  <a:schemeClr val="accent5">
                    <a:lumMod val="50000"/>
                  </a:schemeClr>
                </a:solidFill>
              </a:rPr>
              <a:t>. </a:t>
            </a:r>
            <a:r>
              <a:rPr lang="es-ES" sz="2100" dirty="0">
                <a:solidFill>
                  <a:schemeClr val="accent5">
                    <a:lumMod val="50000"/>
                  </a:schemeClr>
                </a:solidFill>
              </a:rPr>
              <a:t>Do </a:t>
            </a:r>
            <a:r>
              <a:rPr lang="es-ES" sz="2100" dirty="0" err="1">
                <a:solidFill>
                  <a:schemeClr val="accent5">
                    <a:lumMod val="50000"/>
                  </a:schemeClr>
                </a:solidFill>
              </a:rPr>
              <a:t>you</a:t>
            </a:r>
            <a:r>
              <a:rPr lang="es-ES" sz="2100" dirty="0">
                <a:solidFill>
                  <a:schemeClr val="accent5">
                    <a:lumMod val="50000"/>
                  </a:schemeClr>
                </a:solidFill>
              </a:rPr>
              <a:t> (</a:t>
            </a:r>
            <a:r>
              <a:rPr lang="es-ES" sz="2100" dirty="0" err="1">
                <a:solidFill>
                  <a:schemeClr val="accent5">
                    <a:lumMod val="50000"/>
                  </a:schemeClr>
                </a:solidFill>
              </a:rPr>
              <a:t>all</a:t>
            </a:r>
            <a:r>
              <a:rPr lang="es-ES" sz="2100" dirty="0">
                <a:solidFill>
                  <a:schemeClr val="accent5">
                    <a:lumMod val="50000"/>
                  </a:schemeClr>
                </a:solidFill>
              </a:rPr>
              <a:t>) </a:t>
            </a:r>
            <a:r>
              <a:rPr lang="es-ES" sz="2100" dirty="0" err="1">
                <a:solidFill>
                  <a:schemeClr val="accent5">
                    <a:lumMod val="50000"/>
                  </a:schemeClr>
                </a:solidFill>
              </a:rPr>
              <a:t>go</a:t>
            </a:r>
            <a:r>
              <a:rPr lang="es-ES" sz="2100" dirty="0">
                <a:solidFill>
                  <a:schemeClr val="accent5">
                    <a:lumMod val="50000"/>
                  </a:schemeClr>
                </a:solidFill>
              </a:rPr>
              <a:t> to </a:t>
            </a:r>
            <a:r>
              <a:rPr lang="es-ES" sz="2100" dirty="0" err="1">
                <a:solidFill>
                  <a:schemeClr val="accent5">
                    <a:lumMod val="50000"/>
                  </a:schemeClr>
                </a:solidFill>
              </a:rPr>
              <a:t>the</a:t>
            </a:r>
            <a:r>
              <a:rPr lang="es-ES" sz="2100" dirty="0">
                <a:solidFill>
                  <a:schemeClr val="accent5">
                    <a:lumMod val="50000"/>
                  </a:schemeClr>
                </a:solidFill>
              </a:rPr>
              <a:t> office </a:t>
            </a:r>
            <a:r>
              <a:rPr lang="es-ES" sz="2100" dirty="0" err="1">
                <a:solidFill>
                  <a:schemeClr val="accent5">
                    <a:lumMod val="50000"/>
                  </a:schemeClr>
                </a:solidFill>
              </a:rPr>
              <a:t>early</a:t>
            </a:r>
            <a:r>
              <a:rPr lang="es-ES" sz="2100" dirty="0">
                <a:solidFill>
                  <a:schemeClr val="accent5">
                    <a:lumMod val="50000"/>
                  </a:schemeClr>
                </a:solidFill>
              </a:rPr>
              <a:t> in </a:t>
            </a:r>
            <a:r>
              <a:rPr lang="es-ES" sz="2100" dirty="0" err="1">
                <a:solidFill>
                  <a:schemeClr val="accent5">
                    <a:lumMod val="50000"/>
                  </a:schemeClr>
                </a:solidFill>
              </a:rPr>
              <a:t>the</a:t>
            </a:r>
            <a:r>
              <a:rPr lang="es-ES" sz="2100" dirty="0">
                <a:solidFill>
                  <a:schemeClr val="accent5">
                    <a:lumMod val="50000"/>
                  </a:schemeClr>
                </a:solidFill>
              </a:rPr>
              <a:t> </a:t>
            </a:r>
            <a:r>
              <a:rPr lang="es-ES" sz="2100" dirty="0" err="1">
                <a:solidFill>
                  <a:schemeClr val="accent5">
                    <a:lumMod val="50000"/>
                  </a:schemeClr>
                </a:solidFill>
              </a:rPr>
              <a:t>morning</a:t>
            </a:r>
            <a:r>
              <a:rPr lang="es-GB" sz="2100" dirty="0">
                <a:solidFill>
                  <a:schemeClr val="accent5">
                    <a:lumMod val="50000"/>
                  </a:schemeClr>
                </a:solidFill>
              </a:rPr>
              <a:t>?</a:t>
            </a:r>
          </a:p>
        </p:txBody>
      </p:sp>
      <p:sp>
        <p:nvSpPr>
          <p:cNvPr id="23" name="CuadroTexto 8">
            <a:extLst>
              <a:ext uri="{FF2B5EF4-FFF2-40B4-BE49-F238E27FC236}">
                <a16:creationId xmlns:a16="http://schemas.microsoft.com/office/drawing/2014/main" id="{E7BA1821-339B-8C41-8BC6-001D971F50AA}"/>
              </a:ext>
            </a:extLst>
          </p:cNvPr>
          <p:cNvSpPr txBox="1"/>
          <p:nvPr/>
        </p:nvSpPr>
        <p:spPr>
          <a:xfrm>
            <a:off x="6267156" y="4035919"/>
            <a:ext cx="5828096" cy="415498"/>
          </a:xfrm>
          <a:prstGeom prst="rect">
            <a:avLst/>
          </a:prstGeom>
          <a:solidFill>
            <a:srgbClr val="F2F7F7"/>
          </a:solidFill>
        </p:spPr>
        <p:txBody>
          <a:bodyPr wrap="square" rtlCol="0">
            <a:spAutoFit/>
          </a:bodyPr>
          <a:lstStyle/>
          <a:p>
            <a:pPr algn="l"/>
            <a:r>
              <a:rPr lang="es-ES" sz="2100" dirty="0">
                <a:solidFill>
                  <a:schemeClr val="accent5">
                    <a:lumMod val="50000"/>
                  </a:schemeClr>
                </a:solidFill>
              </a:rPr>
              <a:t>6</a:t>
            </a:r>
            <a:r>
              <a:rPr lang="es-GB" sz="2100" dirty="0">
                <a:solidFill>
                  <a:schemeClr val="accent5">
                    <a:lumMod val="50000"/>
                  </a:schemeClr>
                </a:solidFill>
              </a:rPr>
              <a:t>. </a:t>
            </a:r>
            <a:r>
              <a:rPr lang="es-ES" sz="2100" dirty="0">
                <a:solidFill>
                  <a:schemeClr val="accent5">
                    <a:lumMod val="50000"/>
                  </a:schemeClr>
                </a:solidFill>
              </a:rPr>
              <a:t>Do </a:t>
            </a:r>
            <a:r>
              <a:rPr lang="es-ES" sz="2100" dirty="0" err="1">
                <a:solidFill>
                  <a:schemeClr val="accent5">
                    <a:lumMod val="50000"/>
                  </a:schemeClr>
                </a:solidFill>
              </a:rPr>
              <a:t>you</a:t>
            </a:r>
            <a:r>
              <a:rPr lang="es-ES" sz="2100" dirty="0">
                <a:solidFill>
                  <a:schemeClr val="accent5">
                    <a:lumMod val="50000"/>
                  </a:schemeClr>
                </a:solidFill>
              </a:rPr>
              <a:t> </a:t>
            </a:r>
            <a:r>
              <a:rPr lang="es-ES" sz="2100" dirty="0" err="1">
                <a:solidFill>
                  <a:schemeClr val="accent5">
                    <a:lumMod val="50000"/>
                  </a:schemeClr>
                </a:solidFill>
              </a:rPr>
              <a:t>go</a:t>
            </a:r>
            <a:r>
              <a:rPr lang="es-ES" sz="2100" dirty="0">
                <a:solidFill>
                  <a:schemeClr val="accent5">
                    <a:lumMod val="50000"/>
                  </a:schemeClr>
                </a:solidFill>
              </a:rPr>
              <a:t> to </a:t>
            </a:r>
            <a:r>
              <a:rPr lang="es-ES" sz="2100" dirty="0" err="1">
                <a:solidFill>
                  <a:schemeClr val="accent5">
                    <a:lumMod val="50000"/>
                  </a:schemeClr>
                </a:solidFill>
              </a:rPr>
              <a:t>university</a:t>
            </a:r>
            <a:r>
              <a:rPr lang="es-ES" sz="2100" dirty="0">
                <a:solidFill>
                  <a:schemeClr val="accent5">
                    <a:lumMod val="50000"/>
                  </a:schemeClr>
                </a:solidFill>
              </a:rPr>
              <a:t> </a:t>
            </a:r>
            <a:r>
              <a:rPr lang="es-ES" sz="2100" dirty="0" err="1">
                <a:solidFill>
                  <a:schemeClr val="accent5">
                    <a:lumMod val="50000"/>
                  </a:schemeClr>
                </a:solidFill>
              </a:rPr>
              <a:t>one</a:t>
            </a:r>
            <a:r>
              <a:rPr lang="es-ES" sz="2100" dirty="0">
                <a:solidFill>
                  <a:schemeClr val="accent5">
                    <a:lumMod val="50000"/>
                  </a:schemeClr>
                </a:solidFill>
              </a:rPr>
              <a:t> </a:t>
            </a:r>
            <a:r>
              <a:rPr lang="es-ES" sz="2100" dirty="0" err="1">
                <a:solidFill>
                  <a:schemeClr val="accent5">
                    <a:lumMod val="50000"/>
                  </a:schemeClr>
                </a:solidFill>
              </a:rPr>
              <a:t>day</a:t>
            </a:r>
            <a:r>
              <a:rPr lang="es-ES" sz="2100" dirty="0">
                <a:solidFill>
                  <a:schemeClr val="accent5">
                    <a:lumMod val="50000"/>
                  </a:schemeClr>
                </a:solidFill>
              </a:rPr>
              <a:t> a </a:t>
            </a:r>
            <a:r>
              <a:rPr lang="es-ES" sz="2100" dirty="0" err="1">
                <a:solidFill>
                  <a:schemeClr val="accent5">
                    <a:lumMod val="50000"/>
                  </a:schemeClr>
                </a:solidFill>
              </a:rPr>
              <a:t>week</a:t>
            </a:r>
            <a:r>
              <a:rPr lang="es-GB" sz="2100" dirty="0">
                <a:solidFill>
                  <a:schemeClr val="accent5">
                    <a:lumMod val="50000"/>
                  </a:schemeClr>
                </a:solidFill>
              </a:rPr>
              <a:t>?</a:t>
            </a:r>
          </a:p>
        </p:txBody>
      </p:sp>
      <p:sp>
        <p:nvSpPr>
          <p:cNvPr id="24" name="CuadroTexto 8">
            <a:extLst>
              <a:ext uri="{FF2B5EF4-FFF2-40B4-BE49-F238E27FC236}">
                <a16:creationId xmlns:a16="http://schemas.microsoft.com/office/drawing/2014/main" id="{1A607B68-F09D-BC42-B9BD-F32A92AA02FB}"/>
              </a:ext>
            </a:extLst>
          </p:cNvPr>
          <p:cNvSpPr txBox="1"/>
          <p:nvPr/>
        </p:nvSpPr>
        <p:spPr>
          <a:xfrm>
            <a:off x="6266140" y="5545367"/>
            <a:ext cx="5829112" cy="738664"/>
          </a:xfrm>
          <a:prstGeom prst="rect">
            <a:avLst/>
          </a:prstGeom>
          <a:solidFill>
            <a:srgbClr val="F2F7F7"/>
          </a:solidFill>
        </p:spPr>
        <p:txBody>
          <a:bodyPr wrap="square" rtlCol="0">
            <a:spAutoFit/>
          </a:bodyPr>
          <a:lstStyle/>
          <a:p>
            <a:pPr algn="l"/>
            <a:r>
              <a:rPr lang="es-ES" sz="2100" dirty="0">
                <a:solidFill>
                  <a:schemeClr val="accent5">
                    <a:lumMod val="50000"/>
                  </a:schemeClr>
                </a:solidFill>
              </a:rPr>
              <a:t>8</a:t>
            </a:r>
            <a:r>
              <a:rPr lang="es-GB" sz="2100" dirty="0">
                <a:solidFill>
                  <a:schemeClr val="accent5">
                    <a:lumMod val="50000"/>
                  </a:schemeClr>
                </a:solidFill>
              </a:rPr>
              <a:t>. </a:t>
            </a:r>
            <a:r>
              <a:rPr lang="es-ES" sz="2100" dirty="0">
                <a:solidFill>
                  <a:schemeClr val="accent5">
                    <a:lumMod val="50000"/>
                  </a:schemeClr>
                </a:solidFill>
              </a:rPr>
              <a:t>Do </a:t>
            </a:r>
            <a:r>
              <a:rPr lang="es-ES" sz="2100" dirty="0" err="1">
                <a:solidFill>
                  <a:schemeClr val="accent5">
                    <a:lumMod val="50000"/>
                  </a:schemeClr>
                </a:solidFill>
              </a:rPr>
              <a:t>you</a:t>
            </a:r>
            <a:r>
              <a:rPr lang="es-ES" sz="2100" dirty="0">
                <a:solidFill>
                  <a:schemeClr val="accent5">
                    <a:lumMod val="50000"/>
                  </a:schemeClr>
                </a:solidFill>
              </a:rPr>
              <a:t> </a:t>
            </a:r>
            <a:r>
              <a:rPr lang="es-ES" sz="2100" dirty="0" err="1">
                <a:solidFill>
                  <a:schemeClr val="accent5">
                    <a:lumMod val="50000"/>
                  </a:schemeClr>
                </a:solidFill>
              </a:rPr>
              <a:t>go</a:t>
            </a:r>
            <a:r>
              <a:rPr lang="es-ES" sz="2100" dirty="0">
                <a:solidFill>
                  <a:schemeClr val="accent5">
                    <a:lumMod val="50000"/>
                  </a:schemeClr>
                </a:solidFill>
              </a:rPr>
              <a:t> home </a:t>
            </a:r>
            <a:r>
              <a:rPr lang="es-ES" sz="2100" dirty="0" err="1">
                <a:solidFill>
                  <a:schemeClr val="accent5">
                    <a:lumMod val="50000"/>
                  </a:schemeClr>
                </a:solidFill>
              </a:rPr>
              <a:t>or</a:t>
            </a:r>
            <a:r>
              <a:rPr lang="es-ES" sz="2100" dirty="0">
                <a:solidFill>
                  <a:schemeClr val="accent5">
                    <a:lumMod val="50000"/>
                  </a:schemeClr>
                </a:solidFill>
              </a:rPr>
              <a:t> to a restaurant to </a:t>
            </a:r>
            <a:r>
              <a:rPr lang="es-ES" sz="2100" dirty="0" err="1">
                <a:solidFill>
                  <a:schemeClr val="accent5">
                    <a:lumMod val="50000"/>
                  </a:schemeClr>
                </a:solidFill>
              </a:rPr>
              <a:t>eat</a:t>
            </a:r>
            <a:r>
              <a:rPr lang="es-ES" sz="2100" dirty="0">
                <a:solidFill>
                  <a:schemeClr val="accent5">
                    <a:lumMod val="50000"/>
                  </a:schemeClr>
                </a:solidFill>
              </a:rPr>
              <a:t> at </a:t>
            </a:r>
            <a:r>
              <a:rPr lang="es-ES" sz="2100" dirty="0" err="1">
                <a:solidFill>
                  <a:schemeClr val="accent5">
                    <a:lumMod val="50000"/>
                  </a:schemeClr>
                </a:solidFill>
              </a:rPr>
              <a:t>midday</a:t>
            </a:r>
            <a:r>
              <a:rPr lang="es-GB" sz="2100" dirty="0">
                <a:solidFill>
                  <a:schemeClr val="accent5">
                    <a:lumMod val="50000"/>
                  </a:schemeClr>
                </a:solidFill>
              </a:rPr>
              <a:t>?</a:t>
            </a:r>
          </a:p>
        </p:txBody>
      </p:sp>
      <p:pic>
        <p:nvPicPr>
          <p:cNvPr id="3" name="Imagen 2">
            <a:extLst>
              <a:ext uri="{FF2B5EF4-FFF2-40B4-BE49-F238E27FC236}">
                <a16:creationId xmlns:a16="http://schemas.microsoft.com/office/drawing/2014/main" id="{9A07C019-F39A-6446-9CE8-8DAD78FA3010}"/>
              </a:ext>
            </a:extLst>
          </p:cNvPr>
          <p:cNvPicPr>
            <a:picLocks noChangeAspect="1"/>
          </p:cNvPicPr>
          <p:nvPr/>
        </p:nvPicPr>
        <p:blipFill rotWithShape="1">
          <a:blip r:embed="rId3">
            <a:clrChange>
              <a:clrFrom>
                <a:srgbClr val="F7F7F7"/>
              </a:clrFrom>
              <a:clrTo>
                <a:srgbClr val="F7F7F7">
                  <a:alpha val="0"/>
                </a:srgbClr>
              </a:clrTo>
            </a:clrChange>
          </a:blip>
          <a:srcRect l="38918" b="53224"/>
          <a:stretch/>
        </p:blipFill>
        <p:spPr>
          <a:xfrm>
            <a:off x="6018903" y="-44108"/>
            <a:ext cx="1592645" cy="1096342"/>
          </a:xfrm>
          <a:prstGeom prst="rect">
            <a:avLst/>
          </a:prstGeom>
        </p:spPr>
      </p:pic>
    </p:spTree>
    <p:extLst>
      <p:ext uri="{BB962C8B-B14F-4D97-AF65-F5344CB8AC3E}">
        <p14:creationId xmlns:p14="http://schemas.microsoft.com/office/powerpoint/2010/main" val="366359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 y="296863"/>
            <a:ext cx="6649156" cy="867128"/>
          </a:xfrm>
          <a:prstGeom prst="rect">
            <a:avLst/>
          </a:prstGeom>
        </p:spPr>
      </p:pic>
      <p:sp>
        <p:nvSpPr>
          <p:cNvPr id="2" name="Title 1"/>
          <p:cNvSpPr>
            <a:spLocks noGrp="1"/>
          </p:cNvSpPr>
          <p:nvPr>
            <p:ph type="title"/>
          </p:nvPr>
        </p:nvSpPr>
        <p:spPr>
          <a:xfrm>
            <a:off x="1" y="52112"/>
            <a:ext cx="6416049" cy="1250443"/>
          </a:xfrm>
        </p:spPr>
        <p:txBody>
          <a:bodyPr>
            <a:normAutofit/>
          </a:bodyPr>
          <a:lstStyle/>
          <a:p>
            <a:r>
              <a:rPr lang="en-GB" sz="2667" b="1" dirty="0">
                <a:solidFill>
                  <a:schemeClr val="bg1"/>
                </a:solidFill>
              </a:rPr>
              <a:t>Talking </a:t>
            </a:r>
            <a:r>
              <a:rPr lang="en-GB" sz="2667" b="1">
                <a:solidFill>
                  <a:schemeClr val="bg1"/>
                </a:solidFill>
              </a:rPr>
              <a:t>about future plans</a:t>
            </a:r>
            <a:br>
              <a:rPr lang="en-GB" sz="2667" b="1">
                <a:solidFill>
                  <a:schemeClr val="bg1"/>
                </a:solidFill>
              </a:rPr>
            </a:br>
            <a:r>
              <a:rPr lang="en-GB" sz="2667" b="1">
                <a:solidFill>
                  <a:schemeClr val="bg1"/>
                </a:solidFill>
              </a:rPr>
              <a:t>Using the verb ‘ir’ [revisited]</a:t>
            </a:r>
            <a:endParaRPr lang="en-GB" sz="2667" b="1" dirty="0">
              <a:solidFill>
                <a:schemeClr val="bg1"/>
              </a:solidFill>
            </a:endParaRPr>
          </a:p>
        </p:txBody>
      </p:sp>
      <p:sp>
        <p:nvSpPr>
          <p:cNvPr id="7" name="TextBox 6">
            <a:extLst>
              <a:ext uri="{FF2B5EF4-FFF2-40B4-BE49-F238E27FC236}">
                <a16:creationId xmlns:a16="http://schemas.microsoft.com/office/drawing/2014/main" id="{9D1DF0A3-ADF5-7447-BD11-05540C447550}"/>
              </a:ext>
            </a:extLst>
          </p:cNvPr>
          <p:cNvSpPr txBox="1"/>
          <p:nvPr/>
        </p:nvSpPr>
        <p:spPr>
          <a:xfrm>
            <a:off x="360934" y="1343460"/>
            <a:ext cx="11470131" cy="1672956"/>
          </a:xfrm>
          <a:prstGeom prst="rect">
            <a:avLst/>
          </a:prstGeom>
          <a:noFill/>
        </p:spPr>
        <p:txBody>
          <a:bodyPr wrap="square" lIns="91424" tIns="45719" rIns="91424" bIns="45719" rtlCol="0">
            <a:spAutoFit/>
          </a:bodyPr>
          <a:lstStyle/>
          <a:p>
            <a:pPr>
              <a:lnSpc>
                <a:spcPct val="110000"/>
              </a:lnSpc>
            </a:pPr>
            <a:r>
              <a:rPr lang="en-GB" sz="3200" dirty="0">
                <a:solidFill>
                  <a:schemeClr val="accent5">
                    <a:lumMod val="50000"/>
                  </a:schemeClr>
                </a:solidFill>
              </a:rPr>
              <a:t>To talk about </a:t>
            </a:r>
            <a:r>
              <a:rPr lang="en-GB" sz="3200" b="1" dirty="0">
                <a:solidFill>
                  <a:schemeClr val="accent5">
                    <a:lumMod val="50000"/>
                  </a:schemeClr>
                </a:solidFill>
              </a:rPr>
              <a:t>what you are going to do </a:t>
            </a:r>
            <a:r>
              <a:rPr lang="en-GB" sz="3200" dirty="0">
                <a:solidFill>
                  <a:schemeClr val="accent5">
                    <a:lumMod val="50000"/>
                  </a:schemeClr>
                </a:solidFill>
              </a:rPr>
              <a:t>(future plans), use a present tense form of the verb ‘</a:t>
            </a:r>
            <a:r>
              <a:rPr lang="en-GB" sz="3200" b="1" dirty="0" err="1">
                <a:solidFill>
                  <a:schemeClr val="accent5">
                    <a:lumMod val="50000"/>
                  </a:schemeClr>
                </a:solidFill>
              </a:rPr>
              <a:t>ir</a:t>
            </a:r>
            <a:r>
              <a:rPr lang="en-GB" sz="3200" dirty="0">
                <a:solidFill>
                  <a:schemeClr val="accent5">
                    <a:lumMod val="50000"/>
                  </a:schemeClr>
                </a:solidFill>
              </a:rPr>
              <a:t>’, followed by  ___ + ___________. </a:t>
            </a:r>
          </a:p>
        </p:txBody>
      </p:sp>
      <p:sp>
        <p:nvSpPr>
          <p:cNvPr id="6" name="TextBox 5"/>
          <p:cNvSpPr txBox="1"/>
          <p:nvPr/>
        </p:nvSpPr>
        <p:spPr>
          <a:xfrm>
            <a:off x="10062633" y="1840563"/>
            <a:ext cx="626533" cy="615537"/>
          </a:xfrm>
          <a:prstGeom prst="rect">
            <a:avLst/>
          </a:prstGeom>
          <a:noFill/>
        </p:spPr>
        <p:txBody>
          <a:bodyPr wrap="square" lIns="121904" tIns="60952" rIns="121904" bIns="60952" rtlCol="0">
            <a:spAutoFit/>
          </a:bodyPr>
          <a:lstStyle/>
          <a:p>
            <a:pPr algn="l"/>
            <a:r>
              <a:rPr lang="en-US" sz="3200" b="1" dirty="0">
                <a:solidFill>
                  <a:srgbClr val="FF6600"/>
                </a:solidFill>
              </a:rPr>
              <a:t>a</a:t>
            </a:r>
          </a:p>
        </p:txBody>
      </p:sp>
      <p:sp>
        <p:nvSpPr>
          <p:cNvPr id="8" name="TextBox 7"/>
          <p:cNvSpPr txBox="1"/>
          <p:nvPr/>
        </p:nvSpPr>
        <p:spPr>
          <a:xfrm>
            <a:off x="672181" y="2402369"/>
            <a:ext cx="1919919" cy="615537"/>
          </a:xfrm>
          <a:prstGeom prst="rect">
            <a:avLst/>
          </a:prstGeom>
          <a:noFill/>
        </p:spPr>
        <p:txBody>
          <a:bodyPr wrap="square" lIns="121904" tIns="60952" rIns="121904" bIns="60952" rtlCol="0">
            <a:spAutoFit/>
          </a:bodyPr>
          <a:lstStyle/>
          <a:p>
            <a:pPr algn="l"/>
            <a:r>
              <a:rPr lang="en-US" sz="3200" b="1" dirty="0">
                <a:solidFill>
                  <a:srgbClr val="FF6600"/>
                </a:solidFill>
              </a:rPr>
              <a:t>infinitive</a:t>
            </a:r>
          </a:p>
        </p:txBody>
      </p:sp>
      <p:sp>
        <p:nvSpPr>
          <p:cNvPr id="17" name="TextBox 16"/>
          <p:cNvSpPr txBox="1"/>
          <p:nvPr/>
        </p:nvSpPr>
        <p:spPr>
          <a:xfrm>
            <a:off x="382053" y="3328997"/>
            <a:ext cx="5923747" cy="1077218"/>
          </a:xfrm>
          <a:prstGeom prst="rect">
            <a:avLst/>
          </a:prstGeom>
          <a:noFill/>
        </p:spPr>
        <p:txBody>
          <a:bodyPr wrap="square" rtlCol="0">
            <a:spAutoFit/>
          </a:bodyPr>
          <a:lstStyle/>
          <a:p>
            <a:r>
              <a:rPr lang="en-GB" sz="3200" b="1" dirty="0">
                <a:solidFill>
                  <a:schemeClr val="accent5">
                    <a:lumMod val="50000"/>
                  </a:schemeClr>
                </a:solidFill>
              </a:rPr>
              <a:t>You are going to </a:t>
            </a:r>
            <a:r>
              <a:rPr lang="en-GB" sz="3200" dirty="0">
                <a:solidFill>
                  <a:schemeClr val="accent5">
                    <a:lumMod val="50000"/>
                  </a:schemeClr>
                </a:solidFill>
              </a:rPr>
              <a:t>organise a meeting.</a:t>
            </a:r>
            <a:endParaRPr lang="en-GB" sz="4000" dirty="0">
              <a:solidFill>
                <a:schemeClr val="accent5">
                  <a:lumMod val="50000"/>
                </a:schemeClr>
              </a:solidFill>
            </a:endParaRPr>
          </a:p>
        </p:txBody>
      </p:sp>
      <p:pic>
        <p:nvPicPr>
          <p:cNvPr id="1026" name="Picture 2" descr="future clipart - Clip Art Library">
            <a:extLst>
              <a:ext uri="{FF2B5EF4-FFF2-40B4-BE49-F238E27FC236}">
                <a16:creationId xmlns:a16="http://schemas.microsoft.com/office/drawing/2014/main" id="{C1F51595-65E7-3545-87A0-B820566930EC}"/>
              </a:ext>
            </a:extLst>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201282" y="4557504"/>
            <a:ext cx="1608665" cy="160866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9D1DF0A3-ADF5-7447-BD11-05540C447550}"/>
              </a:ext>
            </a:extLst>
          </p:cNvPr>
          <p:cNvSpPr txBox="1"/>
          <p:nvPr/>
        </p:nvSpPr>
        <p:spPr>
          <a:xfrm>
            <a:off x="6372742" y="3351111"/>
            <a:ext cx="5690922" cy="1131270"/>
          </a:xfrm>
          <a:prstGeom prst="rect">
            <a:avLst/>
          </a:prstGeom>
          <a:noFill/>
        </p:spPr>
        <p:txBody>
          <a:bodyPr wrap="square" lIns="91424" tIns="45719" rIns="91424" bIns="45719" rtlCol="0">
            <a:spAutoFit/>
          </a:bodyPr>
          <a:lstStyle/>
          <a:p>
            <a:pPr>
              <a:lnSpc>
                <a:spcPct val="110000"/>
              </a:lnSpc>
            </a:pPr>
            <a:r>
              <a:rPr lang="en-GB" sz="3200" b="1" dirty="0">
                <a:solidFill>
                  <a:srgbClr val="F06400"/>
                </a:solidFill>
              </a:rPr>
              <a:t>Vas a </a:t>
            </a:r>
            <a:r>
              <a:rPr lang="en-GB" sz="3200" dirty="0" err="1">
                <a:solidFill>
                  <a:schemeClr val="accent5">
                    <a:lumMod val="50000"/>
                  </a:schemeClr>
                </a:solidFill>
              </a:rPr>
              <a:t>organizar</a:t>
            </a:r>
            <a:r>
              <a:rPr lang="en-GB" sz="3200" dirty="0">
                <a:solidFill>
                  <a:schemeClr val="accent5">
                    <a:lumMod val="50000"/>
                  </a:schemeClr>
                </a:solidFill>
              </a:rPr>
              <a:t> una </a:t>
            </a:r>
            <a:r>
              <a:rPr lang="en-GB" sz="3200" dirty="0" err="1">
                <a:solidFill>
                  <a:schemeClr val="accent5">
                    <a:lumMod val="50000"/>
                  </a:schemeClr>
                </a:solidFill>
              </a:rPr>
              <a:t>reunión</a:t>
            </a:r>
            <a:r>
              <a:rPr lang="en-GB" sz="3200" dirty="0">
                <a:solidFill>
                  <a:schemeClr val="accent5">
                    <a:lumMod val="50000"/>
                  </a:schemeClr>
                </a:solidFill>
              </a:rPr>
              <a:t>.</a:t>
            </a:r>
          </a:p>
        </p:txBody>
      </p:sp>
      <p:sp>
        <p:nvSpPr>
          <p:cNvPr id="21" name="Rounded Rectangle 11">
            <a:extLst>
              <a:ext uri="{FF2B5EF4-FFF2-40B4-BE49-F238E27FC236}">
                <a16:creationId xmlns:a16="http://schemas.microsoft.com/office/drawing/2014/main" id="{25038304-53F2-E84C-84E6-E3AE6035D19E}"/>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14" name="TextBox 13">
            <a:extLst>
              <a:ext uri="{FF2B5EF4-FFF2-40B4-BE49-F238E27FC236}">
                <a16:creationId xmlns:a16="http://schemas.microsoft.com/office/drawing/2014/main" id="{89E87110-8FDA-4480-B9C8-106160C09653}"/>
              </a:ext>
            </a:extLst>
          </p:cNvPr>
          <p:cNvSpPr txBox="1"/>
          <p:nvPr/>
        </p:nvSpPr>
        <p:spPr>
          <a:xfrm>
            <a:off x="382054" y="4557504"/>
            <a:ext cx="5055132" cy="1077218"/>
          </a:xfrm>
          <a:prstGeom prst="rect">
            <a:avLst/>
          </a:prstGeom>
          <a:noFill/>
        </p:spPr>
        <p:txBody>
          <a:bodyPr wrap="square" rtlCol="0">
            <a:spAutoFit/>
          </a:bodyPr>
          <a:lstStyle/>
          <a:p>
            <a:r>
              <a:rPr lang="en-GB" sz="3200" b="1" dirty="0">
                <a:solidFill>
                  <a:schemeClr val="accent5">
                    <a:lumMod val="50000"/>
                  </a:schemeClr>
                </a:solidFill>
              </a:rPr>
              <a:t>You (all) are going to </a:t>
            </a:r>
            <a:r>
              <a:rPr lang="en-GB" sz="3200" dirty="0">
                <a:solidFill>
                  <a:schemeClr val="accent5">
                    <a:lumMod val="50000"/>
                  </a:schemeClr>
                </a:solidFill>
              </a:rPr>
              <a:t>finish early.</a:t>
            </a:r>
            <a:endParaRPr lang="en-GB" sz="4000" dirty="0">
              <a:solidFill>
                <a:schemeClr val="accent5">
                  <a:lumMod val="50000"/>
                </a:schemeClr>
              </a:solidFill>
            </a:endParaRPr>
          </a:p>
        </p:txBody>
      </p:sp>
      <p:sp>
        <p:nvSpPr>
          <p:cNvPr id="15" name="TextBox 14">
            <a:extLst>
              <a:ext uri="{FF2B5EF4-FFF2-40B4-BE49-F238E27FC236}">
                <a16:creationId xmlns:a16="http://schemas.microsoft.com/office/drawing/2014/main" id="{00255324-6E73-4C86-99DD-4EE47091971B}"/>
              </a:ext>
            </a:extLst>
          </p:cNvPr>
          <p:cNvSpPr txBox="1"/>
          <p:nvPr/>
        </p:nvSpPr>
        <p:spPr>
          <a:xfrm>
            <a:off x="6482990" y="4557504"/>
            <a:ext cx="5055131" cy="1131270"/>
          </a:xfrm>
          <a:prstGeom prst="rect">
            <a:avLst/>
          </a:prstGeom>
          <a:noFill/>
        </p:spPr>
        <p:txBody>
          <a:bodyPr wrap="square" lIns="91424" tIns="45719" rIns="91424" bIns="45719" rtlCol="0">
            <a:spAutoFit/>
          </a:bodyPr>
          <a:lstStyle/>
          <a:p>
            <a:pPr>
              <a:lnSpc>
                <a:spcPct val="110000"/>
              </a:lnSpc>
            </a:pPr>
            <a:r>
              <a:rPr lang="en-GB" sz="3200" b="1" dirty="0" err="1">
                <a:solidFill>
                  <a:srgbClr val="F06400"/>
                </a:solidFill>
              </a:rPr>
              <a:t>Vais</a:t>
            </a:r>
            <a:r>
              <a:rPr lang="en-GB" sz="3200" b="1" dirty="0">
                <a:solidFill>
                  <a:srgbClr val="F06400"/>
                </a:solidFill>
              </a:rPr>
              <a:t> a </a:t>
            </a:r>
            <a:r>
              <a:rPr lang="en-GB" sz="3200" dirty="0" err="1">
                <a:solidFill>
                  <a:schemeClr val="accent5">
                    <a:lumMod val="50000"/>
                  </a:schemeClr>
                </a:solidFill>
              </a:rPr>
              <a:t>terminar</a:t>
            </a:r>
            <a:r>
              <a:rPr lang="en-GB" sz="3200" dirty="0">
                <a:solidFill>
                  <a:schemeClr val="accent5">
                    <a:lumMod val="50000"/>
                  </a:schemeClr>
                </a:solidFill>
              </a:rPr>
              <a:t> </a:t>
            </a:r>
            <a:r>
              <a:rPr lang="en-GB" sz="3200" dirty="0" err="1">
                <a:solidFill>
                  <a:schemeClr val="accent5">
                    <a:lumMod val="50000"/>
                  </a:schemeClr>
                </a:solidFill>
              </a:rPr>
              <a:t>temprano</a:t>
            </a:r>
            <a:r>
              <a:rPr lang="en-GB" sz="3200" dirty="0">
                <a:solidFill>
                  <a:schemeClr val="accent5">
                    <a:lumMod val="50000"/>
                  </a:schemeClr>
                </a:solidFill>
              </a:rPr>
              <a:t>.</a:t>
            </a:r>
          </a:p>
        </p:txBody>
      </p:sp>
    </p:spTree>
    <p:extLst>
      <p:ext uri="{BB962C8B-B14F-4D97-AF65-F5344CB8AC3E}">
        <p14:creationId xmlns:p14="http://schemas.microsoft.com/office/powerpoint/2010/main" val="2837433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p:bldP spid="17"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013714" cy="1325563"/>
          </a:xfrm>
        </p:spPr>
        <p:txBody>
          <a:bodyPr>
            <a:normAutofit/>
          </a:bodyPr>
          <a:lstStyle/>
          <a:p>
            <a:r>
              <a:rPr lang="en-GB" sz="2600" b="1" dirty="0">
                <a:solidFill>
                  <a:schemeClr val="bg1"/>
                </a:solidFill>
              </a:rPr>
              <a:t>Talking about actions in the future</a:t>
            </a:r>
            <a:br>
              <a:rPr lang="en-GB" sz="2600" b="1" dirty="0">
                <a:solidFill>
                  <a:schemeClr val="bg1"/>
                </a:solidFill>
              </a:rPr>
            </a:br>
            <a:r>
              <a:rPr lang="en-GB" sz="2600" b="1" dirty="0">
                <a:solidFill>
                  <a:schemeClr val="bg1"/>
                </a:solidFill>
              </a:rPr>
              <a:t>Present simple for future </a:t>
            </a:r>
          </a:p>
        </p:txBody>
      </p:sp>
      <p:sp>
        <p:nvSpPr>
          <p:cNvPr id="31"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6" name="TextBox 6">
            <a:extLst>
              <a:ext uri="{FF2B5EF4-FFF2-40B4-BE49-F238E27FC236}">
                <a16:creationId xmlns:a16="http://schemas.microsoft.com/office/drawing/2014/main" id="{32797FE6-22E7-C84E-B7D3-9C909DDA797B}"/>
              </a:ext>
            </a:extLst>
          </p:cNvPr>
          <p:cNvSpPr txBox="1"/>
          <p:nvPr/>
        </p:nvSpPr>
        <p:spPr>
          <a:xfrm>
            <a:off x="130008" y="1341325"/>
            <a:ext cx="11701626" cy="871583"/>
          </a:xfrm>
          <a:prstGeom prst="rect">
            <a:avLst/>
          </a:prstGeom>
          <a:noFill/>
        </p:spPr>
        <p:txBody>
          <a:bodyPr wrap="square" lIns="91424" tIns="45719" rIns="91424" bIns="45719" rtlCol="0">
            <a:spAutoFit/>
          </a:bodyPr>
          <a:lstStyle/>
          <a:p>
            <a:pPr>
              <a:lnSpc>
                <a:spcPct val="110000"/>
              </a:lnSpc>
            </a:pPr>
            <a:r>
              <a:rPr lang="en-GB" sz="2400" dirty="0">
                <a:solidFill>
                  <a:schemeClr val="accent5">
                    <a:lumMod val="50000"/>
                  </a:schemeClr>
                </a:solidFill>
              </a:rPr>
              <a:t>Sometimes, in Spanish we use the present simple to talk about an action in the future.</a:t>
            </a:r>
          </a:p>
        </p:txBody>
      </p:sp>
      <p:sp>
        <p:nvSpPr>
          <p:cNvPr id="7" name="TextBox 6">
            <a:extLst>
              <a:ext uri="{FF2B5EF4-FFF2-40B4-BE49-F238E27FC236}">
                <a16:creationId xmlns:a16="http://schemas.microsoft.com/office/drawing/2014/main" id="{DB9D7390-639D-7A42-9CFC-B19D96293625}"/>
              </a:ext>
            </a:extLst>
          </p:cNvPr>
          <p:cNvSpPr txBox="1"/>
          <p:nvPr/>
        </p:nvSpPr>
        <p:spPr>
          <a:xfrm>
            <a:off x="164820" y="2403132"/>
            <a:ext cx="6415134" cy="465062"/>
          </a:xfrm>
          <a:prstGeom prst="rect">
            <a:avLst/>
          </a:prstGeom>
          <a:noFill/>
        </p:spPr>
        <p:txBody>
          <a:bodyPr wrap="square" lIns="91424" tIns="45719" rIns="91424" bIns="45719" rtlCol="0">
            <a:spAutoFit/>
          </a:bodyPr>
          <a:lstStyle/>
          <a:p>
            <a:pPr>
              <a:lnSpc>
                <a:spcPct val="110000"/>
              </a:lnSpc>
            </a:pPr>
            <a:r>
              <a:rPr lang="en-GB" sz="2400" dirty="0" err="1">
                <a:solidFill>
                  <a:schemeClr val="accent5">
                    <a:lumMod val="50000"/>
                  </a:schemeClr>
                </a:solidFill>
              </a:rPr>
              <a:t>Mañana</a:t>
            </a:r>
            <a:r>
              <a:rPr lang="en-GB" sz="2400" dirty="0">
                <a:solidFill>
                  <a:schemeClr val="accent5">
                    <a:lumMod val="50000"/>
                  </a:schemeClr>
                </a:solidFill>
              </a:rPr>
              <a:t> </a:t>
            </a:r>
            <a:r>
              <a:rPr lang="en-GB" sz="2400" b="1" dirty="0">
                <a:solidFill>
                  <a:schemeClr val="accent5">
                    <a:lumMod val="50000"/>
                  </a:schemeClr>
                </a:solidFill>
              </a:rPr>
              <a:t>vas</a:t>
            </a:r>
            <a:r>
              <a:rPr lang="en-GB" sz="2400" dirty="0">
                <a:solidFill>
                  <a:schemeClr val="accent5">
                    <a:lumMod val="50000"/>
                  </a:schemeClr>
                </a:solidFill>
              </a:rPr>
              <a:t> al </a:t>
            </a:r>
            <a:r>
              <a:rPr lang="en-GB" sz="2400" dirty="0" err="1">
                <a:solidFill>
                  <a:schemeClr val="accent5">
                    <a:lumMod val="50000"/>
                  </a:schemeClr>
                </a:solidFill>
              </a:rPr>
              <a:t>centro</a:t>
            </a:r>
            <a:r>
              <a:rPr lang="en-GB" sz="2400" dirty="0">
                <a:solidFill>
                  <a:schemeClr val="accent5">
                    <a:lumMod val="50000"/>
                  </a:schemeClr>
                </a:solidFill>
              </a:rPr>
              <a:t> </a:t>
            </a:r>
            <a:r>
              <a:rPr lang="en-GB" sz="2400" dirty="0" err="1">
                <a:solidFill>
                  <a:schemeClr val="accent5">
                    <a:lumMod val="50000"/>
                  </a:schemeClr>
                </a:solidFill>
              </a:rPr>
              <a:t>en</a:t>
            </a:r>
            <a:r>
              <a:rPr lang="en-GB" sz="2400" dirty="0">
                <a:solidFill>
                  <a:schemeClr val="accent5">
                    <a:lumMod val="50000"/>
                  </a:schemeClr>
                </a:solidFill>
              </a:rPr>
              <a:t> </a:t>
            </a:r>
            <a:r>
              <a:rPr lang="en-GB" sz="2400" dirty="0" err="1">
                <a:solidFill>
                  <a:schemeClr val="accent5">
                    <a:lumMod val="50000"/>
                  </a:schemeClr>
                </a:solidFill>
              </a:rPr>
              <a:t>autobús</a:t>
            </a:r>
            <a:r>
              <a:rPr lang="en-GB" sz="2400" dirty="0">
                <a:solidFill>
                  <a:schemeClr val="accent5">
                    <a:lumMod val="50000"/>
                  </a:schemeClr>
                </a:solidFill>
              </a:rPr>
              <a:t>. </a:t>
            </a:r>
          </a:p>
        </p:txBody>
      </p:sp>
      <p:sp>
        <p:nvSpPr>
          <p:cNvPr id="9" name="TextBox 6">
            <a:extLst>
              <a:ext uri="{FF2B5EF4-FFF2-40B4-BE49-F238E27FC236}">
                <a16:creationId xmlns:a16="http://schemas.microsoft.com/office/drawing/2014/main" id="{CF7DE39D-78B8-7D43-B2E0-BFB699BC9632}"/>
              </a:ext>
            </a:extLst>
          </p:cNvPr>
          <p:cNvSpPr txBox="1"/>
          <p:nvPr/>
        </p:nvSpPr>
        <p:spPr>
          <a:xfrm>
            <a:off x="6077330" y="2181849"/>
            <a:ext cx="5949850" cy="871583"/>
          </a:xfrm>
          <a:prstGeom prst="rect">
            <a:avLst/>
          </a:prstGeom>
          <a:noFill/>
        </p:spPr>
        <p:txBody>
          <a:bodyPr wrap="square" lIns="91424" tIns="45719" rIns="91424" bIns="45719" rtlCol="0">
            <a:spAutoFit/>
          </a:bodyPr>
          <a:lstStyle/>
          <a:p>
            <a:pPr>
              <a:lnSpc>
                <a:spcPct val="110000"/>
              </a:lnSpc>
            </a:pPr>
            <a:r>
              <a:rPr lang="en-GB" sz="2400" dirty="0">
                <a:solidFill>
                  <a:schemeClr val="accent5">
                    <a:lumMod val="50000"/>
                  </a:schemeClr>
                </a:solidFill>
              </a:rPr>
              <a:t>Tomorrow </a:t>
            </a:r>
            <a:r>
              <a:rPr lang="en-GB" sz="2400" b="1" dirty="0">
                <a:solidFill>
                  <a:schemeClr val="accent5">
                    <a:lumMod val="50000"/>
                  </a:schemeClr>
                </a:solidFill>
              </a:rPr>
              <a:t>you are going</a:t>
            </a:r>
            <a:r>
              <a:rPr lang="en-GB" sz="2400" dirty="0">
                <a:solidFill>
                  <a:schemeClr val="accent5">
                    <a:lumMod val="50000"/>
                  </a:schemeClr>
                </a:solidFill>
              </a:rPr>
              <a:t> to the centre by bus.</a:t>
            </a:r>
          </a:p>
        </p:txBody>
      </p:sp>
      <p:sp>
        <p:nvSpPr>
          <p:cNvPr id="10" name="TextBox 6">
            <a:extLst>
              <a:ext uri="{FF2B5EF4-FFF2-40B4-BE49-F238E27FC236}">
                <a16:creationId xmlns:a16="http://schemas.microsoft.com/office/drawing/2014/main" id="{6BCA4786-AE74-C844-94C5-DEE7B4778794}"/>
              </a:ext>
            </a:extLst>
          </p:cNvPr>
          <p:cNvSpPr txBox="1"/>
          <p:nvPr/>
        </p:nvSpPr>
        <p:spPr>
          <a:xfrm>
            <a:off x="128730" y="3058418"/>
            <a:ext cx="11701626" cy="871583"/>
          </a:xfrm>
          <a:prstGeom prst="rect">
            <a:avLst/>
          </a:prstGeom>
          <a:noFill/>
        </p:spPr>
        <p:txBody>
          <a:bodyPr wrap="square" lIns="91424" tIns="45719" rIns="91424" bIns="45719" rtlCol="0">
            <a:spAutoFit/>
          </a:bodyPr>
          <a:lstStyle/>
          <a:p>
            <a:pPr>
              <a:lnSpc>
                <a:spcPct val="110000"/>
              </a:lnSpc>
            </a:pPr>
            <a:r>
              <a:rPr lang="en-GB" sz="2400" dirty="0">
                <a:solidFill>
                  <a:schemeClr val="accent5">
                    <a:lumMod val="50000"/>
                  </a:schemeClr>
                </a:solidFill>
              </a:rPr>
              <a:t>We use the present simple in this way for future plans. In English, the present continuous is used instead.</a:t>
            </a:r>
          </a:p>
        </p:txBody>
      </p:sp>
      <p:sp>
        <p:nvSpPr>
          <p:cNvPr id="11" name="TextBox 6">
            <a:extLst>
              <a:ext uri="{FF2B5EF4-FFF2-40B4-BE49-F238E27FC236}">
                <a16:creationId xmlns:a16="http://schemas.microsoft.com/office/drawing/2014/main" id="{74FE0330-1CEF-B248-8AA2-610AAC052688}"/>
              </a:ext>
            </a:extLst>
          </p:cNvPr>
          <p:cNvSpPr txBox="1"/>
          <p:nvPr/>
        </p:nvSpPr>
        <p:spPr>
          <a:xfrm>
            <a:off x="128730" y="4120225"/>
            <a:ext cx="7295989" cy="465062"/>
          </a:xfrm>
          <a:prstGeom prst="rect">
            <a:avLst/>
          </a:prstGeom>
          <a:noFill/>
        </p:spPr>
        <p:txBody>
          <a:bodyPr wrap="square" lIns="91424" tIns="45719" rIns="91424" bIns="45719" rtlCol="0">
            <a:spAutoFit/>
          </a:bodyPr>
          <a:lstStyle/>
          <a:p>
            <a:pPr>
              <a:lnSpc>
                <a:spcPct val="110000"/>
              </a:lnSpc>
            </a:pPr>
            <a:r>
              <a:rPr lang="en-GB" sz="2400" dirty="0">
                <a:solidFill>
                  <a:schemeClr val="accent5">
                    <a:lumMod val="50000"/>
                  </a:schemeClr>
                </a:solidFill>
              </a:rPr>
              <a:t>La </a:t>
            </a:r>
            <a:r>
              <a:rPr lang="en-GB" sz="2400" dirty="0" err="1">
                <a:solidFill>
                  <a:schemeClr val="accent5">
                    <a:lumMod val="50000"/>
                  </a:schemeClr>
                </a:solidFill>
              </a:rPr>
              <a:t>próxima</a:t>
            </a:r>
            <a:r>
              <a:rPr lang="en-GB" sz="2400" dirty="0">
                <a:solidFill>
                  <a:schemeClr val="accent5">
                    <a:lumMod val="50000"/>
                  </a:schemeClr>
                </a:solidFill>
              </a:rPr>
              <a:t> </a:t>
            </a:r>
            <a:r>
              <a:rPr lang="en-GB" sz="2400" dirty="0" err="1">
                <a:solidFill>
                  <a:schemeClr val="accent5">
                    <a:lumMod val="50000"/>
                  </a:schemeClr>
                </a:solidFill>
              </a:rPr>
              <a:t>semana</a:t>
            </a:r>
            <a:r>
              <a:rPr lang="en-GB" sz="2400" dirty="0">
                <a:solidFill>
                  <a:schemeClr val="accent5">
                    <a:lumMod val="50000"/>
                  </a:schemeClr>
                </a:solidFill>
              </a:rPr>
              <a:t> </a:t>
            </a:r>
            <a:r>
              <a:rPr lang="en-GB" sz="2400" b="1" dirty="0" err="1">
                <a:solidFill>
                  <a:schemeClr val="accent5">
                    <a:lumMod val="50000"/>
                  </a:schemeClr>
                </a:solidFill>
              </a:rPr>
              <a:t>organizáis</a:t>
            </a:r>
            <a:r>
              <a:rPr lang="en-GB" sz="2400" dirty="0">
                <a:solidFill>
                  <a:schemeClr val="accent5">
                    <a:lumMod val="50000"/>
                  </a:schemeClr>
                </a:solidFill>
              </a:rPr>
              <a:t> una </a:t>
            </a:r>
            <a:r>
              <a:rPr lang="en-GB" sz="2400" dirty="0" err="1">
                <a:solidFill>
                  <a:schemeClr val="accent5">
                    <a:lumMod val="50000"/>
                  </a:schemeClr>
                </a:solidFill>
              </a:rPr>
              <a:t>reunión</a:t>
            </a:r>
            <a:r>
              <a:rPr lang="en-GB" sz="2400" dirty="0">
                <a:solidFill>
                  <a:schemeClr val="accent5">
                    <a:lumMod val="50000"/>
                  </a:schemeClr>
                </a:solidFill>
              </a:rPr>
              <a:t>.</a:t>
            </a:r>
          </a:p>
        </p:txBody>
      </p:sp>
      <p:sp>
        <p:nvSpPr>
          <p:cNvPr id="12" name="TextBox 6">
            <a:extLst>
              <a:ext uri="{FF2B5EF4-FFF2-40B4-BE49-F238E27FC236}">
                <a16:creationId xmlns:a16="http://schemas.microsoft.com/office/drawing/2014/main" id="{12C97C1C-3055-AC44-ADE6-A65630CDC94F}"/>
              </a:ext>
            </a:extLst>
          </p:cNvPr>
          <p:cNvSpPr txBox="1"/>
          <p:nvPr/>
        </p:nvSpPr>
        <p:spPr>
          <a:xfrm>
            <a:off x="7424719" y="3791912"/>
            <a:ext cx="4404359" cy="871327"/>
          </a:xfrm>
          <a:prstGeom prst="rect">
            <a:avLst/>
          </a:prstGeom>
          <a:noFill/>
        </p:spPr>
        <p:txBody>
          <a:bodyPr wrap="square" lIns="91424" tIns="45719" rIns="91424" bIns="45719" rtlCol="0">
            <a:spAutoFit/>
          </a:bodyPr>
          <a:lstStyle/>
          <a:p>
            <a:pPr>
              <a:lnSpc>
                <a:spcPct val="110000"/>
              </a:lnSpc>
            </a:pPr>
            <a:r>
              <a:rPr lang="en-GB" sz="2400" dirty="0">
                <a:solidFill>
                  <a:schemeClr val="accent5">
                    <a:lumMod val="50000"/>
                  </a:schemeClr>
                </a:solidFill>
              </a:rPr>
              <a:t>Next week </a:t>
            </a:r>
            <a:r>
              <a:rPr lang="en-GB" sz="2400" b="1" dirty="0">
                <a:solidFill>
                  <a:schemeClr val="accent5">
                    <a:lumMod val="50000"/>
                  </a:schemeClr>
                </a:solidFill>
              </a:rPr>
              <a:t>you (all) are organising </a:t>
            </a:r>
            <a:r>
              <a:rPr lang="en-GB" sz="2400" dirty="0">
                <a:solidFill>
                  <a:schemeClr val="accent5">
                    <a:lumMod val="50000"/>
                  </a:schemeClr>
                </a:solidFill>
              </a:rPr>
              <a:t>a meeting.</a:t>
            </a:r>
          </a:p>
        </p:txBody>
      </p:sp>
      <p:sp>
        <p:nvSpPr>
          <p:cNvPr id="4" name="Llamada rectangular redondeada 3">
            <a:extLst>
              <a:ext uri="{FF2B5EF4-FFF2-40B4-BE49-F238E27FC236}">
                <a16:creationId xmlns:a16="http://schemas.microsoft.com/office/drawing/2014/main" id="{2CABB521-260F-CF40-B990-861AF6206BD3}"/>
              </a:ext>
            </a:extLst>
          </p:cNvPr>
          <p:cNvSpPr/>
          <p:nvPr/>
        </p:nvSpPr>
        <p:spPr>
          <a:xfrm>
            <a:off x="522400" y="4752295"/>
            <a:ext cx="10914285" cy="543271"/>
          </a:xfrm>
          <a:prstGeom prst="wedgeRoundRectCallout">
            <a:avLst>
              <a:gd name="adj1" fmla="val -19663"/>
              <a:gd name="adj2" fmla="val -86312"/>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err="1">
                <a:solidFill>
                  <a:schemeClr val="accent5">
                    <a:lumMod val="50000"/>
                  </a:schemeClr>
                </a:solidFill>
              </a:rPr>
              <a:t>You</a:t>
            </a:r>
            <a:r>
              <a:rPr lang="es-ES" sz="2400" dirty="0">
                <a:solidFill>
                  <a:schemeClr val="accent5">
                    <a:lumMod val="50000"/>
                  </a:schemeClr>
                </a:solidFill>
              </a:rPr>
              <a:t> can </a:t>
            </a:r>
            <a:r>
              <a:rPr lang="es-ES" sz="2400" dirty="0" err="1">
                <a:solidFill>
                  <a:schemeClr val="accent5">
                    <a:lumMod val="50000"/>
                  </a:schemeClr>
                </a:solidFill>
              </a:rPr>
              <a:t>say</a:t>
            </a:r>
            <a:r>
              <a:rPr lang="es-ES" sz="2400" dirty="0">
                <a:solidFill>
                  <a:schemeClr val="accent5">
                    <a:lumMod val="50000"/>
                  </a:schemeClr>
                </a:solidFill>
              </a:rPr>
              <a:t> ‘organizáis’ and ‘vais a organizar’ </a:t>
            </a:r>
            <a:r>
              <a:rPr lang="es-ES" sz="2400" dirty="0" err="1">
                <a:solidFill>
                  <a:schemeClr val="accent5">
                    <a:lumMod val="50000"/>
                  </a:schemeClr>
                </a:solidFill>
              </a:rPr>
              <a:t>with</a:t>
            </a:r>
            <a:r>
              <a:rPr lang="es-ES" sz="2400" dirty="0">
                <a:solidFill>
                  <a:schemeClr val="accent5">
                    <a:lumMod val="50000"/>
                  </a:schemeClr>
                </a:solidFill>
              </a:rPr>
              <a:t> </a:t>
            </a:r>
            <a:r>
              <a:rPr lang="es-ES" sz="2400" dirty="0" err="1">
                <a:solidFill>
                  <a:schemeClr val="accent5">
                    <a:lumMod val="50000"/>
                  </a:schemeClr>
                </a:solidFill>
              </a:rPr>
              <a:t>the</a:t>
            </a:r>
            <a:r>
              <a:rPr lang="es-ES" sz="2400" dirty="0">
                <a:solidFill>
                  <a:schemeClr val="accent5">
                    <a:lumMod val="50000"/>
                  </a:schemeClr>
                </a:solidFill>
              </a:rPr>
              <a:t> </a:t>
            </a:r>
            <a:r>
              <a:rPr lang="es-ES" sz="2400" dirty="0" err="1">
                <a:solidFill>
                  <a:schemeClr val="accent5">
                    <a:lumMod val="50000"/>
                  </a:schemeClr>
                </a:solidFill>
              </a:rPr>
              <a:t>same</a:t>
            </a:r>
            <a:r>
              <a:rPr lang="es-ES" sz="2400" dirty="0">
                <a:solidFill>
                  <a:schemeClr val="accent5">
                    <a:lumMod val="50000"/>
                  </a:schemeClr>
                </a:solidFill>
              </a:rPr>
              <a:t> </a:t>
            </a:r>
            <a:r>
              <a:rPr lang="es-ES" sz="2400" dirty="0" err="1">
                <a:solidFill>
                  <a:schemeClr val="accent5">
                    <a:lumMod val="50000"/>
                  </a:schemeClr>
                </a:solidFill>
              </a:rPr>
              <a:t>meaning</a:t>
            </a:r>
            <a:r>
              <a:rPr lang="es-ES" sz="2400" dirty="0">
                <a:solidFill>
                  <a:schemeClr val="accent5">
                    <a:lumMod val="50000"/>
                  </a:schemeClr>
                </a:solidFill>
              </a:rPr>
              <a:t>. </a:t>
            </a:r>
            <a:endParaRPr lang="es-GB" sz="2400" dirty="0">
              <a:solidFill>
                <a:schemeClr val="accent5">
                  <a:lumMod val="50000"/>
                </a:schemeClr>
              </a:solidFill>
            </a:endParaRPr>
          </a:p>
        </p:txBody>
      </p:sp>
      <p:sp>
        <p:nvSpPr>
          <p:cNvPr id="13" name="TextBox 6">
            <a:extLst>
              <a:ext uri="{FF2B5EF4-FFF2-40B4-BE49-F238E27FC236}">
                <a16:creationId xmlns:a16="http://schemas.microsoft.com/office/drawing/2014/main" id="{50E6F706-4883-C84C-BD7C-7D067206B610}"/>
              </a:ext>
            </a:extLst>
          </p:cNvPr>
          <p:cNvSpPr txBox="1"/>
          <p:nvPr/>
        </p:nvSpPr>
        <p:spPr>
          <a:xfrm>
            <a:off x="128730" y="5509005"/>
            <a:ext cx="11466156" cy="830995"/>
          </a:xfrm>
          <a:prstGeom prst="rect">
            <a:avLst/>
          </a:prstGeom>
          <a:noFill/>
        </p:spPr>
        <p:txBody>
          <a:bodyPr wrap="square" lIns="91424" tIns="45719" rIns="91424" bIns="45719" rtlCol="0">
            <a:spAutoFit/>
          </a:bodyPr>
          <a:lstStyle/>
          <a:p>
            <a:r>
              <a:rPr lang="es-GB" sz="2400" dirty="0">
                <a:solidFill>
                  <a:schemeClr val="accent5">
                    <a:lumMod val="50000"/>
                  </a:schemeClr>
                </a:solidFill>
              </a:rPr>
              <a:t>When the present simple is used to express future, we always use a temporal adverb to indicate future: mañana, la próxima semana, etc.</a:t>
            </a:r>
          </a:p>
        </p:txBody>
      </p:sp>
    </p:spTree>
    <p:extLst>
      <p:ext uri="{BB962C8B-B14F-4D97-AF65-F5344CB8AC3E}">
        <p14:creationId xmlns:p14="http://schemas.microsoft.com/office/powerpoint/2010/main" val="102706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1" grpId="0"/>
      <p:bldP spid="12" grpId="0"/>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7" y="1"/>
            <a:ext cx="9993047" cy="1325563"/>
          </a:xfrm>
        </p:spPr>
        <p:txBody>
          <a:bodyPr>
            <a:noAutofit/>
          </a:bodyPr>
          <a:lstStyle/>
          <a:p>
            <a:pPr>
              <a:lnSpc>
                <a:spcPct val="100000"/>
              </a:lnSpc>
            </a:pPr>
            <a:r>
              <a:rPr lang="en-GB" sz="2400" b="1" dirty="0"/>
              <a:t>Lee </a:t>
            </a:r>
            <a:r>
              <a:rPr lang="en-GB" sz="2400" b="1" dirty="0" err="1"/>
              <a:t>estas</a:t>
            </a:r>
            <a:r>
              <a:rPr lang="en-GB" sz="2400" b="1" dirty="0"/>
              <a:t> </a:t>
            </a:r>
            <a:r>
              <a:rPr lang="en-GB" sz="2400" b="1" dirty="0" err="1"/>
              <a:t>frases</a:t>
            </a:r>
            <a:r>
              <a:rPr lang="en-GB" sz="2400" b="1" dirty="0"/>
              <a:t> </a:t>
            </a:r>
            <a:r>
              <a:rPr lang="en-GB" sz="2400" b="1" dirty="0" err="1"/>
              <a:t>sobre</a:t>
            </a:r>
            <a:r>
              <a:rPr lang="en-GB" sz="2400" b="1" dirty="0"/>
              <a:t> </a:t>
            </a:r>
            <a:r>
              <a:rPr lang="en-GB" sz="2400" b="1" dirty="0" err="1"/>
              <a:t>estudios</a:t>
            </a:r>
            <a:r>
              <a:rPr lang="en-GB" sz="2400" b="1" dirty="0"/>
              <a:t> y </a:t>
            </a:r>
            <a:r>
              <a:rPr lang="en-GB" sz="2400" b="1" dirty="0" err="1"/>
              <a:t>trabajo</a:t>
            </a:r>
            <a:r>
              <a:rPr lang="en-GB" sz="2400" b="1" dirty="0"/>
              <a:t>. </a:t>
            </a:r>
            <a:r>
              <a:rPr lang="en-GB" sz="2400" dirty="0"/>
              <a:t>¿</a:t>
            </a:r>
            <a:r>
              <a:rPr lang="en-GB" sz="2400" dirty="0" err="1"/>
              <a:t>Cuál</a:t>
            </a:r>
            <a:r>
              <a:rPr lang="en-GB" sz="2400" dirty="0"/>
              <a:t> es la </a:t>
            </a:r>
            <a:r>
              <a:rPr lang="en-GB" sz="2400" dirty="0" err="1"/>
              <a:t>traducción</a:t>
            </a:r>
            <a:r>
              <a:rPr lang="en-GB" sz="2400" dirty="0"/>
              <a:t> </a:t>
            </a:r>
            <a:r>
              <a:rPr lang="en-GB" sz="2400" dirty="0" err="1"/>
              <a:t>correcta</a:t>
            </a:r>
            <a:r>
              <a:rPr lang="en-GB" sz="2400" dirty="0"/>
              <a:t>? </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96353" y="258198"/>
            <a:ext cx="1231822" cy="401022"/>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399" tIns="45719" rIns="91399" bIns="45719" rtlCol="0" anchor="ctr"/>
          <a:lstStyle/>
          <a:p>
            <a:pPr algn="ctr" defTabSz="913901">
              <a:defRPr/>
            </a:pPr>
            <a:r>
              <a:rPr lang="en-GB" sz="2400" b="1" dirty="0">
                <a:solidFill>
                  <a:prstClr val="white"/>
                </a:solidFill>
                <a:latin typeface="Century Gothic" panose="020B0502020202020204" pitchFamily="34" charset="0"/>
              </a:rPr>
              <a:t>leer</a:t>
            </a:r>
            <a:endParaRPr lang="en-GB" sz="2667" b="1" dirty="0">
              <a:solidFill>
                <a:prstClr val="white"/>
              </a:solidFill>
              <a:latin typeface="Century Gothic" panose="020B0502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67824210"/>
              </p:ext>
            </p:extLst>
          </p:nvPr>
        </p:nvGraphicFramePr>
        <p:xfrm>
          <a:off x="214443" y="1050930"/>
          <a:ext cx="11713732" cy="5252848"/>
        </p:xfrm>
        <a:graphic>
          <a:graphicData uri="http://schemas.openxmlformats.org/drawingml/2006/table">
            <a:tbl>
              <a:tblPr firstRow="1" bandRow="1">
                <a:tableStyleId>{5DA37D80-6434-44D0-A028-1B22A696006F}</a:tableStyleId>
              </a:tblPr>
              <a:tblGrid>
                <a:gridCol w="5462457">
                  <a:extLst>
                    <a:ext uri="{9D8B030D-6E8A-4147-A177-3AD203B41FA5}">
                      <a16:colId xmlns:a16="http://schemas.microsoft.com/office/drawing/2014/main" val="20001"/>
                    </a:ext>
                  </a:extLst>
                </a:gridCol>
                <a:gridCol w="6251275">
                  <a:extLst>
                    <a:ext uri="{9D8B030D-6E8A-4147-A177-3AD203B41FA5}">
                      <a16:colId xmlns:a16="http://schemas.microsoft.com/office/drawing/2014/main" val="20004"/>
                    </a:ext>
                  </a:extLst>
                </a:gridCol>
              </a:tblGrid>
              <a:tr h="567721">
                <a:tc>
                  <a:txBody>
                    <a:bodyPr/>
                    <a:lstStyle/>
                    <a:p>
                      <a:pPr algn="ctr"/>
                      <a:endParaRPr lang="en-US" sz="2200" dirty="0">
                        <a:solidFill>
                          <a:schemeClr val="accent5">
                            <a:lumMod val="50000"/>
                          </a:schemeClr>
                        </a:solidFill>
                      </a:endParaRPr>
                    </a:p>
                  </a:txBody>
                  <a:tcPr marL="121920" marR="121920" marT="60960" marB="60960" anchor="ctr">
                    <a:noFill/>
                  </a:tcPr>
                </a:tc>
                <a:tc>
                  <a:txBody>
                    <a:bodyPr/>
                    <a:lstStyle/>
                    <a:p>
                      <a:pPr algn="ctr"/>
                      <a:r>
                        <a:rPr lang="en-US" sz="2200" dirty="0">
                          <a:solidFill>
                            <a:schemeClr val="accent5">
                              <a:lumMod val="50000"/>
                            </a:schemeClr>
                          </a:solidFill>
                        </a:rPr>
                        <a:t>¿</a:t>
                      </a:r>
                      <a:r>
                        <a:rPr lang="en-US" sz="2200" dirty="0" err="1">
                          <a:solidFill>
                            <a:schemeClr val="accent5">
                              <a:lumMod val="50000"/>
                            </a:schemeClr>
                          </a:solidFill>
                        </a:rPr>
                        <a:t>Cuál</a:t>
                      </a:r>
                      <a:r>
                        <a:rPr lang="en-US" sz="2200" dirty="0">
                          <a:solidFill>
                            <a:schemeClr val="accent5">
                              <a:lumMod val="50000"/>
                            </a:schemeClr>
                          </a:solidFill>
                        </a:rPr>
                        <a:t> es la </a:t>
                      </a:r>
                      <a:r>
                        <a:rPr lang="en-US" sz="2200" dirty="0" err="1">
                          <a:solidFill>
                            <a:schemeClr val="accent5">
                              <a:lumMod val="50000"/>
                            </a:schemeClr>
                          </a:solidFill>
                        </a:rPr>
                        <a:t>traducción</a:t>
                      </a:r>
                      <a:r>
                        <a:rPr lang="en-US" sz="2200" dirty="0">
                          <a:solidFill>
                            <a:schemeClr val="accent5">
                              <a:lumMod val="50000"/>
                            </a:schemeClr>
                          </a:solidFill>
                        </a:rPr>
                        <a:t> </a:t>
                      </a:r>
                      <a:r>
                        <a:rPr lang="en-US" sz="2200" dirty="0" err="1">
                          <a:solidFill>
                            <a:schemeClr val="accent5">
                              <a:lumMod val="50000"/>
                            </a:schemeClr>
                          </a:solidFill>
                        </a:rPr>
                        <a:t>correcta</a:t>
                      </a:r>
                      <a:r>
                        <a:rPr lang="en-US" sz="2200" dirty="0">
                          <a:solidFill>
                            <a:schemeClr val="accent5">
                              <a:lumMod val="50000"/>
                            </a:schemeClr>
                          </a:solidFill>
                        </a:rPr>
                        <a:t>?</a:t>
                      </a:r>
                    </a:p>
                  </a:txBody>
                  <a:tcPr marL="121920" marR="121920" marT="60960" marB="60960" anchor="ctr">
                    <a:noFill/>
                  </a:tcPr>
                </a:tc>
                <a:extLst>
                  <a:ext uri="{0D108BD9-81ED-4DB2-BD59-A6C34878D82A}">
                    <a16:rowId xmlns:a16="http://schemas.microsoft.com/office/drawing/2014/main" val="10000"/>
                  </a:ext>
                </a:extLst>
              </a:tr>
              <a:tr h="882726">
                <a:tc>
                  <a:txBody>
                    <a:bodyPr/>
                    <a:lstStyle/>
                    <a:p>
                      <a:r>
                        <a:rPr lang="en-US" sz="2200" dirty="0">
                          <a:solidFill>
                            <a:schemeClr val="accent5">
                              <a:lumMod val="50000"/>
                            </a:schemeClr>
                          </a:solidFill>
                        </a:rPr>
                        <a:t>1. </a:t>
                      </a:r>
                      <a:r>
                        <a:rPr lang="en-US" sz="2200" dirty="0" err="1">
                          <a:solidFill>
                            <a:schemeClr val="accent5">
                              <a:lumMod val="50000"/>
                            </a:schemeClr>
                          </a:solidFill>
                        </a:rPr>
                        <a:t>Mañana</a:t>
                      </a:r>
                      <a:r>
                        <a:rPr lang="en-US" sz="2200" dirty="0">
                          <a:solidFill>
                            <a:schemeClr val="accent5">
                              <a:lumMod val="50000"/>
                            </a:schemeClr>
                          </a:solidFill>
                        </a:rPr>
                        <a:t> </a:t>
                      </a:r>
                      <a:r>
                        <a:rPr lang="en-US" sz="2200" b="1" u="sng" dirty="0" err="1">
                          <a:solidFill>
                            <a:schemeClr val="accent5">
                              <a:lumMod val="50000"/>
                            </a:schemeClr>
                          </a:solidFill>
                        </a:rPr>
                        <a:t>vais</a:t>
                      </a:r>
                      <a:r>
                        <a:rPr lang="en-US" sz="2200" b="1" u="sng" dirty="0">
                          <a:solidFill>
                            <a:schemeClr val="accent5">
                              <a:lumMod val="50000"/>
                            </a:schemeClr>
                          </a:solidFill>
                        </a:rPr>
                        <a:t> a la </a:t>
                      </a:r>
                      <a:r>
                        <a:rPr lang="en-US" sz="2200" b="1" u="sng" dirty="0" err="1">
                          <a:solidFill>
                            <a:schemeClr val="accent5">
                              <a:lumMod val="50000"/>
                            </a:schemeClr>
                          </a:solidFill>
                        </a:rPr>
                        <a:t>oficina</a:t>
                      </a:r>
                      <a:r>
                        <a:rPr lang="en-US" sz="2200" dirty="0">
                          <a:solidFill>
                            <a:schemeClr val="accent5">
                              <a:lumMod val="50000"/>
                            </a:schemeClr>
                          </a:solidFill>
                        </a:rPr>
                        <a:t>.</a:t>
                      </a:r>
                    </a:p>
                  </a:txBody>
                  <a:tcPr marL="121920" marR="121920" marT="60960" marB="60960" anchor="ctr">
                    <a:noFill/>
                  </a:tcPr>
                </a:tc>
                <a:tc>
                  <a:txBody>
                    <a:bodyPr/>
                    <a:lstStyle/>
                    <a:p>
                      <a:pPr marL="457200" indent="-457200">
                        <a:buAutoNum type="alphaLcPeriod"/>
                      </a:pPr>
                      <a:r>
                        <a:rPr lang="en-US" sz="2200" dirty="0">
                          <a:solidFill>
                            <a:schemeClr val="accent5">
                              <a:lumMod val="50000"/>
                            </a:schemeClr>
                          </a:solidFill>
                        </a:rPr>
                        <a:t>you (all) go to the office.</a:t>
                      </a:r>
                    </a:p>
                    <a:p>
                      <a:pPr marL="457200" indent="-457200">
                        <a:buAutoNum type="alphaLcPeriod"/>
                      </a:pPr>
                      <a:r>
                        <a:rPr lang="en-US" sz="2200" dirty="0">
                          <a:solidFill>
                            <a:schemeClr val="accent5">
                              <a:lumMod val="50000"/>
                            </a:schemeClr>
                          </a:solidFill>
                        </a:rPr>
                        <a:t>you (all) are going to the office.</a:t>
                      </a:r>
                    </a:p>
                  </a:txBody>
                  <a:tcPr marL="121920" marR="121920" marT="60960" marB="60960" anchor="ctr">
                    <a:noFill/>
                  </a:tcPr>
                </a:tc>
                <a:extLst>
                  <a:ext uri="{0D108BD9-81ED-4DB2-BD59-A6C34878D82A}">
                    <a16:rowId xmlns:a16="http://schemas.microsoft.com/office/drawing/2014/main" val="10001"/>
                  </a:ext>
                </a:extLst>
              </a:tr>
              <a:tr h="882726">
                <a:tc>
                  <a:txBody>
                    <a:bodyPr/>
                    <a:lstStyle/>
                    <a:p>
                      <a:r>
                        <a:rPr lang="en-US" sz="2200" dirty="0">
                          <a:solidFill>
                            <a:schemeClr val="accent5">
                              <a:lumMod val="50000"/>
                            </a:schemeClr>
                          </a:solidFill>
                        </a:rPr>
                        <a:t>2. </a:t>
                      </a:r>
                      <a:r>
                        <a:rPr lang="en-US" sz="2200" b="1" u="sng" dirty="0">
                          <a:solidFill>
                            <a:schemeClr val="accent5">
                              <a:lumMod val="50000"/>
                            </a:schemeClr>
                          </a:solidFill>
                        </a:rPr>
                        <a:t>Vas a un </a:t>
                      </a:r>
                      <a:r>
                        <a:rPr lang="en-US" sz="2200" b="1" u="sng" dirty="0" err="1">
                          <a:solidFill>
                            <a:schemeClr val="accent5">
                              <a:lumMod val="50000"/>
                            </a:schemeClr>
                          </a:solidFill>
                        </a:rPr>
                        <a:t>evento</a:t>
                      </a:r>
                      <a:r>
                        <a:rPr lang="en-US" sz="2200" b="1" u="sng" dirty="0">
                          <a:solidFill>
                            <a:schemeClr val="accent5">
                              <a:lumMod val="50000"/>
                            </a:schemeClr>
                          </a:solidFill>
                        </a:rPr>
                        <a:t> de </a:t>
                      </a:r>
                      <a:r>
                        <a:rPr lang="en-US" sz="2200" b="1" u="sng" dirty="0" err="1">
                          <a:solidFill>
                            <a:schemeClr val="accent5">
                              <a:lumMod val="50000"/>
                            </a:schemeClr>
                          </a:solidFill>
                        </a:rPr>
                        <a:t>trabajo</a:t>
                      </a:r>
                      <a:r>
                        <a:rPr lang="en-US" sz="2200" b="1" u="sng" dirty="0">
                          <a:solidFill>
                            <a:schemeClr val="accent5">
                              <a:lumMod val="50000"/>
                            </a:schemeClr>
                          </a:solidFill>
                        </a:rPr>
                        <a:t> </a:t>
                      </a:r>
                      <a:r>
                        <a:rPr lang="en-US" sz="2200" b="0" u="none" dirty="0">
                          <a:solidFill>
                            <a:schemeClr val="accent5">
                              <a:lumMod val="50000"/>
                            </a:schemeClr>
                          </a:solidFill>
                        </a:rPr>
                        <a:t>la </a:t>
                      </a:r>
                      <a:r>
                        <a:rPr lang="en-US" sz="2200" b="0" u="none" dirty="0" err="1">
                          <a:solidFill>
                            <a:schemeClr val="accent5">
                              <a:lumMod val="50000"/>
                            </a:schemeClr>
                          </a:solidFill>
                        </a:rPr>
                        <a:t>próxima</a:t>
                      </a:r>
                      <a:r>
                        <a:rPr lang="en-US" sz="2200" b="0" u="none" dirty="0">
                          <a:solidFill>
                            <a:schemeClr val="accent5">
                              <a:lumMod val="50000"/>
                            </a:schemeClr>
                          </a:solidFill>
                        </a:rPr>
                        <a:t> </a:t>
                      </a:r>
                      <a:r>
                        <a:rPr lang="en-US" sz="2200" b="0" u="none" dirty="0" err="1">
                          <a:solidFill>
                            <a:schemeClr val="accent5">
                              <a:lumMod val="50000"/>
                            </a:schemeClr>
                          </a:solidFill>
                        </a:rPr>
                        <a:t>semana</a:t>
                      </a:r>
                      <a:r>
                        <a:rPr lang="en-US" sz="2200" b="0" u="none" dirty="0">
                          <a:solidFill>
                            <a:schemeClr val="accent5">
                              <a:lumMod val="50000"/>
                            </a:schemeClr>
                          </a:solidFill>
                        </a:rPr>
                        <a:t>.</a:t>
                      </a:r>
                      <a:endParaRPr lang="en-US" sz="2200" dirty="0">
                        <a:solidFill>
                          <a:schemeClr val="accent5">
                            <a:lumMod val="50000"/>
                          </a:schemeClr>
                        </a:solidFill>
                      </a:endParaRPr>
                    </a:p>
                  </a:txBody>
                  <a:tcPr marL="121920" marR="121920" marT="60960" marB="60960" anchor="ctr">
                    <a:noFill/>
                  </a:tcPr>
                </a:tc>
                <a:tc>
                  <a:txBody>
                    <a:bodyPr/>
                    <a:lstStyle/>
                    <a:p>
                      <a:pPr marL="457200" indent="-457200">
                        <a:buAutoNum type="alphaLcPeriod"/>
                      </a:pPr>
                      <a:r>
                        <a:rPr lang="en-US" sz="2200" dirty="0">
                          <a:solidFill>
                            <a:schemeClr val="accent5">
                              <a:lumMod val="50000"/>
                            </a:schemeClr>
                          </a:solidFill>
                        </a:rPr>
                        <a:t>you go to a work event.</a:t>
                      </a:r>
                    </a:p>
                    <a:p>
                      <a:pPr marL="457200" indent="-457200">
                        <a:buAutoNum type="alphaLcPeriod"/>
                      </a:pPr>
                      <a:r>
                        <a:rPr lang="en-US" sz="2200" dirty="0">
                          <a:solidFill>
                            <a:schemeClr val="accent5">
                              <a:lumMod val="50000"/>
                            </a:schemeClr>
                          </a:solidFill>
                        </a:rPr>
                        <a:t>you are going to a work event.</a:t>
                      </a:r>
                    </a:p>
                  </a:txBody>
                  <a:tcPr marL="121920" marR="121920" marT="60960" marB="60960" anchor="ctr">
                    <a:noFill/>
                  </a:tcPr>
                </a:tc>
                <a:extLst>
                  <a:ext uri="{0D108BD9-81ED-4DB2-BD59-A6C34878D82A}">
                    <a16:rowId xmlns:a16="http://schemas.microsoft.com/office/drawing/2014/main" val="10002"/>
                  </a:ext>
                </a:extLst>
              </a:tr>
              <a:tr h="1154223">
                <a:tc>
                  <a:txBody>
                    <a:bodyPr/>
                    <a:lstStyle/>
                    <a:p>
                      <a:r>
                        <a:rPr lang="en-US" sz="2200" dirty="0">
                          <a:solidFill>
                            <a:schemeClr val="accent5">
                              <a:lumMod val="50000"/>
                            </a:schemeClr>
                          </a:solidFill>
                        </a:rPr>
                        <a:t>3. El </a:t>
                      </a:r>
                      <a:r>
                        <a:rPr lang="en-US" sz="2200" dirty="0" err="1">
                          <a:solidFill>
                            <a:schemeClr val="accent5">
                              <a:lumMod val="50000"/>
                            </a:schemeClr>
                          </a:solidFill>
                        </a:rPr>
                        <a:t>próximo</a:t>
                      </a:r>
                      <a:r>
                        <a:rPr lang="en-US" sz="2200" dirty="0">
                          <a:solidFill>
                            <a:schemeClr val="accent5">
                              <a:lumMod val="50000"/>
                            </a:schemeClr>
                          </a:solidFill>
                        </a:rPr>
                        <a:t> lunes </a:t>
                      </a:r>
                      <a:r>
                        <a:rPr lang="en-US" sz="2200" b="1" u="sng" dirty="0" err="1">
                          <a:solidFill>
                            <a:schemeClr val="accent5">
                              <a:lumMod val="50000"/>
                            </a:schemeClr>
                          </a:solidFill>
                        </a:rPr>
                        <a:t>publicáis</a:t>
                      </a:r>
                      <a:r>
                        <a:rPr lang="en-US" sz="2200" b="1" u="sng" dirty="0">
                          <a:solidFill>
                            <a:schemeClr val="accent5">
                              <a:lumMod val="50000"/>
                            </a:schemeClr>
                          </a:solidFill>
                        </a:rPr>
                        <a:t> un </a:t>
                      </a:r>
                      <a:r>
                        <a:rPr lang="en-US" sz="2200" b="1" u="sng" dirty="0" err="1">
                          <a:solidFill>
                            <a:schemeClr val="accent5">
                              <a:lumMod val="50000"/>
                            </a:schemeClr>
                          </a:solidFill>
                        </a:rPr>
                        <a:t>texto</a:t>
                      </a:r>
                      <a:r>
                        <a:rPr lang="en-US" sz="2200" b="1" u="sng" dirty="0">
                          <a:solidFill>
                            <a:schemeClr val="accent5">
                              <a:lumMod val="50000"/>
                            </a:schemeClr>
                          </a:solidFill>
                        </a:rPr>
                        <a:t> </a:t>
                      </a:r>
                      <a:r>
                        <a:rPr lang="en-US" sz="2200" b="1" u="sng" dirty="0" err="1">
                          <a:solidFill>
                            <a:schemeClr val="accent5">
                              <a:lumMod val="50000"/>
                            </a:schemeClr>
                          </a:solidFill>
                        </a:rPr>
                        <a:t>en</a:t>
                      </a:r>
                      <a:r>
                        <a:rPr lang="en-US" sz="2200" b="1" u="sng" dirty="0">
                          <a:solidFill>
                            <a:schemeClr val="accent5">
                              <a:lumMod val="50000"/>
                            </a:schemeClr>
                          </a:solidFill>
                        </a:rPr>
                        <a:t> el </a:t>
                      </a:r>
                      <a:r>
                        <a:rPr lang="en-US" sz="2200" b="1" u="sng" dirty="0" err="1">
                          <a:solidFill>
                            <a:schemeClr val="accent5">
                              <a:lumMod val="50000"/>
                            </a:schemeClr>
                          </a:solidFill>
                        </a:rPr>
                        <a:t>periódico</a:t>
                      </a:r>
                      <a:r>
                        <a:rPr lang="en-US" sz="2200" dirty="0">
                          <a:solidFill>
                            <a:schemeClr val="accent5">
                              <a:lumMod val="50000"/>
                            </a:schemeClr>
                          </a:solidFill>
                        </a:rPr>
                        <a:t>.</a:t>
                      </a:r>
                    </a:p>
                  </a:txBody>
                  <a:tcPr marL="121920" marR="121920" marT="60960" marB="60960" anchor="ctr">
                    <a:noFill/>
                  </a:tcPr>
                </a:tc>
                <a:tc>
                  <a:txBody>
                    <a:bodyPr/>
                    <a:lstStyle/>
                    <a:p>
                      <a:pPr marL="457200" indent="-457200">
                        <a:buAutoNum type="alphaLcPeriod"/>
                      </a:pPr>
                      <a:r>
                        <a:rPr lang="en-US" sz="2200" dirty="0">
                          <a:solidFill>
                            <a:schemeClr val="accent5">
                              <a:lumMod val="50000"/>
                            </a:schemeClr>
                          </a:solidFill>
                        </a:rPr>
                        <a:t>you (all) publish a text in the newspaper.</a:t>
                      </a:r>
                    </a:p>
                    <a:p>
                      <a:pPr marL="457200" indent="-457200">
                        <a:buAutoNum type="alphaLcPeriod"/>
                      </a:pPr>
                      <a:r>
                        <a:rPr lang="en-US" sz="2200" dirty="0">
                          <a:solidFill>
                            <a:schemeClr val="accent5">
                              <a:lumMod val="50000"/>
                            </a:schemeClr>
                          </a:solidFill>
                        </a:rPr>
                        <a:t>you (all) are publishing a text in the newspaper.</a:t>
                      </a:r>
                    </a:p>
                  </a:txBody>
                  <a:tcPr marL="121920" marR="121920" marT="60960" marB="60960" anchor="ctr">
                    <a:noFill/>
                  </a:tcPr>
                </a:tc>
                <a:extLst>
                  <a:ext uri="{0D108BD9-81ED-4DB2-BD59-A6C34878D82A}">
                    <a16:rowId xmlns:a16="http://schemas.microsoft.com/office/drawing/2014/main" val="10003"/>
                  </a:ext>
                </a:extLst>
              </a:tr>
              <a:tr h="882726">
                <a:tc>
                  <a:txBody>
                    <a:bodyPr/>
                    <a:lstStyle/>
                    <a:p>
                      <a:r>
                        <a:rPr lang="en-US" sz="2200" dirty="0">
                          <a:solidFill>
                            <a:schemeClr val="accent5">
                              <a:lumMod val="50000"/>
                            </a:schemeClr>
                          </a:solidFill>
                        </a:rPr>
                        <a:t>4. </a:t>
                      </a:r>
                      <a:r>
                        <a:rPr lang="en-US" sz="2200" b="1" u="sng" dirty="0" err="1">
                          <a:solidFill>
                            <a:schemeClr val="accent5">
                              <a:lumMod val="50000"/>
                            </a:schemeClr>
                          </a:solidFill>
                        </a:rPr>
                        <a:t>Preguntáis</a:t>
                      </a:r>
                      <a:r>
                        <a:rPr lang="en-US" sz="2200" b="1" u="sng" dirty="0">
                          <a:solidFill>
                            <a:schemeClr val="accent5">
                              <a:lumMod val="50000"/>
                            </a:schemeClr>
                          </a:solidFill>
                        </a:rPr>
                        <a:t> </a:t>
                      </a:r>
                      <a:r>
                        <a:rPr lang="en-US" sz="2200" b="1" u="sng" dirty="0" err="1">
                          <a:solidFill>
                            <a:schemeClr val="accent5">
                              <a:lumMod val="50000"/>
                            </a:schemeClr>
                          </a:solidFill>
                        </a:rPr>
                        <a:t>cosas</a:t>
                      </a:r>
                      <a:r>
                        <a:rPr lang="en-US" sz="2200" b="1" u="sng" dirty="0">
                          <a:solidFill>
                            <a:schemeClr val="accent5">
                              <a:lumMod val="50000"/>
                            </a:schemeClr>
                          </a:solidFill>
                        </a:rPr>
                        <a:t> al </a:t>
                      </a:r>
                      <a:r>
                        <a:rPr lang="en-US" sz="2200" b="1" u="sng" dirty="0" err="1">
                          <a:solidFill>
                            <a:schemeClr val="accent5">
                              <a:lumMod val="50000"/>
                            </a:schemeClr>
                          </a:solidFill>
                        </a:rPr>
                        <a:t>profesor</a:t>
                      </a:r>
                      <a:r>
                        <a:rPr lang="en-US" sz="2200" b="1" u="sng" dirty="0">
                          <a:solidFill>
                            <a:schemeClr val="accent5">
                              <a:lumMod val="50000"/>
                            </a:schemeClr>
                          </a:solidFill>
                        </a:rPr>
                        <a:t> </a:t>
                      </a:r>
                      <a:r>
                        <a:rPr lang="en-US" sz="2200" b="0" u="none" dirty="0" err="1">
                          <a:solidFill>
                            <a:schemeClr val="accent5">
                              <a:lumMod val="50000"/>
                            </a:schemeClr>
                          </a:solidFill>
                        </a:rPr>
                        <a:t>siempre</a:t>
                      </a:r>
                      <a:r>
                        <a:rPr lang="en-US" sz="2200" b="0" u="none" dirty="0">
                          <a:solidFill>
                            <a:schemeClr val="accent5">
                              <a:lumMod val="50000"/>
                            </a:schemeClr>
                          </a:solidFill>
                        </a:rPr>
                        <a:t>.</a:t>
                      </a:r>
                      <a:endParaRPr lang="en-US" sz="2200" dirty="0">
                        <a:solidFill>
                          <a:schemeClr val="accent5">
                            <a:lumMod val="50000"/>
                          </a:schemeClr>
                        </a:solidFill>
                      </a:endParaRPr>
                    </a:p>
                  </a:txBody>
                  <a:tcPr marL="121920" marR="121920" marT="60960" marB="60960" anchor="ctr">
                    <a:noFill/>
                  </a:tcPr>
                </a:tc>
                <a:tc>
                  <a:txBody>
                    <a:bodyPr/>
                    <a:lstStyle/>
                    <a:p>
                      <a:pPr marL="457200" indent="-457200">
                        <a:buAutoNum type="alphaLcPeriod"/>
                      </a:pPr>
                      <a:r>
                        <a:rPr lang="en-US" sz="2200" dirty="0">
                          <a:solidFill>
                            <a:schemeClr val="accent5">
                              <a:lumMod val="50000"/>
                            </a:schemeClr>
                          </a:solidFill>
                        </a:rPr>
                        <a:t>you (all) ask the teacher things</a:t>
                      </a:r>
                    </a:p>
                    <a:p>
                      <a:pPr marL="457200" indent="-457200">
                        <a:buAutoNum type="alphaLcPeriod"/>
                      </a:pPr>
                      <a:r>
                        <a:rPr lang="en-US" sz="2200" dirty="0">
                          <a:solidFill>
                            <a:schemeClr val="accent5">
                              <a:lumMod val="50000"/>
                            </a:schemeClr>
                          </a:solidFill>
                        </a:rPr>
                        <a:t>you (all) are asking the teacher things.</a:t>
                      </a:r>
                    </a:p>
                  </a:txBody>
                  <a:tcPr marL="121920" marR="121920" marT="60960" marB="60960" anchor="ctr">
                    <a:noFill/>
                  </a:tcPr>
                </a:tc>
                <a:extLst>
                  <a:ext uri="{0D108BD9-81ED-4DB2-BD59-A6C34878D82A}">
                    <a16:rowId xmlns:a16="http://schemas.microsoft.com/office/drawing/2014/main" val="10004"/>
                  </a:ext>
                </a:extLst>
              </a:tr>
              <a:tr h="882726">
                <a:tc>
                  <a:txBody>
                    <a:bodyPr/>
                    <a:lstStyle/>
                    <a:p>
                      <a:r>
                        <a:rPr lang="en-US" sz="2200" dirty="0">
                          <a:solidFill>
                            <a:schemeClr val="accent5">
                              <a:lumMod val="50000"/>
                            </a:schemeClr>
                          </a:solidFill>
                        </a:rPr>
                        <a:t>5. </a:t>
                      </a:r>
                      <a:r>
                        <a:rPr lang="en-US" sz="2200" dirty="0" err="1">
                          <a:solidFill>
                            <a:schemeClr val="accent5">
                              <a:lumMod val="50000"/>
                            </a:schemeClr>
                          </a:solidFill>
                        </a:rPr>
                        <a:t>Normalmente</a:t>
                      </a:r>
                      <a:r>
                        <a:rPr lang="en-US" sz="2200" dirty="0">
                          <a:solidFill>
                            <a:schemeClr val="accent5">
                              <a:lumMod val="50000"/>
                            </a:schemeClr>
                          </a:solidFill>
                        </a:rPr>
                        <a:t> </a:t>
                      </a:r>
                      <a:r>
                        <a:rPr lang="en-US" sz="2200" b="1" u="sng" dirty="0">
                          <a:solidFill>
                            <a:schemeClr val="accent5">
                              <a:lumMod val="50000"/>
                            </a:schemeClr>
                          </a:solidFill>
                        </a:rPr>
                        <a:t>vas al </a:t>
                      </a:r>
                      <a:r>
                        <a:rPr lang="en-US" sz="2200" b="1" u="sng" dirty="0" err="1">
                          <a:solidFill>
                            <a:schemeClr val="accent5">
                              <a:lumMod val="50000"/>
                            </a:schemeClr>
                          </a:solidFill>
                        </a:rPr>
                        <a:t>trabajo</a:t>
                      </a:r>
                      <a:r>
                        <a:rPr lang="en-US" sz="2200" b="1" u="sng" dirty="0">
                          <a:solidFill>
                            <a:schemeClr val="accent5">
                              <a:lumMod val="50000"/>
                            </a:schemeClr>
                          </a:solidFill>
                        </a:rPr>
                        <a:t> </a:t>
                      </a:r>
                      <a:r>
                        <a:rPr lang="en-US" sz="2200" b="1" u="sng" dirty="0" err="1">
                          <a:solidFill>
                            <a:schemeClr val="accent5">
                              <a:lumMod val="50000"/>
                            </a:schemeClr>
                          </a:solidFill>
                        </a:rPr>
                        <a:t>en</a:t>
                      </a:r>
                      <a:r>
                        <a:rPr lang="en-US" sz="2200" b="1" u="sng" dirty="0">
                          <a:solidFill>
                            <a:schemeClr val="accent5">
                              <a:lumMod val="50000"/>
                            </a:schemeClr>
                          </a:solidFill>
                        </a:rPr>
                        <a:t> </a:t>
                      </a:r>
                      <a:r>
                        <a:rPr lang="en-US" sz="2200" b="1" u="sng" dirty="0" err="1">
                          <a:solidFill>
                            <a:schemeClr val="accent5">
                              <a:lumMod val="50000"/>
                            </a:schemeClr>
                          </a:solidFill>
                        </a:rPr>
                        <a:t>tren</a:t>
                      </a:r>
                      <a:r>
                        <a:rPr lang="en-US" sz="2200" b="1" u="sng" dirty="0">
                          <a:solidFill>
                            <a:schemeClr val="accent5">
                              <a:lumMod val="50000"/>
                            </a:schemeClr>
                          </a:solidFill>
                        </a:rPr>
                        <a:t>.</a:t>
                      </a:r>
                    </a:p>
                  </a:txBody>
                  <a:tcPr marL="121920" marR="121920" marT="60960" marB="60960" anchor="ctr">
                    <a:noFill/>
                  </a:tcPr>
                </a:tc>
                <a:tc>
                  <a:txBody>
                    <a:bodyPr/>
                    <a:lstStyle/>
                    <a:p>
                      <a:pPr marL="457200" indent="-457200">
                        <a:buAutoNum type="alphaLcPeriod"/>
                      </a:pPr>
                      <a:r>
                        <a:rPr lang="en-US" sz="2200" dirty="0">
                          <a:solidFill>
                            <a:schemeClr val="accent5">
                              <a:lumMod val="50000"/>
                            </a:schemeClr>
                          </a:solidFill>
                        </a:rPr>
                        <a:t>you go to work by train.</a:t>
                      </a:r>
                    </a:p>
                    <a:p>
                      <a:pPr marL="457200" indent="-457200">
                        <a:buAutoNum type="alphaLcPeriod"/>
                      </a:pPr>
                      <a:r>
                        <a:rPr lang="en-US" sz="2200" dirty="0">
                          <a:solidFill>
                            <a:schemeClr val="accent5">
                              <a:lumMod val="50000"/>
                            </a:schemeClr>
                          </a:solidFill>
                        </a:rPr>
                        <a:t>you are going work by train.</a:t>
                      </a:r>
                    </a:p>
                  </a:txBody>
                  <a:tcPr marL="121920" marR="121920" marT="60960" marB="60960" anchor="ctr">
                    <a:noFill/>
                  </a:tcPr>
                </a:tc>
                <a:extLst>
                  <a:ext uri="{0D108BD9-81ED-4DB2-BD59-A6C34878D82A}">
                    <a16:rowId xmlns:a16="http://schemas.microsoft.com/office/drawing/2014/main" val="10005"/>
                  </a:ext>
                </a:extLst>
              </a:tr>
            </a:tbl>
          </a:graphicData>
        </a:graphic>
      </p:graphicFrame>
      <p:sp>
        <p:nvSpPr>
          <p:cNvPr id="7" name="Anillo 6">
            <a:extLst>
              <a:ext uri="{FF2B5EF4-FFF2-40B4-BE49-F238E27FC236}">
                <a16:creationId xmlns:a16="http://schemas.microsoft.com/office/drawing/2014/main" id="{1CA4F320-0148-B04B-8B29-741B7BCF015B}"/>
              </a:ext>
            </a:extLst>
          </p:cNvPr>
          <p:cNvSpPr/>
          <p:nvPr/>
        </p:nvSpPr>
        <p:spPr>
          <a:xfrm>
            <a:off x="5640782" y="2011440"/>
            <a:ext cx="508000" cy="385707"/>
          </a:xfrm>
          <a:prstGeom prst="donut">
            <a:avLst>
              <a:gd name="adj" fmla="val 1571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34" name="Anillo 33">
            <a:extLst>
              <a:ext uri="{FF2B5EF4-FFF2-40B4-BE49-F238E27FC236}">
                <a16:creationId xmlns:a16="http://schemas.microsoft.com/office/drawing/2014/main" id="{2C8CB7E0-A9F2-C64F-B115-E8E958383261}"/>
              </a:ext>
            </a:extLst>
          </p:cNvPr>
          <p:cNvSpPr/>
          <p:nvPr/>
        </p:nvSpPr>
        <p:spPr>
          <a:xfrm>
            <a:off x="5618829" y="2958104"/>
            <a:ext cx="508000" cy="385707"/>
          </a:xfrm>
          <a:prstGeom prst="donut">
            <a:avLst>
              <a:gd name="adj" fmla="val 1571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44" name="Llamada rectangular redondeada 43">
            <a:extLst>
              <a:ext uri="{FF2B5EF4-FFF2-40B4-BE49-F238E27FC236}">
                <a16:creationId xmlns:a16="http://schemas.microsoft.com/office/drawing/2014/main" id="{8CE3B428-2A19-4D4C-B441-560EEF8A07CD}"/>
              </a:ext>
            </a:extLst>
          </p:cNvPr>
          <p:cNvSpPr/>
          <p:nvPr/>
        </p:nvSpPr>
        <p:spPr>
          <a:xfrm>
            <a:off x="2025052" y="857202"/>
            <a:ext cx="4070948" cy="729147"/>
          </a:xfrm>
          <a:prstGeom prst="wedgeRoundRectCallout">
            <a:avLst>
              <a:gd name="adj1" fmla="val -64234"/>
              <a:gd name="adj2" fmla="val 561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Pay attention to the temporal adverbs!</a:t>
            </a:r>
          </a:p>
        </p:txBody>
      </p:sp>
      <p:sp>
        <p:nvSpPr>
          <p:cNvPr id="9" name="Anillo 33">
            <a:extLst>
              <a:ext uri="{FF2B5EF4-FFF2-40B4-BE49-F238E27FC236}">
                <a16:creationId xmlns:a16="http://schemas.microsoft.com/office/drawing/2014/main" id="{44B326D5-D374-6D42-B9E6-B4252D3B0A5C}"/>
              </a:ext>
            </a:extLst>
          </p:cNvPr>
          <p:cNvSpPr/>
          <p:nvPr/>
        </p:nvSpPr>
        <p:spPr>
          <a:xfrm>
            <a:off x="5640782" y="3774904"/>
            <a:ext cx="508000" cy="385707"/>
          </a:xfrm>
          <a:prstGeom prst="donut">
            <a:avLst>
              <a:gd name="adj" fmla="val 1571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10" name="Anillo 33">
            <a:extLst>
              <a:ext uri="{FF2B5EF4-FFF2-40B4-BE49-F238E27FC236}">
                <a16:creationId xmlns:a16="http://schemas.microsoft.com/office/drawing/2014/main" id="{4451E459-CEBF-A546-8469-417BAF3C6F68}"/>
              </a:ext>
            </a:extLst>
          </p:cNvPr>
          <p:cNvSpPr/>
          <p:nvPr/>
        </p:nvSpPr>
        <p:spPr>
          <a:xfrm>
            <a:off x="5618829" y="4611278"/>
            <a:ext cx="508000" cy="385707"/>
          </a:xfrm>
          <a:prstGeom prst="donut">
            <a:avLst>
              <a:gd name="adj" fmla="val 1571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11" name="Anillo 33">
            <a:extLst>
              <a:ext uri="{FF2B5EF4-FFF2-40B4-BE49-F238E27FC236}">
                <a16:creationId xmlns:a16="http://schemas.microsoft.com/office/drawing/2014/main" id="{D8432AF3-D9D3-C347-AA25-D19EACD99CCD}"/>
              </a:ext>
            </a:extLst>
          </p:cNvPr>
          <p:cNvSpPr/>
          <p:nvPr/>
        </p:nvSpPr>
        <p:spPr>
          <a:xfrm>
            <a:off x="5618829" y="5516846"/>
            <a:ext cx="508000" cy="385707"/>
          </a:xfrm>
          <a:prstGeom prst="donut">
            <a:avLst>
              <a:gd name="adj" fmla="val 1571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pic>
        <p:nvPicPr>
          <p:cNvPr id="5" name="Imagen 4">
            <a:extLst>
              <a:ext uri="{FF2B5EF4-FFF2-40B4-BE49-F238E27FC236}">
                <a16:creationId xmlns:a16="http://schemas.microsoft.com/office/drawing/2014/main" id="{A5B30A35-A31C-AE45-B6F4-3E7DB6FF9E7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851365" y="2087820"/>
            <a:ext cx="2477219" cy="924828"/>
          </a:xfrm>
          <a:prstGeom prst="rect">
            <a:avLst/>
          </a:prstGeom>
        </p:spPr>
      </p:pic>
      <p:pic>
        <p:nvPicPr>
          <p:cNvPr id="8" name="Imagen 7">
            <a:extLst>
              <a:ext uri="{FF2B5EF4-FFF2-40B4-BE49-F238E27FC236}">
                <a16:creationId xmlns:a16="http://schemas.microsoft.com/office/drawing/2014/main" id="{36D4BD46-3E39-E941-892D-F0C0BB996180}"/>
              </a:ext>
            </a:extLst>
          </p:cNvPr>
          <p:cNvPicPr>
            <a:picLocks noChangeAspect="1"/>
          </p:cNvPicPr>
          <p:nvPr/>
        </p:nvPicPr>
        <p:blipFill>
          <a:blip r:embed="rId4"/>
          <a:stretch>
            <a:fillRect/>
          </a:stretch>
        </p:blipFill>
        <p:spPr>
          <a:xfrm>
            <a:off x="10470953" y="5486898"/>
            <a:ext cx="1278224" cy="782586"/>
          </a:xfrm>
          <a:prstGeom prst="rect">
            <a:avLst/>
          </a:prstGeom>
        </p:spPr>
      </p:pic>
    </p:spTree>
    <p:extLst>
      <p:ext uri="{BB962C8B-B14F-4D97-AF65-F5344CB8AC3E}">
        <p14:creationId xmlns:p14="http://schemas.microsoft.com/office/powerpoint/2010/main" val="1010526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7" y="1"/>
            <a:ext cx="9993047" cy="1325563"/>
          </a:xfrm>
        </p:spPr>
        <p:txBody>
          <a:bodyPr>
            <a:noAutofit/>
          </a:bodyPr>
          <a:lstStyle/>
          <a:p>
            <a:pPr>
              <a:lnSpc>
                <a:spcPct val="100000"/>
              </a:lnSpc>
            </a:pPr>
            <a:r>
              <a:rPr lang="en-GB" sz="2400" b="1" dirty="0"/>
              <a:t>Daniel y Lucía </a:t>
            </a:r>
            <a:r>
              <a:rPr lang="en-GB" sz="2400" b="1" dirty="0" err="1"/>
              <a:t>hacen</a:t>
            </a:r>
            <a:r>
              <a:rPr lang="en-GB" sz="2400" b="1" dirty="0"/>
              <a:t> </a:t>
            </a:r>
            <a:r>
              <a:rPr lang="en-GB" sz="2400" b="1" dirty="0" err="1"/>
              <a:t>más</a:t>
            </a:r>
            <a:r>
              <a:rPr lang="en-GB" sz="2400" b="1" dirty="0"/>
              <a:t> </a:t>
            </a:r>
            <a:r>
              <a:rPr lang="en-GB" sz="2400" b="1" dirty="0" err="1"/>
              <a:t>preguntas</a:t>
            </a:r>
            <a:r>
              <a:rPr lang="en-GB" sz="2400" b="1" dirty="0"/>
              <a:t>. </a:t>
            </a:r>
            <a:r>
              <a:rPr lang="en-GB" sz="2400" dirty="0"/>
              <a:t>¿Es </a:t>
            </a:r>
            <a:r>
              <a:rPr lang="en-GB" sz="2400" dirty="0" err="1"/>
              <a:t>normalmente</a:t>
            </a:r>
            <a:r>
              <a:rPr lang="en-GB" sz="2400" dirty="0"/>
              <a:t> o </a:t>
            </a:r>
            <a:r>
              <a:rPr lang="en-GB" sz="2400" dirty="0" err="1"/>
              <a:t>en</a:t>
            </a:r>
            <a:r>
              <a:rPr lang="en-GB" sz="2400" dirty="0"/>
              <a:t> el </a:t>
            </a:r>
            <a:r>
              <a:rPr lang="en-GB" sz="2400" dirty="0" err="1"/>
              <a:t>futuro</a:t>
            </a:r>
            <a:r>
              <a:rPr lang="en-GB" sz="2400" dirty="0"/>
              <a:t>?</a:t>
            </a:r>
            <a:r>
              <a:rPr lang="en-GB" sz="2400" b="1" dirty="0"/>
              <a:t> </a:t>
            </a:r>
            <a:endParaRPr lang="en-GB" sz="2400" dirty="0"/>
          </a:p>
        </p:txBody>
      </p:sp>
      <p:sp>
        <p:nvSpPr>
          <p:cNvPr id="4" name="Rounded Rectangle 11">
            <a:extLst>
              <a:ext uri="{FF2B5EF4-FFF2-40B4-BE49-F238E27FC236}">
                <a16:creationId xmlns:a16="http://schemas.microsoft.com/office/drawing/2014/main" id="{A316DD52-7894-4A75-969C-CA0645DA2978}"/>
              </a:ext>
            </a:extLst>
          </p:cNvPr>
          <p:cNvSpPr/>
          <p:nvPr/>
        </p:nvSpPr>
        <p:spPr>
          <a:xfrm>
            <a:off x="10696353" y="258198"/>
            <a:ext cx="1231822" cy="401022"/>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399" tIns="45719" rIns="91399" bIns="45719" rtlCol="0" anchor="ctr"/>
          <a:lstStyle/>
          <a:p>
            <a:pPr algn="ctr" defTabSz="913901">
              <a:defRPr/>
            </a:pPr>
            <a:r>
              <a:rPr lang="en-GB" sz="2400" b="1" dirty="0">
                <a:solidFill>
                  <a:prstClr val="white"/>
                </a:solidFill>
                <a:latin typeface="Century Gothic" panose="020B0502020202020204" pitchFamily="34" charset="0"/>
              </a:rPr>
              <a:t>leer</a:t>
            </a:r>
            <a:endParaRPr lang="en-GB" sz="2667" b="1" dirty="0">
              <a:solidFill>
                <a:prstClr val="white"/>
              </a:solidFill>
              <a:latin typeface="Century Gothic" panose="020B0502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140832368"/>
              </p:ext>
            </p:extLst>
          </p:nvPr>
        </p:nvGraphicFramePr>
        <p:xfrm>
          <a:off x="214443" y="1213269"/>
          <a:ext cx="11713732" cy="4910972"/>
        </p:xfrm>
        <a:graphic>
          <a:graphicData uri="http://schemas.openxmlformats.org/drawingml/2006/table">
            <a:tbl>
              <a:tblPr firstRow="1" bandRow="1">
                <a:tableStyleId>{5DA37D80-6434-44D0-A028-1B22A696006F}</a:tableStyleId>
              </a:tblPr>
              <a:tblGrid>
                <a:gridCol w="5062407">
                  <a:extLst>
                    <a:ext uri="{9D8B030D-6E8A-4147-A177-3AD203B41FA5}">
                      <a16:colId xmlns:a16="http://schemas.microsoft.com/office/drawing/2014/main" val="20001"/>
                    </a:ext>
                  </a:extLst>
                </a:gridCol>
                <a:gridCol w="6651325">
                  <a:extLst>
                    <a:ext uri="{9D8B030D-6E8A-4147-A177-3AD203B41FA5}">
                      <a16:colId xmlns:a16="http://schemas.microsoft.com/office/drawing/2014/main" val="20004"/>
                    </a:ext>
                  </a:extLst>
                </a:gridCol>
              </a:tblGrid>
              <a:tr h="439799">
                <a:tc>
                  <a:txBody>
                    <a:bodyPr/>
                    <a:lstStyle/>
                    <a:p>
                      <a:pPr algn="ctr"/>
                      <a:endParaRPr lang="en-US" sz="2200" dirty="0">
                        <a:solidFill>
                          <a:schemeClr val="accent5">
                            <a:lumMod val="50000"/>
                          </a:schemeClr>
                        </a:solidFill>
                      </a:endParaRPr>
                    </a:p>
                  </a:txBody>
                  <a:tcPr marL="121920" marR="121920" marT="60960" marB="60960" anchor="ctr">
                    <a:noFill/>
                  </a:tcPr>
                </a:tc>
                <a:tc>
                  <a:txBody>
                    <a:bodyPr/>
                    <a:lstStyle/>
                    <a:p>
                      <a:pPr algn="ctr"/>
                      <a:r>
                        <a:rPr lang="en-US" sz="2200" dirty="0">
                          <a:solidFill>
                            <a:schemeClr val="accent5">
                              <a:lumMod val="50000"/>
                            </a:schemeClr>
                          </a:solidFill>
                        </a:rPr>
                        <a:t>¿</a:t>
                      </a:r>
                      <a:r>
                        <a:rPr lang="en-US" sz="2200" dirty="0" err="1">
                          <a:solidFill>
                            <a:schemeClr val="accent5">
                              <a:lumMod val="50000"/>
                            </a:schemeClr>
                          </a:solidFill>
                        </a:rPr>
                        <a:t>Cuál</a:t>
                      </a:r>
                      <a:r>
                        <a:rPr lang="en-US" sz="2200" dirty="0">
                          <a:solidFill>
                            <a:schemeClr val="accent5">
                              <a:lumMod val="50000"/>
                            </a:schemeClr>
                          </a:solidFill>
                        </a:rPr>
                        <a:t> es la </a:t>
                      </a:r>
                      <a:r>
                        <a:rPr lang="en-US" sz="2200" dirty="0" err="1">
                          <a:solidFill>
                            <a:schemeClr val="accent5">
                              <a:lumMod val="50000"/>
                            </a:schemeClr>
                          </a:solidFill>
                        </a:rPr>
                        <a:t>traducción</a:t>
                      </a:r>
                      <a:r>
                        <a:rPr lang="en-US" sz="2200" dirty="0">
                          <a:solidFill>
                            <a:schemeClr val="accent5">
                              <a:lumMod val="50000"/>
                            </a:schemeClr>
                          </a:solidFill>
                        </a:rPr>
                        <a:t> </a:t>
                      </a:r>
                      <a:r>
                        <a:rPr lang="en-US" sz="2200" dirty="0" err="1">
                          <a:solidFill>
                            <a:schemeClr val="accent5">
                              <a:lumMod val="50000"/>
                            </a:schemeClr>
                          </a:solidFill>
                        </a:rPr>
                        <a:t>correcta</a:t>
                      </a:r>
                      <a:r>
                        <a:rPr lang="en-US" sz="2200" dirty="0">
                          <a:solidFill>
                            <a:schemeClr val="accent5">
                              <a:lumMod val="50000"/>
                            </a:schemeClr>
                          </a:solidFill>
                        </a:rPr>
                        <a:t>?</a:t>
                      </a:r>
                    </a:p>
                  </a:txBody>
                  <a:tcPr marL="121920" marR="121920" marT="60960" marB="60960" anchor="ctr">
                    <a:noFill/>
                  </a:tcPr>
                </a:tc>
                <a:extLst>
                  <a:ext uri="{0D108BD9-81ED-4DB2-BD59-A6C34878D82A}">
                    <a16:rowId xmlns:a16="http://schemas.microsoft.com/office/drawing/2014/main" val="10000"/>
                  </a:ext>
                </a:extLst>
              </a:tr>
              <a:tr h="8315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chemeClr val="accent5">
                              <a:lumMod val="50000"/>
                            </a:schemeClr>
                          </a:solidFill>
                        </a:rPr>
                        <a:t>6. El </a:t>
                      </a:r>
                      <a:r>
                        <a:rPr lang="en-US" sz="2200" dirty="0" err="1">
                          <a:solidFill>
                            <a:schemeClr val="accent5">
                              <a:lumMod val="50000"/>
                            </a:schemeClr>
                          </a:solidFill>
                        </a:rPr>
                        <a:t>próximo</a:t>
                      </a:r>
                      <a:r>
                        <a:rPr lang="en-US" sz="2200" b="0" u="none" dirty="0">
                          <a:solidFill>
                            <a:schemeClr val="accent5">
                              <a:lumMod val="50000"/>
                            </a:schemeClr>
                          </a:solidFill>
                        </a:rPr>
                        <a:t> </a:t>
                      </a:r>
                      <a:r>
                        <a:rPr lang="en-US" sz="2200" b="0" u="none" dirty="0" err="1">
                          <a:solidFill>
                            <a:schemeClr val="accent5">
                              <a:lumMod val="50000"/>
                            </a:schemeClr>
                          </a:solidFill>
                        </a:rPr>
                        <a:t>año</a:t>
                      </a:r>
                      <a:r>
                        <a:rPr lang="en-US" sz="2200" b="0" u="none" dirty="0">
                          <a:solidFill>
                            <a:schemeClr val="accent5">
                              <a:lumMod val="50000"/>
                            </a:schemeClr>
                          </a:solidFill>
                        </a:rPr>
                        <a:t> </a:t>
                      </a:r>
                      <a:r>
                        <a:rPr lang="en-US" sz="2200" b="1" u="sng" dirty="0" err="1">
                          <a:solidFill>
                            <a:schemeClr val="accent5">
                              <a:lumMod val="50000"/>
                            </a:schemeClr>
                          </a:solidFill>
                        </a:rPr>
                        <a:t>hacéis</a:t>
                      </a:r>
                      <a:r>
                        <a:rPr lang="en-US" sz="2200" b="1" u="sng" dirty="0">
                          <a:solidFill>
                            <a:schemeClr val="accent5">
                              <a:lumMod val="50000"/>
                            </a:schemeClr>
                          </a:solidFill>
                        </a:rPr>
                        <a:t> </a:t>
                      </a:r>
                      <a:r>
                        <a:rPr lang="en-US" sz="2200" b="1" u="sng" dirty="0" err="1">
                          <a:solidFill>
                            <a:schemeClr val="accent5">
                              <a:lumMod val="50000"/>
                            </a:schemeClr>
                          </a:solidFill>
                        </a:rPr>
                        <a:t>unas</a:t>
                      </a:r>
                      <a:r>
                        <a:rPr lang="en-US" sz="2200" b="1" u="sng" dirty="0">
                          <a:solidFill>
                            <a:schemeClr val="accent5">
                              <a:lumMod val="50000"/>
                            </a:schemeClr>
                          </a:solidFill>
                        </a:rPr>
                        <a:t> </a:t>
                      </a:r>
                      <a:r>
                        <a:rPr lang="en-US" sz="2200" b="1" u="sng" dirty="0" err="1">
                          <a:solidFill>
                            <a:schemeClr val="accent5">
                              <a:lumMod val="50000"/>
                            </a:schemeClr>
                          </a:solidFill>
                        </a:rPr>
                        <a:t>actividades</a:t>
                      </a:r>
                      <a:r>
                        <a:rPr lang="en-US" sz="2200" b="1" u="sng" dirty="0">
                          <a:solidFill>
                            <a:schemeClr val="accent5">
                              <a:lumMod val="50000"/>
                            </a:schemeClr>
                          </a:solidFill>
                        </a:rPr>
                        <a:t> </a:t>
                      </a:r>
                      <a:r>
                        <a:rPr lang="en-US" sz="2200" b="1" u="sng" dirty="0" err="1">
                          <a:solidFill>
                            <a:schemeClr val="accent5">
                              <a:lumMod val="50000"/>
                            </a:schemeClr>
                          </a:solidFill>
                        </a:rPr>
                        <a:t>en</a:t>
                      </a:r>
                      <a:r>
                        <a:rPr lang="en-US" sz="2200" b="1" u="sng" dirty="0">
                          <a:solidFill>
                            <a:schemeClr val="accent5">
                              <a:lumMod val="50000"/>
                            </a:schemeClr>
                          </a:solidFill>
                        </a:rPr>
                        <a:t> Madrid</a:t>
                      </a:r>
                      <a:r>
                        <a:rPr lang="en-US" sz="2200" dirty="0">
                          <a:solidFill>
                            <a:schemeClr val="accent5">
                              <a:lumMod val="50000"/>
                            </a:schemeClr>
                          </a:solidFill>
                        </a:rPr>
                        <a:t>.</a:t>
                      </a:r>
                    </a:p>
                  </a:txBody>
                  <a:tcPr marL="121920" marR="121920" marT="60960" marB="60960" anchor="ctr">
                    <a:noFill/>
                  </a:tcPr>
                </a:tc>
                <a:tc>
                  <a:txBody>
                    <a:bodyPr/>
                    <a:lstStyle/>
                    <a:p>
                      <a:pPr marL="457200" indent="-457200">
                        <a:buAutoNum type="alphaLcPeriod"/>
                      </a:pPr>
                      <a:r>
                        <a:rPr lang="en-US" sz="2200" dirty="0">
                          <a:solidFill>
                            <a:schemeClr val="accent5">
                              <a:lumMod val="50000"/>
                            </a:schemeClr>
                          </a:solidFill>
                        </a:rPr>
                        <a:t>you are (all) doing activities in Madrid.</a:t>
                      </a:r>
                    </a:p>
                    <a:p>
                      <a:pPr marL="457200" indent="-457200">
                        <a:buAutoNum type="alphaLcPeriod"/>
                      </a:pPr>
                      <a:r>
                        <a:rPr lang="en-US" sz="2200" dirty="0">
                          <a:solidFill>
                            <a:schemeClr val="accent5">
                              <a:lumMod val="50000"/>
                            </a:schemeClr>
                          </a:solidFill>
                        </a:rPr>
                        <a:t>you (all) do activities in Madrid.</a:t>
                      </a:r>
                    </a:p>
                  </a:txBody>
                  <a:tcPr marL="121920" marR="121920" marT="60960" marB="60960">
                    <a:noFill/>
                  </a:tcPr>
                </a:tc>
                <a:extLst>
                  <a:ext uri="{0D108BD9-81ED-4DB2-BD59-A6C34878D82A}">
                    <a16:rowId xmlns:a16="http://schemas.microsoft.com/office/drawing/2014/main" val="10001"/>
                  </a:ext>
                </a:extLst>
              </a:tr>
              <a:tr h="1084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chemeClr val="accent5">
                              <a:lumMod val="50000"/>
                            </a:schemeClr>
                          </a:solidFill>
                        </a:rPr>
                        <a:t>7. </a:t>
                      </a:r>
                      <a:r>
                        <a:rPr lang="en-US" sz="2200" b="1" u="sng" dirty="0">
                          <a:solidFill>
                            <a:schemeClr val="accent5">
                              <a:lumMod val="50000"/>
                            </a:schemeClr>
                          </a:solidFill>
                        </a:rPr>
                        <a:t>Vas a una </a:t>
                      </a:r>
                      <a:r>
                        <a:rPr lang="en-US" sz="2200" b="1" u="sng" dirty="0" err="1">
                          <a:solidFill>
                            <a:schemeClr val="accent5">
                              <a:lumMod val="50000"/>
                            </a:schemeClr>
                          </a:solidFill>
                        </a:rPr>
                        <a:t>empresa</a:t>
                      </a:r>
                      <a:r>
                        <a:rPr lang="en-US" sz="2200" b="1" u="sng" dirty="0">
                          <a:solidFill>
                            <a:schemeClr val="accent5">
                              <a:lumMod val="50000"/>
                            </a:schemeClr>
                          </a:solidFill>
                        </a:rPr>
                        <a:t> para </a:t>
                      </a:r>
                      <a:r>
                        <a:rPr lang="en-US" sz="2200" b="1" u="sng" dirty="0" err="1">
                          <a:solidFill>
                            <a:schemeClr val="accent5">
                              <a:lumMod val="50000"/>
                            </a:schemeClr>
                          </a:solidFill>
                        </a:rPr>
                        <a:t>llevar</a:t>
                      </a:r>
                      <a:r>
                        <a:rPr lang="en-US" sz="2200" b="1" u="sng" dirty="0">
                          <a:solidFill>
                            <a:schemeClr val="accent5">
                              <a:lumMod val="50000"/>
                            </a:schemeClr>
                          </a:solidFill>
                        </a:rPr>
                        <a:t> </a:t>
                      </a:r>
                      <a:r>
                        <a:rPr lang="en-US" sz="2200" b="1" u="sng" dirty="0" err="1">
                          <a:solidFill>
                            <a:schemeClr val="accent5">
                              <a:lumMod val="50000"/>
                            </a:schemeClr>
                          </a:solidFill>
                        </a:rPr>
                        <a:t>unos</a:t>
                      </a:r>
                      <a:r>
                        <a:rPr lang="en-US" sz="2200" b="1" u="sng" dirty="0">
                          <a:solidFill>
                            <a:schemeClr val="accent5">
                              <a:lumMod val="50000"/>
                            </a:schemeClr>
                          </a:solidFill>
                        </a:rPr>
                        <a:t> </a:t>
                      </a:r>
                      <a:r>
                        <a:rPr lang="en-US" sz="2200" b="1" u="sng" dirty="0" err="1">
                          <a:solidFill>
                            <a:schemeClr val="accent5">
                              <a:lumMod val="50000"/>
                            </a:schemeClr>
                          </a:solidFill>
                        </a:rPr>
                        <a:t>papeles</a:t>
                      </a:r>
                      <a:r>
                        <a:rPr lang="en-US" sz="2200" b="1" u="sng" dirty="0">
                          <a:solidFill>
                            <a:schemeClr val="accent5">
                              <a:lumMod val="50000"/>
                            </a:schemeClr>
                          </a:solidFill>
                        </a:rPr>
                        <a:t> </a:t>
                      </a:r>
                      <a:r>
                        <a:rPr lang="en-US" sz="2200" b="0" u="none" dirty="0">
                          <a:solidFill>
                            <a:schemeClr val="accent5">
                              <a:lumMod val="50000"/>
                            </a:schemeClr>
                          </a:solidFill>
                        </a:rPr>
                        <a:t>el </a:t>
                      </a:r>
                      <a:r>
                        <a:rPr lang="en-US" sz="2200" b="0" u="none" dirty="0" err="1">
                          <a:solidFill>
                            <a:schemeClr val="accent5">
                              <a:lumMod val="50000"/>
                            </a:schemeClr>
                          </a:solidFill>
                        </a:rPr>
                        <a:t>próximo</a:t>
                      </a:r>
                      <a:r>
                        <a:rPr lang="en-US" sz="2200" b="0" u="none" dirty="0">
                          <a:solidFill>
                            <a:schemeClr val="accent5">
                              <a:lumMod val="50000"/>
                            </a:schemeClr>
                          </a:solidFill>
                        </a:rPr>
                        <a:t> </a:t>
                      </a:r>
                      <a:r>
                        <a:rPr lang="en-US" sz="2200" b="0" u="none" dirty="0" err="1">
                          <a:solidFill>
                            <a:schemeClr val="accent5">
                              <a:lumMod val="50000"/>
                            </a:schemeClr>
                          </a:solidFill>
                        </a:rPr>
                        <a:t>mes</a:t>
                      </a:r>
                      <a:r>
                        <a:rPr lang="en-US" sz="2200" b="0" u="none" dirty="0">
                          <a:solidFill>
                            <a:schemeClr val="accent5">
                              <a:lumMod val="50000"/>
                            </a:schemeClr>
                          </a:solidFill>
                        </a:rPr>
                        <a:t>.</a:t>
                      </a:r>
                    </a:p>
                  </a:txBody>
                  <a:tcPr marL="121920" marR="121920" marT="60960" marB="60960" anchor="ctr">
                    <a:noFill/>
                  </a:tcPr>
                </a:tc>
                <a:tc>
                  <a:txBody>
                    <a:bodyPr/>
                    <a:lstStyle/>
                    <a:p>
                      <a:pPr marL="457200" indent="-457200">
                        <a:buAutoNum type="alphaLcPeriod"/>
                      </a:pPr>
                      <a:r>
                        <a:rPr lang="en-US" sz="2200" dirty="0">
                          <a:solidFill>
                            <a:schemeClr val="accent5">
                              <a:lumMod val="50000"/>
                            </a:schemeClr>
                          </a:solidFill>
                        </a:rPr>
                        <a:t>you are going to a company to take some papers.</a:t>
                      </a:r>
                    </a:p>
                    <a:p>
                      <a:pPr marL="457200" indent="-457200">
                        <a:buAutoNum type="alphaLcPeriod"/>
                      </a:pPr>
                      <a:r>
                        <a:rPr lang="en-US" sz="2200" dirty="0">
                          <a:solidFill>
                            <a:schemeClr val="accent5">
                              <a:lumMod val="50000"/>
                            </a:schemeClr>
                          </a:solidFill>
                        </a:rPr>
                        <a:t>you go to a company to take some papers.</a:t>
                      </a:r>
                    </a:p>
                  </a:txBody>
                  <a:tcPr marL="121920" marR="121920" marT="60960" marB="60960">
                    <a:noFill/>
                  </a:tcPr>
                </a:tc>
                <a:extLst>
                  <a:ext uri="{0D108BD9-81ED-4DB2-BD59-A6C34878D82A}">
                    <a16:rowId xmlns:a16="http://schemas.microsoft.com/office/drawing/2014/main" val="10002"/>
                  </a:ext>
                </a:extLst>
              </a:tr>
              <a:tr h="8315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chemeClr val="accent5">
                              <a:lumMod val="50000"/>
                            </a:schemeClr>
                          </a:solidFill>
                        </a:rPr>
                        <a:t>8. </a:t>
                      </a:r>
                      <a:r>
                        <a:rPr lang="en-US" sz="2200" b="1" u="sng" dirty="0" err="1">
                          <a:solidFill>
                            <a:schemeClr val="accent5">
                              <a:lumMod val="50000"/>
                            </a:schemeClr>
                          </a:solidFill>
                        </a:rPr>
                        <a:t>Trabajáis</a:t>
                      </a:r>
                      <a:r>
                        <a:rPr lang="en-US" sz="2200" b="1" u="sng" dirty="0">
                          <a:solidFill>
                            <a:schemeClr val="accent5">
                              <a:lumMod val="50000"/>
                            </a:schemeClr>
                          </a:solidFill>
                        </a:rPr>
                        <a:t> con un </a:t>
                      </a:r>
                      <a:r>
                        <a:rPr lang="en-US" sz="2200" b="1" u="sng" dirty="0" err="1">
                          <a:solidFill>
                            <a:schemeClr val="accent5">
                              <a:lumMod val="50000"/>
                            </a:schemeClr>
                          </a:solidFill>
                        </a:rPr>
                        <a:t>científico</a:t>
                      </a:r>
                      <a:r>
                        <a:rPr lang="en-US" sz="2200" b="0" u="none" dirty="0">
                          <a:solidFill>
                            <a:schemeClr val="accent5">
                              <a:lumMod val="50000"/>
                            </a:schemeClr>
                          </a:solidFill>
                        </a:rPr>
                        <a:t> </a:t>
                      </a:r>
                      <a:r>
                        <a:rPr lang="en-US" sz="2200" b="0" u="none" dirty="0" err="1">
                          <a:solidFill>
                            <a:schemeClr val="accent5">
                              <a:lumMod val="50000"/>
                            </a:schemeClr>
                          </a:solidFill>
                        </a:rPr>
                        <a:t>cada</a:t>
                      </a:r>
                      <a:r>
                        <a:rPr lang="en-US" sz="2200" b="0" u="none" dirty="0">
                          <a:solidFill>
                            <a:schemeClr val="accent5">
                              <a:lumMod val="50000"/>
                            </a:schemeClr>
                          </a:solidFill>
                        </a:rPr>
                        <a:t> </a:t>
                      </a:r>
                      <a:r>
                        <a:rPr lang="en-US" sz="2200" b="0" u="none" dirty="0" err="1">
                          <a:solidFill>
                            <a:schemeClr val="accent5">
                              <a:lumMod val="50000"/>
                            </a:schemeClr>
                          </a:solidFill>
                        </a:rPr>
                        <a:t>jueves</a:t>
                      </a:r>
                      <a:r>
                        <a:rPr lang="en-US" sz="2200" b="0" u="none" dirty="0">
                          <a:solidFill>
                            <a:schemeClr val="accent5">
                              <a:lumMod val="50000"/>
                            </a:schemeClr>
                          </a:solidFill>
                        </a:rPr>
                        <a:t>.</a:t>
                      </a:r>
                    </a:p>
                  </a:txBody>
                  <a:tcPr marL="121920" marR="121920" marT="60960" marB="60960" anchor="ctr">
                    <a:noFill/>
                  </a:tcPr>
                </a:tc>
                <a:tc>
                  <a:txBody>
                    <a:bodyPr/>
                    <a:lstStyle/>
                    <a:p>
                      <a:pPr marL="457200" indent="-457200">
                        <a:buAutoNum type="alphaLcPeriod"/>
                      </a:pPr>
                      <a:r>
                        <a:rPr lang="en-US" sz="2200" dirty="0">
                          <a:solidFill>
                            <a:schemeClr val="accent5">
                              <a:lumMod val="50000"/>
                            </a:schemeClr>
                          </a:solidFill>
                        </a:rPr>
                        <a:t>you (all) work with a scientist.</a:t>
                      </a:r>
                    </a:p>
                    <a:p>
                      <a:pPr marL="457200" indent="-457200">
                        <a:buAutoNum type="alphaLcPeriod"/>
                      </a:pPr>
                      <a:r>
                        <a:rPr lang="en-US" sz="2200" dirty="0">
                          <a:solidFill>
                            <a:schemeClr val="accent5">
                              <a:lumMod val="50000"/>
                            </a:schemeClr>
                          </a:solidFill>
                        </a:rPr>
                        <a:t>you (all) are working with a scientist.</a:t>
                      </a:r>
                    </a:p>
                  </a:txBody>
                  <a:tcPr marL="121920" marR="121920" marT="60960" marB="60960">
                    <a:noFill/>
                  </a:tcPr>
                </a:tc>
                <a:extLst>
                  <a:ext uri="{0D108BD9-81ED-4DB2-BD59-A6C34878D82A}">
                    <a16:rowId xmlns:a16="http://schemas.microsoft.com/office/drawing/2014/main" val="10003"/>
                  </a:ext>
                </a:extLst>
              </a:tr>
              <a:tr h="831503">
                <a:tc>
                  <a:txBody>
                    <a:bodyPr/>
                    <a:lstStyle/>
                    <a:p>
                      <a:r>
                        <a:rPr lang="en-US" sz="2200" b="0" u="none" dirty="0">
                          <a:solidFill>
                            <a:schemeClr val="accent5">
                              <a:lumMod val="50000"/>
                            </a:schemeClr>
                          </a:solidFill>
                        </a:rPr>
                        <a:t>9. </a:t>
                      </a:r>
                      <a:r>
                        <a:rPr lang="en-US" sz="2200" b="1" u="sng" dirty="0" err="1">
                          <a:solidFill>
                            <a:schemeClr val="accent5">
                              <a:lumMod val="50000"/>
                            </a:schemeClr>
                          </a:solidFill>
                        </a:rPr>
                        <a:t>Organizas</a:t>
                      </a:r>
                      <a:r>
                        <a:rPr lang="en-US" sz="2200" b="1" u="sng" dirty="0">
                          <a:solidFill>
                            <a:schemeClr val="accent5">
                              <a:lumMod val="50000"/>
                            </a:schemeClr>
                          </a:solidFill>
                        </a:rPr>
                        <a:t> un </a:t>
                      </a:r>
                      <a:r>
                        <a:rPr lang="en-US" sz="2200" b="1" u="sng" dirty="0" err="1">
                          <a:solidFill>
                            <a:schemeClr val="accent5">
                              <a:lumMod val="50000"/>
                            </a:schemeClr>
                          </a:solidFill>
                        </a:rPr>
                        <a:t>viaje</a:t>
                      </a:r>
                      <a:r>
                        <a:rPr lang="en-US" sz="2200" b="1" u="sng" dirty="0">
                          <a:solidFill>
                            <a:schemeClr val="accent5">
                              <a:lumMod val="50000"/>
                            </a:schemeClr>
                          </a:solidFill>
                        </a:rPr>
                        <a:t> al </a:t>
                      </a:r>
                      <a:r>
                        <a:rPr lang="en-US" sz="2200" b="1" u="sng" dirty="0" err="1">
                          <a:solidFill>
                            <a:schemeClr val="accent5">
                              <a:lumMod val="50000"/>
                            </a:schemeClr>
                          </a:solidFill>
                        </a:rPr>
                        <a:t>extranjero</a:t>
                      </a:r>
                      <a:r>
                        <a:rPr lang="en-US" sz="2200" b="1" u="sng" dirty="0">
                          <a:solidFill>
                            <a:schemeClr val="accent5">
                              <a:lumMod val="50000"/>
                            </a:schemeClr>
                          </a:solidFill>
                        </a:rPr>
                        <a:t> </a:t>
                      </a:r>
                      <a:r>
                        <a:rPr lang="en-US" sz="2200" b="0" u="none" dirty="0" err="1">
                          <a:solidFill>
                            <a:schemeClr val="accent5">
                              <a:lumMod val="50000"/>
                            </a:schemeClr>
                          </a:solidFill>
                        </a:rPr>
                        <a:t>mañana</a:t>
                      </a:r>
                      <a:r>
                        <a:rPr lang="en-US" sz="2200" b="0" u="none" dirty="0">
                          <a:solidFill>
                            <a:schemeClr val="accent5">
                              <a:lumMod val="50000"/>
                            </a:schemeClr>
                          </a:solidFill>
                        </a:rPr>
                        <a:t>.</a:t>
                      </a:r>
                    </a:p>
                  </a:txBody>
                  <a:tcPr marL="121920" marR="121920" marT="60960" marB="60960" anchor="ctr">
                    <a:noFill/>
                  </a:tcPr>
                </a:tc>
                <a:tc>
                  <a:txBody>
                    <a:bodyPr/>
                    <a:lstStyle/>
                    <a:p>
                      <a:pPr marL="457200" indent="-457200">
                        <a:buAutoNum type="alphaLcPeriod"/>
                      </a:pPr>
                      <a:r>
                        <a:rPr lang="en-US" sz="2200" dirty="0">
                          <a:solidFill>
                            <a:schemeClr val="accent5">
                              <a:lumMod val="50000"/>
                            </a:schemeClr>
                          </a:solidFill>
                        </a:rPr>
                        <a:t>you are </a:t>
                      </a:r>
                      <a:r>
                        <a:rPr lang="en-US" sz="2200" dirty="0" err="1">
                          <a:solidFill>
                            <a:schemeClr val="accent5">
                              <a:lumMod val="50000"/>
                            </a:schemeClr>
                          </a:solidFill>
                        </a:rPr>
                        <a:t>organising</a:t>
                      </a:r>
                      <a:r>
                        <a:rPr lang="en-US" sz="2200" dirty="0">
                          <a:solidFill>
                            <a:schemeClr val="accent5">
                              <a:lumMod val="50000"/>
                            </a:schemeClr>
                          </a:solidFill>
                        </a:rPr>
                        <a:t> a trip abroad.</a:t>
                      </a:r>
                    </a:p>
                    <a:p>
                      <a:pPr marL="457200" indent="-457200">
                        <a:buAutoNum type="alphaLcPeriod"/>
                      </a:pPr>
                      <a:r>
                        <a:rPr lang="en-US" sz="2200" dirty="0">
                          <a:solidFill>
                            <a:schemeClr val="accent5">
                              <a:lumMod val="50000"/>
                            </a:schemeClr>
                          </a:solidFill>
                        </a:rPr>
                        <a:t>you </a:t>
                      </a:r>
                      <a:r>
                        <a:rPr lang="en-US" sz="2200" dirty="0" err="1">
                          <a:solidFill>
                            <a:schemeClr val="accent5">
                              <a:lumMod val="50000"/>
                            </a:schemeClr>
                          </a:solidFill>
                        </a:rPr>
                        <a:t>organise</a:t>
                      </a:r>
                      <a:r>
                        <a:rPr lang="en-US" sz="2200" dirty="0">
                          <a:solidFill>
                            <a:schemeClr val="accent5">
                              <a:lumMod val="50000"/>
                            </a:schemeClr>
                          </a:solidFill>
                        </a:rPr>
                        <a:t> a trip abroad.</a:t>
                      </a:r>
                    </a:p>
                  </a:txBody>
                  <a:tcPr marL="121920" marR="121920" marT="60960" marB="60960">
                    <a:noFill/>
                  </a:tcPr>
                </a:tc>
                <a:extLst>
                  <a:ext uri="{0D108BD9-81ED-4DB2-BD59-A6C34878D82A}">
                    <a16:rowId xmlns:a16="http://schemas.microsoft.com/office/drawing/2014/main" val="10004"/>
                  </a:ext>
                </a:extLst>
              </a:tr>
              <a:tr h="831503">
                <a:tc>
                  <a:txBody>
                    <a:bodyPr/>
                    <a:lstStyle/>
                    <a:p>
                      <a:r>
                        <a:rPr lang="en-US" sz="2200" b="0" u="none" dirty="0">
                          <a:solidFill>
                            <a:schemeClr val="accent5">
                              <a:lumMod val="50000"/>
                            </a:schemeClr>
                          </a:solidFill>
                        </a:rPr>
                        <a:t>10. </a:t>
                      </a:r>
                      <a:r>
                        <a:rPr lang="en-US" sz="2200" b="0" u="none" dirty="0" err="1">
                          <a:solidFill>
                            <a:schemeClr val="accent5">
                              <a:lumMod val="50000"/>
                            </a:schemeClr>
                          </a:solidFill>
                        </a:rPr>
                        <a:t>En</a:t>
                      </a:r>
                      <a:r>
                        <a:rPr lang="en-US" sz="2200" b="0" u="none" dirty="0">
                          <a:solidFill>
                            <a:schemeClr val="accent5">
                              <a:lumMod val="50000"/>
                            </a:schemeClr>
                          </a:solidFill>
                        </a:rPr>
                        <a:t> general </a:t>
                      </a:r>
                      <a:r>
                        <a:rPr lang="en-US" sz="2200" b="1" u="sng" dirty="0">
                          <a:solidFill>
                            <a:schemeClr val="accent5">
                              <a:lumMod val="50000"/>
                            </a:schemeClr>
                          </a:solidFill>
                        </a:rPr>
                        <a:t>vas a </a:t>
                      </a:r>
                      <a:r>
                        <a:rPr lang="en-US" sz="2200" b="1" u="sng" dirty="0" err="1">
                          <a:solidFill>
                            <a:schemeClr val="accent5">
                              <a:lumMod val="50000"/>
                            </a:schemeClr>
                          </a:solidFill>
                        </a:rPr>
                        <a:t>otras</a:t>
                      </a:r>
                      <a:r>
                        <a:rPr lang="en-US" sz="2200" b="1" u="sng" dirty="0">
                          <a:solidFill>
                            <a:schemeClr val="accent5">
                              <a:lumMod val="50000"/>
                            </a:schemeClr>
                          </a:solidFill>
                        </a:rPr>
                        <a:t> </a:t>
                      </a:r>
                      <a:r>
                        <a:rPr lang="en-US" sz="2200" b="1" u="sng" dirty="0" err="1">
                          <a:solidFill>
                            <a:schemeClr val="accent5">
                              <a:lumMod val="50000"/>
                            </a:schemeClr>
                          </a:solidFill>
                        </a:rPr>
                        <a:t>ciudades</a:t>
                      </a:r>
                      <a:r>
                        <a:rPr lang="en-US" sz="2200" b="1" u="sng" dirty="0">
                          <a:solidFill>
                            <a:schemeClr val="accent5">
                              <a:lumMod val="50000"/>
                            </a:schemeClr>
                          </a:solidFill>
                        </a:rPr>
                        <a:t> por </a:t>
                      </a:r>
                      <a:r>
                        <a:rPr lang="en-US" sz="2200" b="1" u="sng" dirty="0" err="1">
                          <a:solidFill>
                            <a:schemeClr val="accent5">
                              <a:lumMod val="50000"/>
                            </a:schemeClr>
                          </a:solidFill>
                        </a:rPr>
                        <a:t>trabajo</a:t>
                      </a:r>
                      <a:r>
                        <a:rPr lang="en-US" sz="2200" b="1" u="sng" dirty="0">
                          <a:solidFill>
                            <a:schemeClr val="accent5">
                              <a:lumMod val="50000"/>
                            </a:schemeClr>
                          </a:solidFill>
                        </a:rPr>
                        <a:t>.</a:t>
                      </a:r>
                    </a:p>
                  </a:txBody>
                  <a:tcPr marL="121920" marR="121920" marT="60960" marB="60960" anchor="ctr">
                    <a:noFill/>
                  </a:tcPr>
                </a:tc>
                <a:tc>
                  <a:txBody>
                    <a:bodyPr/>
                    <a:lstStyle/>
                    <a:p>
                      <a:pPr marL="457200" indent="-457200">
                        <a:buAutoNum type="alphaLcPeriod"/>
                      </a:pPr>
                      <a:r>
                        <a:rPr lang="en-US" sz="2200" b="0" u="none" dirty="0">
                          <a:solidFill>
                            <a:schemeClr val="accent5">
                              <a:lumMod val="50000"/>
                            </a:schemeClr>
                          </a:solidFill>
                        </a:rPr>
                        <a:t>you go to other cities for work.</a:t>
                      </a:r>
                    </a:p>
                    <a:p>
                      <a:pPr marL="457200" indent="-457200">
                        <a:buAutoNum type="alphaLcPeriod"/>
                      </a:pPr>
                      <a:r>
                        <a:rPr lang="en-US" sz="2200" b="0" u="none" dirty="0">
                          <a:solidFill>
                            <a:schemeClr val="accent5">
                              <a:lumMod val="50000"/>
                            </a:schemeClr>
                          </a:solidFill>
                        </a:rPr>
                        <a:t>you are going to other cities for work.</a:t>
                      </a:r>
                    </a:p>
                  </a:txBody>
                  <a:tcPr marL="121920" marR="121920" marT="60960" marB="60960">
                    <a:noFill/>
                  </a:tcPr>
                </a:tc>
                <a:extLst>
                  <a:ext uri="{0D108BD9-81ED-4DB2-BD59-A6C34878D82A}">
                    <a16:rowId xmlns:a16="http://schemas.microsoft.com/office/drawing/2014/main" val="10005"/>
                  </a:ext>
                </a:extLst>
              </a:tr>
            </a:tbl>
          </a:graphicData>
        </a:graphic>
      </p:graphicFrame>
      <p:sp>
        <p:nvSpPr>
          <p:cNvPr id="7" name="Anillo 6">
            <a:extLst>
              <a:ext uri="{FF2B5EF4-FFF2-40B4-BE49-F238E27FC236}">
                <a16:creationId xmlns:a16="http://schemas.microsoft.com/office/drawing/2014/main" id="{1CA4F320-0148-B04B-8B29-741B7BCF015B}"/>
              </a:ext>
            </a:extLst>
          </p:cNvPr>
          <p:cNvSpPr/>
          <p:nvPr/>
        </p:nvSpPr>
        <p:spPr>
          <a:xfrm>
            <a:off x="5285740" y="1707396"/>
            <a:ext cx="508000" cy="385707"/>
          </a:xfrm>
          <a:prstGeom prst="donut">
            <a:avLst>
              <a:gd name="adj" fmla="val 1571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34" name="Anillo 33">
            <a:extLst>
              <a:ext uri="{FF2B5EF4-FFF2-40B4-BE49-F238E27FC236}">
                <a16:creationId xmlns:a16="http://schemas.microsoft.com/office/drawing/2014/main" id="{2C8CB7E0-A9F2-C64F-B115-E8E958383261}"/>
              </a:ext>
            </a:extLst>
          </p:cNvPr>
          <p:cNvSpPr/>
          <p:nvPr/>
        </p:nvSpPr>
        <p:spPr>
          <a:xfrm>
            <a:off x="5285740" y="2563312"/>
            <a:ext cx="508000" cy="385707"/>
          </a:xfrm>
          <a:prstGeom prst="donut">
            <a:avLst>
              <a:gd name="adj" fmla="val 1571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8" name="Anillo 33">
            <a:extLst>
              <a:ext uri="{FF2B5EF4-FFF2-40B4-BE49-F238E27FC236}">
                <a16:creationId xmlns:a16="http://schemas.microsoft.com/office/drawing/2014/main" id="{89373C5B-3642-1D49-B2BB-FC0F1C2ADF82}"/>
              </a:ext>
            </a:extLst>
          </p:cNvPr>
          <p:cNvSpPr/>
          <p:nvPr/>
        </p:nvSpPr>
        <p:spPr>
          <a:xfrm>
            <a:off x="5285740" y="3668755"/>
            <a:ext cx="508000" cy="385707"/>
          </a:xfrm>
          <a:prstGeom prst="donut">
            <a:avLst>
              <a:gd name="adj" fmla="val 1571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9" name="Anillo 33">
            <a:extLst>
              <a:ext uri="{FF2B5EF4-FFF2-40B4-BE49-F238E27FC236}">
                <a16:creationId xmlns:a16="http://schemas.microsoft.com/office/drawing/2014/main" id="{CB5286B7-1A50-B14B-A46A-BD4F8F2898D3}"/>
              </a:ext>
            </a:extLst>
          </p:cNvPr>
          <p:cNvSpPr/>
          <p:nvPr/>
        </p:nvSpPr>
        <p:spPr>
          <a:xfrm>
            <a:off x="5258030" y="4524349"/>
            <a:ext cx="508000" cy="385707"/>
          </a:xfrm>
          <a:prstGeom prst="donut">
            <a:avLst>
              <a:gd name="adj" fmla="val 1571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11" name="Anillo 33">
            <a:extLst>
              <a:ext uri="{FF2B5EF4-FFF2-40B4-BE49-F238E27FC236}">
                <a16:creationId xmlns:a16="http://schemas.microsoft.com/office/drawing/2014/main" id="{EAFDEB77-4998-4441-85F5-7072939EA70D}"/>
              </a:ext>
            </a:extLst>
          </p:cNvPr>
          <p:cNvSpPr/>
          <p:nvPr/>
        </p:nvSpPr>
        <p:spPr>
          <a:xfrm>
            <a:off x="5285740" y="5351187"/>
            <a:ext cx="508000" cy="385707"/>
          </a:xfrm>
          <a:prstGeom prst="donut">
            <a:avLst>
              <a:gd name="adj" fmla="val 1571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pic>
        <p:nvPicPr>
          <p:cNvPr id="6" name="Imagen 5">
            <a:extLst>
              <a:ext uri="{FF2B5EF4-FFF2-40B4-BE49-F238E27FC236}">
                <a16:creationId xmlns:a16="http://schemas.microsoft.com/office/drawing/2014/main" id="{DEDA18D8-D2E9-9140-959C-5EA5E0273202}"/>
              </a:ext>
            </a:extLst>
          </p:cNvPr>
          <p:cNvPicPr>
            <a:picLocks noChangeAspect="1"/>
          </p:cNvPicPr>
          <p:nvPr/>
        </p:nvPicPr>
        <p:blipFill>
          <a:blip r:embed="rId3"/>
          <a:stretch>
            <a:fillRect/>
          </a:stretch>
        </p:blipFill>
        <p:spPr>
          <a:xfrm>
            <a:off x="10499785" y="3789675"/>
            <a:ext cx="1855056" cy="1855056"/>
          </a:xfrm>
          <a:prstGeom prst="rect">
            <a:avLst/>
          </a:prstGeom>
        </p:spPr>
      </p:pic>
      <p:pic>
        <p:nvPicPr>
          <p:cNvPr id="10" name="Imagen 9">
            <a:extLst>
              <a:ext uri="{FF2B5EF4-FFF2-40B4-BE49-F238E27FC236}">
                <a16:creationId xmlns:a16="http://schemas.microsoft.com/office/drawing/2014/main" id="{FECB5B65-5A93-1D4B-BE1C-DE07A270E2BD}"/>
              </a:ext>
            </a:extLst>
          </p:cNvPr>
          <p:cNvPicPr>
            <a:picLocks noChangeAspect="1"/>
          </p:cNvPicPr>
          <p:nvPr/>
        </p:nvPicPr>
        <p:blipFill>
          <a:blip r:embed="rId4"/>
          <a:stretch>
            <a:fillRect/>
          </a:stretch>
        </p:blipFill>
        <p:spPr>
          <a:xfrm>
            <a:off x="1576378" y="418932"/>
            <a:ext cx="2912495" cy="1237810"/>
          </a:xfrm>
          <a:prstGeom prst="rect">
            <a:avLst/>
          </a:prstGeom>
        </p:spPr>
      </p:pic>
    </p:spTree>
    <p:extLst>
      <p:ext uri="{BB962C8B-B14F-4D97-AF65-F5344CB8AC3E}">
        <p14:creationId xmlns:p14="http://schemas.microsoft.com/office/powerpoint/2010/main" val="29431581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8116" y="261630"/>
            <a:ext cx="2979139" cy="413332"/>
          </a:xfrm>
        </p:spPr>
        <p:txBody>
          <a:bodyPr>
            <a:noAutofit/>
          </a:bodyPr>
          <a:lstStyle/>
          <a:p>
            <a:pPr>
              <a:lnSpc>
                <a:spcPct val="100000"/>
              </a:lnSpc>
            </a:pPr>
            <a:r>
              <a:rPr lang="en-GB" sz="2133" b="1" dirty="0">
                <a:solidFill>
                  <a:schemeClr val="bg1"/>
                </a:solidFill>
              </a:rPr>
              <a:t>leer/</a:t>
            </a:r>
            <a:r>
              <a:rPr lang="en-GB" sz="2133" b="1" dirty="0" err="1">
                <a:solidFill>
                  <a:schemeClr val="bg1"/>
                </a:solidFill>
              </a:rPr>
              <a:t>escuchar</a:t>
            </a:r>
            <a:endParaRPr lang="en-GB" sz="2133"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47200" y="258192"/>
            <a:ext cx="2580971" cy="45300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07" tIns="45719" rIns="91407" bIns="45719" rtlCol="0" anchor="ctr"/>
          <a:lstStyle/>
          <a:p>
            <a:pPr algn="ctr" defTabSz="913992">
              <a:defRPr/>
            </a:pPr>
            <a:r>
              <a:rPr lang="en-GB" sz="2400" b="1">
                <a:solidFill>
                  <a:prstClr val="white"/>
                </a:solidFill>
                <a:latin typeface="Century Gothic" panose="020B0502020202020204" pitchFamily="34" charset="0"/>
              </a:rPr>
              <a:t>leer / escuchar</a:t>
            </a:r>
            <a:endParaRPr lang="en-GB" sz="2667" b="1" dirty="0">
              <a:solidFill>
                <a:prstClr val="white"/>
              </a:solidFill>
              <a:latin typeface="Century Gothic" panose="020B0502020202020204" pitchFamily="34" charset="0"/>
            </a:endParaRPr>
          </a:p>
        </p:txBody>
      </p:sp>
      <p:sp>
        <p:nvSpPr>
          <p:cNvPr id="8" name="Rounded Rectangle 16">
            <a:extLst>
              <a:ext uri="{FF2B5EF4-FFF2-40B4-BE49-F238E27FC236}">
                <a16:creationId xmlns:a16="http://schemas.microsoft.com/office/drawing/2014/main" id="{426E1CAF-2C51-8048-824C-18FE99F04831}"/>
              </a:ext>
            </a:extLst>
          </p:cNvPr>
          <p:cNvSpPr/>
          <p:nvPr/>
        </p:nvSpPr>
        <p:spPr>
          <a:xfrm>
            <a:off x="10266669" y="802738"/>
            <a:ext cx="1492193" cy="196197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endParaRPr lang="en-GB" sz="2400">
              <a:solidFill>
                <a:prstClr val="white"/>
              </a:solidFill>
              <a:latin typeface="Century Gothic" panose="020F0302020204030204"/>
            </a:endParaRPr>
          </a:p>
        </p:txBody>
      </p:sp>
      <p:sp>
        <p:nvSpPr>
          <p:cNvPr id="9" name="Action Button: Custom 22">
            <a:hlinkClick r:id="" action="ppaction://noaction" highlightClick="1">
              <a:snd r:embed="rId5" name="Part 1.wav"/>
            </a:hlinkClick>
            <a:extLst>
              <a:ext uri="{FF2B5EF4-FFF2-40B4-BE49-F238E27FC236}">
                <a16:creationId xmlns:a16="http://schemas.microsoft.com/office/drawing/2014/main" id="{FB2B487E-AE86-8D46-9F69-B9F58A67C5C9}"/>
              </a:ext>
            </a:extLst>
          </p:cNvPr>
          <p:cNvSpPr/>
          <p:nvPr/>
        </p:nvSpPr>
        <p:spPr>
          <a:xfrm>
            <a:off x="10431040" y="935606"/>
            <a:ext cx="516517" cy="492937"/>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dirty="0">
                <a:solidFill>
                  <a:prstClr val="white"/>
                </a:solidFill>
                <a:latin typeface="Century Gothic" panose="020B0502020202020204" pitchFamily="34" charset="0"/>
              </a:rPr>
              <a:t>1</a:t>
            </a:r>
          </a:p>
        </p:txBody>
      </p:sp>
      <p:sp>
        <p:nvSpPr>
          <p:cNvPr id="10" name="Action Button: Custom 22">
            <a:hlinkClick r:id="" action="ppaction://noaction" highlightClick="1">
              <a:snd r:embed="rId6" name="Part 2.wav"/>
            </a:hlinkClick>
            <a:extLst>
              <a:ext uri="{FF2B5EF4-FFF2-40B4-BE49-F238E27FC236}">
                <a16:creationId xmlns:a16="http://schemas.microsoft.com/office/drawing/2014/main" id="{42369F97-9AD1-6646-AFB5-63F520DCEBDD}"/>
              </a:ext>
            </a:extLst>
          </p:cNvPr>
          <p:cNvSpPr/>
          <p:nvPr/>
        </p:nvSpPr>
        <p:spPr>
          <a:xfrm>
            <a:off x="11043005" y="953497"/>
            <a:ext cx="516517" cy="492937"/>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dirty="0">
                <a:solidFill>
                  <a:prstClr val="white"/>
                </a:solidFill>
                <a:latin typeface="Century Gothic" panose="020B0502020202020204" pitchFamily="34" charset="0"/>
              </a:rPr>
              <a:t>2</a:t>
            </a:r>
          </a:p>
        </p:txBody>
      </p:sp>
      <p:sp>
        <p:nvSpPr>
          <p:cNvPr id="11" name="Action Button: Custom 22">
            <a:hlinkClick r:id="" action="ppaction://noaction" highlightClick="1">
              <a:snd r:embed="rId7" name="Part 3.wav"/>
            </a:hlinkClick>
            <a:extLst>
              <a:ext uri="{FF2B5EF4-FFF2-40B4-BE49-F238E27FC236}">
                <a16:creationId xmlns:a16="http://schemas.microsoft.com/office/drawing/2014/main" id="{EED92115-432D-DA4E-8526-B5253D5DE4AA}"/>
              </a:ext>
            </a:extLst>
          </p:cNvPr>
          <p:cNvSpPr/>
          <p:nvPr/>
        </p:nvSpPr>
        <p:spPr>
          <a:xfrm>
            <a:off x="10431040" y="1520080"/>
            <a:ext cx="516517" cy="492937"/>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dirty="0">
                <a:solidFill>
                  <a:prstClr val="white"/>
                </a:solidFill>
                <a:latin typeface="Century Gothic" panose="020B0502020202020204" pitchFamily="34" charset="0"/>
              </a:rPr>
              <a:t>3</a:t>
            </a:r>
          </a:p>
        </p:txBody>
      </p:sp>
      <p:sp>
        <p:nvSpPr>
          <p:cNvPr id="12" name="Action Button: Custom 22">
            <a:hlinkClick r:id="" action="ppaction://noaction" highlightClick="1">
              <a:snd r:embed="rId8" name="Part 5.wav"/>
            </a:hlinkClick>
            <a:extLst>
              <a:ext uri="{FF2B5EF4-FFF2-40B4-BE49-F238E27FC236}">
                <a16:creationId xmlns:a16="http://schemas.microsoft.com/office/drawing/2014/main" id="{5BA69C67-4BD7-6C49-9DAB-96DCAD4D088B}"/>
              </a:ext>
            </a:extLst>
          </p:cNvPr>
          <p:cNvSpPr/>
          <p:nvPr/>
        </p:nvSpPr>
        <p:spPr>
          <a:xfrm>
            <a:off x="10442356" y="2121291"/>
            <a:ext cx="516517" cy="492937"/>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dirty="0">
                <a:solidFill>
                  <a:prstClr val="white"/>
                </a:solidFill>
                <a:latin typeface="Century Gothic" panose="020B0502020202020204" pitchFamily="34" charset="0"/>
              </a:rPr>
              <a:t>5</a:t>
            </a:r>
          </a:p>
        </p:txBody>
      </p:sp>
      <p:sp>
        <p:nvSpPr>
          <p:cNvPr id="17" name="Action Button: Custom 22">
            <a:hlinkClick r:id="" action="ppaction://noaction" highlightClick="1">
              <a:snd r:embed="rId9" name="Part 4.wav"/>
            </a:hlinkClick>
            <a:extLst>
              <a:ext uri="{FF2B5EF4-FFF2-40B4-BE49-F238E27FC236}">
                <a16:creationId xmlns:a16="http://schemas.microsoft.com/office/drawing/2014/main" id="{5BA69C67-4BD7-6C49-9DAB-96DCAD4D088B}"/>
              </a:ext>
            </a:extLst>
          </p:cNvPr>
          <p:cNvSpPr/>
          <p:nvPr/>
        </p:nvSpPr>
        <p:spPr>
          <a:xfrm>
            <a:off x="11043004" y="1520079"/>
            <a:ext cx="516517" cy="492937"/>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dirty="0">
                <a:solidFill>
                  <a:prstClr val="white"/>
                </a:solidFill>
                <a:latin typeface="Century Gothic" panose="020B0502020202020204" pitchFamily="34" charset="0"/>
              </a:rPr>
              <a:t>4</a:t>
            </a:r>
          </a:p>
        </p:txBody>
      </p:sp>
      <p:sp>
        <p:nvSpPr>
          <p:cNvPr id="3" name="Rectangle 2">
            <a:extLst>
              <a:ext uri="{FF2B5EF4-FFF2-40B4-BE49-F238E27FC236}">
                <a16:creationId xmlns:a16="http://schemas.microsoft.com/office/drawing/2014/main" id="{4090FAAD-21B9-4E29-9A2D-3BB2BF2D65CF}"/>
              </a:ext>
            </a:extLst>
          </p:cNvPr>
          <p:cNvSpPr/>
          <p:nvPr/>
        </p:nvSpPr>
        <p:spPr>
          <a:xfrm>
            <a:off x="152207" y="184056"/>
            <a:ext cx="9194993" cy="769441"/>
          </a:xfrm>
          <a:prstGeom prst="rect">
            <a:avLst/>
          </a:prstGeom>
        </p:spPr>
        <p:txBody>
          <a:bodyPr wrap="square">
            <a:spAutoFit/>
          </a:bodyPr>
          <a:lstStyle/>
          <a:p>
            <a:r>
              <a:rPr lang="en-GB" sz="2200" b="1" dirty="0">
                <a:solidFill>
                  <a:srgbClr val="002060"/>
                </a:solidFill>
                <a:latin typeface="Century Gothic" panose="020B0502020202020204" pitchFamily="34" charset="0"/>
                <a:ea typeface="+mj-ea"/>
                <a:cs typeface="+mj-cs"/>
              </a:rPr>
              <a:t>Lee y </a:t>
            </a:r>
            <a:r>
              <a:rPr lang="en-GB" sz="2200" b="1" dirty="0" err="1">
                <a:solidFill>
                  <a:srgbClr val="002060"/>
                </a:solidFill>
                <a:latin typeface="Century Gothic" panose="020B0502020202020204" pitchFamily="34" charset="0"/>
                <a:ea typeface="+mj-ea"/>
                <a:cs typeface="+mj-cs"/>
              </a:rPr>
              <a:t>escucha</a:t>
            </a:r>
            <a:r>
              <a:rPr lang="en-GB" sz="2200" b="1" dirty="0">
                <a:solidFill>
                  <a:srgbClr val="002060"/>
                </a:solidFill>
                <a:latin typeface="Century Gothic" panose="020B0502020202020204" pitchFamily="34" charset="0"/>
                <a:ea typeface="+mj-ea"/>
                <a:cs typeface="+mj-cs"/>
              </a:rPr>
              <a:t> una </a:t>
            </a:r>
            <a:r>
              <a:rPr lang="en-GB" sz="2200" b="1" dirty="0" err="1">
                <a:solidFill>
                  <a:srgbClr val="002060"/>
                </a:solidFill>
                <a:latin typeface="Century Gothic" panose="020B0502020202020204" pitchFamily="34" charset="0"/>
                <a:ea typeface="+mj-ea"/>
                <a:cs typeface="+mj-cs"/>
              </a:rPr>
              <a:t>conversación</a:t>
            </a:r>
            <a:r>
              <a:rPr lang="en-GB" sz="2200" b="1" dirty="0">
                <a:solidFill>
                  <a:srgbClr val="002060"/>
                </a:solidFill>
                <a:latin typeface="Century Gothic" panose="020B0502020202020204" pitchFamily="34" charset="0"/>
                <a:ea typeface="+mj-ea"/>
                <a:cs typeface="+mj-cs"/>
              </a:rPr>
              <a:t> entre los </a:t>
            </a:r>
            <a:r>
              <a:rPr lang="en-GB" sz="2200" b="1" dirty="0" err="1">
                <a:solidFill>
                  <a:srgbClr val="002060"/>
                </a:solidFill>
                <a:latin typeface="Century Gothic" panose="020B0502020202020204" pitchFamily="34" charset="0"/>
                <a:ea typeface="+mj-ea"/>
                <a:cs typeface="+mj-cs"/>
              </a:rPr>
              <a:t>estudiantes</a:t>
            </a:r>
            <a:r>
              <a:rPr lang="en-GB" sz="2200" b="1" dirty="0">
                <a:solidFill>
                  <a:srgbClr val="002060"/>
                </a:solidFill>
                <a:latin typeface="Century Gothic" panose="020B0502020202020204" pitchFamily="34" charset="0"/>
                <a:ea typeface="+mj-ea"/>
                <a:cs typeface="+mj-cs"/>
              </a:rPr>
              <a:t> y los </a:t>
            </a:r>
            <a:r>
              <a:rPr lang="en-GB" sz="2200" b="1" dirty="0" err="1">
                <a:solidFill>
                  <a:srgbClr val="002060"/>
                </a:solidFill>
                <a:latin typeface="Century Gothic" panose="020B0502020202020204" pitchFamily="34" charset="0"/>
                <a:ea typeface="+mj-ea"/>
                <a:cs typeface="+mj-cs"/>
              </a:rPr>
              <a:t>trabajadores</a:t>
            </a:r>
            <a:r>
              <a:rPr lang="en-GB" sz="2200" b="1" dirty="0">
                <a:solidFill>
                  <a:srgbClr val="002060"/>
                </a:solidFill>
                <a:latin typeface="Century Gothic" panose="020B0502020202020204" pitchFamily="34" charset="0"/>
                <a:ea typeface="+mj-ea"/>
                <a:cs typeface="+mj-cs"/>
              </a:rPr>
              <a:t> de una </a:t>
            </a:r>
            <a:r>
              <a:rPr lang="en-GB" sz="2200" b="1" dirty="0" err="1">
                <a:solidFill>
                  <a:srgbClr val="002060"/>
                </a:solidFill>
                <a:latin typeface="Century Gothic" panose="020B0502020202020204" pitchFamily="34" charset="0"/>
                <a:ea typeface="+mj-ea"/>
                <a:cs typeface="+mj-cs"/>
              </a:rPr>
              <a:t>empresa</a:t>
            </a:r>
            <a:r>
              <a:rPr lang="en-GB" sz="2200" b="1" dirty="0">
                <a:solidFill>
                  <a:srgbClr val="002060"/>
                </a:solidFill>
                <a:latin typeface="Century Gothic" panose="020B0502020202020204" pitchFamily="34" charset="0"/>
                <a:ea typeface="+mj-ea"/>
                <a:cs typeface="+mj-cs"/>
              </a:rPr>
              <a:t> </a:t>
            </a:r>
            <a:r>
              <a:rPr lang="en-GB" sz="2200" b="1" dirty="0" err="1">
                <a:solidFill>
                  <a:srgbClr val="002060"/>
                </a:solidFill>
                <a:latin typeface="Century Gothic" panose="020B0502020202020204" pitchFamily="34" charset="0"/>
                <a:ea typeface="+mj-ea"/>
                <a:cs typeface="+mj-cs"/>
              </a:rPr>
              <a:t>española</a:t>
            </a:r>
            <a:r>
              <a:rPr lang="en-GB" sz="2200" b="1" dirty="0">
                <a:solidFill>
                  <a:srgbClr val="002060"/>
                </a:solidFill>
                <a:latin typeface="Century Gothic" panose="020B0502020202020204" pitchFamily="34" charset="0"/>
                <a:ea typeface="+mj-ea"/>
                <a:cs typeface="+mj-cs"/>
              </a:rPr>
              <a:t>: Telefónica.</a:t>
            </a:r>
            <a:endParaRPr lang="en-GB" sz="2200" b="1" dirty="0"/>
          </a:p>
        </p:txBody>
      </p:sp>
      <p:sp>
        <p:nvSpPr>
          <p:cNvPr id="5" name="CuadroTexto 4">
            <a:extLst>
              <a:ext uri="{FF2B5EF4-FFF2-40B4-BE49-F238E27FC236}">
                <a16:creationId xmlns:a16="http://schemas.microsoft.com/office/drawing/2014/main" id="{C6BB8B48-8A82-1E43-9740-300349E6C34F}"/>
              </a:ext>
            </a:extLst>
          </p:cNvPr>
          <p:cNvSpPr txBox="1"/>
          <p:nvPr/>
        </p:nvSpPr>
        <p:spPr>
          <a:xfrm flipH="1">
            <a:off x="157041" y="967678"/>
            <a:ext cx="10160322" cy="5324535"/>
          </a:xfrm>
          <a:prstGeom prst="rect">
            <a:avLst/>
          </a:prstGeom>
          <a:noFill/>
        </p:spPr>
        <p:txBody>
          <a:bodyPr wrap="square" rtlCol="0">
            <a:spAutoFit/>
          </a:bodyPr>
          <a:lstStyle/>
          <a:p>
            <a:pPr marL="342900" indent="-342900" algn="l">
              <a:buFontTx/>
              <a:buChar char="-"/>
            </a:pPr>
            <a:r>
              <a:rPr lang="es-GB" sz="2000" dirty="0">
                <a:solidFill>
                  <a:schemeClr val="accent5">
                    <a:lumMod val="50000"/>
                  </a:schemeClr>
                </a:solidFill>
              </a:rPr>
              <a:t>Nuestra empresa tiene oficinas en doce países. Siempre intentamos buscar formas de promover la comunicación mundial. Incluso el próximo año llevamos internet de alta velocidad* a Tierra del Fuego, en el sur de C</a:t>
            </a:r>
            <a:r>
              <a:rPr lang="es-ES" sz="2000" dirty="0">
                <a:solidFill>
                  <a:schemeClr val="accent5">
                    <a:lumMod val="50000"/>
                  </a:schemeClr>
                </a:solidFill>
              </a:rPr>
              <a:t>h</a:t>
            </a:r>
            <a:r>
              <a:rPr lang="es-GB" sz="2000" dirty="0">
                <a:solidFill>
                  <a:schemeClr val="accent5">
                    <a:lumMod val="50000"/>
                  </a:schemeClr>
                </a:solidFill>
              </a:rPr>
              <a:t>ile. ¡A uno de los pueblos que está más al sur del mundo!</a:t>
            </a:r>
          </a:p>
          <a:p>
            <a:pPr marL="342900" indent="-342900" algn="l">
              <a:buFontTx/>
              <a:buChar char="-"/>
            </a:pPr>
            <a:r>
              <a:rPr lang="es-GB" sz="2000" dirty="0">
                <a:solidFill>
                  <a:schemeClr val="accent5">
                    <a:lumMod val="50000"/>
                  </a:schemeClr>
                </a:solidFill>
              </a:rPr>
              <a:t>¿Vais a lugares así normalmente?</a:t>
            </a:r>
          </a:p>
          <a:p>
            <a:pPr marL="342900" indent="-342900" algn="l">
              <a:buFontTx/>
              <a:buChar char="-"/>
            </a:pPr>
            <a:r>
              <a:rPr lang="es-GB" sz="2000" dirty="0">
                <a:solidFill>
                  <a:schemeClr val="accent5">
                    <a:lumMod val="50000"/>
                  </a:schemeClr>
                </a:solidFill>
              </a:rPr>
              <a:t>Sí, creemos que mejorar las conexiones humanas es muy importante hoy en día.</a:t>
            </a:r>
          </a:p>
          <a:p>
            <a:pPr marL="342900" indent="-342900" algn="l">
              <a:buFontTx/>
              <a:buChar char="-"/>
            </a:pPr>
            <a:r>
              <a:rPr lang="es-GB" sz="2000" dirty="0">
                <a:solidFill>
                  <a:schemeClr val="accent5">
                    <a:lumMod val="50000"/>
                  </a:schemeClr>
                </a:solidFill>
              </a:rPr>
              <a:t>¿Y viajas allí el mes próximo?</a:t>
            </a:r>
          </a:p>
          <a:p>
            <a:pPr marL="342900" indent="-342900" algn="l">
              <a:buFontTx/>
              <a:buChar char="-"/>
            </a:pPr>
            <a:r>
              <a:rPr lang="es-GB" sz="2000" dirty="0">
                <a:solidFill>
                  <a:schemeClr val="accent5">
                    <a:lumMod val="50000"/>
                  </a:schemeClr>
                </a:solidFill>
              </a:rPr>
              <a:t>No, yo ahora termino un proyecto con un equipo inglés. Generalmente trabajo en una oficina en Inglaterra. Aunque mañana organizo una reunión en Alemania.</a:t>
            </a:r>
          </a:p>
          <a:p>
            <a:pPr marL="342900" indent="-342900" algn="l">
              <a:buFontTx/>
              <a:buChar char="-"/>
            </a:pPr>
            <a:r>
              <a:rPr lang="es-GB" sz="2000" dirty="0">
                <a:solidFill>
                  <a:schemeClr val="accent5">
                    <a:lumMod val="50000"/>
                  </a:schemeClr>
                </a:solidFill>
              </a:rPr>
              <a:t>¿Entonces vas a la capital mañana?</a:t>
            </a:r>
          </a:p>
          <a:p>
            <a:pPr marL="342900" indent="-342900" algn="l">
              <a:buFontTx/>
              <a:buChar char="-"/>
            </a:pPr>
            <a:r>
              <a:rPr lang="es-GB" sz="2000" dirty="0">
                <a:solidFill>
                  <a:schemeClr val="accent5">
                    <a:lumMod val="50000"/>
                  </a:schemeClr>
                </a:solidFill>
              </a:rPr>
              <a:t>Voy mucho a Berlín, pero mañana voy a Hamburgo. También cada año paso una semana en Brasil. ¿Vais de viaje a otros países con la escuela?</a:t>
            </a:r>
          </a:p>
          <a:p>
            <a:pPr marL="342900" indent="-342900" algn="l">
              <a:buFontTx/>
              <a:buChar char="-"/>
            </a:pPr>
            <a:r>
              <a:rPr lang="es-GB" sz="2000" dirty="0">
                <a:solidFill>
                  <a:schemeClr val="accent5">
                    <a:lumMod val="50000"/>
                  </a:schemeClr>
                </a:solidFill>
              </a:rPr>
              <a:t>A veces. La próxima semana visitamos Francia en autobús. </a:t>
            </a:r>
          </a:p>
          <a:p>
            <a:pPr marL="342900" indent="-342900" algn="l">
              <a:buFontTx/>
              <a:buChar char="-"/>
            </a:pPr>
            <a:r>
              <a:rPr lang="es-GB" sz="2000" dirty="0">
                <a:solidFill>
                  <a:schemeClr val="accent5">
                    <a:lumMod val="50000"/>
                  </a:schemeClr>
                </a:solidFill>
              </a:rPr>
              <a:t>¡Muy bien! Nosotros todos los veranos participamos en actividades para llevar la tecnología a países pobres. Bien, ¿alguien quiere preguntar otra cosa?</a:t>
            </a:r>
          </a:p>
        </p:txBody>
      </p:sp>
      <p:sp>
        <p:nvSpPr>
          <p:cNvPr id="6" name="CuadroTexto 5">
            <a:extLst>
              <a:ext uri="{FF2B5EF4-FFF2-40B4-BE49-F238E27FC236}">
                <a16:creationId xmlns:a16="http://schemas.microsoft.com/office/drawing/2014/main" id="{4FFB4D75-FCCE-7F4F-8DF0-C80C8685B7FD}"/>
              </a:ext>
            </a:extLst>
          </p:cNvPr>
          <p:cNvSpPr txBox="1"/>
          <p:nvPr/>
        </p:nvSpPr>
        <p:spPr>
          <a:xfrm>
            <a:off x="10077022" y="3128113"/>
            <a:ext cx="2145201" cy="707886"/>
          </a:xfrm>
          <a:prstGeom prst="rect">
            <a:avLst/>
          </a:prstGeom>
          <a:noFill/>
        </p:spPr>
        <p:txBody>
          <a:bodyPr wrap="square" rtlCol="0">
            <a:spAutoFit/>
          </a:bodyPr>
          <a:lstStyle/>
          <a:p>
            <a:pPr algn="l"/>
            <a:r>
              <a:rPr lang="es-GB" sz="2000" dirty="0">
                <a:solidFill>
                  <a:schemeClr val="accent5">
                    <a:lumMod val="50000"/>
                  </a:schemeClr>
                </a:solidFill>
              </a:rPr>
              <a:t>*alta velocidad = high speed</a:t>
            </a:r>
          </a:p>
        </p:txBody>
      </p:sp>
      <p:pic>
        <p:nvPicPr>
          <p:cNvPr id="15" name="Imagen 14">
            <a:extLst>
              <a:ext uri="{FF2B5EF4-FFF2-40B4-BE49-F238E27FC236}">
                <a16:creationId xmlns:a16="http://schemas.microsoft.com/office/drawing/2014/main" id="{366DDBDF-4E15-3843-BBD1-A92A095CFBC5}"/>
              </a:ext>
            </a:extLst>
          </p:cNvPr>
          <p:cNvPicPr>
            <a:picLocks noChangeAspect="1"/>
          </p:cNvPicPr>
          <p:nvPr/>
        </p:nvPicPr>
        <p:blipFill>
          <a:blip r:embed="rId10"/>
          <a:stretch>
            <a:fillRect/>
          </a:stretch>
        </p:blipFill>
        <p:spPr>
          <a:xfrm>
            <a:off x="10205853" y="4202204"/>
            <a:ext cx="1887538" cy="453009"/>
          </a:xfrm>
          <a:prstGeom prst="rect">
            <a:avLst/>
          </a:prstGeom>
        </p:spPr>
      </p:pic>
      <p:pic>
        <p:nvPicPr>
          <p:cNvPr id="19" name="Imagen 18">
            <a:extLst>
              <a:ext uri="{FF2B5EF4-FFF2-40B4-BE49-F238E27FC236}">
                <a16:creationId xmlns:a16="http://schemas.microsoft.com/office/drawing/2014/main" id="{F4E40FF8-D34B-5246-99CA-7B79671967E8}"/>
              </a:ext>
            </a:extLst>
          </p:cNvPr>
          <p:cNvPicPr>
            <a:picLocks noChangeAspect="1"/>
          </p:cNvPicPr>
          <p:nvPr/>
        </p:nvPicPr>
        <p:blipFill rotWithShape="1">
          <a:blip r:embed="rId11"/>
          <a:srcRect t="18013" b="20561"/>
          <a:stretch/>
        </p:blipFill>
        <p:spPr>
          <a:xfrm>
            <a:off x="10317363" y="5009956"/>
            <a:ext cx="1664519" cy="1022451"/>
          </a:xfrm>
          <a:prstGeom prst="rect">
            <a:avLst/>
          </a:prstGeom>
        </p:spPr>
      </p:pic>
      <p:cxnSp>
        <p:nvCxnSpPr>
          <p:cNvPr id="13" name="Conector recto 12">
            <a:extLst>
              <a:ext uri="{FF2B5EF4-FFF2-40B4-BE49-F238E27FC236}">
                <a16:creationId xmlns:a16="http://schemas.microsoft.com/office/drawing/2014/main" id="{1A4B34F5-1388-CF41-95E5-0D79BBCE85BF}"/>
              </a:ext>
            </a:extLst>
          </p:cNvPr>
          <p:cNvCxnSpPr>
            <a:cxnSpLocks/>
          </p:cNvCxnSpPr>
          <p:nvPr/>
        </p:nvCxnSpPr>
        <p:spPr>
          <a:xfrm>
            <a:off x="527125" y="1914861"/>
            <a:ext cx="9165515" cy="0"/>
          </a:xfrm>
          <a:prstGeom prst="line">
            <a:avLst/>
          </a:prstGeom>
          <a:ln w="28575">
            <a:solidFill>
              <a:srgbClr val="FF9300"/>
            </a:solidFill>
          </a:ln>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a16="http://schemas.microsoft.com/office/drawing/2014/main" id="{F3318F17-53C7-1345-876A-A88E77C3D092}"/>
              </a:ext>
            </a:extLst>
          </p:cNvPr>
          <p:cNvCxnSpPr>
            <a:cxnSpLocks/>
          </p:cNvCxnSpPr>
          <p:nvPr/>
        </p:nvCxnSpPr>
        <p:spPr>
          <a:xfrm>
            <a:off x="746237" y="3429000"/>
            <a:ext cx="1368534" cy="0"/>
          </a:xfrm>
          <a:prstGeom prst="line">
            <a:avLst/>
          </a:prstGeom>
          <a:ln w="28575">
            <a:solidFill>
              <a:srgbClr val="FF9300"/>
            </a:solidFill>
          </a:ln>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0DDBF148-3332-B44A-A4F3-F752A73BD17A}"/>
              </a:ext>
            </a:extLst>
          </p:cNvPr>
          <p:cNvCxnSpPr>
            <a:cxnSpLocks/>
          </p:cNvCxnSpPr>
          <p:nvPr/>
        </p:nvCxnSpPr>
        <p:spPr>
          <a:xfrm>
            <a:off x="7272190" y="4043979"/>
            <a:ext cx="2804832" cy="0"/>
          </a:xfrm>
          <a:prstGeom prst="line">
            <a:avLst/>
          </a:prstGeom>
          <a:ln w="28575">
            <a:solidFill>
              <a:srgbClr val="FF9300"/>
            </a:solidFill>
          </a:ln>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a16="http://schemas.microsoft.com/office/drawing/2014/main" id="{FEFA12DD-7034-7C49-B7FE-1F9F40C0ABCD}"/>
              </a:ext>
            </a:extLst>
          </p:cNvPr>
          <p:cNvCxnSpPr>
            <a:cxnSpLocks/>
          </p:cNvCxnSpPr>
          <p:nvPr/>
        </p:nvCxnSpPr>
        <p:spPr>
          <a:xfrm>
            <a:off x="527125" y="4367836"/>
            <a:ext cx="1799476" cy="0"/>
          </a:xfrm>
          <a:prstGeom prst="line">
            <a:avLst/>
          </a:prstGeom>
          <a:ln w="28575">
            <a:solidFill>
              <a:srgbClr val="FF9300"/>
            </a:solidFill>
          </a:ln>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BE5C2921-CBB7-5449-953A-438E2EC66D81}"/>
              </a:ext>
            </a:extLst>
          </p:cNvPr>
          <p:cNvCxnSpPr>
            <a:cxnSpLocks/>
          </p:cNvCxnSpPr>
          <p:nvPr/>
        </p:nvCxnSpPr>
        <p:spPr>
          <a:xfrm>
            <a:off x="746237" y="4655213"/>
            <a:ext cx="3139963" cy="0"/>
          </a:xfrm>
          <a:prstGeom prst="line">
            <a:avLst/>
          </a:prstGeom>
          <a:ln w="28575">
            <a:solidFill>
              <a:srgbClr val="FF9300"/>
            </a:solidFill>
          </a:ln>
        </p:spPr>
        <p:style>
          <a:lnRef idx="1">
            <a:schemeClr val="accent1"/>
          </a:lnRef>
          <a:fillRef idx="0">
            <a:schemeClr val="accent1"/>
          </a:fillRef>
          <a:effectRef idx="0">
            <a:schemeClr val="accent1"/>
          </a:effectRef>
          <a:fontRef idx="minor">
            <a:schemeClr val="tx1"/>
          </a:fontRef>
        </p:style>
      </p:cxnSp>
      <p:cxnSp>
        <p:nvCxnSpPr>
          <p:cNvPr id="41" name="Conector recto 40">
            <a:extLst>
              <a:ext uri="{FF2B5EF4-FFF2-40B4-BE49-F238E27FC236}">
                <a16:creationId xmlns:a16="http://schemas.microsoft.com/office/drawing/2014/main" id="{033FA739-E5B2-B343-A018-FA87AF37450C}"/>
              </a:ext>
            </a:extLst>
          </p:cNvPr>
          <p:cNvCxnSpPr>
            <a:cxnSpLocks/>
          </p:cNvCxnSpPr>
          <p:nvPr/>
        </p:nvCxnSpPr>
        <p:spPr>
          <a:xfrm>
            <a:off x="4911837" y="4943079"/>
            <a:ext cx="2115496" cy="0"/>
          </a:xfrm>
          <a:prstGeom prst="line">
            <a:avLst/>
          </a:prstGeom>
          <a:ln w="28575">
            <a:solidFill>
              <a:srgbClr val="FF9300"/>
            </a:solidFill>
          </a:ln>
        </p:spPr>
        <p:style>
          <a:lnRef idx="1">
            <a:schemeClr val="accent1"/>
          </a:lnRef>
          <a:fillRef idx="0">
            <a:schemeClr val="accent1"/>
          </a:fillRef>
          <a:effectRef idx="0">
            <a:schemeClr val="accent1"/>
          </a:effectRef>
          <a:fontRef idx="minor">
            <a:schemeClr val="tx1"/>
          </a:fontRef>
        </p:style>
      </p:cxnSp>
      <p:cxnSp>
        <p:nvCxnSpPr>
          <p:cNvPr id="43" name="Conector recto 42">
            <a:extLst>
              <a:ext uri="{FF2B5EF4-FFF2-40B4-BE49-F238E27FC236}">
                <a16:creationId xmlns:a16="http://schemas.microsoft.com/office/drawing/2014/main" id="{7DC9DAF8-CB3E-B441-9C73-9B8EE692BA86}"/>
              </a:ext>
            </a:extLst>
          </p:cNvPr>
          <p:cNvCxnSpPr>
            <a:cxnSpLocks/>
          </p:cNvCxnSpPr>
          <p:nvPr/>
        </p:nvCxnSpPr>
        <p:spPr>
          <a:xfrm>
            <a:off x="4179454" y="5586546"/>
            <a:ext cx="3694546" cy="0"/>
          </a:xfrm>
          <a:prstGeom prst="line">
            <a:avLst/>
          </a:prstGeom>
          <a:ln w="28575">
            <a:solidFill>
              <a:srgbClr val="FF9300"/>
            </a:solidFill>
          </a:ln>
        </p:spPr>
        <p:style>
          <a:lnRef idx="1">
            <a:schemeClr val="accent1"/>
          </a:lnRef>
          <a:fillRef idx="0">
            <a:schemeClr val="accent1"/>
          </a:fillRef>
          <a:effectRef idx="0">
            <a:schemeClr val="accent1"/>
          </a:effectRef>
          <a:fontRef idx="minor">
            <a:schemeClr val="tx1"/>
          </a:fontRef>
        </p:style>
      </p:cxnSp>
      <p:sp>
        <p:nvSpPr>
          <p:cNvPr id="45" name="Action Button: Custom 22">
            <a:hlinkClick r:id="" action="ppaction://noaction" highlightClick="1">
              <a:snd r:embed="rId12" name="Part 6.wav"/>
            </a:hlinkClick>
            <a:extLst>
              <a:ext uri="{FF2B5EF4-FFF2-40B4-BE49-F238E27FC236}">
                <a16:creationId xmlns:a16="http://schemas.microsoft.com/office/drawing/2014/main" id="{45B64BE4-1FDB-AB46-92D7-1A9A8E091566}"/>
              </a:ext>
            </a:extLst>
          </p:cNvPr>
          <p:cNvSpPr/>
          <p:nvPr/>
        </p:nvSpPr>
        <p:spPr>
          <a:xfrm>
            <a:off x="11043491" y="2116075"/>
            <a:ext cx="516517" cy="492937"/>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dirty="0">
                <a:solidFill>
                  <a:prstClr val="white"/>
                </a:solidFill>
                <a:latin typeface="Century Gothic" panose="020B0502020202020204" pitchFamily="34" charset="0"/>
              </a:rPr>
              <a:t>6</a:t>
            </a:r>
          </a:p>
        </p:txBody>
      </p:sp>
      <p:pic>
        <p:nvPicPr>
          <p:cNvPr id="46" name="Conversación en Telefónica.wav" descr="Conversación en Telefónica.wav">
            <a:hlinkClick r:id="" action="ppaction://media"/>
            <a:extLst>
              <a:ext uri="{FF2B5EF4-FFF2-40B4-BE49-F238E27FC236}">
                <a16:creationId xmlns:a16="http://schemas.microsoft.com/office/drawing/2014/main" id="{E8EDDBA5-E5C2-8B48-A29A-7A54472DA41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434858" y="159387"/>
            <a:ext cx="812800" cy="812800"/>
          </a:xfrm>
          <a:prstGeom prst="rect">
            <a:avLst/>
          </a:prstGeom>
        </p:spPr>
      </p:pic>
    </p:spTree>
    <p:extLst>
      <p:ext uri="{BB962C8B-B14F-4D97-AF65-F5344CB8AC3E}">
        <p14:creationId xmlns:p14="http://schemas.microsoft.com/office/powerpoint/2010/main" val="264328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4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69FA884D-49CB-F746-8263-A7D558B7BF61}"/>
              </a:ext>
            </a:extLst>
          </p:cNvPr>
          <p:cNvSpPr/>
          <p:nvPr/>
        </p:nvSpPr>
        <p:spPr>
          <a:xfrm>
            <a:off x="2168741" y="1542515"/>
            <a:ext cx="8152225" cy="4401205"/>
          </a:xfrm>
          <a:prstGeom prst="rect">
            <a:avLst/>
          </a:prstGeom>
          <a:solidFill>
            <a:srgbClr val="FFF4E7"/>
          </a:solidFill>
          <a:ln>
            <a:solidFill>
              <a:srgbClr val="002060"/>
            </a:solidFill>
          </a:ln>
        </p:spPr>
        <p:txBody>
          <a:bodyPr wrap="square">
            <a:spAutoFit/>
          </a:bodyPr>
          <a:lstStyle/>
          <a:p>
            <a:pPr lvl="0"/>
            <a:r>
              <a:rPr lang="es-ES" sz="2000" dirty="0">
                <a:solidFill>
                  <a:schemeClr val="accent5">
                    <a:lumMod val="50000"/>
                  </a:schemeClr>
                </a:solidFill>
              </a:rPr>
              <a:t>¡Hola! Hoy vamos a hablar de la visita a una empresa el próximo viernes. Vais a ir en </a:t>
            </a:r>
            <a:r>
              <a:rPr lang="es-ES" sz="2000" b="1" dirty="0">
                <a:solidFill>
                  <a:schemeClr val="accent5">
                    <a:lumMod val="50000"/>
                  </a:schemeClr>
                </a:solidFill>
              </a:rPr>
              <a:t>autobús</a:t>
            </a:r>
            <a:r>
              <a:rPr lang="es-ES" sz="2000" dirty="0">
                <a:solidFill>
                  <a:schemeClr val="accent5">
                    <a:lumMod val="50000"/>
                  </a:schemeClr>
                </a:solidFill>
              </a:rPr>
              <a:t>, así que es importante salir </a:t>
            </a:r>
            <a:r>
              <a:rPr lang="es-ES" sz="2000" b="1" dirty="0">
                <a:solidFill>
                  <a:schemeClr val="accent5">
                    <a:lumMod val="50000"/>
                  </a:schemeClr>
                </a:solidFill>
              </a:rPr>
              <a:t>bastante</a:t>
            </a:r>
            <a:r>
              <a:rPr lang="es-ES" sz="2000" dirty="0">
                <a:solidFill>
                  <a:schemeClr val="accent5">
                    <a:lumMod val="50000"/>
                  </a:schemeClr>
                </a:solidFill>
              </a:rPr>
              <a:t> antes de las diez. Primero vais a ver las oficinas de una marca muy </a:t>
            </a:r>
            <a:r>
              <a:rPr lang="es-ES" sz="2000" b="1" dirty="0">
                <a:solidFill>
                  <a:schemeClr val="accent5">
                    <a:lumMod val="50000"/>
                  </a:schemeClr>
                </a:solidFill>
              </a:rPr>
              <a:t>conocida</a:t>
            </a:r>
            <a:r>
              <a:rPr lang="es-ES" sz="2000" dirty="0">
                <a:solidFill>
                  <a:schemeClr val="accent5">
                    <a:lumMod val="50000"/>
                  </a:schemeClr>
                </a:solidFill>
              </a:rPr>
              <a:t>, están en un edificio </a:t>
            </a:r>
            <a:r>
              <a:rPr lang="es-ES" sz="2000" b="1" dirty="0">
                <a:solidFill>
                  <a:schemeClr val="accent5">
                    <a:lumMod val="50000"/>
                  </a:schemeClr>
                </a:solidFill>
              </a:rPr>
              <a:t>alto </a:t>
            </a:r>
            <a:r>
              <a:rPr lang="es-ES" sz="2000" dirty="0">
                <a:solidFill>
                  <a:schemeClr val="accent5">
                    <a:lumMod val="50000"/>
                  </a:schemeClr>
                </a:solidFill>
              </a:rPr>
              <a:t>en el centro. </a:t>
            </a:r>
            <a:r>
              <a:rPr lang="es-ES" sz="2000" b="1" dirty="0">
                <a:solidFill>
                  <a:schemeClr val="accent5">
                    <a:lumMod val="50000"/>
                  </a:schemeClr>
                </a:solidFill>
              </a:rPr>
              <a:t>Después </a:t>
            </a:r>
            <a:r>
              <a:rPr lang="es-ES" sz="2000" dirty="0">
                <a:solidFill>
                  <a:schemeClr val="accent5">
                    <a:lumMod val="50000"/>
                  </a:schemeClr>
                </a:solidFill>
              </a:rPr>
              <a:t>vais a conocer a una </a:t>
            </a:r>
            <a:r>
              <a:rPr lang="es-ES" sz="2000" b="1" dirty="0">
                <a:solidFill>
                  <a:schemeClr val="accent5">
                    <a:lumMod val="50000"/>
                  </a:schemeClr>
                </a:solidFill>
              </a:rPr>
              <a:t>persona</a:t>
            </a:r>
            <a:r>
              <a:rPr lang="es-ES" sz="2000" dirty="0">
                <a:solidFill>
                  <a:schemeClr val="accent5">
                    <a:lumMod val="50000"/>
                  </a:schemeClr>
                </a:solidFill>
              </a:rPr>
              <a:t> muy importante: la directora de la empresa. </a:t>
            </a:r>
            <a:r>
              <a:rPr lang="es-ES" sz="2000" b="1" dirty="0">
                <a:solidFill>
                  <a:schemeClr val="accent5">
                    <a:lumMod val="50000"/>
                  </a:schemeClr>
                </a:solidFill>
              </a:rPr>
              <a:t>En este momento</a:t>
            </a:r>
            <a:r>
              <a:rPr lang="es-ES" sz="2000" dirty="0">
                <a:solidFill>
                  <a:schemeClr val="accent5">
                    <a:lumMod val="50000"/>
                  </a:schemeClr>
                </a:solidFill>
              </a:rPr>
              <a:t> tiene mucho trabajo: quiere </a:t>
            </a:r>
            <a:r>
              <a:rPr lang="es-ES" sz="2000" b="1" dirty="0">
                <a:solidFill>
                  <a:schemeClr val="accent5">
                    <a:lumMod val="50000"/>
                  </a:schemeClr>
                </a:solidFill>
              </a:rPr>
              <a:t>buscar</a:t>
            </a:r>
            <a:r>
              <a:rPr lang="es-ES" sz="2000" dirty="0">
                <a:solidFill>
                  <a:schemeClr val="accent5">
                    <a:lumMod val="50000"/>
                  </a:schemeClr>
                </a:solidFill>
              </a:rPr>
              <a:t> otras empresas en países </a:t>
            </a:r>
            <a:r>
              <a:rPr lang="es-ES" sz="2000" b="1" dirty="0">
                <a:solidFill>
                  <a:schemeClr val="accent5">
                    <a:lumMod val="50000"/>
                  </a:schemeClr>
                </a:solidFill>
              </a:rPr>
              <a:t>ricos</a:t>
            </a:r>
            <a:r>
              <a:rPr lang="es-ES" sz="2000" dirty="0">
                <a:solidFill>
                  <a:schemeClr val="accent5">
                    <a:lumMod val="50000"/>
                  </a:schemeClr>
                </a:solidFill>
              </a:rPr>
              <a:t> para </a:t>
            </a:r>
            <a:r>
              <a:rPr lang="es-ES" sz="2000" b="1" dirty="0">
                <a:solidFill>
                  <a:schemeClr val="accent5">
                    <a:lumMod val="50000"/>
                  </a:schemeClr>
                </a:solidFill>
              </a:rPr>
              <a:t>llevar</a:t>
            </a:r>
            <a:r>
              <a:rPr lang="es-ES" sz="2000" dirty="0">
                <a:solidFill>
                  <a:schemeClr val="accent5">
                    <a:lumMod val="50000"/>
                  </a:schemeClr>
                </a:solidFill>
              </a:rPr>
              <a:t> productos allí porque le da </a:t>
            </a:r>
            <a:r>
              <a:rPr lang="es-ES" sz="2000" b="1" dirty="0">
                <a:solidFill>
                  <a:schemeClr val="accent5">
                    <a:lumMod val="50000"/>
                  </a:schemeClr>
                </a:solidFill>
              </a:rPr>
              <a:t>alegría</a:t>
            </a:r>
            <a:r>
              <a:rPr lang="es-ES" sz="2000" dirty="0">
                <a:solidFill>
                  <a:schemeClr val="accent5">
                    <a:lumMod val="50000"/>
                  </a:schemeClr>
                </a:solidFill>
              </a:rPr>
              <a:t>, pero también quiere hacer actividades </a:t>
            </a:r>
            <a:r>
              <a:rPr lang="es-ES" sz="2000" b="1" dirty="0">
                <a:solidFill>
                  <a:schemeClr val="accent5">
                    <a:lumMod val="50000"/>
                  </a:schemeClr>
                </a:solidFill>
              </a:rPr>
              <a:t>iguales</a:t>
            </a:r>
            <a:r>
              <a:rPr lang="es-ES" sz="2000" dirty="0">
                <a:solidFill>
                  <a:schemeClr val="accent5">
                    <a:lumMod val="50000"/>
                  </a:schemeClr>
                </a:solidFill>
              </a:rPr>
              <a:t> aquí. Por eso vais a tener un </a:t>
            </a:r>
            <a:r>
              <a:rPr lang="es-ES" sz="2000" b="1" dirty="0">
                <a:solidFill>
                  <a:schemeClr val="accent5">
                    <a:lumMod val="50000"/>
                  </a:schemeClr>
                </a:solidFill>
              </a:rPr>
              <a:t>diálogo</a:t>
            </a:r>
            <a:r>
              <a:rPr lang="es-ES" sz="2000" dirty="0">
                <a:solidFill>
                  <a:schemeClr val="accent5">
                    <a:lumMod val="50000"/>
                  </a:schemeClr>
                </a:solidFill>
              </a:rPr>
              <a:t> con Almudena, la directora, y ella también va a </a:t>
            </a:r>
            <a:r>
              <a:rPr lang="es-ES" sz="2000" b="1" dirty="0">
                <a:solidFill>
                  <a:schemeClr val="accent5">
                    <a:lumMod val="50000"/>
                  </a:schemeClr>
                </a:solidFill>
              </a:rPr>
              <a:t>hacer</a:t>
            </a:r>
            <a:r>
              <a:rPr lang="es-ES" sz="2000" dirty="0">
                <a:solidFill>
                  <a:schemeClr val="accent5">
                    <a:lumMod val="50000"/>
                  </a:schemeClr>
                </a:solidFill>
              </a:rPr>
              <a:t> preguntas </a:t>
            </a:r>
            <a:r>
              <a:rPr lang="es-ES" sz="2000" b="1" dirty="0">
                <a:solidFill>
                  <a:schemeClr val="accent5">
                    <a:lumMod val="50000"/>
                  </a:schemeClr>
                </a:solidFill>
              </a:rPr>
              <a:t>fáciles</a:t>
            </a:r>
            <a:r>
              <a:rPr lang="es-ES" sz="2000" dirty="0">
                <a:solidFill>
                  <a:schemeClr val="accent5">
                    <a:lumMod val="50000"/>
                  </a:schemeClr>
                </a:solidFill>
              </a:rPr>
              <a:t>. Es una forma </a:t>
            </a:r>
            <a:r>
              <a:rPr lang="es-ES" sz="2000" b="1" dirty="0">
                <a:solidFill>
                  <a:schemeClr val="accent5">
                    <a:lumMod val="50000"/>
                  </a:schemeClr>
                </a:solidFill>
              </a:rPr>
              <a:t>práctica</a:t>
            </a:r>
            <a:r>
              <a:rPr lang="es-ES" sz="2000" dirty="0">
                <a:solidFill>
                  <a:schemeClr val="accent5">
                    <a:lumMod val="50000"/>
                  </a:schemeClr>
                </a:solidFill>
              </a:rPr>
              <a:t> de aprender sobre el mundo del trabajo. La visita va a </a:t>
            </a:r>
            <a:r>
              <a:rPr lang="es-ES" sz="2000" b="1" dirty="0">
                <a:solidFill>
                  <a:schemeClr val="accent5">
                    <a:lumMod val="50000"/>
                  </a:schemeClr>
                </a:solidFill>
              </a:rPr>
              <a:t>terminar</a:t>
            </a:r>
            <a:r>
              <a:rPr lang="es-ES" sz="2000" dirty="0">
                <a:solidFill>
                  <a:schemeClr val="accent5">
                    <a:lumMod val="50000"/>
                  </a:schemeClr>
                </a:solidFill>
              </a:rPr>
              <a:t> a las doce y después el teatro va a </a:t>
            </a:r>
            <a:r>
              <a:rPr lang="es-ES" sz="2000" b="1" dirty="0">
                <a:solidFill>
                  <a:schemeClr val="accent5">
                    <a:lumMod val="50000"/>
                  </a:schemeClr>
                </a:solidFill>
              </a:rPr>
              <a:t>organizar </a:t>
            </a:r>
            <a:r>
              <a:rPr lang="es-ES" sz="2000" dirty="0">
                <a:solidFill>
                  <a:schemeClr val="accent5">
                    <a:lumMod val="50000"/>
                  </a:schemeClr>
                </a:solidFill>
              </a:rPr>
              <a:t>un espectáculo con un </a:t>
            </a:r>
            <a:r>
              <a:rPr lang="es-ES" sz="2000" b="1" dirty="0">
                <a:solidFill>
                  <a:schemeClr val="accent5">
                    <a:lumMod val="50000"/>
                  </a:schemeClr>
                </a:solidFill>
              </a:rPr>
              <a:t>autor </a:t>
            </a:r>
            <a:r>
              <a:rPr lang="es-ES" sz="2000" dirty="0">
                <a:solidFill>
                  <a:schemeClr val="accent5">
                    <a:lumMod val="50000"/>
                  </a:schemeClr>
                </a:solidFill>
              </a:rPr>
              <a:t>de arte tradicional que habla</a:t>
            </a:r>
            <a:r>
              <a:rPr lang="es-ES" sz="2000" b="1" dirty="0">
                <a:solidFill>
                  <a:schemeClr val="accent5">
                    <a:lumMod val="50000"/>
                  </a:schemeClr>
                </a:solidFill>
              </a:rPr>
              <a:t> inglés</a:t>
            </a:r>
            <a:r>
              <a:rPr lang="es-ES" sz="2000" dirty="0">
                <a:solidFill>
                  <a:schemeClr val="accent5">
                    <a:lumMod val="50000"/>
                  </a:schemeClr>
                </a:solidFill>
              </a:rPr>
              <a:t>. No podemos </a:t>
            </a:r>
            <a:r>
              <a:rPr lang="es-ES" sz="2000" b="1" dirty="0">
                <a:solidFill>
                  <a:schemeClr val="accent5">
                    <a:lumMod val="50000"/>
                  </a:schemeClr>
                </a:solidFill>
              </a:rPr>
              <a:t>hablar fuerte</a:t>
            </a:r>
            <a:r>
              <a:rPr lang="es-ES" sz="2000" dirty="0">
                <a:solidFill>
                  <a:schemeClr val="accent5">
                    <a:lumMod val="50000"/>
                  </a:schemeClr>
                </a:solidFill>
              </a:rPr>
              <a:t>, ¿</a:t>
            </a:r>
            <a:r>
              <a:rPr lang="es-ES" sz="2000" b="1" dirty="0">
                <a:solidFill>
                  <a:schemeClr val="accent5">
                    <a:lumMod val="50000"/>
                  </a:schemeClr>
                </a:solidFill>
              </a:rPr>
              <a:t>vale</a:t>
            </a:r>
            <a:r>
              <a:rPr lang="es-ES" sz="2000" dirty="0">
                <a:solidFill>
                  <a:schemeClr val="accent5">
                    <a:lumMod val="50000"/>
                  </a:schemeClr>
                </a:solidFill>
              </a:rPr>
              <a:t>?</a:t>
            </a:r>
            <a:r>
              <a:rPr lang="en-GB" sz="2000" dirty="0">
                <a:solidFill>
                  <a:schemeClr val="accent5">
                    <a:lumMod val="50000"/>
                  </a:schemeClr>
                </a:solidFill>
              </a:rPr>
              <a:t> </a:t>
            </a: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pic>
        <p:nvPicPr>
          <p:cNvPr id="17" name="Picture 16"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4578984" cy="867128"/>
          </a:xfrm>
          <a:prstGeom prst="rect">
            <a:avLst/>
          </a:prstGeom>
        </p:spPr>
      </p:pic>
      <p:sp>
        <p:nvSpPr>
          <p:cNvPr id="2" name="Title 1"/>
          <p:cNvSpPr>
            <a:spLocks noGrp="1"/>
          </p:cNvSpPr>
          <p:nvPr>
            <p:ph type="title"/>
          </p:nvPr>
        </p:nvSpPr>
        <p:spPr>
          <a:xfrm>
            <a:off x="-61360" y="34079"/>
            <a:ext cx="5570369" cy="1325563"/>
          </a:xfrm>
        </p:spPr>
        <p:txBody>
          <a:bodyPr>
            <a:normAutofit/>
          </a:bodyPr>
          <a:lstStyle/>
          <a:p>
            <a:r>
              <a:rPr lang="en-GB" sz="2800" b="1" dirty="0" err="1">
                <a:solidFill>
                  <a:schemeClr val="bg1"/>
                </a:solidFill>
              </a:rPr>
              <a:t>Visita</a:t>
            </a:r>
            <a:r>
              <a:rPr lang="en-GB" sz="2800" b="1" dirty="0">
                <a:solidFill>
                  <a:schemeClr val="bg1"/>
                </a:solidFill>
              </a:rPr>
              <a:t> de una </a:t>
            </a:r>
            <a:r>
              <a:rPr lang="en-GB" sz="2800" b="1" dirty="0" err="1">
                <a:solidFill>
                  <a:schemeClr val="bg1"/>
                </a:solidFill>
              </a:rPr>
              <a:t>empresa</a:t>
            </a:r>
            <a:endParaRPr lang="en-GB" sz="28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C8C77C08-5026-0447-B022-A3A477524218}"/>
              </a:ext>
            </a:extLst>
          </p:cNvPr>
          <p:cNvSpPr txBox="1"/>
          <p:nvPr/>
        </p:nvSpPr>
        <p:spPr>
          <a:xfrm>
            <a:off x="4553806" y="0"/>
            <a:ext cx="522784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 lee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versión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del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texto</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escucha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toma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apuntes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Cuáles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son las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diferencias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cxnSp>
        <p:nvCxnSpPr>
          <p:cNvPr id="33" name="Straight Connector 32">
            <a:extLst>
              <a:ext uri="{FF2B5EF4-FFF2-40B4-BE49-F238E27FC236}">
                <a16:creationId xmlns:a16="http://schemas.microsoft.com/office/drawing/2014/main" id="{BBD74DD8-7FCB-49C2-AF58-C431C8FAACED}"/>
              </a:ext>
            </a:extLst>
          </p:cNvPr>
          <p:cNvCxnSpPr>
            <a:cxnSpLocks/>
          </p:cNvCxnSpPr>
          <p:nvPr/>
        </p:nvCxnSpPr>
        <p:spPr>
          <a:xfrm>
            <a:off x="4590067" y="2190663"/>
            <a:ext cx="1092276"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BD74DD8-7FCB-49C2-AF58-C431C8FAACED}"/>
              </a:ext>
            </a:extLst>
          </p:cNvPr>
          <p:cNvCxnSpPr>
            <a:cxnSpLocks/>
          </p:cNvCxnSpPr>
          <p:nvPr/>
        </p:nvCxnSpPr>
        <p:spPr>
          <a:xfrm flipV="1">
            <a:off x="8987689" y="2190663"/>
            <a:ext cx="1153838" cy="2234"/>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BD74DD8-7FCB-49C2-AF58-C431C8FAACED}"/>
              </a:ext>
            </a:extLst>
          </p:cNvPr>
          <p:cNvCxnSpPr>
            <a:cxnSpLocks/>
          </p:cNvCxnSpPr>
          <p:nvPr/>
        </p:nvCxnSpPr>
        <p:spPr>
          <a:xfrm>
            <a:off x="2832363" y="2815770"/>
            <a:ext cx="1291898"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BD74DD8-7FCB-49C2-AF58-C431C8FAACED}"/>
              </a:ext>
            </a:extLst>
          </p:cNvPr>
          <p:cNvCxnSpPr>
            <a:cxnSpLocks/>
          </p:cNvCxnSpPr>
          <p:nvPr/>
        </p:nvCxnSpPr>
        <p:spPr>
          <a:xfrm>
            <a:off x="2268244" y="3733088"/>
            <a:ext cx="818093" cy="137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BD74DD8-7FCB-49C2-AF58-C431C8FAACED}"/>
              </a:ext>
            </a:extLst>
          </p:cNvPr>
          <p:cNvCxnSpPr>
            <a:cxnSpLocks/>
          </p:cNvCxnSpPr>
          <p:nvPr/>
        </p:nvCxnSpPr>
        <p:spPr>
          <a:xfrm>
            <a:off x="3909966" y="4033455"/>
            <a:ext cx="922676"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BD74DD8-7FCB-49C2-AF58-C431C8FAACED}"/>
              </a:ext>
            </a:extLst>
          </p:cNvPr>
          <p:cNvCxnSpPr>
            <a:cxnSpLocks/>
          </p:cNvCxnSpPr>
          <p:nvPr/>
        </p:nvCxnSpPr>
        <p:spPr>
          <a:xfrm>
            <a:off x="2242356" y="4359789"/>
            <a:ext cx="922418"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BD74DD8-7FCB-49C2-AF58-C431C8FAACED}"/>
              </a:ext>
            </a:extLst>
          </p:cNvPr>
          <p:cNvCxnSpPr>
            <a:cxnSpLocks/>
          </p:cNvCxnSpPr>
          <p:nvPr/>
        </p:nvCxnSpPr>
        <p:spPr>
          <a:xfrm>
            <a:off x="6701249" y="2815770"/>
            <a:ext cx="466416"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BBD74DD8-7FCB-49C2-AF58-C431C8FAACED}"/>
              </a:ext>
            </a:extLst>
          </p:cNvPr>
          <p:cNvCxnSpPr>
            <a:cxnSpLocks/>
          </p:cNvCxnSpPr>
          <p:nvPr/>
        </p:nvCxnSpPr>
        <p:spPr>
          <a:xfrm>
            <a:off x="6279902" y="3732128"/>
            <a:ext cx="654555"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8CF4527-B954-0A41-B935-99C2825AEC45}"/>
              </a:ext>
            </a:extLst>
          </p:cNvPr>
          <p:cNvCxnSpPr>
            <a:cxnSpLocks/>
          </p:cNvCxnSpPr>
          <p:nvPr/>
        </p:nvCxnSpPr>
        <p:spPr>
          <a:xfrm>
            <a:off x="8830804" y="2815770"/>
            <a:ext cx="1127104"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D49F7ED-1CD4-8842-83BC-4A813954975D}"/>
              </a:ext>
            </a:extLst>
          </p:cNvPr>
          <p:cNvCxnSpPr>
            <a:cxnSpLocks/>
          </p:cNvCxnSpPr>
          <p:nvPr/>
        </p:nvCxnSpPr>
        <p:spPr>
          <a:xfrm>
            <a:off x="4935748" y="3144129"/>
            <a:ext cx="1019118"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1629763-0034-3347-88AE-F3FB97B8F80F}"/>
              </a:ext>
            </a:extLst>
          </p:cNvPr>
          <p:cNvCxnSpPr>
            <a:cxnSpLocks/>
          </p:cNvCxnSpPr>
          <p:nvPr/>
        </p:nvCxnSpPr>
        <p:spPr>
          <a:xfrm>
            <a:off x="3769286" y="3410221"/>
            <a:ext cx="2185579"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F9B0E60-0B87-9B47-A5EF-A775DEDE4CA0}"/>
              </a:ext>
            </a:extLst>
          </p:cNvPr>
          <p:cNvCxnSpPr>
            <a:cxnSpLocks/>
          </p:cNvCxnSpPr>
          <p:nvPr/>
        </p:nvCxnSpPr>
        <p:spPr>
          <a:xfrm>
            <a:off x="7602599" y="3725231"/>
            <a:ext cx="755143"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15B91CFF-FF38-3D40-894A-67480199342B}"/>
              </a:ext>
            </a:extLst>
          </p:cNvPr>
          <p:cNvCxnSpPr>
            <a:cxnSpLocks/>
          </p:cNvCxnSpPr>
          <p:nvPr/>
        </p:nvCxnSpPr>
        <p:spPr>
          <a:xfrm>
            <a:off x="6732732" y="4359789"/>
            <a:ext cx="869867"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0FF7C1BB-3344-B741-A209-2AF30BDA3C99}"/>
              </a:ext>
            </a:extLst>
          </p:cNvPr>
          <p:cNvCxnSpPr>
            <a:cxnSpLocks/>
          </p:cNvCxnSpPr>
          <p:nvPr/>
        </p:nvCxnSpPr>
        <p:spPr>
          <a:xfrm>
            <a:off x="5991931" y="4626290"/>
            <a:ext cx="740801"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00D80F51-B5E7-2345-BF01-E616BB4245A4}"/>
              </a:ext>
            </a:extLst>
          </p:cNvPr>
          <p:cNvCxnSpPr>
            <a:cxnSpLocks/>
          </p:cNvCxnSpPr>
          <p:nvPr/>
        </p:nvCxnSpPr>
        <p:spPr>
          <a:xfrm>
            <a:off x="8061801" y="4608126"/>
            <a:ext cx="877847"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BA2BE43-5B00-E24A-9301-757D8D6427C5}"/>
              </a:ext>
            </a:extLst>
          </p:cNvPr>
          <p:cNvCxnSpPr>
            <a:cxnSpLocks/>
          </p:cNvCxnSpPr>
          <p:nvPr/>
        </p:nvCxnSpPr>
        <p:spPr>
          <a:xfrm>
            <a:off x="3086337" y="4915020"/>
            <a:ext cx="1045344"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178BAC47-15B2-2E4F-BAEC-704059099810}"/>
              </a:ext>
            </a:extLst>
          </p:cNvPr>
          <p:cNvCxnSpPr>
            <a:cxnSpLocks/>
          </p:cNvCxnSpPr>
          <p:nvPr/>
        </p:nvCxnSpPr>
        <p:spPr>
          <a:xfrm>
            <a:off x="3511206" y="5272873"/>
            <a:ext cx="1045344"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10F0DF53-611C-B149-A461-A1187F517A8C}"/>
              </a:ext>
            </a:extLst>
          </p:cNvPr>
          <p:cNvCxnSpPr>
            <a:cxnSpLocks/>
          </p:cNvCxnSpPr>
          <p:nvPr/>
        </p:nvCxnSpPr>
        <p:spPr>
          <a:xfrm>
            <a:off x="9059472" y="5234957"/>
            <a:ext cx="1165009"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8976872-8CED-DC48-8631-FDE01EBB7961}"/>
              </a:ext>
            </a:extLst>
          </p:cNvPr>
          <p:cNvCxnSpPr>
            <a:cxnSpLocks/>
          </p:cNvCxnSpPr>
          <p:nvPr/>
        </p:nvCxnSpPr>
        <p:spPr>
          <a:xfrm>
            <a:off x="5175715" y="5539548"/>
            <a:ext cx="666588"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BE0DF621-A43E-0648-9CD7-22B1F990E1D8}"/>
              </a:ext>
            </a:extLst>
          </p:cNvPr>
          <p:cNvCxnSpPr>
            <a:cxnSpLocks/>
          </p:cNvCxnSpPr>
          <p:nvPr/>
        </p:nvCxnSpPr>
        <p:spPr>
          <a:xfrm>
            <a:off x="2236002" y="5826862"/>
            <a:ext cx="740662"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84799138-F6E2-DF41-8C61-7CAF7AEA4EBE}"/>
              </a:ext>
            </a:extLst>
          </p:cNvPr>
          <p:cNvCxnSpPr>
            <a:cxnSpLocks/>
          </p:cNvCxnSpPr>
          <p:nvPr/>
        </p:nvCxnSpPr>
        <p:spPr>
          <a:xfrm flipV="1">
            <a:off x="4744021" y="5826862"/>
            <a:ext cx="1645135" cy="815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13D6BB45-BF38-5E42-A0DA-58936C6C2DBA}"/>
              </a:ext>
            </a:extLst>
          </p:cNvPr>
          <p:cNvCxnSpPr>
            <a:cxnSpLocks/>
          </p:cNvCxnSpPr>
          <p:nvPr/>
        </p:nvCxnSpPr>
        <p:spPr>
          <a:xfrm>
            <a:off x="6581625" y="5826862"/>
            <a:ext cx="705663"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10" name="Rectangle: Rounded Corners 8">
            <a:extLst>
              <a:ext uri="{FF2B5EF4-FFF2-40B4-BE49-F238E27FC236}">
                <a16:creationId xmlns:a16="http://schemas.microsoft.com/office/drawing/2014/main" id="{AF0B35B3-BBD0-AB43-B445-64A7E3BF918F}"/>
              </a:ext>
            </a:extLst>
          </p:cNvPr>
          <p:cNvSpPr/>
          <p:nvPr/>
        </p:nvSpPr>
        <p:spPr>
          <a:xfrm>
            <a:off x="211556" y="5307044"/>
            <a:ext cx="193138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bien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2" name="Rectangle: Rounded Corners 9">
            <a:extLst>
              <a:ext uri="{FF2B5EF4-FFF2-40B4-BE49-F238E27FC236}">
                <a16:creationId xmlns:a16="http://schemas.microsoft.com/office/drawing/2014/main" id="{65AB2B71-BA34-E54C-9084-FAA00F9650E3}"/>
              </a:ext>
            </a:extLst>
          </p:cNvPr>
          <p:cNvSpPr/>
          <p:nvPr/>
        </p:nvSpPr>
        <p:spPr>
          <a:xfrm>
            <a:off x="211556" y="4679935"/>
            <a:ext cx="193138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conversación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3" name="Rectangle: Rounded Corners 10">
            <a:extLst>
              <a:ext uri="{FF2B5EF4-FFF2-40B4-BE49-F238E27FC236}">
                <a16:creationId xmlns:a16="http://schemas.microsoft.com/office/drawing/2014/main" id="{40839D66-35E9-EE4A-8948-7D214636BE2F}"/>
              </a:ext>
            </a:extLst>
          </p:cNvPr>
          <p:cNvSpPr/>
          <p:nvPr/>
        </p:nvSpPr>
        <p:spPr>
          <a:xfrm>
            <a:off x="211556" y="4051285"/>
            <a:ext cx="193138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pobre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5" name="Rectangle: Rounded Corners 11">
            <a:extLst>
              <a:ext uri="{FF2B5EF4-FFF2-40B4-BE49-F238E27FC236}">
                <a16:creationId xmlns:a16="http://schemas.microsoft.com/office/drawing/2014/main" id="{71CC22BD-86E8-704A-99EC-0C23E1222149}"/>
              </a:ext>
            </a:extLst>
          </p:cNvPr>
          <p:cNvSpPr/>
          <p:nvPr/>
        </p:nvSpPr>
        <p:spPr>
          <a:xfrm>
            <a:off x="211556" y="3420510"/>
            <a:ext cx="193138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pena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7" name="Rectangle: Rounded Corners 12">
            <a:extLst>
              <a:ext uri="{FF2B5EF4-FFF2-40B4-BE49-F238E27FC236}">
                <a16:creationId xmlns:a16="http://schemas.microsoft.com/office/drawing/2014/main" id="{D2220C2C-7019-6F44-9B8D-6B2D22A858B3}"/>
              </a:ext>
            </a:extLst>
          </p:cNvPr>
          <p:cNvSpPr/>
          <p:nvPr/>
        </p:nvSpPr>
        <p:spPr>
          <a:xfrm>
            <a:off x="211556" y="2817445"/>
            <a:ext cx="193138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famoso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8" name="Rectangle: Rounded Corners 13">
            <a:extLst>
              <a:ext uri="{FF2B5EF4-FFF2-40B4-BE49-F238E27FC236}">
                <a16:creationId xmlns:a16="http://schemas.microsoft.com/office/drawing/2014/main" id="{4014D4A8-5DE1-3B48-8F55-64C4764146DC}"/>
              </a:ext>
            </a:extLst>
          </p:cNvPr>
          <p:cNvSpPr/>
          <p:nvPr/>
        </p:nvSpPr>
        <p:spPr>
          <a:xfrm>
            <a:off x="211556" y="2205909"/>
            <a:ext cx="193138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tren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9" name="Rectangle: Rounded Corners 14">
            <a:extLst>
              <a:ext uri="{FF2B5EF4-FFF2-40B4-BE49-F238E27FC236}">
                <a16:creationId xmlns:a16="http://schemas.microsoft.com/office/drawing/2014/main" id="{20FEE7DF-553F-4545-BC8C-A68C3C9D8452}"/>
              </a:ext>
            </a:extLst>
          </p:cNvPr>
          <p:cNvSpPr/>
          <p:nvPr/>
        </p:nvSpPr>
        <p:spPr>
          <a:xfrm>
            <a:off x="3285090" y="1124578"/>
            <a:ext cx="144819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difícil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0" name="Rectangle: Rounded Corners 16">
            <a:extLst>
              <a:ext uri="{FF2B5EF4-FFF2-40B4-BE49-F238E27FC236}">
                <a16:creationId xmlns:a16="http://schemas.microsoft.com/office/drawing/2014/main" id="{C1282BEC-7B4D-2741-9691-4A7B9D0BCEB9}"/>
              </a:ext>
            </a:extLst>
          </p:cNvPr>
          <p:cNvSpPr/>
          <p:nvPr/>
        </p:nvSpPr>
        <p:spPr>
          <a:xfrm>
            <a:off x="4955305" y="1124578"/>
            <a:ext cx="1991021"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ahora</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mismo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2" name="Rectangle: Rounded Corners 17">
            <a:extLst>
              <a:ext uri="{FF2B5EF4-FFF2-40B4-BE49-F238E27FC236}">
                <a16:creationId xmlns:a16="http://schemas.microsoft.com/office/drawing/2014/main" id="{096CCDBC-069A-4A41-B6C6-D6EC9483C4AA}"/>
              </a:ext>
            </a:extLst>
          </p:cNvPr>
          <p:cNvSpPr/>
          <p:nvPr/>
        </p:nvSpPr>
        <p:spPr>
          <a:xfrm>
            <a:off x="7168351" y="1124578"/>
            <a:ext cx="1506081"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mucho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3" name="Rectangle: Rounded Corners 21">
            <a:extLst>
              <a:ext uri="{FF2B5EF4-FFF2-40B4-BE49-F238E27FC236}">
                <a16:creationId xmlns:a16="http://schemas.microsoft.com/office/drawing/2014/main" id="{D81819E4-D822-E742-B09E-D83EAE625BF2}"/>
              </a:ext>
            </a:extLst>
          </p:cNvPr>
          <p:cNvSpPr/>
          <p:nvPr/>
        </p:nvSpPr>
        <p:spPr>
          <a:xfrm>
            <a:off x="4749580" y="5926551"/>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contestar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4" name="Rectangle: Rounded Corners 22">
            <a:extLst>
              <a:ext uri="{FF2B5EF4-FFF2-40B4-BE49-F238E27FC236}">
                <a16:creationId xmlns:a16="http://schemas.microsoft.com/office/drawing/2014/main" id="{80C62B06-22B9-C14E-AE04-9A2F4F6F7E64}"/>
              </a:ext>
            </a:extLst>
          </p:cNvPr>
          <p:cNvSpPr/>
          <p:nvPr/>
        </p:nvSpPr>
        <p:spPr>
          <a:xfrm>
            <a:off x="6518751" y="593191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encontrar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6" name="Rectangle: Rounded Corners 23">
            <a:extLst>
              <a:ext uri="{FF2B5EF4-FFF2-40B4-BE49-F238E27FC236}">
                <a16:creationId xmlns:a16="http://schemas.microsoft.com/office/drawing/2014/main" id="{AF51B0E0-33BB-8F49-9AF4-39F04A6B00D3}"/>
              </a:ext>
            </a:extLst>
          </p:cNvPr>
          <p:cNvSpPr/>
          <p:nvPr/>
        </p:nvSpPr>
        <p:spPr>
          <a:xfrm>
            <a:off x="8256543" y="5945773"/>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dejar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7" name="Rectangle: Rounded Corners 24">
            <a:extLst>
              <a:ext uri="{FF2B5EF4-FFF2-40B4-BE49-F238E27FC236}">
                <a16:creationId xmlns:a16="http://schemas.microsoft.com/office/drawing/2014/main" id="{083D0699-FCFF-B549-A5DC-D55AFEF7CADB}"/>
              </a:ext>
            </a:extLst>
          </p:cNvPr>
          <p:cNvSpPr/>
          <p:nvPr/>
        </p:nvSpPr>
        <p:spPr>
          <a:xfrm>
            <a:off x="10345031" y="5361854"/>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músico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8" name="Rectangle: Rounded Corners 25">
            <a:extLst>
              <a:ext uri="{FF2B5EF4-FFF2-40B4-BE49-F238E27FC236}">
                <a16:creationId xmlns:a16="http://schemas.microsoft.com/office/drawing/2014/main" id="{21C1AC63-B746-6541-B088-8B3EB14BE32E}"/>
              </a:ext>
            </a:extLst>
          </p:cNvPr>
          <p:cNvSpPr/>
          <p:nvPr/>
        </p:nvSpPr>
        <p:spPr>
          <a:xfrm>
            <a:off x="10345031" y="4108130"/>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celebrar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9" name="Rectangle: Rounded Corners 26">
            <a:extLst>
              <a:ext uri="{FF2B5EF4-FFF2-40B4-BE49-F238E27FC236}">
                <a16:creationId xmlns:a16="http://schemas.microsoft.com/office/drawing/2014/main" id="{11081060-B74E-A545-8F4A-C703137A3412}"/>
              </a:ext>
            </a:extLst>
          </p:cNvPr>
          <p:cNvSpPr/>
          <p:nvPr/>
        </p:nvSpPr>
        <p:spPr>
          <a:xfrm>
            <a:off x="10345031" y="3481267"/>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señora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0" name="Rectangle: Rounded Corners 27">
            <a:extLst>
              <a:ext uri="{FF2B5EF4-FFF2-40B4-BE49-F238E27FC236}">
                <a16:creationId xmlns:a16="http://schemas.microsoft.com/office/drawing/2014/main" id="{CB56C573-1EE8-E144-894D-CF17E2102BF8}"/>
              </a:ext>
            </a:extLst>
          </p:cNvPr>
          <p:cNvSpPr/>
          <p:nvPr/>
        </p:nvSpPr>
        <p:spPr>
          <a:xfrm>
            <a:off x="10345031" y="2854404"/>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empezar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2" name="Rectangle: Rounded Corners 28">
            <a:extLst>
              <a:ext uri="{FF2B5EF4-FFF2-40B4-BE49-F238E27FC236}">
                <a16:creationId xmlns:a16="http://schemas.microsoft.com/office/drawing/2014/main" id="{B9970C1A-4006-9A40-B01C-6FA3C45D9B84}"/>
              </a:ext>
            </a:extLst>
          </p:cNvPr>
          <p:cNvSpPr/>
          <p:nvPr/>
        </p:nvSpPr>
        <p:spPr>
          <a:xfrm>
            <a:off x="10345031" y="2227541"/>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chino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4" name="Rectangle: Rounded Corners 29">
            <a:extLst>
              <a:ext uri="{FF2B5EF4-FFF2-40B4-BE49-F238E27FC236}">
                <a16:creationId xmlns:a16="http://schemas.microsoft.com/office/drawing/2014/main" id="{4C99CD4F-F7AB-4348-B592-F1E68B9BB7DE}"/>
              </a:ext>
            </a:extLst>
          </p:cNvPr>
          <p:cNvSpPr/>
          <p:nvPr/>
        </p:nvSpPr>
        <p:spPr>
          <a:xfrm>
            <a:off x="10345031" y="1600678"/>
            <a:ext cx="1543051"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bajo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5" name="Rectangle: Rounded Corners 17">
            <a:extLst>
              <a:ext uri="{FF2B5EF4-FFF2-40B4-BE49-F238E27FC236}">
                <a16:creationId xmlns:a16="http://schemas.microsoft.com/office/drawing/2014/main" id="{976AC043-35BD-BC46-AD01-C2725C3636DB}"/>
              </a:ext>
            </a:extLst>
          </p:cNvPr>
          <p:cNvSpPr/>
          <p:nvPr/>
        </p:nvSpPr>
        <p:spPr>
          <a:xfrm>
            <a:off x="8896456" y="1124578"/>
            <a:ext cx="1679095"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diferente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6" name="Rectangle: Rounded Corners 25">
            <a:extLst>
              <a:ext uri="{FF2B5EF4-FFF2-40B4-BE49-F238E27FC236}">
                <a16:creationId xmlns:a16="http://schemas.microsoft.com/office/drawing/2014/main" id="{FE966198-2B35-754E-A7A7-771009B7882C}"/>
              </a:ext>
            </a:extLst>
          </p:cNvPr>
          <p:cNvSpPr/>
          <p:nvPr/>
        </p:nvSpPr>
        <p:spPr>
          <a:xfrm>
            <a:off x="10345031" y="4734993"/>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útil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7" name="Rectangle: Rounded Corners 21">
            <a:extLst>
              <a:ext uri="{FF2B5EF4-FFF2-40B4-BE49-F238E27FC236}">
                <a16:creationId xmlns:a16="http://schemas.microsoft.com/office/drawing/2014/main" id="{180F5E81-DBC3-D140-9749-3AD35BB46B61}"/>
              </a:ext>
            </a:extLst>
          </p:cNvPr>
          <p:cNvSpPr/>
          <p:nvPr/>
        </p:nvSpPr>
        <p:spPr>
          <a:xfrm>
            <a:off x="2900127" y="5926551"/>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gritar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8" name="Rectangle: Rounded Corners 13">
            <a:extLst>
              <a:ext uri="{FF2B5EF4-FFF2-40B4-BE49-F238E27FC236}">
                <a16:creationId xmlns:a16="http://schemas.microsoft.com/office/drawing/2014/main" id="{132899B3-8147-6343-8B19-5D79B97F0F10}"/>
              </a:ext>
            </a:extLst>
          </p:cNvPr>
          <p:cNvSpPr/>
          <p:nvPr/>
        </p:nvSpPr>
        <p:spPr>
          <a:xfrm>
            <a:off x="211556" y="1582075"/>
            <a:ext cx="193138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entonces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5" name="Rectangle: Rounded Corners 14">
            <a:extLst>
              <a:ext uri="{FF2B5EF4-FFF2-40B4-BE49-F238E27FC236}">
                <a16:creationId xmlns:a16="http://schemas.microsoft.com/office/drawing/2014/main" id="{987B37B0-769D-4E60-B58D-1007B525E722}"/>
              </a:ext>
            </a:extLst>
          </p:cNvPr>
          <p:cNvSpPr/>
          <p:nvPr/>
        </p:nvSpPr>
        <p:spPr>
          <a:xfrm>
            <a:off x="221530" y="2205909"/>
            <a:ext cx="1911089"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tren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9" name="Rectangle: Rounded Corners 14">
            <a:extLst>
              <a:ext uri="{FF2B5EF4-FFF2-40B4-BE49-F238E27FC236}">
                <a16:creationId xmlns:a16="http://schemas.microsoft.com/office/drawing/2014/main" id="{AFEBFACA-3DE1-2646-8971-0FE41AEE03CC}"/>
              </a:ext>
            </a:extLst>
          </p:cNvPr>
          <p:cNvSpPr/>
          <p:nvPr/>
        </p:nvSpPr>
        <p:spPr>
          <a:xfrm>
            <a:off x="7165941" y="1108601"/>
            <a:ext cx="1510900"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mucho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0" name="Rectangle: Rounded Corners 14">
            <a:extLst>
              <a:ext uri="{FF2B5EF4-FFF2-40B4-BE49-F238E27FC236}">
                <a16:creationId xmlns:a16="http://schemas.microsoft.com/office/drawing/2014/main" id="{16692BA0-D39B-6C4F-A4F0-D1B5447750A4}"/>
              </a:ext>
            </a:extLst>
          </p:cNvPr>
          <p:cNvSpPr/>
          <p:nvPr/>
        </p:nvSpPr>
        <p:spPr>
          <a:xfrm>
            <a:off x="221701" y="2815770"/>
            <a:ext cx="1911089"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famos</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1" name="Rectangle: Rounded Corners 14">
            <a:extLst>
              <a:ext uri="{FF2B5EF4-FFF2-40B4-BE49-F238E27FC236}">
                <a16:creationId xmlns:a16="http://schemas.microsoft.com/office/drawing/2014/main" id="{0A4B45F3-9A79-704C-9783-9A4ADFA07C5A}"/>
              </a:ext>
            </a:extLst>
          </p:cNvPr>
          <p:cNvSpPr/>
          <p:nvPr/>
        </p:nvSpPr>
        <p:spPr>
          <a:xfrm>
            <a:off x="10345031" y="1600678"/>
            <a:ext cx="1539836"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bajo</a:t>
            </a:r>
          </a:p>
        </p:txBody>
      </p:sp>
      <p:sp>
        <p:nvSpPr>
          <p:cNvPr id="142" name="Rectangle: Rounded Corners 14">
            <a:extLst>
              <a:ext uri="{FF2B5EF4-FFF2-40B4-BE49-F238E27FC236}">
                <a16:creationId xmlns:a16="http://schemas.microsoft.com/office/drawing/2014/main" id="{746180BA-2B57-144C-8CE1-762915B5CAC3}"/>
              </a:ext>
            </a:extLst>
          </p:cNvPr>
          <p:cNvSpPr/>
          <p:nvPr/>
        </p:nvSpPr>
        <p:spPr>
          <a:xfrm>
            <a:off x="215344" y="1582075"/>
            <a:ext cx="1931380"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entonces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3" name="Rectangle: Rounded Corners 14">
            <a:extLst>
              <a:ext uri="{FF2B5EF4-FFF2-40B4-BE49-F238E27FC236}">
                <a16:creationId xmlns:a16="http://schemas.microsoft.com/office/drawing/2014/main" id="{48AF5E21-2385-B343-8391-FF2AFE109C7E}"/>
              </a:ext>
            </a:extLst>
          </p:cNvPr>
          <p:cNvSpPr/>
          <p:nvPr/>
        </p:nvSpPr>
        <p:spPr>
          <a:xfrm>
            <a:off x="10345031" y="3483952"/>
            <a:ext cx="1539836"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señora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4" name="Rectangle: Rounded Corners 14">
            <a:extLst>
              <a:ext uri="{FF2B5EF4-FFF2-40B4-BE49-F238E27FC236}">
                <a16:creationId xmlns:a16="http://schemas.microsoft.com/office/drawing/2014/main" id="{0B9FB3DC-F923-CC4D-8D9E-A18D286554A9}"/>
              </a:ext>
            </a:extLst>
          </p:cNvPr>
          <p:cNvSpPr/>
          <p:nvPr/>
        </p:nvSpPr>
        <p:spPr>
          <a:xfrm>
            <a:off x="4955304" y="1112046"/>
            <a:ext cx="1991021"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ahora</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mismo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5" name="Rectangle: Rounded Corners 14">
            <a:extLst>
              <a:ext uri="{FF2B5EF4-FFF2-40B4-BE49-F238E27FC236}">
                <a16:creationId xmlns:a16="http://schemas.microsoft.com/office/drawing/2014/main" id="{41B4D5E2-8CD6-BF4B-8EC3-FA55AA54CCAA}"/>
              </a:ext>
            </a:extLst>
          </p:cNvPr>
          <p:cNvSpPr/>
          <p:nvPr/>
        </p:nvSpPr>
        <p:spPr>
          <a:xfrm>
            <a:off x="6518750" y="5926551"/>
            <a:ext cx="1543051"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encontrar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6" name="Rectangle: Rounded Corners 14">
            <a:extLst>
              <a:ext uri="{FF2B5EF4-FFF2-40B4-BE49-F238E27FC236}">
                <a16:creationId xmlns:a16="http://schemas.microsoft.com/office/drawing/2014/main" id="{0FF47438-FC54-EF40-A5A1-496C6461B7E2}"/>
              </a:ext>
            </a:extLst>
          </p:cNvPr>
          <p:cNvSpPr/>
          <p:nvPr/>
        </p:nvSpPr>
        <p:spPr>
          <a:xfrm>
            <a:off x="201720" y="4051285"/>
            <a:ext cx="1944093"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4472C4">
                    <a:lumMod val="50000"/>
                  </a:srgbClr>
                </a:solidFill>
                <a:latin typeface="Century Gothic" panose="020F0302020204030204"/>
              </a:rPr>
              <a:t>pobre</a:t>
            </a:r>
            <a:r>
              <a:rPr lang="en-GB" sz="2000" b="1" noProof="0" dirty="0" err="1">
                <a:solidFill>
                  <a:srgbClr val="4472C4">
                    <a:lumMod val="50000"/>
                  </a:srgbClr>
                </a:solidFill>
                <a:latin typeface="Century Gothic" panose="020F0302020204030204"/>
              </a:rPr>
              <a:t>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47" name="Rectangle: Rounded Corners 14">
            <a:extLst>
              <a:ext uri="{FF2B5EF4-FFF2-40B4-BE49-F238E27FC236}">
                <a16:creationId xmlns:a16="http://schemas.microsoft.com/office/drawing/2014/main" id="{322BC3FD-DD6E-FB49-B2EC-B61134BDBCBD}"/>
              </a:ext>
            </a:extLst>
          </p:cNvPr>
          <p:cNvSpPr/>
          <p:nvPr/>
        </p:nvSpPr>
        <p:spPr>
          <a:xfrm>
            <a:off x="8253104" y="5945773"/>
            <a:ext cx="1549928"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4472C4">
                    <a:lumMod val="50000"/>
                  </a:srgbClr>
                </a:solidFill>
                <a:latin typeface="Century Gothic" panose="020F0302020204030204"/>
              </a:rPr>
              <a:t>dejar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48" name="Rectangle: Rounded Corners 14">
            <a:extLst>
              <a:ext uri="{FF2B5EF4-FFF2-40B4-BE49-F238E27FC236}">
                <a16:creationId xmlns:a16="http://schemas.microsoft.com/office/drawing/2014/main" id="{94062735-02F3-5B40-9ED2-F49F0ACD5C63}"/>
              </a:ext>
            </a:extLst>
          </p:cNvPr>
          <p:cNvSpPr/>
          <p:nvPr/>
        </p:nvSpPr>
        <p:spPr>
          <a:xfrm>
            <a:off x="208078" y="3410221"/>
            <a:ext cx="1931379"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4472C4">
                    <a:lumMod val="50000"/>
                  </a:srgbClr>
                </a:solidFill>
                <a:latin typeface="Century Gothic" panose="020F0302020204030204"/>
              </a:rPr>
              <a:t>pena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49" name="Rectangle: Rounded Corners 14">
            <a:extLst>
              <a:ext uri="{FF2B5EF4-FFF2-40B4-BE49-F238E27FC236}">
                <a16:creationId xmlns:a16="http://schemas.microsoft.com/office/drawing/2014/main" id="{64AA64F4-C284-0545-8B97-8A8A185F39F5}"/>
              </a:ext>
            </a:extLst>
          </p:cNvPr>
          <p:cNvSpPr/>
          <p:nvPr/>
        </p:nvSpPr>
        <p:spPr>
          <a:xfrm>
            <a:off x="8897160" y="1121833"/>
            <a:ext cx="1673565"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4472C4">
                    <a:lumMod val="50000"/>
                  </a:srgbClr>
                </a:solidFill>
                <a:latin typeface="Century Gothic" panose="020F0302020204030204"/>
              </a:rPr>
              <a:t>diferente</a:t>
            </a:r>
            <a:r>
              <a:rPr lang="en-GB" sz="2000" b="1" noProof="0" dirty="0" err="1">
                <a:solidFill>
                  <a:srgbClr val="4472C4">
                    <a:lumMod val="50000"/>
                  </a:srgbClr>
                </a:solidFill>
                <a:latin typeface="Century Gothic" panose="020F0302020204030204"/>
              </a:rPr>
              <a:t>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50" name="Rectangle: Rounded Corners 14">
            <a:extLst>
              <a:ext uri="{FF2B5EF4-FFF2-40B4-BE49-F238E27FC236}">
                <a16:creationId xmlns:a16="http://schemas.microsoft.com/office/drawing/2014/main" id="{F03D7A2C-6D2B-EB49-83BA-5EB5CDF19857}"/>
              </a:ext>
            </a:extLst>
          </p:cNvPr>
          <p:cNvSpPr/>
          <p:nvPr/>
        </p:nvSpPr>
        <p:spPr>
          <a:xfrm>
            <a:off x="208078" y="4672957"/>
            <a:ext cx="1931379"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4472C4">
                    <a:lumMod val="50000"/>
                  </a:srgbClr>
                </a:solidFill>
                <a:latin typeface="Century Gothic" panose="020F0302020204030204"/>
              </a:rPr>
              <a:t>conversación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51" name="Rectangle: Rounded Corners 14">
            <a:extLst>
              <a:ext uri="{FF2B5EF4-FFF2-40B4-BE49-F238E27FC236}">
                <a16:creationId xmlns:a16="http://schemas.microsoft.com/office/drawing/2014/main" id="{E1F2BFED-D397-8C4B-881D-09A8B571A6ED}"/>
              </a:ext>
            </a:extLst>
          </p:cNvPr>
          <p:cNvSpPr/>
          <p:nvPr/>
        </p:nvSpPr>
        <p:spPr>
          <a:xfrm>
            <a:off x="4755257" y="5936342"/>
            <a:ext cx="1529976"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4472C4">
                    <a:lumMod val="50000"/>
                  </a:srgbClr>
                </a:solidFill>
                <a:latin typeface="Century Gothic" panose="020F0302020204030204"/>
              </a:rPr>
              <a:t>contestar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52" name="Rectangle: Rounded Corners 14">
            <a:extLst>
              <a:ext uri="{FF2B5EF4-FFF2-40B4-BE49-F238E27FC236}">
                <a16:creationId xmlns:a16="http://schemas.microsoft.com/office/drawing/2014/main" id="{6255F8CF-D789-E347-B5BC-9CC8AC0650CE}"/>
              </a:ext>
            </a:extLst>
          </p:cNvPr>
          <p:cNvSpPr/>
          <p:nvPr/>
        </p:nvSpPr>
        <p:spPr>
          <a:xfrm>
            <a:off x="3285090" y="1121833"/>
            <a:ext cx="1461997"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4472C4">
                    <a:lumMod val="50000"/>
                  </a:srgbClr>
                </a:solidFill>
                <a:latin typeface="Century Gothic" panose="020F0302020204030204"/>
              </a:rPr>
              <a:t>difícil</a:t>
            </a:r>
            <a:r>
              <a:rPr lang="en-GB" sz="2000" b="1" noProof="0" dirty="0" err="1">
                <a:solidFill>
                  <a:srgbClr val="4472C4">
                    <a:lumMod val="50000"/>
                  </a:srgbClr>
                </a:solidFill>
                <a:latin typeface="Century Gothic" panose="020F0302020204030204"/>
              </a:rPr>
              <a:t>es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53" name="Rectangle: Rounded Corners 14">
            <a:extLst>
              <a:ext uri="{FF2B5EF4-FFF2-40B4-BE49-F238E27FC236}">
                <a16:creationId xmlns:a16="http://schemas.microsoft.com/office/drawing/2014/main" id="{FA34003A-D729-1144-B298-90D3E2FBD249}"/>
              </a:ext>
            </a:extLst>
          </p:cNvPr>
          <p:cNvSpPr/>
          <p:nvPr/>
        </p:nvSpPr>
        <p:spPr>
          <a:xfrm>
            <a:off x="10350972" y="4739468"/>
            <a:ext cx="1527954"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4472C4">
                    <a:lumMod val="50000"/>
                  </a:srgbClr>
                </a:solidFill>
                <a:latin typeface="Century Gothic" panose="020F0302020204030204"/>
              </a:rPr>
              <a:t>útil</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54" name="Rectangle: Rounded Corners 14">
            <a:extLst>
              <a:ext uri="{FF2B5EF4-FFF2-40B4-BE49-F238E27FC236}">
                <a16:creationId xmlns:a16="http://schemas.microsoft.com/office/drawing/2014/main" id="{73290F4F-F412-AE44-AD00-24F7202CA044}"/>
              </a:ext>
            </a:extLst>
          </p:cNvPr>
          <p:cNvSpPr/>
          <p:nvPr/>
        </p:nvSpPr>
        <p:spPr>
          <a:xfrm>
            <a:off x="10346369" y="2856194"/>
            <a:ext cx="1537161"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4472C4">
                    <a:lumMod val="50000"/>
                  </a:srgbClr>
                </a:solidFill>
                <a:latin typeface="Century Gothic" panose="020F0302020204030204"/>
              </a:rPr>
              <a:t>empezar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55" name="Rectangle: Rounded Corners 14">
            <a:extLst>
              <a:ext uri="{FF2B5EF4-FFF2-40B4-BE49-F238E27FC236}">
                <a16:creationId xmlns:a16="http://schemas.microsoft.com/office/drawing/2014/main" id="{54A4BA94-6CED-D84E-9722-ADEA63C18F40}"/>
              </a:ext>
            </a:extLst>
          </p:cNvPr>
          <p:cNvSpPr/>
          <p:nvPr/>
        </p:nvSpPr>
        <p:spPr>
          <a:xfrm>
            <a:off x="10346369" y="4111710"/>
            <a:ext cx="1537161"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4472C4">
                    <a:lumMod val="50000"/>
                  </a:srgbClr>
                </a:solidFill>
                <a:latin typeface="Century Gothic" panose="020F0302020204030204"/>
              </a:rPr>
              <a:t>celebrar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56" name="Rectangle: Rounded Corners 14">
            <a:extLst>
              <a:ext uri="{FF2B5EF4-FFF2-40B4-BE49-F238E27FC236}">
                <a16:creationId xmlns:a16="http://schemas.microsoft.com/office/drawing/2014/main" id="{13209BD3-BDD6-2C40-821B-37D018C7E8C1}"/>
              </a:ext>
            </a:extLst>
          </p:cNvPr>
          <p:cNvSpPr/>
          <p:nvPr/>
        </p:nvSpPr>
        <p:spPr>
          <a:xfrm>
            <a:off x="10346369" y="5367228"/>
            <a:ext cx="1537161"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4472C4">
                    <a:lumMod val="50000"/>
                  </a:srgbClr>
                </a:solidFill>
                <a:latin typeface="Century Gothic" panose="020F0302020204030204"/>
              </a:rPr>
              <a:t>músico</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57" name="Rectangle: Rounded Corners 14">
            <a:extLst>
              <a:ext uri="{FF2B5EF4-FFF2-40B4-BE49-F238E27FC236}">
                <a16:creationId xmlns:a16="http://schemas.microsoft.com/office/drawing/2014/main" id="{71303F7A-12F0-9D4D-9146-99ADAA0343E4}"/>
              </a:ext>
            </a:extLst>
          </p:cNvPr>
          <p:cNvSpPr/>
          <p:nvPr/>
        </p:nvSpPr>
        <p:spPr>
          <a:xfrm>
            <a:off x="10346369" y="2228436"/>
            <a:ext cx="1537161"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F0302020204030204"/>
              </a:rPr>
              <a:t>chino</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58" name="Rectangle: Rounded Corners 14">
            <a:extLst>
              <a:ext uri="{FF2B5EF4-FFF2-40B4-BE49-F238E27FC236}">
                <a16:creationId xmlns:a16="http://schemas.microsoft.com/office/drawing/2014/main" id="{21353245-93CA-CE44-A63B-DAF0D370DCBF}"/>
              </a:ext>
            </a:extLst>
          </p:cNvPr>
          <p:cNvSpPr/>
          <p:nvPr/>
        </p:nvSpPr>
        <p:spPr>
          <a:xfrm>
            <a:off x="2909714" y="5926551"/>
            <a:ext cx="1537161"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4472C4">
                    <a:lumMod val="50000"/>
                  </a:srgbClr>
                </a:solidFill>
                <a:latin typeface="Century Gothic" panose="020F0302020204030204"/>
              </a:rPr>
              <a:t>gritar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59" name="Rectangle: Rounded Corners 14">
            <a:extLst>
              <a:ext uri="{FF2B5EF4-FFF2-40B4-BE49-F238E27FC236}">
                <a16:creationId xmlns:a16="http://schemas.microsoft.com/office/drawing/2014/main" id="{FB958033-6F15-6445-B2B0-B7AA5C405835}"/>
              </a:ext>
            </a:extLst>
          </p:cNvPr>
          <p:cNvSpPr/>
          <p:nvPr/>
        </p:nvSpPr>
        <p:spPr>
          <a:xfrm>
            <a:off x="208078" y="5307044"/>
            <a:ext cx="1931379"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F0302020204030204"/>
              </a:rPr>
              <a:t>bien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5" name="Rectangle: Rounded Corners 4">
            <a:extLst>
              <a:ext uri="{FF2B5EF4-FFF2-40B4-BE49-F238E27FC236}">
                <a16:creationId xmlns:a16="http://schemas.microsoft.com/office/drawing/2014/main" id="{E67A6EC8-A673-43CC-869F-8E8A28A520A0}"/>
              </a:ext>
            </a:extLst>
          </p:cNvPr>
          <p:cNvSpPr/>
          <p:nvPr/>
        </p:nvSpPr>
        <p:spPr>
          <a:xfrm>
            <a:off x="6354922" y="4059179"/>
            <a:ext cx="327656" cy="240061"/>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1719776F-CA9E-4BE9-B2AD-488A95543F7F}"/>
              </a:ext>
            </a:extLst>
          </p:cNvPr>
          <p:cNvSpPr txBox="1"/>
          <p:nvPr/>
        </p:nvSpPr>
        <p:spPr>
          <a:xfrm>
            <a:off x="6052029" y="3991877"/>
            <a:ext cx="933442" cy="369332"/>
          </a:xfrm>
          <a:prstGeom prst="rect">
            <a:avLst/>
          </a:prstGeom>
          <a:noFill/>
        </p:spPr>
        <p:txBody>
          <a:bodyPr wrap="square" rtlCol="0">
            <a:spAutoFit/>
          </a:bodyPr>
          <a:lstStyle/>
          <a:p>
            <a:pPr algn="ctr"/>
            <a:r>
              <a:rPr lang="en-GB" b="1" dirty="0">
                <a:solidFill>
                  <a:srgbClr val="FF9300"/>
                </a:solidFill>
              </a:rPr>
              <a:t>una</a:t>
            </a:r>
          </a:p>
        </p:txBody>
      </p:sp>
    </p:spTree>
    <p:extLst>
      <p:ext uri="{BB962C8B-B14F-4D97-AF65-F5344CB8AC3E}">
        <p14:creationId xmlns:p14="http://schemas.microsoft.com/office/powerpoint/2010/main" val="306253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0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4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7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4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8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4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8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50"/>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8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51"/>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92"/>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152"/>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93"/>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153"/>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97"/>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154"/>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99"/>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155"/>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100"/>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156"/>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nodeType="clickEffect">
                                  <p:stCondLst>
                                    <p:cond delay="0"/>
                                  </p:stCondLst>
                                  <p:childTnLst>
                                    <p:set>
                                      <p:cBhvr>
                                        <p:cTn id="162" dur="1" fill="hold">
                                          <p:stCondLst>
                                            <p:cond delay="0"/>
                                          </p:stCondLst>
                                        </p:cTn>
                                        <p:tgtEl>
                                          <p:spTgt spid="101"/>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157"/>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nodeType="clickEffect">
                                  <p:stCondLst>
                                    <p:cond delay="0"/>
                                  </p:stCondLst>
                                  <p:childTnLst>
                                    <p:set>
                                      <p:cBhvr>
                                        <p:cTn id="170" dur="1" fill="hold">
                                          <p:stCondLst>
                                            <p:cond delay="0"/>
                                          </p:stCondLst>
                                        </p:cTn>
                                        <p:tgtEl>
                                          <p:spTgt spid="104"/>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158"/>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nodeType="clickEffect">
                                  <p:stCondLst>
                                    <p:cond delay="0"/>
                                  </p:stCondLst>
                                  <p:childTnLst>
                                    <p:set>
                                      <p:cBhvr>
                                        <p:cTn id="178" dur="1" fill="hold">
                                          <p:stCondLst>
                                            <p:cond delay="0"/>
                                          </p:stCondLst>
                                        </p:cTn>
                                        <p:tgtEl>
                                          <p:spTgt spid="107"/>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5" grpId="0" animBg="1"/>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856" y="283282"/>
            <a:ext cx="10056971" cy="636904"/>
          </a:xfrm>
        </p:spPr>
        <p:txBody>
          <a:bodyPr>
            <a:noAutofit/>
          </a:bodyPr>
          <a:lstStyle/>
          <a:p>
            <a:r>
              <a:rPr lang="en-GB" sz="2400" b="1" dirty="0" err="1"/>
              <a:t>En</a:t>
            </a:r>
            <a:r>
              <a:rPr lang="en-GB" sz="2400" b="1" dirty="0"/>
              <a:t> el </a:t>
            </a:r>
            <a:r>
              <a:rPr lang="en-GB" sz="2400" b="1" dirty="0" err="1"/>
              <a:t>evento</a:t>
            </a:r>
            <a:r>
              <a:rPr lang="en-GB" sz="2400" b="1" dirty="0"/>
              <a:t> </a:t>
            </a:r>
            <a:r>
              <a:rPr lang="en-GB" sz="2400" b="1" dirty="0" err="1"/>
              <a:t>sobre</a:t>
            </a:r>
            <a:r>
              <a:rPr lang="en-GB" sz="2400" b="1" dirty="0"/>
              <a:t> </a:t>
            </a:r>
            <a:r>
              <a:rPr lang="en-GB" sz="2400" b="1" dirty="0" err="1"/>
              <a:t>empresas</a:t>
            </a:r>
            <a:r>
              <a:rPr lang="en-GB" sz="2400" b="1" dirty="0"/>
              <a:t> hay un </a:t>
            </a:r>
            <a:r>
              <a:rPr lang="en-GB" sz="2400" b="1" dirty="0" err="1"/>
              <a:t>folleto</a:t>
            </a:r>
            <a:r>
              <a:rPr lang="en-GB" sz="2400" b="1" dirty="0"/>
              <a:t>* con </a:t>
            </a:r>
            <a:r>
              <a:rPr lang="en-GB" sz="2400" b="1" dirty="0" err="1"/>
              <a:t>información</a:t>
            </a:r>
            <a:r>
              <a:rPr lang="en-GB" sz="2400" b="1" dirty="0"/>
              <a:t> </a:t>
            </a:r>
            <a:r>
              <a:rPr lang="en-GB" sz="2400" b="1" dirty="0" err="1"/>
              <a:t>en</a:t>
            </a:r>
            <a:r>
              <a:rPr lang="en-GB" sz="2400" b="1" dirty="0"/>
              <a:t> </a:t>
            </a:r>
            <a:r>
              <a:rPr lang="en-GB" sz="2400" b="1" dirty="0" err="1"/>
              <a:t>inglés</a:t>
            </a:r>
            <a:r>
              <a:rPr lang="en-GB" sz="2400" b="1" dirty="0"/>
              <a:t>. ¿</a:t>
            </a:r>
            <a:r>
              <a:rPr lang="en-GB" sz="2400" b="1" dirty="0" err="1"/>
              <a:t>Cómo</a:t>
            </a:r>
            <a:r>
              <a:rPr lang="en-GB" sz="2400" b="1" dirty="0"/>
              <a:t> lo escribes </a:t>
            </a:r>
            <a:r>
              <a:rPr lang="en-GB" sz="2400" b="1" dirty="0" err="1"/>
              <a:t>en</a:t>
            </a:r>
            <a:r>
              <a:rPr lang="en-GB" sz="2400" b="1" dirty="0"/>
              <a:t> </a:t>
            </a:r>
            <a:r>
              <a:rPr lang="en-GB" sz="2400" b="1" dirty="0" err="1"/>
              <a:t>español</a:t>
            </a:r>
            <a:r>
              <a:rPr lang="en-GB" sz="2400" b="1" dirty="0"/>
              <a:t>? </a:t>
            </a:r>
            <a:r>
              <a:rPr lang="en-GB" sz="2400" b="1" dirty="0" err="1"/>
              <a:t>Debes</a:t>
            </a:r>
            <a:r>
              <a:rPr lang="en-GB" sz="2400" b="1" dirty="0"/>
              <a:t> usar el </a:t>
            </a:r>
            <a:r>
              <a:rPr lang="en-GB" sz="2400" b="1" dirty="0" err="1"/>
              <a:t>presente</a:t>
            </a:r>
            <a:r>
              <a:rPr lang="en-GB" sz="2400" b="1" dirty="0"/>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29333" y="258192"/>
            <a:ext cx="1598811" cy="43607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04" tIns="45719" rIns="91404" bIns="45719" rtlCol="0" anchor="ctr"/>
          <a:lstStyle/>
          <a:p>
            <a:pPr algn="ctr" defTabSz="913969">
              <a:defRPr/>
            </a:pPr>
            <a:r>
              <a:rPr lang="en-GB" sz="2400" b="1" dirty="0" err="1">
                <a:solidFill>
                  <a:prstClr val="white"/>
                </a:solidFill>
                <a:latin typeface="Century Gothic" panose="020B0502020202020204" pitchFamily="34" charset="0"/>
              </a:rPr>
              <a:t>escribir</a:t>
            </a:r>
            <a:endParaRPr lang="en-GB" sz="2667" b="1" dirty="0">
              <a:solidFill>
                <a:prstClr val="white"/>
              </a:solidFill>
              <a:latin typeface="Century Gothic" panose="020B0502020202020204" pitchFamily="34" charset="0"/>
            </a:endParaRPr>
          </a:p>
        </p:txBody>
      </p:sp>
      <p:sp>
        <p:nvSpPr>
          <p:cNvPr id="5" name="CuadroTexto 4">
            <a:extLst>
              <a:ext uri="{FF2B5EF4-FFF2-40B4-BE49-F238E27FC236}">
                <a16:creationId xmlns:a16="http://schemas.microsoft.com/office/drawing/2014/main" id="{ABF4A07D-9888-C44B-BD34-16555DA99AD3}"/>
              </a:ext>
            </a:extLst>
          </p:cNvPr>
          <p:cNvSpPr txBox="1"/>
          <p:nvPr/>
        </p:nvSpPr>
        <p:spPr>
          <a:xfrm>
            <a:off x="9407236" y="1060849"/>
            <a:ext cx="1875835" cy="400110"/>
          </a:xfrm>
          <a:prstGeom prst="rect">
            <a:avLst/>
          </a:prstGeom>
          <a:noFill/>
        </p:spPr>
        <p:txBody>
          <a:bodyPr wrap="none" rtlCol="0">
            <a:spAutoFit/>
          </a:bodyPr>
          <a:lstStyle/>
          <a:p>
            <a:pPr algn="l"/>
            <a:r>
              <a:rPr lang="es-GB" sz="2000" dirty="0">
                <a:solidFill>
                  <a:schemeClr val="accent5">
                    <a:lumMod val="50000"/>
                  </a:schemeClr>
                </a:solidFill>
              </a:rPr>
              <a:t>*folleto = flyer</a:t>
            </a:r>
          </a:p>
        </p:txBody>
      </p:sp>
      <p:sp>
        <p:nvSpPr>
          <p:cNvPr id="11" name="TextBox 7">
            <a:extLst>
              <a:ext uri="{FF2B5EF4-FFF2-40B4-BE49-F238E27FC236}">
                <a16:creationId xmlns:a16="http://schemas.microsoft.com/office/drawing/2014/main" id="{723B77FE-5A3F-FC43-A61E-C2FD2A61A79B}"/>
              </a:ext>
            </a:extLst>
          </p:cNvPr>
          <p:cNvSpPr txBox="1"/>
          <p:nvPr/>
        </p:nvSpPr>
        <p:spPr>
          <a:xfrm>
            <a:off x="442209" y="1090545"/>
            <a:ext cx="8965027" cy="5170646"/>
          </a:xfrm>
          <a:prstGeom prst="rect">
            <a:avLst/>
          </a:prstGeom>
          <a:solidFill>
            <a:schemeClr val="accent6">
              <a:lumMod val="20000"/>
              <a:lumOff val="80000"/>
            </a:schemeClr>
          </a:solidFill>
        </p:spPr>
        <p:txBody>
          <a:bodyPr wrap="square" rtlCol="0">
            <a:spAutoFit/>
          </a:bodyPr>
          <a:lstStyle/>
          <a:p>
            <a:pPr algn="l"/>
            <a:r>
              <a:rPr lang="en-US" sz="2200" dirty="0">
                <a:solidFill>
                  <a:schemeClr val="accent5">
                    <a:lumMod val="50000"/>
                  </a:schemeClr>
                </a:solidFill>
              </a:rPr>
              <a:t>Tomorrow you are going to school.</a:t>
            </a:r>
          </a:p>
          <a:p>
            <a:pPr algn="l"/>
            <a:r>
              <a:rPr lang="en-US" sz="2200" dirty="0">
                <a:solidFill>
                  <a:schemeClr val="accent5">
                    <a:lumMod val="50000"/>
                  </a:schemeClr>
                </a:solidFill>
              </a:rPr>
              <a:t>Next week you are studying for an exam.</a:t>
            </a:r>
          </a:p>
          <a:p>
            <a:pPr algn="l"/>
            <a:r>
              <a:rPr lang="en-US" sz="2200" dirty="0">
                <a:solidFill>
                  <a:schemeClr val="accent5">
                    <a:lumMod val="50000"/>
                  </a:schemeClr>
                </a:solidFill>
              </a:rPr>
              <a:t>Next month you are playing an important game with your team.</a:t>
            </a:r>
          </a:p>
          <a:p>
            <a:pPr algn="l"/>
            <a:r>
              <a:rPr lang="en-US" sz="2200" dirty="0">
                <a:solidFill>
                  <a:schemeClr val="accent5">
                    <a:lumMod val="50000"/>
                  </a:schemeClr>
                </a:solidFill>
              </a:rPr>
              <a:t>Next summer you are working in the afternoons to earn a little bit of money.</a:t>
            </a:r>
          </a:p>
          <a:p>
            <a:pPr algn="l"/>
            <a:r>
              <a:rPr lang="en-US" sz="2200" dirty="0">
                <a:solidFill>
                  <a:schemeClr val="accent5">
                    <a:lumMod val="50000"/>
                  </a:schemeClr>
                </a:solidFill>
              </a:rPr>
              <a:t>Next year you are finishing your studies.</a:t>
            </a:r>
          </a:p>
          <a:p>
            <a:pPr algn="l"/>
            <a:endParaRPr lang="en-US" sz="2200" dirty="0">
              <a:solidFill>
                <a:schemeClr val="accent5">
                  <a:lumMod val="50000"/>
                </a:schemeClr>
              </a:solidFill>
            </a:endParaRPr>
          </a:p>
          <a:p>
            <a:pPr algn="l"/>
            <a:r>
              <a:rPr lang="en-US" sz="2200" dirty="0">
                <a:solidFill>
                  <a:schemeClr val="accent5">
                    <a:lumMod val="50000"/>
                  </a:schemeClr>
                </a:solidFill>
              </a:rPr>
              <a:t>And what are you doing afterwards?</a:t>
            </a:r>
          </a:p>
          <a:p>
            <a:pPr algn="l"/>
            <a:endParaRPr lang="en-US" sz="2200" dirty="0">
              <a:solidFill>
                <a:schemeClr val="accent5">
                  <a:lumMod val="50000"/>
                </a:schemeClr>
              </a:solidFill>
            </a:endParaRPr>
          </a:p>
          <a:p>
            <a:pPr algn="l"/>
            <a:r>
              <a:rPr lang="en-US" sz="2200" dirty="0">
                <a:solidFill>
                  <a:schemeClr val="accent5">
                    <a:lumMod val="50000"/>
                  </a:schemeClr>
                </a:solidFill>
              </a:rPr>
              <a:t>In the next five years you are creating your future. It’s important to start now.</a:t>
            </a:r>
          </a:p>
          <a:p>
            <a:pPr algn="l"/>
            <a:endParaRPr lang="en-US" sz="2200" dirty="0">
              <a:solidFill>
                <a:schemeClr val="accent5">
                  <a:lumMod val="50000"/>
                </a:schemeClr>
              </a:solidFill>
            </a:endParaRPr>
          </a:p>
          <a:p>
            <a:pPr algn="l"/>
            <a:r>
              <a:rPr lang="en-US" sz="2200" dirty="0">
                <a:solidFill>
                  <a:schemeClr val="accent5">
                    <a:lumMod val="50000"/>
                  </a:schemeClr>
                </a:solidFill>
              </a:rPr>
              <a:t>Our professional training courses* are opening very soon. Students who sign and hand in this paper before April get (have) a special price!</a:t>
            </a:r>
          </a:p>
        </p:txBody>
      </p:sp>
      <p:pic>
        <p:nvPicPr>
          <p:cNvPr id="7" name="Imagen 6">
            <a:extLst>
              <a:ext uri="{FF2B5EF4-FFF2-40B4-BE49-F238E27FC236}">
                <a16:creationId xmlns:a16="http://schemas.microsoft.com/office/drawing/2014/main" id="{1402065F-03A6-D442-B81D-B0A459DD72A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5143" l="5889" r="93556">
                        <a14:foregroundMark x1="65667" y1="5000" x2="66778" y2="9429"/>
                        <a14:foregroundMark x1="62444" y1="22429" x2="60667" y2="36000"/>
                        <a14:foregroundMark x1="83111" y1="56429" x2="85333" y2="63857"/>
                        <a14:foregroundMark x1="40111" y1="74286" x2="38889" y2="95143"/>
                        <a14:foregroundMark x1="47333" y1="83429" x2="44667" y2="87000"/>
                        <a14:foregroundMark x1="39667" y1="75286" x2="34556" y2="55714"/>
                        <a14:foregroundMark x1="36778" y1="92143" x2="29778" y2="71143"/>
                        <a14:foregroundMark x1="13222" y1="46429" x2="14000" y2="52286"/>
                        <a14:foregroundMark x1="11667" y1="49857" x2="18333" y2="63714"/>
                        <a14:foregroundMark x1="18333" y1="63714" x2="26667" y2="73714"/>
                        <a14:foregroundMark x1="26667" y1="73714" x2="33333" y2="85857"/>
                        <a14:foregroundMark x1="33333" y1="85857" x2="33556" y2="86000"/>
                        <a14:foregroundMark x1="9889" y1="49857" x2="5889" y2="48429"/>
                        <a14:foregroundMark x1="87222" y1="56143" x2="89889" y2="58143"/>
                        <a14:foregroundMark x1="89333" y1="56429" x2="92778" y2="59429"/>
                        <a14:foregroundMark x1="91444" y1="59143" x2="93556" y2="60429"/>
                      </a14:backgroundRemoval>
                    </a14:imgEffect>
                  </a14:imgLayer>
                </a14:imgProps>
              </a:ext>
            </a:extLst>
          </a:blip>
          <a:stretch>
            <a:fillRect/>
          </a:stretch>
        </p:blipFill>
        <p:spPr>
          <a:xfrm>
            <a:off x="9693085" y="1407929"/>
            <a:ext cx="2344387" cy="1823412"/>
          </a:xfrm>
          <a:prstGeom prst="rect">
            <a:avLst/>
          </a:prstGeom>
        </p:spPr>
      </p:pic>
      <p:pic>
        <p:nvPicPr>
          <p:cNvPr id="13" name="Imagen 12">
            <a:extLst>
              <a:ext uri="{FF2B5EF4-FFF2-40B4-BE49-F238E27FC236}">
                <a16:creationId xmlns:a16="http://schemas.microsoft.com/office/drawing/2014/main" id="{723AE4C1-89FD-9349-8595-84EA791B5BEA}"/>
              </a:ext>
            </a:extLst>
          </p:cNvPr>
          <p:cNvPicPr>
            <a:picLocks noChangeAspect="1"/>
          </p:cNvPicPr>
          <p:nvPr/>
        </p:nvPicPr>
        <p:blipFill>
          <a:blip r:embed="rId5"/>
          <a:stretch>
            <a:fillRect/>
          </a:stretch>
        </p:blipFill>
        <p:spPr>
          <a:xfrm>
            <a:off x="6470072" y="2319635"/>
            <a:ext cx="1981200" cy="1981200"/>
          </a:xfrm>
          <a:prstGeom prst="rect">
            <a:avLst/>
          </a:prstGeom>
        </p:spPr>
      </p:pic>
      <p:pic>
        <p:nvPicPr>
          <p:cNvPr id="14" name="Imagen 13">
            <a:extLst>
              <a:ext uri="{FF2B5EF4-FFF2-40B4-BE49-F238E27FC236}">
                <a16:creationId xmlns:a16="http://schemas.microsoft.com/office/drawing/2014/main" id="{EC5B40AF-6237-F846-BDC8-97D15EAF1584}"/>
              </a:ext>
            </a:extLst>
          </p:cNvPr>
          <p:cNvPicPr>
            <a:picLocks noChangeAspect="1"/>
          </p:cNvPicPr>
          <p:nvPr/>
        </p:nvPicPr>
        <p:blipFill>
          <a:blip r:embed="rId6"/>
          <a:stretch>
            <a:fillRect/>
          </a:stretch>
        </p:blipFill>
        <p:spPr>
          <a:xfrm>
            <a:off x="10014372" y="4727907"/>
            <a:ext cx="1735419" cy="1444328"/>
          </a:xfrm>
          <a:prstGeom prst="rect">
            <a:avLst/>
          </a:prstGeom>
        </p:spPr>
      </p:pic>
      <p:sp>
        <p:nvSpPr>
          <p:cNvPr id="9" name="CuadroTexto 8">
            <a:extLst>
              <a:ext uri="{FF2B5EF4-FFF2-40B4-BE49-F238E27FC236}">
                <a16:creationId xmlns:a16="http://schemas.microsoft.com/office/drawing/2014/main" id="{4E894D9A-83F7-FD4B-92FD-7C62A2985A5F}"/>
              </a:ext>
            </a:extLst>
          </p:cNvPr>
          <p:cNvSpPr txBox="1"/>
          <p:nvPr/>
        </p:nvSpPr>
        <p:spPr>
          <a:xfrm>
            <a:off x="9397308" y="3625681"/>
            <a:ext cx="2794692" cy="707886"/>
          </a:xfrm>
          <a:prstGeom prst="rect">
            <a:avLst/>
          </a:prstGeom>
          <a:noFill/>
        </p:spPr>
        <p:txBody>
          <a:bodyPr wrap="square" rtlCol="0">
            <a:spAutoFit/>
          </a:bodyPr>
          <a:lstStyle/>
          <a:p>
            <a:pPr algn="l"/>
            <a:r>
              <a:rPr lang="es-GB" sz="2000" dirty="0">
                <a:solidFill>
                  <a:schemeClr val="accent5">
                    <a:lumMod val="50000"/>
                  </a:schemeClr>
                </a:solidFill>
              </a:rPr>
              <a:t>*training courses = cursos de formación</a:t>
            </a:r>
          </a:p>
        </p:txBody>
      </p:sp>
    </p:spTree>
    <p:extLst>
      <p:ext uri="{BB962C8B-B14F-4D97-AF65-F5344CB8AC3E}">
        <p14:creationId xmlns:p14="http://schemas.microsoft.com/office/powerpoint/2010/main" val="23977239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784" y="195862"/>
            <a:ext cx="9213157" cy="792445"/>
          </a:xfrm>
        </p:spPr>
        <p:txBody>
          <a:bodyPr>
            <a:noAutofit/>
          </a:bodyPr>
          <a:lstStyle/>
          <a:p>
            <a:r>
              <a:rPr lang="en-GB" sz="2667" b="1" dirty="0" err="1"/>
              <a:t>En</a:t>
            </a:r>
            <a:r>
              <a:rPr lang="en-GB" sz="2667" b="1" dirty="0"/>
              <a:t> el </a:t>
            </a:r>
            <a:r>
              <a:rPr lang="en-GB" sz="2667" b="1" dirty="0" err="1"/>
              <a:t>evento</a:t>
            </a:r>
            <a:r>
              <a:rPr lang="en-GB" sz="2667" b="1" dirty="0"/>
              <a:t> </a:t>
            </a:r>
            <a:r>
              <a:rPr lang="en-GB" sz="2667" b="1" dirty="0" err="1"/>
              <a:t>sobre</a:t>
            </a:r>
            <a:r>
              <a:rPr lang="en-GB" sz="2667" b="1" dirty="0"/>
              <a:t> </a:t>
            </a:r>
            <a:r>
              <a:rPr lang="en-GB" sz="2667" b="1" dirty="0" err="1"/>
              <a:t>empresas</a:t>
            </a:r>
            <a:r>
              <a:rPr lang="en-GB" sz="2667" b="1" dirty="0"/>
              <a:t> hay un </a:t>
            </a:r>
            <a:r>
              <a:rPr lang="en-GB" sz="2667" b="1" dirty="0" err="1"/>
              <a:t>folleto</a:t>
            </a:r>
            <a:r>
              <a:rPr lang="en-GB" sz="2667" b="1" dirty="0"/>
              <a:t>* con </a:t>
            </a:r>
            <a:r>
              <a:rPr lang="en-GB" sz="2667" b="1" dirty="0" err="1"/>
              <a:t>información</a:t>
            </a:r>
            <a:r>
              <a:rPr lang="en-GB" sz="2667" b="1" dirty="0"/>
              <a:t> </a:t>
            </a:r>
            <a:r>
              <a:rPr lang="en-GB" sz="2667" b="1" dirty="0" err="1"/>
              <a:t>en</a:t>
            </a:r>
            <a:r>
              <a:rPr lang="en-GB" sz="2667" b="1" dirty="0"/>
              <a:t> </a:t>
            </a:r>
            <a:r>
              <a:rPr lang="en-GB" sz="2667" b="1" dirty="0" err="1"/>
              <a:t>inglés</a:t>
            </a:r>
            <a:r>
              <a:rPr lang="en-GB" sz="2667" b="1" dirty="0"/>
              <a:t>. ¿</a:t>
            </a:r>
            <a:r>
              <a:rPr lang="en-GB" sz="2667" b="1" dirty="0" err="1"/>
              <a:t>Puedes</a:t>
            </a:r>
            <a:r>
              <a:rPr lang="en-GB" sz="2667" b="1" dirty="0"/>
              <a:t> </a:t>
            </a:r>
            <a:r>
              <a:rPr lang="en-GB" sz="2667" b="1" dirty="0" err="1"/>
              <a:t>escribirlo</a:t>
            </a:r>
            <a:r>
              <a:rPr lang="en-GB" sz="2667" b="1" dirty="0"/>
              <a:t> </a:t>
            </a:r>
            <a:r>
              <a:rPr lang="en-GB" sz="2667" b="1" dirty="0" err="1"/>
              <a:t>en</a:t>
            </a:r>
            <a:r>
              <a:rPr lang="en-GB" sz="2667" b="1" dirty="0"/>
              <a:t> </a:t>
            </a:r>
            <a:r>
              <a:rPr lang="en-GB" sz="2667" b="1" dirty="0" err="1"/>
              <a:t>español</a:t>
            </a:r>
            <a:r>
              <a:rPr lang="en-GB" sz="2667" b="1" dirty="0"/>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29333" y="258192"/>
            <a:ext cx="1598811" cy="43607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04" tIns="45719" rIns="91404" bIns="45719" rtlCol="0" anchor="ctr"/>
          <a:lstStyle/>
          <a:p>
            <a:pPr algn="ctr" defTabSz="913969">
              <a:defRPr/>
            </a:pPr>
            <a:r>
              <a:rPr lang="en-GB" sz="2400" b="1" dirty="0" err="1">
                <a:solidFill>
                  <a:prstClr val="white"/>
                </a:solidFill>
                <a:latin typeface="Century Gothic" panose="020B0502020202020204" pitchFamily="34" charset="0"/>
              </a:rPr>
              <a:t>escribir</a:t>
            </a:r>
            <a:endParaRPr lang="en-GB" sz="2667" b="1" dirty="0">
              <a:solidFill>
                <a:prstClr val="white"/>
              </a:solidFill>
              <a:latin typeface="Century Gothic" panose="020B0502020202020204" pitchFamily="34" charset="0"/>
            </a:endParaRPr>
          </a:p>
        </p:txBody>
      </p:sp>
      <p:sp>
        <p:nvSpPr>
          <p:cNvPr id="5" name="CuadroTexto 4">
            <a:extLst>
              <a:ext uri="{FF2B5EF4-FFF2-40B4-BE49-F238E27FC236}">
                <a16:creationId xmlns:a16="http://schemas.microsoft.com/office/drawing/2014/main" id="{ABF4A07D-9888-C44B-BD34-16555DA99AD3}"/>
              </a:ext>
            </a:extLst>
          </p:cNvPr>
          <p:cNvSpPr txBox="1"/>
          <p:nvPr/>
        </p:nvSpPr>
        <p:spPr>
          <a:xfrm>
            <a:off x="10116381" y="810748"/>
            <a:ext cx="1875835" cy="400110"/>
          </a:xfrm>
          <a:prstGeom prst="rect">
            <a:avLst/>
          </a:prstGeom>
          <a:noFill/>
        </p:spPr>
        <p:txBody>
          <a:bodyPr wrap="none" rtlCol="0">
            <a:spAutoFit/>
          </a:bodyPr>
          <a:lstStyle/>
          <a:p>
            <a:pPr algn="l"/>
            <a:r>
              <a:rPr lang="es-GB" sz="2000" dirty="0">
                <a:solidFill>
                  <a:schemeClr val="accent5">
                    <a:lumMod val="50000"/>
                  </a:schemeClr>
                </a:solidFill>
              </a:rPr>
              <a:t>*folleto = flyer</a:t>
            </a:r>
          </a:p>
        </p:txBody>
      </p:sp>
      <p:sp>
        <p:nvSpPr>
          <p:cNvPr id="8" name="TextBox 7">
            <a:extLst>
              <a:ext uri="{FF2B5EF4-FFF2-40B4-BE49-F238E27FC236}">
                <a16:creationId xmlns:a16="http://schemas.microsoft.com/office/drawing/2014/main" id="{6B1F77CD-325D-B545-AB6D-1104A3596ED9}"/>
              </a:ext>
            </a:extLst>
          </p:cNvPr>
          <p:cNvSpPr txBox="1"/>
          <p:nvPr/>
        </p:nvSpPr>
        <p:spPr>
          <a:xfrm>
            <a:off x="442209" y="1090545"/>
            <a:ext cx="8970732" cy="5170646"/>
          </a:xfrm>
          <a:prstGeom prst="rect">
            <a:avLst/>
          </a:prstGeom>
          <a:solidFill>
            <a:schemeClr val="accent4">
              <a:lumMod val="20000"/>
              <a:lumOff val="80000"/>
            </a:schemeClr>
          </a:solidFill>
        </p:spPr>
        <p:txBody>
          <a:bodyPr wrap="square" rtlCol="0">
            <a:spAutoFit/>
          </a:bodyPr>
          <a:lstStyle/>
          <a:p>
            <a:pPr algn="l"/>
            <a:endParaRPr lang="en-US" sz="2200" dirty="0">
              <a:solidFill>
                <a:schemeClr val="accent5">
                  <a:lumMod val="50000"/>
                </a:schemeClr>
              </a:solidFill>
            </a:endParaRPr>
          </a:p>
          <a:p>
            <a:pPr algn="l"/>
            <a:endParaRPr lang="en-US" sz="2200" dirty="0">
              <a:solidFill>
                <a:schemeClr val="accent5">
                  <a:lumMod val="50000"/>
                </a:schemeClr>
              </a:solidFill>
            </a:endParaRPr>
          </a:p>
          <a:p>
            <a:pPr algn="l"/>
            <a:endParaRPr lang="en-US" sz="2200" dirty="0">
              <a:solidFill>
                <a:schemeClr val="accent5">
                  <a:lumMod val="50000"/>
                </a:schemeClr>
              </a:solidFill>
            </a:endParaRPr>
          </a:p>
          <a:p>
            <a:pPr algn="l"/>
            <a:endParaRPr lang="en-US" sz="2200" dirty="0">
              <a:solidFill>
                <a:schemeClr val="accent5">
                  <a:lumMod val="50000"/>
                </a:schemeClr>
              </a:solidFill>
            </a:endParaRPr>
          </a:p>
          <a:p>
            <a:pPr algn="l"/>
            <a:endParaRPr lang="en-US" sz="2200" dirty="0">
              <a:solidFill>
                <a:schemeClr val="accent5">
                  <a:lumMod val="50000"/>
                </a:schemeClr>
              </a:solidFill>
            </a:endParaRPr>
          </a:p>
          <a:p>
            <a:pPr algn="l"/>
            <a:endParaRPr lang="en-US" sz="2200" dirty="0">
              <a:solidFill>
                <a:schemeClr val="accent5">
                  <a:lumMod val="50000"/>
                </a:schemeClr>
              </a:solidFill>
            </a:endParaRPr>
          </a:p>
          <a:p>
            <a:pPr algn="l"/>
            <a:endParaRPr lang="en-US" sz="2200" dirty="0">
              <a:solidFill>
                <a:schemeClr val="accent5">
                  <a:lumMod val="50000"/>
                </a:schemeClr>
              </a:solidFill>
            </a:endParaRPr>
          </a:p>
          <a:p>
            <a:pPr algn="l"/>
            <a:endParaRPr lang="en-US" sz="2200" dirty="0">
              <a:solidFill>
                <a:schemeClr val="accent5">
                  <a:lumMod val="50000"/>
                </a:schemeClr>
              </a:solidFill>
            </a:endParaRPr>
          </a:p>
          <a:p>
            <a:pPr algn="l"/>
            <a:endParaRPr lang="en-US" sz="2200" dirty="0">
              <a:solidFill>
                <a:schemeClr val="accent5">
                  <a:lumMod val="50000"/>
                </a:schemeClr>
              </a:solidFill>
            </a:endParaRPr>
          </a:p>
          <a:p>
            <a:pPr algn="l"/>
            <a:endParaRPr lang="en-US" sz="2200" dirty="0">
              <a:solidFill>
                <a:schemeClr val="accent5">
                  <a:lumMod val="50000"/>
                </a:schemeClr>
              </a:solidFill>
            </a:endParaRPr>
          </a:p>
          <a:p>
            <a:pPr algn="l"/>
            <a:endParaRPr lang="en-US" sz="2200" dirty="0">
              <a:solidFill>
                <a:schemeClr val="accent5">
                  <a:lumMod val="50000"/>
                </a:schemeClr>
              </a:solidFill>
            </a:endParaRPr>
          </a:p>
          <a:p>
            <a:pPr algn="l"/>
            <a:endParaRPr lang="en-US" sz="2200" dirty="0">
              <a:solidFill>
                <a:schemeClr val="accent5">
                  <a:lumMod val="50000"/>
                </a:schemeClr>
              </a:solidFill>
            </a:endParaRPr>
          </a:p>
          <a:p>
            <a:pPr algn="l"/>
            <a:endParaRPr lang="en-US" sz="2200" dirty="0">
              <a:solidFill>
                <a:schemeClr val="accent5">
                  <a:lumMod val="50000"/>
                </a:schemeClr>
              </a:solidFill>
            </a:endParaRPr>
          </a:p>
          <a:p>
            <a:pPr algn="l"/>
            <a:endParaRPr lang="en-US" sz="2200" dirty="0">
              <a:solidFill>
                <a:schemeClr val="accent5">
                  <a:lumMod val="50000"/>
                </a:schemeClr>
              </a:solidFill>
            </a:endParaRPr>
          </a:p>
          <a:p>
            <a:pPr algn="l"/>
            <a:endParaRPr lang="en-US" sz="2200" dirty="0">
              <a:solidFill>
                <a:schemeClr val="accent5">
                  <a:lumMod val="50000"/>
                </a:schemeClr>
              </a:solidFill>
            </a:endParaRPr>
          </a:p>
        </p:txBody>
      </p:sp>
      <p:pic>
        <p:nvPicPr>
          <p:cNvPr id="10" name="Imagen 9">
            <a:extLst>
              <a:ext uri="{FF2B5EF4-FFF2-40B4-BE49-F238E27FC236}">
                <a16:creationId xmlns:a16="http://schemas.microsoft.com/office/drawing/2014/main" id="{8DB93828-A078-244B-B7B6-6769AFEC220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5143" l="5889" r="93556">
                        <a14:foregroundMark x1="65667" y1="5000" x2="66778" y2="9429"/>
                        <a14:foregroundMark x1="62444" y1="22429" x2="60667" y2="36000"/>
                        <a14:foregroundMark x1="83111" y1="56429" x2="85333" y2="63857"/>
                        <a14:foregroundMark x1="40111" y1="74286" x2="38889" y2="95143"/>
                        <a14:foregroundMark x1="47333" y1="83429" x2="44667" y2="87000"/>
                        <a14:foregroundMark x1="39667" y1="75286" x2="34556" y2="55714"/>
                        <a14:foregroundMark x1="36778" y1="92143" x2="29778" y2="71143"/>
                        <a14:foregroundMark x1="13222" y1="46429" x2="14000" y2="52286"/>
                        <a14:foregroundMark x1="11667" y1="49857" x2="18333" y2="63714"/>
                        <a14:foregroundMark x1="18333" y1="63714" x2="26667" y2="73714"/>
                        <a14:foregroundMark x1="26667" y1="73714" x2="33333" y2="85857"/>
                        <a14:foregroundMark x1="33333" y1="85857" x2="33556" y2="86000"/>
                        <a14:foregroundMark x1="9889" y1="49857" x2="5889" y2="48429"/>
                        <a14:foregroundMark x1="87222" y1="56143" x2="89889" y2="58143"/>
                        <a14:foregroundMark x1="89333" y1="56429" x2="92778" y2="59429"/>
                        <a14:foregroundMark x1="91444" y1="59143" x2="93556" y2="60429"/>
                      </a14:backgroundRemoval>
                    </a14:imgEffect>
                  </a14:imgLayer>
                </a14:imgProps>
              </a:ext>
            </a:extLst>
          </a:blip>
          <a:stretch>
            <a:fillRect/>
          </a:stretch>
        </p:blipFill>
        <p:spPr>
          <a:xfrm>
            <a:off x="9722268" y="1486823"/>
            <a:ext cx="2344387" cy="1823412"/>
          </a:xfrm>
          <a:prstGeom prst="rect">
            <a:avLst/>
          </a:prstGeom>
        </p:spPr>
      </p:pic>
      <p:pic>
        <p:nvPicPr>
          <p:cNvPr id="11" name="Imagen 10">
            <a:extLst>
              <a:ext uri="{FF2B5EF4-FFF2-40B4-BE49-F238E27FC236}">
                <a16:creationId xmlns:a16="http://schemas.microsoft.com/office/drawing/2014/main" id="{83BFF610-2408-4341-ADC4-F4B67F57124A}"/>
              </a:ext>
            </a:extLst>
          </p:cNvPr>
          <p:cNvPicPr>
            <a:picLocks noChangeAspect="1"/>
          </p:cNvPicPr>
          <p:nvPr/>
        </p:nvPicPr>
        <p:blipFill>
          <a:blip r:embed="rId5"/>
          <a:stretch>
            <a:fillRect/>
          </a:stretch>
        </p:blipFill>
        <p:spPr>
          <a:xfrm>
            <a:off x="6803939" y="2483558"/>
            <a:ext cx="1981200" cy="1981200"/>
          </a:xfrm>
          <a:prstGeom prst="rect">
            <a:avLst/>
          </a:prstGeom>
        </p:spPr>
      </p:pic>
      <p:pic>
        <p:nvPicPr>
          <p:cNvPr id="12" name="Imagen 11">
            <a:extLst>
              <a:ext uri="{FF2B5EF4-FFF2-40B4-BE49-F238E27FC236}">
                <a16:creationId xmlns:a16="http://schemas.microsoft.com/office/drawing/2014/main" id="{DC50A3F8-E5B8-E249-BA9D-D737D6C12EF9}"/>
              </a:ext>
            </a:extLst>
          </p:cNvPr>
          <p:cNvPicPr>
            <a:picLocks noChangeAspect="1"/>
          </p:cNvPicPr>
          <p:nvPr/>
        </p:nvPicPr>
        <p:blipFill>
          <a:blip r:embed="rId6"/>
          <a:stretch>
            <a:fillRect/>
          </a:stretch>
        </p:blipFill>
        <p:spPr>
          <a:xfrm>
            <a:off x="9547652" y="3986310"/>
            <a:ext cx="2380492" cy="1981200"/>
          </a:xfrm>
          <a:prstGeom prst="rect">
            <a:avLst/>
          </a:prstGeom>
        </p:spPr>
      </p:pic>
      <p:sp>
        <p:nvSpPr>
          <p:cNvPr id="7" name="CuadroTexto 6">
            <a:extLst>
              <a:ext uri="{FF2B5EF4-FFF2-40B4-BE49-F238E27FC236}">
                <a16:creationId xmlns:a16="http://schemas.microsoft.com/office/drawing/2014/main" id="{09E6F525-4EDB-3C41-AEEB-0C74D6A90765}"/>
              </a:ext>
            </a:extLst>
          </p:cNvPr>
          <p:cNvSpPr txBox="1"/>
          <p:nvPr/>
        </p:nvSpPr>
        <p:spPr>
          <a:xfrm>
            <a:off x="442208" y="1126852"/>
            <a:ext cx="3421129" cy="430887"/>
          </a:xfrm>
          <a:prstGeom prst="rect">
            <a:avLst/>
          </a:prstGeom>
          <a:noFill/>
        </p:spPr>
        <p:txBody>
          <a:bodyPr wrap="none" rtlCol="0">
            <a:spAutoFit/>
          </a:bodyPr>
          <a:lstStyle/>
          <a:p>
            <a:pPr algn="l"/>
            <a:r>
              <a:rPr lang="es-GB" sz="2200" dirty="0">
                <a:solidFill>
                  <a:schemeClr val="accent5">
                    <a:lumMod val="50000"/>
                  </a:schemeClr>
                </a:solidFill>
              </a:rPr>
              <a:t>Mañana vas al colegio.</a:t>
            </a:r>
          </a:p>
        </p:txBody>
      </p:sp>
      <p:sp>
        <p:nvSpPr>
          <p:cNvPr id="13" name="CuadroTexto 12">
            <a:extLst>
              <a:ext uri="{FF2B5EF4-FFF2-40B4-BE49-F238E27FC236}">
                <a16:creationId xmlns:a16="http://schemas.microsoft.com/office/drawing/2014/main" id="{7E22052F-17FE-2144-854C-D0BD84A01CAC}"/>
              </a:ext>
            </a:extLst>
          </p:cNvPr>
          <p:cNvSpPr txBox="1"/>
          <p:nvPr/>
        </p:nvSpPr>
        <p:spPr>
          <a:xfrm>
            <a:off x="442208" y="1546269"/>
            <a:ext cx="6522940" cy="430887"/>
          </a:xfrm>
          <a:prstGeom prst="rect">
            <a:avLst/>
          </a:prstGeom>
          <a:noFill/>
        </p:spPr>
        <p:txBody>
          <a:bodyPr wrap="none" rtlCol="0">
            <a:spAutoFit/>
          </a:bodyPr>
          <a:lstStyle/>
          <a:p>
            <a:r>
              <a:rPr lang="es-ES" sz="2200" dirty="0">
                <a:solidFill>
                  <a:schemeClr val="accent5">
                    <a:lumMod val="50000"/>
                  </a:schemeClr>
                </a:solidFill>
              </a:rPr>
              <a:t>La próxima semana estudias para un examen.</a:t>
            </a:r>
          </a:p>
        </p:txBody>
      </p:sp>
      <p:sp>
        <p:nvSpPr>
          <p:cNvPr id="14" name="CuadroTexto 13">
            <a:extLst>
              <a:ext uri="{FF2B5EF4-FFF2-40B4-BE49-F238E27FC236}">
                <a16:creationId xmlns:a16="http://schemas.microsoft.com/office/drawing/2014/main" id="{418EEC6E-9CE1-0B41-A439-CA78AC836E2A}"/>
              </a:ext>
            </a:extLst>
          </p:cNvPr>
          <p:cNvSpPr txBox="1"/>
          <p:nvPr/>
        </p:nvSpPr>
        <p:spPr>
          <a:xfrm>
            <a:off x="442208" y="1965686"/>
            <a:ext cx="9213157" cy="430887"/>
          </a:xfrm>
          <a:prstGeom prst="rect">
            <a:avLst/>
          </a:prstGeom>
          <a:noFill/>
        </p:spPr>
        <p:txBody>
          <a:bodyPr wrap="square" rtlCol="0">
            <a:spAutoFit/>
          </a:bodyPr>
          <a:lstStyle/>
          <a:p>
            <a:r>
              <a:rPr lang="es-ES" sz="2200" dirty="0">
                <a:solidFill>
                  <a:schemeClr val="accent5">
                    <a:lumMod val="50000"/>
                  </a:schemeClr>
                </a:solidFill>
              </a:rPr>
              <a:t>El próximo mes juegas un partido importante con tu equipo. </a:t>
            </a:r>
          </a:p>
        </p:txBody>
      </p:sp>
      <p:sp>
        <p:nvSpPr>
          <p:cNvPr id="15" name="CuadroTexto 14">
            <a:extLst>
              <a:ext uri="{FF2B5EF4-FFF2-40B4-BE49-F238E27FC236}">
                <a16:creationId xmlns:a16="http://schemas.microsoft.com/office/drawing/2014/main" id="{45C25113-15D5-A745-A8E6-1AA578AEE9AB}"/>
              </a:ext>
            </a:extLst>
          </p:cNvPr>
          <p:cNvSpPr txBox="1"/>
          <p:nvPr/>
        </p:nvSpPr>
        <p:spPr>
          <a:xfrm>
            <a:off x="442208" y="2385103"/>
            <a:ext cx="8912070" cy="769441"/>
          </a:xfrm>
          <a:prstGeom prst="rect">
            <a:avLst/>
          </a:prstGeom>
          <a:noFill/>
        </p:spPr>
        <p:txBody>
          <a:bodyPr wrap="square" rtlCol="0">
            <a:spAutoFit/>
          </a:bodyPr>
          <a:lstStyle/>
          <a:p>
            <a:r>
              <a:rPr lang="es-ES" sz="2200" dirty="0">
                <a:solidFill>
                  <a:schemeClr val="accent5">
                    <a:lumMod val="50000"/>
                  </a:schemeClr>
                </a:solidFill>
              </a:rPr>
              <a:t>El próximo verano trabajas por las tardes para ganar un poco de dinero.</a:t>
            </a:r>
          </a:p>
        </p:txBody>
      </p:sp>
      <p:sp>
        <p:nvSpPr>
          <p:cNvPr id="16" name="CuadroTexto 15">
            <a:extLst>
              <a:ext uri="{FF2B5EF4-FFF2-40B4-BE49-F238E27FC236}">
                <a16:creationId xmlns:a16="http://schemas.microsoft.com/office/drawing/2014/main" id="{882A82A6-F92B-1C41-B57B-C0DAC95793D8}"/>
              </a:ext>
            </a:extLst>
          </p:cNvPr>
          <p:cNvSpPr txBox="1"/>
          <p:nvPr/>
        </p:nvSpPr>
        <p:spPr>
          <a:xfrm>
            <a:off x="442208" y="3143074"/>
            <a:ext cx="5718536" cy="430887"/>
          </a:xfrm>
          <a:prstGeom prst="rect">
            <a:avLst/>
          </a:prstGeom>
          <a:noFill/>
        </p:spPr>
        <p:txBody>
          <a:bodyPr wrap="square" rtlCol="0">
            <a:spAutoFit/>
          </a:bodyPr>
          <a:lstStyle/>
          <a:p>
            <a:r>
              <a:rPr lang="es-ES" sz="2200" dirty="0">
                <a:solidFill>
                  <a:schemeClr val="accent5">
                    <a:lumMod val="50000"/>
                  </a:schemeClr>
                </a:solidFill>
              </a:rPr>
              <a:t>El próximo año terminas tus estudios.</a:t>
            </a:r>
          </a:p>
        </p:txBody>
      </p:sp>
      <p:sp>
        <p:nvSpPr>
          <p:cNvPr id="17" name="CuadroTexto 16">
            <a:extLst>
              <a:ext uri="{FF2B5EF4-FFF2-40B4-BE49-F238E27FC236}">
                <a16:creationId xmlns:a16="http://schemas.microsoft.com/office/drawing/2014/main" id="{E8659D31-91D5-CA4D-BB30-44B83DE927A3}"/>
              </a:ext>
            </a:extLst>
          </p:cNvPr>
          <p:cNvSpPr txBox="1"/>
          <p:nvPr/>
        </p:nvSpPr>
        <p:spPr>
          <a:xfrm>
            <a:off x="442208" y="3624365"/>
            <a:ext cx="7527936" cy="430887"/>
          </a:xfrm>
          <a:prstGeom prst="rect">
            <a:avLst/>
          </a:prstGeom>
          <a:noFill/>
        </p:spPr>
        <p:txBody>
          <a:bodyPr wrap="square" rtlCol="0">
            <a:spAutoFit/>
          </a:bodyPr>
          <a:lstStyle/>
          <a:p>
            <a:r>
              <a:rPr lang="es-ES" sz="2200" dirty="0">
                <a:solidFill>
                  <a:schemeClr val="accent5">
                    <a:lumMod val="50000"/>
                  </a:schemeClr>
                </a:solidFill>
              </a:rPr>
              <a:t>¿Y qué haces después?</a:t>
            </a:r>
          </a:p>
        </p:txBody>
      </p:sp>
      <p:sp>
        <p:nvSpPr>
          <p:cNvPr id="18" name="CuadroTexto 17">
            <a:extLst>
              <a:ext uri="{FF2B5EF4-FFF2-40B4-BE49-F238E27FC236}">
                <a16:creationId xmlns:a16="http://schemas.microsoft.com/office/drawing/2014/main" id="{71DD5A6E-3A0C-2A49-9E14-EC8A4337E7BD}"/>
              </a:ext>
            </a:extLst>
          </p:cNvPr>
          <p:cNvSpPr txBox="1"/>
          <p:nvPr/>
        </p:nvSpPr>
        <p:spPr>
          <a:xfrm>
            <a:off x="442208" y="4143183"/>
            <a:ext cx="8841588" cy="769441"/>
          </a:xfrm>
          <a:prstGeom prst="rect">
            <a:avLst/>
          </a:prstGeom>
          <a:noFill/>
        </p:spPr>
        <p:txBody>
          <a:bodyPr wrap="square" rtlCol="0">
            <a:spAutoFit/>
          </a:bodyPr>
          <a:lstStyle/>
          <a:p>
            <a:r>
              <a:rPr lang="es-ES" sz="2200" dirty="0">
                <a:solidFill>
                  <a:schemeClr val="accent5">
                    <a:lumMod val="50000"/>
                  </a:schemeClr>
                </a:solidFill>
              </a:rPr>
              <a:t>En los próximos cinco años creas tu futuro. Es importante empezar ahora.</a:t>
            </a:r>
          </a:p>
        </p:txBody>
      </p:sp>
      <p:sp>
        <p:nvSpPr>
          <p:cNvPr id="19" name="CuadroTexto 18">
            <a:extLst>
              <a:ext uri="{FF2B5EF4-FFF2-40B4-BE49-F238E27FC236}">
                <a16:creationId xmlns:a16="http://schemas.microsoft.com/office/drawing/2014/main" id="{CA0489FF-71AB-6248-A0F9-C3BA84C4AE34}"/>
              </a:ext>
            </a:extLst>
          </p:cNvPr>
          <p:cNvSpPr txBox="1"/>
          <p:nvPr/>
        </p:nvSpPr>
        <p:spPr>
          <a:xfrm>
            <a:off x="438075" y="4976910"/>
            <a:ext cx="9096078" cy="430887"/>
          </a:xfrm>
          <a:prstGeom prst="rect">
            <a:avLst/>
          </a:prstGeom>
          <a:noFill/>
        </p:spPr>
        <p:txBody>
          <a:bodyPr wrap="square" rtlCol="0">
            <a:spAutoFit/>
          </a:bodyPr>
          <a:lstStyle/>
          <a:p>
            <a:r>
              <a:rPr lang="es-ES" sz="2200" dirty="0">
                <a:solidFill>
                  <a:schemeClr val="accent5">
                    <a:lumMod val="50000"/>
                  </a:schemeClr>
                </a:solidFill>
              </a:rPr>
              <a:t>Nuestros cursos de formación profesional abren muy pronto. </a:t>
            </a:r>
          </a:p>
        </p:txBody>
      </p:sp>
      <p:sp>
        <p:nvSpPr>
          <p:cNvPr id="20" name="CuadroTexto 19">
            <a:extLst>
              <a:ext uri="{FF2B5EF4-FFF2-40B4-BE49-F238E27FC236}">
                <a16:creationId xmlns:a16="http://schemas.microsoft.com/office/drawing/2014/main" id="{BFF1AF5C-FE7C-DE48-80BF-D7DFFE085B37}"/>
              </a:ext>
            </a:extLst>
          </p:cNvPr>
          <p:cNvSpPr txBox="1"/>
          <p:nvPr/>
        </p:nvSpPr>
        <p:spPr>
          <a:xfrm>
            <a:off x="442208" y="5491750"/>
            <a:ext cx="8970732" cy="769441"/>
          </a:xfrm>
          <a:prstGeom prst="rect">
            <a:avLst/>
          </a:prstGeom>
          <a:noFill/>
        </p:spPr>
        <p:txBody>
          <a:bodyPr wrap="square" rtlCol="0">
            <a:spAutoFit/>
          </a:bodyPr>
          <a:lstStyle/>
          <a:p>
            <a:r>
              <a:rPr lang="es-ES" sz="2200" dirty="0">
                <a:solidFill>
                  <a:schemeClr val="accent5">
                    <a:lumMod val="50000"/>
                  </a:schemeClr>
                </a:solidFill>
              </a:rPr>
              <a:t>¡Los estudiantes que firman y entregan este papel antes de abril tienen un precio especial!</a:t>
            </a:r>
          </a:p>
        </p:txBody>
      </p:sp>
    </p:spTree>
    <p:extLst>
      <p:ext uri="{BB962C8B-B14F-4D97-AF65-F5344CB8AC3E}">
        <p14:creationId xmlns:p14="http://schemas.microsoft.com/office/powerpoint/2010/main" val="394529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p:bldP spid="15" grpId="0"/>
      <p:bldP spid="16" grpId="0"/>
      <p:bldP spid="17" grpId="0"/>
      <p:bldP spid="18" grpId="0"/>
      <p:bldP spid="19"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08486" y="1230442"/>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Calibri" panose="020F0502020204030204" pitchFamily="34" charset="0"/>
              </a:rPr>
              <a:t>Term 3.1, Week </a:t>
            </a:r>
            <a:r>
              <a:rPr lang="en-GB" sz="2800" b="1" noProof="0" dirty="0">
                <a:solidFill>
                  <a:schemeClr val="accent5">
                    <a:lumMod val="50000"/>
                  </a:schemeClr>
                </a:solidFill>
                <a:latin typeface="Century Gothic" panose="020B0502020202020204" pitchFamily="34" charset="0"/>
                <a:ea typeface="Calibri" panose="020F0502020204030204" pitchFamily="34" charset="0"/>
                <a:cs typeface="Calibri" panose="020F0502020204030204" pitchFamily="34" charset="0"/>
              </a:rPr>
              <a:t>6</a:t>
            </a:r>
            <a:r>
              <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Calibri" panose="020F0502020204030204" pitchFamily="34" charset="0"/>
              </a:rPr>
              <a:t>)</a:t>
            </a:r>
            <a:endParaRPr kumimoji="0" lang="en-GB" sz="2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hlinkClick r:id="rId5"/>
              </a:rPr>
              <a:t>Audio file</a:t>
            </a:r>
            <a:endPar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Audio file QR code:</a:t>
            </a:r>
          </a:p>
        </p:txBody>
      </p:sp>
      <p:sp>
        <p:nvSpPr>
          <p:cNvPr id="12" name="TextBox 11"/>
          <p:cNvSpPr txBox="1"/>
          <p:nvPr/>
        </p:nvSpPr>
        <p:spPr>
          <a:xfrm>
            <a:off x="175148" y="3907117"/>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hlinkClick r:id="rId6"/>
              </a:rPr>
              <a:t>Student worksheet</a:t>
            </a:r>
            <a:endPar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666362"/>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hlinkClick r:id="rId8"/>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9"/>
          <a:stretch>
            <a:fillRect/>
          </a:stretch>
        </p:blipFill>
        <p:spPr>
          <a:xfrm>
            <a:off x="10641925" y="4800601"/>
            <a:ext cx="1300638" cy="1300638"/>
          </a:xfrm>
          <a:prstGeom prst="rect">
            <a:avLst/>
          </a:prstGeom>
        </p:spPr>
      </p:pic>
      <p:pic>
        <p:nvPicPr>
          <p:cNvPr id="3" name="Picture 2" descr="Qr code&#10;&#10;Description automatically generated">
            <a:extLst>
              <a:ext uri="{FF2B5EF4-FFF2-40B4-BE49-F238E27FC236}">
                <a16:creationId xmlns:a16="http://schemas.microsoft.com/office/drawing/2014/main" id="{0F2B2C0E-BF4C-3047-AA45-D08191B4C90A}"/>
              </a:ext>
            </a:extLst>
          </p:cNvPr>
          <p:cNvPicPr>
            <a:picLocks noChangeAspect="1"/>
          </p:cNvPicPr>
          <p:nvPr/>
        </p:nvPicPr>
        <p:blipFill>
          <a:blip r:embed="rId10"/>
          <a:stretch>
            <a:fillRect/>
          </a:stretch>
        </p:blipFill>
        <p:spPr>
          <a:xfrm>
            <a:off x="3250524" y="2304866"/>
            <a:ext cx="1730829" cy="1730829"/>
          </a:xfrm>
          <a:prstGeom prst="rect">
            <a:avLst/>
          </a:prstGeom>
        </p:spPr>
      </p:pic>
    </p:spTree>
    <p:extLst>
      <p:ext uri="{BB962C8B-B14F-4D97-AF65-F5344CB8AC3E}">
        <p14:creationId xmlns:p14="http://schemas.microsoft.com/office/powerpoint/2010/main" val="36199421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2"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262" name="Google Shape;262;p2"/>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fr-FR" sz="3600" b="1">
                <a:solidFill>
                  <a:schemeClr val="lt1"/>
                </a:solidFill>
              </a:rPr>
              <a:t>Vocabulario</a:t>
            </a:r>
            <a:endParaRPr sz="3600" b="1">
              <a:solidFill>
                <a:schemeClr val="lt1"/>
              </a:solidFill>
            </a:endParaRPr>
          </a:p>
        </p:txBody>
      </p:sp>
      <p:sp>
        <p:nvSpPr>
          <p:cNvPr id="263" name="Google Shape;263;p2"/>
          <p:cNvSpPr/>
          <p:nvPr/>
        </p:nvSpPr>
        <p:spPr>
          <a:xfrm>
            <a:off x="10661967" y="258166"/>
            <a:ext cx="1266176"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fr-FR" sz="1800" b="1" i="0" u="none" strike="noStrike" cap="none">
                <a:solidFill>
                  <a:srgbClr val="FFFFFF"/>
                </a:solidFill>
                <a:latin typeface="Century Gothic"/>
                <a:ea typeface="Century Gothic"/>
                <a:cs typeface="Century Gothic"/>
                <a:sym typeface="Century Gothic"/>
              </a:rPr>
              <a:t>escribir</a:t>
            </a:r>
            <a:endParaRPr sz="1800" b="1" i="0" u="none" strike="noStrike" cap="none">
              <a:solidFill>
                <a:srgbClr val="FFFFFF"/>
              </a:solidFill>
              <a:latin typeface="Century Gothic"/>
              <a:ea typeface="Century Gothic"/>
              <a:cs typeface="Century Gothic"/>
              <a:sym typeface="Century Gothic"/>
            </a:endParaRPr>
          </a:p>
        </p:txBody>
      </p:sp>
      <p:graphicFrame>
        <p:nvGraphicFramePr>
          <p:cNvPr id="5" name="Google Shape;137;p1">
            <a:extLst>
              <a:ext uri="{FF2B5EF4-FFF2-40B4-BE49-F238E27FC236}">
                <a16:creationId xmlns:a16="http://schemas.microsoft.com/office/drawing/2014/main" id="{77CCA71E-7122-B043-A4B4-790DEBBB27F3}"/>
              </a:ext>
            </a:extLst>
          </p:cNvPr>
          <p:cNvGraphicFramePr/>
          <p:nvPr/>
        </p:nvGraphicFramePr>
        <p:xfrm>
          <a:off x="155999" y="1541751"/>
          <a:ext cx="11880000" cy="4680725"/>
        </p:xfrm>
        <a:graphic>
          <a:graphicData uri="http://schemas.openxmlformats.org/drawingml/2006/table">
            <a:tbl>
              <a:tblPr>
                <a:noFill/>
              </a:tblPr>
              <a:tblGrid>
                <a:gridCol w="1080000">
                  <a:extLst>
                    <a:ext uri="{9D8B030D-6E8A-4147-A177-3AD203B41FA5}">
                      <a16:colId xmlns:a16="http://schemas.microsoft.com/office/drawing/2014/main" val="20000"/>
                    </a:ext>
                  </a:extLst>
                </a:gridCol>
                <a:gridCol w="1800000">
                  <a:extLst>
                    <a:ext uri="{9D8B030D-6E8A-4147-A177-3AD203B41FA5}">
                      <a16:colId xmlns:a16="http://schemas.microsoft.com/office/drawing/2014/main" val="20001"/>
                    </a:ext>
                  </a:extLst>
                </a:gridCol>
                <a:gridCol w="1800000">
                  <a:extLst>
                    <a:ext uri="{9D8B030D-6E8A-4147-A177-3AD203B41FA5}">
                      <a16:colId xmlns:a16="http://schemas.microsoft.com/office/drawing/2014/main" val="20002"/>
                    </a:ext>
                  </a:extLst>
                </a:gridCol>
                <a:gridCol w="1800000">
                  <a:extLst>
                    <a:ext uri="{9D8B030D-6E8A-4147-A177-3AD203B41FA5}">
                      <a16:colId xmlns:a16="http://schemas.microsoft.com/office/drawing/2014/main" val="20003"/>
                    </a:ext>
                  </a:extLst>
                </a:gridCol>
                <a:gridCol w="1800000">
                  <a:extLst>
                    <a:ext uri="{9D8B030D-6E8A-4147-A177-3AD203B41FA5}">
                      <a16:colId xmlns:a16="http://schemas.microsoft.com/office/drawing/2014/main" val="20004"/>
                    </a:ext>
                  </a:extLst>
                </a:gridCol>
                <a:gridCol w="1800000">
                  <a:extLst>
                    <a:ext uri="{9D8B030D-6E8A-4147-A177-3AD203B41FA5}">
                      <a16:colId xmlns:a16="http://schemas.microsoft.com/office/drawing/2014/main" val="20005"/>
                    </a:ext>
                  </a:extLst>
                </a:gridCol>
                <a:gridCol w="1800000">
                  <a:extLst>
                    <a:ext uri="{9D8B030D-6E8A-4147-A177-3AD203B41FA5}">
                      <a16:colId xmlns:a16="http://schemas.microsoft.com/office/drawing/2014/main" val="20006"/>
                    </a:ext>
                  </a:extLst>
                </a:gridCol>
              </a:tblGrid>
              <a:tr h="720725">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fr-FR" sz="3200" b="1" u="none" strike="noStrike" cap="none">
                          <a:solidFill>
                            <a:srgbClr val="115076"/>
                          </a:solidFill>
                          <a:latin typeface="Century Gothic"/>
                          <a:ea typeface="Century Gothic"/>
                          <a:cs typeface="Century Gothic"/>
                          <a:sym typeface="Century Gothic"/>
                        </a:rPr>
                        <a:t>1</a:t>
                      </a:r>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fr-FR" sz="3200" b="1" u="none" strike="noStrike" cap="none">
                          <a:solidFill>
                            <a:srgbClr val="115076"/>
                          </a:solidFill>
                          <a:latin typeface="Century Gothic"/>
                          <a:ea typeface="Century Gothic"/>
                          <a:cs typeface="Century Gothic"/>
                          <a:sym typeface="Century Gothic"/>
                        </a:rPr>
                        <a:t>2</a:t>
                      </a:r>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fr-FR" sz="3200" b="1" u="none" strike="noStrike" cap="none">
                          <a:solidFill>
                            <a:srgbClr val="115076"/>
                          </a:solidFill>
                          <a:latin typeface="Century Gothic"/>
                          <a:ea typeface="Century Gothic"/>
                          <a:cs typeface="Century Gothic"/>
                          <a:sym typeface="Century Gothic"/>
                        </a:rPr>
                        <a:t>3</a:t>
                      </a:r>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fr-FR" sz="3200" b="1" u="none" strike="noStrike" cap="none">
                          <a:solidFill>
                            <a:srgbClr val="115076"/>
                          </a:solidFill>
                          <a:latin typeface="Century Gothic"/>
                          <a:ea typeface="Century Gothic"/>
                          <a:cs typeface="Century Gothic"/>
                          <a:sym typeface="Century Gothic"/>
                        </a:rPr>
                        <a:t>4</a:t>
                      </a:r>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fr-FR" sz="3200" b="1" u="none" strike="noStrike" cap="none">
                          <a:solidFill>
                            <a:srgbClr val="115076"/>
                          </a:solidFill>
                          <a:latin typeface="Century Gothic"/>
                          <a:ea typeface="Century Gothic"/>
                          <a:cs typeface="Century Gothic"/>
                          <a:sym typeface="Century Gothic"/>
                        </a:rPr>
                        <a:t>5</a:t>
                      </a:r>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fr-FR" sz="3200" b="1" u="none" strike="noStrike" cap="none">
                          <a:solidFill>
                            <a:srgbClr val="115076"/>
                          </a:solidFill>
                          <a:latin typeface="Century Gothic"/>
                          <a:ea typeface="Century Gothic"/>
                          <a:cs typeface="Century Gothic"/>
                          <a:sym typeface="Century Gothic"/>
                        </a:rPr>
                        <a:t>6</a:t>
                      </a:r>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720000">
                <a:tc>
                  <a:txBody>
                    <a:bodyPr/>
                    <a:lstStyle/>
                    <a:p>
                      <a:pPr marL="0" marR="0" lvl="0" indent="0" algn="ctr" rtl="0">
                        <a:spcBef>
                          <a:spcPts val="0"/>
                        </a:spcBef>
                        <a:spcAft>
                          <a:spcPts val="0"/>
                        </a:spcAft>
                        <a:buNone/>
                      </a:pPr>
                      <a:r>
                        <a:rPr lang="fr-FR" sz="3200" b="1" u="none" strike="noStrike" cap="none">
                          <a:solidFill>
                            <a:srgbClr val="115076"/>
                          </a:solidFill>
                          <a:latin typeface="Century Gothic"/>
                          <a:ea typeface="Century Gothic"/>
                          <a:cs typeface="Century Gothic"/>
                          <a:sym typeface="Century Gothic"/>
                        </a:rPr>
                        <a:t>A</a:t>
                      </a:r>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12700" cap="flat" cmpd="sng">
                      <a:solidFill>
                        <a:srgbClr val="115076"/>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15076"/>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15076"/>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15076"/>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15076"/>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15076"/>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720000">
                <a:tc>
                  <a:txBody>
                    <a:bodyPr/>
                    <a:lstStyle/>
                    <a:p>
                      <a:pPr marL="0" marR="0" lvl="0" indent="0" algn="ctr" rtl="0">
                        <a:spcBef>
                          <a:spcPts val="0"/>
                        </a:spcBef>
                        <a:spcAft>
                          <a:spcPts val="0"/>
                        </a:spcAft>
                        <a:buNone/>
                      </a:pPr>
                      <a:r>
                        <a:rPr lang="fr-FR" sz="3200" b="1" u="none" strike="noStrike" cap="none">
                          <a:solidFill>
                            <a:srgbClr val="115076"/>
                          </a:solidFill>
                          <a:latin typeface="Century Gothic"/>
                          <a:ea typeface="Century Gothic"/>
                          <a:cs typeface="Century Gothic"/>
                          <a:sym typeface="Century Gothic"/>
                        </a:rPr>
                        <a:t>B</a:t>
                      </a:r>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12700" cap="flat" cmpd="sng">
                      <a:solidFill>
                        <a:srgbClr val="115076"/>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rgbClr val="115076"/>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720000">
                <a:tc>
                  <a:txBody>
                    <a:bodyPr/>
                    <a:lstStyle/>
                    <a:p>
                      <a:pPr marL="0" marR="0" lvl="0" indent="0" algn="ctr" rtl="0">
                        <a:spcBef>
                          <a:spcPts val="0"/>
                        </a:spcBef>
                        <a:spcAft>
                          <a:spcPts val="0"/>
                        </a:spcAft>
                        <a:buNone/>
                      </a:pPr>
                      <a:r>
                        <a:rPr lang="fr-FR" sz="3200" b="1" u="none" strike="noStrike" cap="none">
                          <a:solidFill>
                            <a:srgbClr val="115076"/>
                          </a:solidFill>
                          <a:latin typeface="Century Gothic"/>
                          <a:ea typeface="Century Gothic"/>
                          <a:cs typeface="Century Gothic"/>
                          <a:sym typeface="Century Gothic"/>
                        </a:rPr>
                        <a:t>C</a:t>
                      </a:r>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12700" cap="flat" cmpd="sng">
                      <a:solidFill>
                        <a:srgbClr val="115076"/>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rgbClr val="115076"/>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720000">
                <a:tc>
                  <a:txBody>
                    <a:bodyPr/>
                    <a:lstStyle/>
                    <a:p>
                      <a:pPr marL="0" marR="0" lvl="0" indent="0" algn="ctr" rtl="0">
                        <a:spcBef>
                          <a:spcPts val="0"/>
                        </a:spcBef>
                        <a:spcAft>
                          <a:spcPts val="0"/>
                        </a:spcAft>
                        <a:buNone/>
                      </a:pPr>
                      <a:r>
                        <a:rPr lang="fr-FR" sz="3200" b="1" u="none" strike="noStrike" cap="none">
                          <a:solidFill>
                            <a:srgbClr val="115076"/>
                          </a:solidFill>
                          <a:latin typeface="Century Gothic"/>
                          <a:ea typeface="Century Gothic"/>
                          <a:cs typeface="Century Gothic"/>
                          <a:sym typeface="Century Gothic"/>
                        </a:rPr>
                        <a:t>D</a:t>
                      </a:r>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12700" cap="flat" cmpd="sng">
                      <a:solidFill>
                        <a:srgbClr val="115076"/>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rgbClr val="115076"/>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1080000">
                <a:tc>
                  <a:txBody>
                    <a:bodyPr/>
                    <a:lstStyle/>
                    <a:p>
                      <a:pPr marL="0" marR="0" lvl="0" indent="0" algn="ctr" rtl="0">
                        <a:spcBef>
                          <a:spcPts val="0"/>
                        </a:spcBef>
                        <a:spcAft>
                          <a:spcPts val="0"/>
                        </a:spcAft>
                        <a:buNone/>
                      </a:pPr>
                      <a:r>
                        <a:rPr lang="fr-FR" sz="3200" b="1" u="none" strike="noStrike" cap="none">
                          <a:solidFill>
                            <a:srgbClr val="115076"/>
                          </a:solidFill>
                          <a:latin typeface="Century Gothic"/>
                          <a:ea typeface="Century Gothic"/>
                          <a:cs typeface="Century Gothic"/>
                          <a:sym typeface="Century Gothic"/>
                        </a:rPr>
                        <a:t>E</a:t>
                      </a:r>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12700" cap="flat" cmpd="sng">
                      <a:solidFill>
                        <a:srgbClr val="115076"/>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dirty="0">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rgbClr val="115076"/>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6" name="Google Shape;138;p1" descr="C:\Users\Winnie\AppData\Local\Microsoft\Windows\Temporary Internet Files\Content.IE5\83P2KKZX\MC900441717[1].png">
            <a:extLst>
              <a:ext uri="{FF2B5EF4-FFF2-40B4-BE49-F238E27FC236}">
                <a16:creationId xmlns:a16="http://schemas.microsoft.com/office/drawing/2014/main" id="{24A12F65-E340-8146-B1A8-25D3BB5C442A}"/>
              </a:ext>
            </a:extLst>
          </p:cNvPr>
          <p:cNvPicPr preferRelativeResize="0"/>
          <p:nvPr/>
        </p:nvPicPr>
        <p:blipFill rotWithShape="1">
          <a:blip r:embed="rId4">
            <a:alphaModFix/>
          </a:blip>
          <a:srcRect/>
          <a:stretch/>
        </p:blipFill>
        <p:spPr>
          <a:xfrm>
            <a:off x="1837049" y="2323972"/>
            <a:ext cx="579438" cy="581025"/>
          </a:xfrm>
          <a:prstGeom prst="rect">
            <a:avLst/>
          </a:prstGeom>
          <a:noFill/>
          <a:ln>
            <a:noFill/>
          </a:ln>
        </p:spPr>
      </p:pic>
      <p:pic>
        <p:nvPicPr>
          <p:cNvPr id="7" name="Google Shape;139;p1" descr="C:\Users\Winnie\AppData\Local\Microsoft\Windows\Temporary Internet Files\Content.IE5\0VQ72ZAA\MC900439825[1].png">
            <a:extLst>
              <a:ext uri="{FF2B5EF4-FFF2-40B4-BE49-F238E27FC236}">
                <a16:creationId xmlns:a16="http://schemas.microsoft.com/office/drawing/2014/main" id="{C4DC6A1B-AAC2-8344-8D62-65FF4B19DC28}"/>
              </a:ext>
            </a:extLst>
          </p:cNvPr>
          <p:cNvPicPr preferRelativeResize="0"/>
          <p:nvPr/>
        </p:nvPicPr>
        <p:blipFill rotWithShape="1">
          <a:blip r:embed="rId5">
            <a:alphaModFix/>
          </a:blip>
          <a:srcRect/>
          <a:stretch/>
        </p:blipFill>
        <p:spPr>
          <a:xfrm>
            <a:off x="1849453" y="3812348"/>
            <a:ext cx="576263" cy="576262"/>
          </a:xfrm>
          <a:prstGeom prst="rect">
            <a:avLst/>
          </a:prstGeom>
          <a:noFill/>
          <a:ln>
            <a:noFill/>
          </a:ln>
        </p:spPr>
      </p:pic>
      <p:pic>
        <p:nvPicPr>
          <p:cNvPr id="8" name="Google Shape;140;p1" descr="119498563188281957tasto_8_architetto_franc_01">
            <a:extLst>
              <a:ext uri="{FF2B5EF4-FFF2-40B4-BE49-F238E27FC236}">
                <a16:creationId xmlns:a16="http://schemas.microsoft.com/office/drawing/2014/main" id="{E83A2902-F806-654E-819D-FD58AFF91D8D}"/>
              </a:ext>
            </a:extLst>
          </p:cNvPr>
          <p:cNvPicPr preferRelativeResize="0"/>
          <p:nvPr/>
        </p:nvPicPr>
        <p:blipFill rotWithShape="1">
          <a:blip r:embed="rId6">
            <a:alphaModFix/>
          </a:blip>
          <a:srcRect/>
          <a:stretch/>
        </p:blipFill>
        <p:spPr>
          <a:xfrm>
            <a:off x="1877573" y="3106260"/>
            <a:ext cx="504825" cy="504825"/>
          </a:xfrm>
          <a:prstGeom prst="rect">
            <a:avLst/>
          </a:prstGeom>
          <a:noFill/>
          <a:ln>
            <a:noFill/>
          </a:ln>
        </p:spPr>
      </p:pic>
      <p:pic>
        <p:nvPicPr>
          <p:cNvPr id="9" name="Google Shape;141;p1" descr="C:\Users\Winnie\AppData\Local\Microsoft\Windows\Temporary Internet Files\Content.IE5\RJE6RGHW\MC900441703[1].png">
            <a:extLst>
              <a:ext uri="{FF2B5EF4-FFF2-40B4-BE49-F238E27FC236}">
                <a16:creationId xmlns:a16="http://schemas.microsoft.com/office/drawing/2014/main" id="{6F656E79-0402-9843-BA59-C66A74A70BAE}"/>
              </a:ext>
            </a:extLst>
          </p:cNvPr>
          <p:cNvPicPr preferRelativeResize="0"/>
          <p:nvPr/>
        </p:nvPicPr>
        <p:blipFill rotWithShape="1">
          <a:blip r:embed="rId7">
            <a:alphaModFix/>
          </a:blip>
          <a:srcRect/>
          <a:stretch/>
        </p:blipFill>
        <p:spPr>
          <a:xfrm>
            <a:off x="3656493" y="2354114"/>
            <a:ext cx="576263" cy="576263"/>
          </a:xfrm>
          <a:prstGeom prst="rect">
            <a:avLst/>
          </a:prstGeom>
          <a:noFill/>
          <a:ln>
            <a:noFill/>
          </a:ln>
        </p:spPr>
      </p:pic>
      <p:grpSp>
        <p:nvGrpSpPr>
          <p:cNvPr id="10" name="Google Shape;142;p1">
            <a:extLst>
              <a:ext uri="{FF2B5EF4-FFF2-40B4-BE49-F238E27FC236}">
                <a16:creationId xmlns:a16="http://schemas.microsoft.com/office/drawing/2014/main" id="{4427B375-FB7C-FA42-9439-D6745164B373}"/>
              </a:ext>
            </a:extLst>
          </p:cNvPr>
          <p:cNvGrpSpPr/>
          <p:nvPr/>
        </p:nvGrpSpPr>
        <p:grpSpPr>
          <a:xfrm>
            <a:off x="3610149" y="3120021"/>
            <a:ext cx="576262" cy="504825"/>
            <a:chOff x="2123728" y="332656"/>
            <a:chExt cx="1326976" cy="1326976"/>
          </a:xfrm>
        </p:grpSpPr>
        <p:pic>
          <p:nvPicPr>
            <p:cNvPr id="11" name="Google Shape;143;p1" descr="C:\Users\Winnie\AppData\Local\Microsoft\Windows\Temporary Internet Files\Content.IE5\RJE6RGHW\MC900439825[1].png">
              <a:extLst>
                <a:ext uri="{FF2B5EF4-FFF2-40B4-BE49-F238E27FC236}">
                  <a16:creationId xmlns:a16="http://schemas.microsoft.com/office/drawing/2014/main" id="{F490BE27-7689-D545-A188-E6442D555D60}"/>
                </a:ext>
              </a:extLst>
            </p:cNvPr>
            <p:cNvPicPr preferRelativeResize="0"/>
            <p:nvPr/>
          </p:nvPicPr>
          <p:blipFill rotWithShape="1">
            <a:blip r:embed="rId8">
              <a:alphaModFix/>
            </a:blip>
            <a:srcRect/>
            <a:stretch/>
          </p:blipFill>
          <p:spPr>
            <a:xfrm>
              <a:off x="2123728" y="620688"/>
              <a:ext cx="966936" cy="966936"/>
            </a:xfrm>
            <a:prstGeom prst="rect">
              <a:avLst/>
            </a:prstGeom>
            <a:noFill/>
            <a:ln>
              <a:noFill/>
            </a:ln>
          </p:spPr>
        </p:pic>
        <p:pic>
          <p:nvPicPr>
            <p:cNvPr id="12" name="Google Shape;144;p1" descr="C:\Users\Winnie\AppData\Local\Microsoft\Windows\Temporary Internet Files\Content.IE5\RJE6RGHW\MC900439825[1].png">
              <a:extLst>
                <a:ext uri="{FF2B5EF4-FFF2-40B4-BE49-F238E27FC236}">
                  <a16:creationId xmlns:a16="http://schemas.microsoft.com/office/drawing/2014/main" id="{D1DC8F0B-BCBA-D245-AB99-0F77FC5EC242}"/>
                </a:ext>
              </a:extLst>
            </p:cNvPr>
            <p:cNvPicPr preferRelativeResize="0"/>
            <p:nvPr/>
          </p:nvPicPr>
          <p:blipFill rotWithShape="1">
            <a:blip r:embed="rId8">
              <a:alphaModFix/>
            </a:blip>
            <a:srcRect/>
            <a:stretch/>
          </p:blipFill>
          <p:spPr>
            <a:xfrm>
              <a:off x="2483768" y="692696"/>
              <a:ext cx="966936" cy="966936"/>
            </a:xfrm>
            <a:prstGeom prst="rect">
              <a:avLst/>
            </a:prstGeom>
            <a:noFill/>
            <a:ln>
              <a:noFill/>
            </a:ln>
          </p:spPr>
        </p:pic>
        <p:pic>
          <p:nvPicPr>
            <p:cNvPr id="13" name="Google Shape;145;p1" descr="C:\Users\Winnie\AppData\Local\Microsoft\Windows\Temporary Internet Files\Content.IE5\0VQ72ZAA\MC900441703[1].png">
              <a:extLst>
                <a:ext uri="{FF2B5EF4-FFF2-40B4-BE49-F238E27FC236}">
                  <a16:creationId xmlns:a16="http://schemas.microsoft.com/office/drawing/2014/main" id="{3384ABE8-7A19-374C-A8C8-590B1E1511D9}"/>
                </a:ext>
              </a:extLst>
            </p:cNvPr>
            <p:cNvPicPr preferRelativeResize="0"/>
            <p:nvPr/>
          </p:nvPicPr>
          <p:blipFill rotWithShape="1">
            <a:blip r:embed="rId9">
              <a:alphaModFix/>
            </a:blip>
            <a:srcRect/>
            <a:stretch/>
          </p:blipFill>
          <p:spPr>
            <a:xfrm>
              <a:off x="2555776" y="332656"/>
              <a:ext cx="648072" cy="648072"/>
            </a:xfrm>
            <a:prstGeom prst="rect">
              <a:avLst/>
            </a:prstGeom>
            <a:noFill/>
            <a:ln>
              <a:noFill/>
            </a:ln>
          </p:spPr>
        </p:pic>
      </p:grpSp>
      <p:grpSp>
        <p:nvGrpSpPr>
          <p:cNvPr id="14" name="Google Shape;146;p1">
            <a:extLst>
              <a:ext uri="{FF2B5EF4-FFF2-40B4-BE49-F238E27FC236}">
                <a16:creationId xmlns:a16="http://schemas.microsoft.com/office/drawing/2014/main" id="{96E625CD-4621-3D4D-A628-FA4689A94E53}"/>
              </a:ext>
            </a:extLst>
          </p:cNvPr>
          <p:cNvGrpSpPr/>
          <p:nvPr/>
        </p:nvGrpSpPr>
        <p:grpSpPr>
          <a:xfrm>
            <a:off x="5483871" y="3839539"/>
            <a:ext cx="576262" cy="504825"/>
            <a:chOff x="2123728" y="332656"/>
            <a:chExt cx="1326976" cy="1326976"/>
          </a:xfrm>
        </p:grpSpPr>
        <p:pic>
          <p:nvPicPr>
            <p:cNvPr id="15" name="Google Shape;147;p1" descr="C:\Users\Winnie\AppData\Local\Microsoft\Windows\Temporary Internet Files\Content.IE5\RJE6RGHW\MC900439825[1].png">
              <a:extLst>
                <a:ext uri="{FF2B5EF4-FFF2-40B4-BE49-F238E27FC236}">
                  <a16:creationId xmlns:a16="http://schemas.microsoft.com/office/drawing/2014/main" id="{24317476-582B-3C44-A15A-6575EE75852B}"/>
                </a:ext>
              </a:extLst>
            </p:cNvPr>
            <p:cNvPicPr preferRelativeResize="0"/>
            <p:nvPr/>
          </p:nvPicPr>
          <p:blipFill rotWithShape="1">
            <a:blip r:embed="rId8">
              <a:alphaModFix/>
            </a:blip>
            <a:srcRect/>
            <a:stretch/>
          </p:blipFill>
          <p:spPr>
            <a:xfrm>
              <a:off x="2123728" y="620688"/>
              <a:ext cx="966936" cy="966936"/>
            </a:xfrm>
            <a:prstGeom prst="rect">
              <a:avLst/>
            </a:prstGeom>
            <a:noFill/>
            <a:ln>
              <a:noFill/>
            </a:ln>
          </p:spPr>
        </p:pic>
        <p:pic>
          <p:nvPicPr>
            <p:cNvPr id="16" name="Google Shape;148;p1" descr="C:\Users\Winnie\AppData\Local\Microsoft\Windows\Temporary Internet Files\Content.IE5\RJE6RGHW\MC900439825[1].png">
              <a:extLst>
                <a:ext uri="{FF2B5EF4-FFF2-40B4-BE49-F238E27FC236}">
                  <a16:creationId xmlns:a16="http://schemas.microsoft.com/office/drawing/2014/main" id="{57AADB14-3493-064D-922B-8C9BF0B68C8A}"/>
                </a:ext>
              </a:extLst>
            </p:cNvPr>
            <p:cNvPicPr preferRelativeResize="0"/>
            <p:nvPr/>
          </p:nvPicPr>
          <p:blipFill rotWithShape="1">
            <a:blip r:embed="rId8">
              <a:alphaModFix/>
            </a:blip>
            <a:srcRect/>
            <a:stretch/>
          </p:blipFill>
          <p:spPr>
            <a:xfrm>
              <a:off x="2483768" y="692696"/>
              <a:ext cx="966936" cy="966936"/>
            </a:xfrm>
            <a:prstGeom prst="rect">
              <a:avLst/>
            </a:prstGeom>
            <a:noFill/>
            <a:ln>
              <a:noFill/>
            </a:ln>
          </p:spPr>
        </p:pic>
        <p:pic>
          <p:nvPicPr>
            <p:cNvPr id="17" name="Google Shape;149;p1" descr="C:\Users\Winnie\AppData\Local\Microsoft\Windows\Temporary Internet Files\Content.IE5\0VQ72ZAA\MC900441703[1].png">
              <a:extLst>
                <a:ext uri="{FF2B5EF4-FFF2-40B4-BE49-F238E27FC236}">
                  <a16:creationId xmlns:a16="http://schemas.microsoft.com/office/drawing/2014/main" id="{FAF41A66-D419-B74F-9B58-3B6C6F98EFEA}"/>
                </a:ext>
              </a:extLst>
            </p:cNvPr>
            <p:cNvPicPr preferRelativeResize="0"/>
            <p:nvPr/>
          </p:nvPicPr>
          <p:blipFill rotWithShape="1">
            <a:blip r:embed="rId9">
              <a:alphaModFix/>
            </a:blip>
            <a:srcRect/>
            <a:stretch/>
          </p:blipFill>
          <p:spPr>
            <a:xfrm>
              <a:off x="2555776" y="332656"/>
              <a:ext cx="648072" cy="648072"/>
            </a:xfrm>
            <a:prstGeom prst="rect">
              <a:avLst/>
            </a:prstGeom>
            <a:noFill/>
            <a:ln>
              <a:noFill/>
            </a:ln>
          </p:spPr>
        </p:pic>
      </p:grpSp>
      <p:grpSp>
        <p:nvGrpSpPr>
          <p:cNvPr id="18" name="Google Shape;150;p1">
            <a:extLst>
              <a:ext uri="{FF2B5EF4-FFF2-40B4-BE49-F238E27FC236}">
                <a16:creationId xmlns:a16="http://schemas.microsoft.com/office/drawing/2014/main" id="{BA876C12-431E-7546-8323-27B017410820}"/>
              </a:ext>
            </a:extLst>
          </p:cNvPr>
          <p:cNvGrpSpPr/>
          <p:nvPr/>
        </p:nvGrpSpPr>
        <p:grpSpPr>
          <a:xfrm>
            <a:off x="7240317" y="3164095"/>
            <a:ext cx="576262" cy="504825"/>
            <a:chOff x="2123728" y="332656"/>
            <a:chExt cx="1326976" cy="1326976"/>
          </a:xfrm>
        </p:grpSpPr>
        <p:pic>
          <p:nvPicPr>
            <p:cNvPr id="19" name="Google Shape;151;p1" descr="C:\Users\Winnie\AppData\Local\Microsoft\Windows\Temporary Internet Files\Content.IE5\RJE6RGHW\MC900439825[1].png">
              <a:extLst>
                <a:ext uri="{FF2B5EF4-FFF2-40B4-BE49-F238E27FC236}">
                  <a16:creationId xmlns:a16="http://schemas.microsoft.com/office/drawing/2014/main" id="{1CBBC617-A1F0-2344-8C2D-C1A15893CE0A}"/>
                </a:ext>
              </a:extLst>
            </p:cNvPr>
            <p:cNvPicPr preferRelativeResize="0"/>
            <p:nvPr/>
          </p:nvPicPr>
          <p:blipFill rotWithShape="1">
            <a:blip r:embed="rId8">
              <a:alphaModFix/>
            </a:blip>
            <a:srcRect/>
            <a:stretch/>
          </p:blipFill>
          <p:spPr>
            <a:xfrm>
              <a:off x="2123728" y="620688"/>
              <a:ext cx="966936" cy="966936"/>
            </a:xfrm>
            <a:prstGeom prst="rect">
              <a:avLst/>
            </a:prstGeom>
            <a:noFill/>
            <a:ln>
              <a:noFill/>
            </a:ln>
          </p:spPr>
        </p:pic>
        <p:pic>
          <p:nvPicPr>
            <p:cNvPr id="20" name="Google Shape;152;p1" descr="C:\Users\Winnie\AppData\Local\Microsoft\Windows\Temporary Internet Files\Content.IE5\RJE6RGHW\MC900439825[1].png">
              <a:extLst>
                <a:ext uri="{FF2B5EF4-FFF2-40B4-BE49-F238E27FC236}">
                  <a16:creationId xmlns:a16="http://schemas.microsoft.com/office/drawing/2014/main" id="{42A0BD09-B3B0-0941-88ED-14463CB15D65}"/>
                </a:ext>
              </a:extLst>
            </p:cNvPr>
            <p:cNvPicPr preferRelativeResize="0"/>
            <p:nvPr/>
          </p:nvPicPr>
          <p:blipFill rotWithShape="1">
            <a:blip r:embed="rId8">
              <a:alphaModFix/>
            </a:blip>
            <a:srcRect/>
            <a:stretch/>
          </p:blipFill>
          <p:spPr>
            <a:xfrm>
              <a:off x="2483768" y="692696"/>
              <a:ext cx="966936" cy="966936"/>
            </a:xfrm>
            <a:prstGeom prst="rect">
              <a:avLst/>
            </a:prstGeom>
            <a:noFill/>
            <a:ln>
              <a:noFill/>
            </a:ln>
          </p:spPr>
        </p:pic>
        <p:pic>
          <p:nvPicPr>
            <p:cNvPr id="21" name="Google Shape;153;p1" descr="C:\Users\Winnie\AppData\Local\Microsoft\Windows\Temporary Internet Files\Content.IE5\0VQ72ZAA\MC900441703[1].png">
              <a:extLst>
                <a:ext uri="{FF2B5EF4-FFF2-40B4-BE49-F238E27FC236}">
                  <a16:creationId xmlns:a16="http://schemas.microsoft.com/office/drawing/2014/main" id="{8A51E769-E6A7-734F-B9EC-9F6CD3EAC354}"/>
                </a:ext>
              </a:extLst>
            </p:cNvPr>
            <p:cNvPicPr preferRelativeResize="0"/>
            <p:nvPr/>
          </p:nvPicPr>
          <p:blipFill rotWithShape="1">
            <a:blip r:embed="rId9">
              <a:alphaModFix/>
            </a:blip>
            <a:srcRect/>
            <a:stretch/>
          </p:blipFill>
          <p:spPr>
            <a:xfrm>
              <a:off x="2555776" y="332656"/>
              <a:ext cx="648072" cy="648072"/>
            </a:xfrm>
            <a:prstGeom prst="rect">
              <a:avLst/>
            </a:prstGeom>
            <a:noFill/>
            <a:ln>
              <a:noFill/>
            </a:ln>
          </p:spPr>
        </p:pic>
      </p:grpSp>
      <p:grpSp>
        <p:nvGrpSpPr>
          <p:cNvPr id="22" name="Google Shape;154;p1">
            <a:extLst>
              <a:ext uri="{FF2B5EF4-FFF2-40B4-BE49-F238E27FC236}">
                <a16:creationId xmlns:a16="http://schemas.microsoft.com/office/drawing/2014/main" id="{45781126-D838-4943-BC0C-903C6FF950ED}"/>
              </a:ext>
            </a:extLst>
          </p:cNvPr>
          <p:cNvGrpSpPr/>
          <p:nvPr/>
        </p:nvGrpSpPr>
        <p:grpSpPr>
          <a:xfrm>
            <a:off x="10919619" y="5394238"/>
            <a:ext cx="576263" cy="504825"/>
            <a:chOff x="2123728" y="332656"/>
            <a:chExt cx="1326976" cy="1326976"/>
          </a:xfrm>
        </p:grpSpPr>
        <p:pic>
          <p:nvPicPr>
            <p:cNvPr id="23" name="Google Shape;155;p1" descr="C:\Users\Winnie\AppData\Local\Microsoft\Windows\Temporary Internet Files\Content.IE5\RJE6RGHW\MC900439825[1].png">
              <a:extLst>
                <a:ext uri="{FF2B5EF4-FFF2-40B4-BE49-F238E27FC236}">
                  <a16:creationId xmlns:a16="http://schemas.microsoft.com/office/drawing/2014/main" id="{527BFE57-07EA-B146-BC4D-B43F4BF540F0}"/>
                </a:ext>
              </a:extLst>
            </p:cNvPr>
            <p:cNvPicPr preferRelativeResize="0"/>
            <p:nvPr/>
          </p:nvPicPr>
          <p:blipFill rotWithShape="1">
            <a:blip r:embed="rId8">
              <a:alphaModFix/>
            </a:blip>
            <a:srcRect/>
            <a:stretch/>
          </p:blipFill>
          <p:spPr>
            <a:xfrm>
              <a:off x="2123728" y="620688"/>
              <a:ext cx="966936" cy="966936"/>
            </a:xfrm>
            <a:prstGeom prst="rect">
              <a:avLst/>
            </a:prstGeom>
            <a:noFill/>
            <a:ln>
              <a:noFill/>
            </a:ln>
          </p:spPr>
        </p:pic>
        <p:pic>
          <p:nvPicPr>
            <p:cNvPr id="24" name="Google Shape;156;p1" descr="C:\Users\Winnie\AppData\Local\Microsoft\Windows\Temporary Internet Files\Content.IE5\RJE6RGHW\MC900439825[1].png">
              <a:extLst>
                <a:ext uri="{FF2B5EF4-FFF2-40B4-BE49-F238E27FC236}">
                  <a16:creationId xmlns:a16="http://schemas.microsoft.com/office/drawing/2014/main" id="{AD1CCA82-5571-A94B-8EED-10F80DD1F098}"/>
                </a:ext>
              </a:extLst>
            </p:cNvPr>
            <p:cNvPicPr preferRelativeResize="0"/>
            <p:nvPr/>
          </p:nvPicPr>
          <p:blipFill rotWithShape="1">
            <a:blip r:embed="rId8">
              <a:alphaModFix/>
            </a:blip>
            <a:srcRect/>
            <a:stretch/>
          </p:blipFill>
          <p:spPr>
            <a:xfrm>
              <a:off x="2483768" y="692696"/>
              <a:ext cx="966936" cy="966936"/>
            </a:xfrm>
            <a:prstGeom prst="rect">
              <a:avLst/>
            </a:prstGeom>
            <a:noFill/>
            <a:ln>
              <a:noFill/>
            </a:ln>
          </p:spPr>
        </p:pic>
        <p:pic>
          <p:nvPicPr>
            <p:cNvPr id="25" name="Google Shape;157;p1" descr="C:\Users\Winnie\AppData\Local\Microsoft\Windows\Temporary Internet Files\Content.IE5\0VQ72ZAA\MC900441703[1].png">
              <a:extLst>
                <a:ext uri="{FF2B5EF4-FFF2-40B4-BE49-F238E27FC236}">
                  <a16:creationId xmlns:a16="http://schemas.microsoft.com/office/drawing/2014/main" id="{4CDB7E84-F829-1743-B09A-C0E5473BFFBF}"/>
                </a:ext>
              </a:extLst>
            </p:cNvPr>
            <p:cNvPicPr preferRelativeResize="0"/>
            <p:nvPr/>
          </p:nvPicPr>
          <p:blipFill rotWithShape="1">
            <a:blip r:embed="rId9">
              <a:alphaModFix/>
            </a:blip>
            <a:srcRect/>
            <a:stretch/>
          </p:blipFill>
          <p:spPr>
            <a:xfrm>
              <a:off x="2555776" y="332656"/>
              <a:ext cx="648072" cy="648072"/>
            </a:xfrm>
            <a:prstGeom prst="rect">
              <a:avLst/>
            </a:prstGeom>
            <a:noFill/>
            <a:ln>
              <a:noFill/>
            </a:ln>
          </p:spPr>
        </p:pic>
      </p:grpSp>
      <p:grpSp>
        <p:nvGrpSpPr>
          <p:cNvPr id="26" name="Google Shape;158;p1">
            <a:extLst>
              <a:ext uri="{FF2B5EF4-FFF2-40B4-BE49-F238E27FC236}">
                <a16:creationId xmlns:a16="http://schemas.microsoft.com/office/drawing/2014/main" id="{4219083C-B193-8848-BA0D-B59F9B3E5FD4}"/>
              </a:ext>
            </a:extLst>
          </p:cNvPr>
          <p:cNvGrpSpPr/>
          <p:nvPr/>
        </p:nvGrpSpPr>
        <p:grpSpPr>
          <a:xfrm>
            <a:off x="10919619" y="2381756"/>
            <a:ext cx="576263" cy="504825"/>
            <a:chOff x="2123728" y="332656"/>
            <a:chExt cx="1326976" cy="1326976"/>
          </a:xfrm>
        </p:grpSpPr>
        <p:pic>
          <p:nvPicPr>
            <p:cNvPr id="27" name="Google Shape;159;p1" descr="C:\Users\Winnie\AppData\Local\Microsoft\Windows\Temporary Internet Files\Content.IE5\RJE6RGHW\MC900439825[1].png">
              <a:extLst>
                <a:ext uri="{FF2B5EF4-FFF2-40B4-BE49-F238E27FC236}">
                  <a16:creationId xmlns:a16="http://schemas.microsoft.com/office/drawing/2014/main" id="{F01AE423-ADD3-DD41-8B17-7EF53124DBBB}"/>
                </a:ext>
              </a:extLst>
            </p:cNvPr>
            <p:cNvPicPr preferRelativeResize="0"/>
            <p:nvPr/>
          </p:nvPicPr>
          <p:blipFill rotWithShape="1">
            <a:blip r:embed="rId8">
              <a:alphaModFix/>
            </a:blip>
            <a:srcRect/>
            <a:stretch/>
          </p:blipFill>
          <p:spPr>
            <a:xfrm>
              <a:off x="2123728" y="620688"/>
              <a:ext cx="966936" cy="966936"/>
            </a:xfrm>
            <a:prstGeom prst="rect">
              <a:avLst/>
            </a:prstGeom>
            <a:noFill/>
            <a:ln>
              <a:noFill/>
            </a:ln>
          </p:spPr>
        </p:pic>
        <p:pic>
          <p:nvPicPr>
            <p:cNvPr id="28" name="Google Shape;160;p1" descr="C:\Users\Winnie\AppData\Local\Microsoft\Windows\Temporary Internet Files\Content.IE5\RJE6RGHW\MC900439825[1].png">
              <a:extLst>
                <a:ext uri="{FF2B5EF4-FFF2-40B4-BE49-F238E27FC236}">
                  <a16:creationId xmlns:a16="http://schemas.microsoft.com/office/drawing/2014/main" id="{5666608F-56CE-574F-A6A1-BB573F3DAC73}"/>
                </a:ext>
              </a:extLst>
            </p:cNvPr>
            <p:cNvPicPr preferRelativeResize="0"/>
            <p:nvPr/>
          </p:nvPicPr>
          <p:blipFill rotWithShape="1">
            <a:blip r:embed="rId8">
              <a:alphaModFix/>
            </a:blip>
            <a:srcRect/>
            <a:stretch/>
          </p:blipFill>
          <p:spPr>
            <a:xfrm>
              <a:off x="2483768" y="692696"/>
              <a:ext cx="966936" cy="966936"/>
            </a:xfrm>
            <a:prstGeom prst="rect">
              <a:avLst/>
            </a:prstGeom>
            <a:noFill/>
            <a:ln>
              <a:noFill/>
            </a:ln>
          </p:spPr>
        </p:pic>
        <p:pic>
          <p:nvPicPr>
            <p:cNvPr id="29" name="Google Shape;161;p1" descr="C:\Users\Winnie\AppData\Local\Microsoft\Windows\Temporary Internet Files\Content.IE5\0VQ72ZAA\MC900441703[1].png">
              <a:extLst>
                <a:ext uri="{FF2B5EF4-FFF2-40B4-BE49-F238E27FC236}">
                  <a16:creationId xmlns:a16="http://schemas.microsoft.com/office/drawing/2014/main" id="{35EAE2D3-568F-384B-A3C0-AFE8D1040141}"/>
                </a:ext>
              </a:extLst>
            </p:cNvPr>
            <p:cNvPicPr preferRelativeResize="0"/>
            <p:nvPr/>
          </p:nvPicPr>
          <p:blipFill rotWithShape="1">
            <a:blip r:embed="rId9">
              <a:alphaModFix/>
            </a:blip>
            <a:srcRect/>
            <a:stretch/>
          </p:blipFill>
          <p:spPr>
            <a:xfrm>
              <a:off x="2555776" y="332656"/>
              <a:ext cx="648072" cy="648072"/>
            </a:xfrm>
            <a:prstGeom prst="rect">
              <a:avLst/>
            </a:prstGeom>
            <a:noFill/>
            <a:ln>
              <a:noFill/>
            </a:ln>
          </p:spPr>
        </p:pic>
      </p:grpSp>
      <p:pic>
        <p:nvPicPr>
          <p:cNvPr id="30" name="Google Shape;162;p1" descr="C:\Users\Winnie\AppData\Local\Microsoft\Windows\Temporary Internet Files\Content.IE5\83P2KKZX\MC900441717[1].png">
            <a:extLst>
              <a:ext uri="{FF2B5EF4-FFF2-40B4-BE49-F238E27FC236}">
                <a16:creationId xmlns:a16="http://schemas.microsoft.com/office/drawing/2014/main" id="{F2DB6712-4ED7-7641-885D-C711FDA05C6E}"/>
              </a:ext>
            </a:extLst>
          </p:cNvPr>
          <p:cNvPicPr preferRelativeResize="0"/>
          <p:nvPr/>
        </p:nvPicPr>
        <p:blipFill rotWithShape="1">
          <a:blip r:embed="rId4">
            <a:alphaModFix/>
          </a:blip>
          <a:srcRect/>
          <a:stretch/>
        </p:blipFill>
        <p:spPr>
          <a:xfrm>
            <a:off x="1837049" y="4505722"/>
            <a:ext cx="579438" cy="581025"/>
          </a:xfrm>
          <a:prstGeom prst="rect">
            <a:avLst/>
          </a:prstGeom>
          <a:noFill/>
          <a:ln>
            <a:noFill/>
          </a:ln>
        </p:spPr>
      </p:pic>
      <p:pic>
        <p:nvPicPr>
          <p:cNvPr id="31" name="Google Shape;163;p1" descr="C:\Users\Winnie\AppData\Local\Microsoft\Windows\Temporary Internet Files\Content.IE5\83P2KKZX\MC900441717[1].png">
            <a:extLst>
              <a:ext uri="{FF2B5EF4-FFF2-40B4-BE49-F238E27FC236}">
                <a16:creationId xmlns:a16="http://schemas.microsoft.com/office/drawing/2014/main" id="{CD2871D2-08E2-C14A-AF88-F641C88070B7}"/>
              </a:ext>
            </a:extLst>
          </p:cNvPr>
          <p:cNvPicPr preferRelativeResize="0"/>
          <p:nvPr/>
        </p:nvPicPr>
        <p:blipFill rotWithShape="1">
          <a:blip r:embed="rId4">
            <a:alphaModFix/>
          </a:blip>
          <a:srcRect/>
          <a:stretch/>
        </p:blipFill>
        <p:spPr>
          <a:xfrm>
            <a:off x="3638718" y="4505721"/>
            <a:ext cx="579438" cy="581025"/>
          </a:xfrm>
          <a:prstGeom prst="rect">
            <a:avLst/>
          </a:prstGeom>
          <a:noFill/>
          <a:ln>
            <a:noFill/>
          </a:ln>
        </p:spPr>
      </p:pic>
      <p:pic>
        <p:nvPicPr>
          <p:cNvPr id="32" name="Google Shape;164;p1" descr="C:\Users\Winnie\AppData\Local\Microsoft\Windows\Temporary Internet Files\Content.IE5\83P2KKZX\MC900441717[1].png">
            <a:extLst>
              <a:ext uri="{FF2B5EF4-FFF2-40B4-BE49-F238E27FC236}">
                <a16:creationId xmlns:a16="http://schemas.microsoft.com/office/drawing/2014/main" id="{8251461D-893B-5047-BDD2-83CA69FDFACB}"/>
              </a:ext>
            </a:extLst>
          </p:cNvPr>
          <p:cNvPicPr preferRelativeResize="0"/>
          <p:nvPr/>
        </p:nvPicPr>
        <p:blipFill rotWithShape="1">
          <a:blip r:embed="rId4">
            <a:alphaModFix/>
          </a:blip>
          <a:srcRect/>
          <a:stretch/>
        </p:blipFill>
        <p:spPr>
          <a:xfrm>
            <a:off x="7236034" y="5415916"/>
            <a:ext cx="579438" cy="581025"/>
          </a:xfrm>
          <a:prstGeom prst="rect">
            <a:avLst/>
          </a:prstGeom>
          <a:noFill/>
          <a:ln>
            <a:noFill/>
          </a:ln>
        </p:spPr>
      </p:pic>
      <p:pic>
        <p:nvPicPr>
          <p:cNvPr id="33" name="Google Shape;165;p1" descr="C:\Users\Winnie\AppData\Local\Microsoft\Windows\Temporary Internet Files\Content.IE5\83P2KKZX\MC900441717[1].png">
            <a:extLst>
              <a:ext uri="{FF2B5EF4-FFF2-40B4-BE49-F238E27FC236}">
                <a16:creationId xmlns:a16="http://schemas.microsoft.com/office/drawing/2014/main" id="{659DD642-554A-7940-913A-71CA6A5F9CA7}"/>
              </a:ext>
            </a:extLst>
          </p:cNvPr>
          <p:cNvPicPr preferRelativeResize="0"/>
          <p:nvPr/>
        </p:nvPicPr>
        <p:blipFill rotWithShape="1">
          <a:blip r:embed="rId4">
            <a:alphaModFix/>
          </a:blip>
          <a:srcRect/>
          <a:stretch/>
        </p:blipFill>
        <p:spPr>
          <a:xfrm>
            <a:off x="9001257" y="2363045"/>
            <a:ext cx="579438" cy="581025"/>
          </a:xfrm>
          <a:prstGeom prst="rect">
            <a:avLst/>
          </a:prstGeom>
          <a:noFill/>
          <a:ln>
            <a:noFill/>
          </a:ln>
        </p:spPr>
      </p:pic>
      <p:pic>
        <p:nvPicPr>
          <p:cNvPr id="34" name="Google Shape;166;p1" descr="119498563188281957tasto_8_architetto_franc_01">
            <a:extLst>
              <a:ext uri="{FF2B5EF4-FFF2-40B4-BE49-F238E27FC236}">
                <a16:creationId xmlns:a16="http://schemas.microsoft.com/office/drawing/2014/main" id="{06044164-0844-EB4D-B5F8-E9DE38F403E4}"/>
              </a:ext>
            </a:extLst>
          </p:cNvPr>
          <p:cNvPicPr preferRelativeResize="0"/>
          <p:nvPr/>
        </p:nvPicPr>
        <p:blipFill rotWithShape="1">
          <a:blip r:embed="rId6">
            <a:alphaModFix/>
          </a:blip>
          <a:srcRect/>
          <a:stretch/>
        </p:blipFill>
        <p:spPr>
          <a:xfrm>
            <a:off x="3686078" y="3839539"/>
            <a:ext cx="504825" cy="504825"/>
          </a:xfrm>
          <a:prstGeom prst="rect">
            <a:avLst/>
          </a:prstGeom>
          <a:noFill/>
          <a:ln>
            <a:noFill/>
          </a:ln>
        </p:spPr>
      </p:pic>
      <p:pic>
        <p:nvPicPr>
          <p:cNvPr id="35" name="Google Shape;167;p1" descr="119498563188281957tasto_8_architetto_franc_01">
            <a:extLst>
              <a:ext uri="{FF2B5EF4-FFF2-40B4-BE49-F238E27FC236}">
                <a16:creationId xmlns:a16="http://schemas.microsoft.com/office/drawing/2014/main" id="{0D9EFB06-69DB-1F4E-9F9E-0780E6AC0E06}"/>
              </a:ext>
            </a:extLst>
          </p:cNvPr>
          <p:cNvPicPr preferRelativeResize="0"/>
          <p:nvPr/>
        </p:nvPicPr>
        <p:blipFill rotWithShape="1">
          <a:blip r:embed="rId6">
            <a:alphaModFix/>
          </a:blip>
          <a:srcRect/>
          <a:stretch/>
        </p:blipFill>
        <p:spPr>
          <a:xfrm>
            <a:off x="10877160" y="3106261"/>
            <a:ext cx="504825" cy="504825"/>
          </a:xfrm>
          <a:prstGeom prst="rect">
            <a:avLst/>
          </a:prstGeom>
          <a:noFill/>
          <a:ln>
            <a:noFill/>
          </a:ln>
        </p:spPr>
      </p:pic>
      <p:pic>
        <p:nvPicPr>
          <p:cNvPr id="36" name="Google Shape;168;p1" descr="119498563188281957tasto_8_architetto_franc_01">
            <a:extLst>
              <a:ext uri="{FF2B5EF4-FFF2-40B4-BE49-F238E27FC236}">
                <a16:creationId xmlns:a16="http://schemas.microsoft.com/office/drawing/2014/main" id="{818CB2DB-600E-8544-90FA-D6C163780615}"/>
              </a:ext>
            </a:extLst>
          </p:cNvPr>
          <p:cNvPicPr preferRelativeResize="0"/>
          <p:nvPr/>
        </p:nvPicPr>
        <p:blipFill rotWithShape="1">
          <a:blip r:embed="rId6">
            <a:alphaModFix/>
          </a:blip>
          <a:srcRect/>
          <a:stretch/>
        </p:blipFill>
        <p:spPr>
          <a:xfrm>
            <a:off x="9062634" y="5456216"/>
            <a:ext cx="504825" cy="504825"/>
          </a:xfrm>
          <a:prstGeom prst="rect">
            <a:avLst/>
          </a:prstGeom>
          <a:noFill/>
          <a:ln>
            <a:noFill/>
          </a:ln>
        </p:spPr>
      </p:pic>
      <p:pic>
        <p:nvPicPr>
          <p:cNvPr id="37" name="Google Shape;169;p1" descr="119498563188281957tasto_8_architetto_franc_01">
            <a:extLst>
              <a:ext uri="{FF2B5EF4-FFF2-40B4-BE49-F238E27FC236}">
                <a16:creationId xmlns:a16="http://schemas.microsoft.com/office/drawing/2014/main" id="{9C87C749-B0AE-8747-9BE1-528A3C987ECC}"/>
              </a:ext>
            </a:extLst>
          </p:cNvPr>
          <p:cNvPicPr preferRelativeResize="0"/>
          <p:nvPr/>
        </p:nvPicPr>
        <p:blipFill rotWithShape="1">
          <a:blip r:embed="rId6">
            <a:alphaModFix/>
          </a:blip>
          <a:srcRect/>
          <a:stretch/>
        </p:blipFill>
        <p:spPr>
          <a:xfrm>
            <a:off x="5565482" y="5454015"/>
            <a:ext cx="504825" cy="504825"/>
          </a:xfrm>
          <a:prstGeom prst="rect">
            <a:avLst/>
          </a:prstGeom>
          <a:noFill/>
          <a:ln>
            <a:noFill/>
          </a:ln>
        </p:spPr>
      </p:pic>
      <p:pic>
        <p:nvPicPr>
          <p:cNvPr id="38" name="Google Shape;170;p1" descr="119498563188281957tasto_8_architetto_franc_01">
            <a:extLst>
              <a:ext uri="{FF2B5EF4-FFF2-40B4-BE49-F238E27FC236}">
                <a16:creationId xmlns:a16="http://schemas.microsoft.com/office/drawing/2014/main" id="{6CDCDFE2-370C-DC4A-81C9-907BFF768398}"/>
              </a:ext>
            </a:extLst>
          </p:cNvPr>
          <p:cNvPicPr preferRelativeResize="0"/>
          <p:nvPr/>
        </p:nvPicPr>
        <p:blipFill rotWithShape="1">
          <a:blip r:embed="rId6">
            <a:alphaModFix/>
          </a:blip>
          <a:srcRect/>
          <a:stretch/>
        </p:blipFill>
        <p:spPr>
          <a:xfrm>
            <a:off x="7295043" y="2383386"/>
            <a:ext cx="504825" cy="504825"/>
          </a:xfrm>
          <a:prstGeom prst="rect">
            <a:avLst/>
          </a:prstGeom>
          <a:noFill/>
          <a:ln>
            <a:noFill/>
          </a:ln>
        </p:spPr>
      </p:pic>
      <p:pic>
        <p:nvPicPr>
          <p:cNvPr id="39" name="Google Shape;171;p1" descr="C:\Users\Winnie\AppData\Local\Microsoft\Windows\Temporary Internet Files\Content.IE5\RJE6RGHW\MC900441703[1].png">
            <a:extLst>
              <a:ext uri="{FF2B5EF4-FFF2-40B4-BE49-F238E27FC236}">
                <a16:creationId xmlns:a16="http://schemas.microsoft.com/office/drawing/2014/main" id="{2793A2C3-3B86-8440-8B5B-F412D26D0C70}"/>
              </a:ext>
            </a:extLst>
          </p:cNvPr>
          <p:cNvPicPr preferRelativeResize="0"/>
          <p:nvPr/>
        </p:nvPicPr>
        <p:blipFill rotWithShape="1">
          <a:blip r:embed="rId7">
            <a:alphaModFix/>
          </a:blip>
          <a:srcRect/>
          <a:stretch/>
        </p:blipFill>
        <p:spPr>
          <a:xfrm>
            <a:off x="5425233" y="3083731"/>
            <a:ext cx="576262" cy="576262"/>
          </a:xfrm>
          <a:prstGeom prst="rect">
            <a:avLst/>
          </a:prstGeom>
          <a:noFill/>
          <a:ln>
            <a:noFill/>
          </a:ln>
        </p:spPr>
      </p:pic>
      <p:pic>
        <p:nvPicPr>
          <p:cNvPr id="40" name="Google Shape;172;p1" descr="C:\Users\Winnie\AppData\Local\Microsoft\Windows\Temporary Internet Files\Content.IE5\RJE6RGHW\MC900441703[1].png">
            <a:extLst>
              <a:ext uri="{FF2B5EF4-FFF2-40B4-BE49-F238E27FC236}">
                <a16:creationId xmlns:a16="http://schemas.microsoft.com/office/drawing/2014/main" id="{8C3C4B82-499A-7A42-A56A-5E271A41E99D}"/>
              </a:ext>
            </a:extLst>
          </p:cNvPr>
          <p:cNvPicPr preferRelativeResize="0"/>
          <p:nvPr/>
        </p:nvPicPr>
        <p:blipFill rotWithShape="1">
          <a:blip r:embed="rId7">
            <a:alphaModFix/>
          </a:blip>
          <a:srcRect/>
          <a:stretch/>
        </p:blipFill>
        <p:spPr>
          <a:xfrm>
            <a:off x="10819113" y="3858862"/>
            <a:ext cx="576262" cy="576262"/>
          </a:xfrm>
          <a:prstGeom prst="rect">
            <a:avLst/>
          </a:prstGeom>
          <a:noFill/>
          <a:ln>
            <a:noFill/>
          </a:ln>
        </p:spPr>
      </p:pic>
      <p:pic>
        <p:nvPicPr>
          <p:cNvPr id="41" name="Google Shape;173;p1" descr="C:\Users\Winnie\AppData\Local\Microsoft\Windows\Temporary Internet Files\Content.IE5\RJE6RGHW\MC900441703[1].png">
            <a:extLst>
              <a:ext uri="{FF2B5EF4-FFF2-40B4-BE49-F238E27FC236}">
                <a16:creationId xmlns:a16="http://schemas.microsoft.com/office/drawing/2014/main" id="{790A1223-6291-7D4E-B7A5-BA64AE1C09D9}"/>
              </a:ext>
            </a:extLst>
          </p:cNvPr>
          <p:cNvPicPr preferRelativeResize="0"/>
          <p:nvPr/>
        </p:nvPicPr>
        <p:blipFill rotWithShape="1">
          <a:blip r:embed="rId7">
            <a:alphaModFix/>
          </a:blip>
          <a:srcRect/>
          <a:stretch/>
        </p:blipFill>
        <p:spPr>
          <a:xfrm>
            <a:off x="10841440" y="4524751"/>
            <a:ext cx="576263" cy="576263"/>
          </a:xfrm>
          <a:prstGeom prst="rect">
            <a:avLst/>
          </a:prstGeom>
          <a:noFill/>
          <a:ln>
            <a:noFill/>
          </a:ln>
        </p:spPr>
      </p:pic>
      <p:pic>
        <p:nvPicPr>
          <p:cNvPr id="42" name="Google Shape;174;p1" descr="C:\Users\Winnie\AppData\Local\Microsoft\Windows\Temporary Internet Files\Content.IE5\RJE6RGHW\MC900441703[1].png">
            <a:extLst>
              <a:ext uri="{FF2B5EF4-FFF2-40B4-BE49-F238E27FC236}">
                <a16:creationId xmlns:a16="http://schemas.microsoft.com/office/drawing/2014/main" id="{60AEA53C-DE73-264B-A956-F1D6F2055CFD}"/>
              </a:ext>
            </a:extLst>
          </p:cNvPr>
          <p:cNvPicPr preferRelativeResize="0"/>
          <p:nvPr/>
        </p:nvPicPr>
        <p:blipFill rotWithShape="1">
          <a:blip r:embed="rId7">
            <a:alphaModFix/>
          </a:blip>
          <a:srcRect/>
          <a:stretch/>
        </p:blipFill>
        <p:spPr>
          <a:xfrm>
            <a:off x="7240317" y="4543039"/>
            <a:ext cx="576262" cy="576263"/>
          </a:xfrm>
          <a:prstGeom prst="rect">
            <a:avLst/>
          </a:prstGeom>
          <a:noFill/>
          <a:ln>
            <a:noFill/>
          </a:ln>
        </p:spPr>
      </p:pic>
      <p:pic>
        <p:nvPicPr>
          <p:cNvPr id="43" name="Google Shape;175;p1" descr="C:\Users\Winnie\AppData\Local\Microsoft\Windows\Temporary Internet Files\Content.IE5\0VQ72ZAA\MC900439825[1].png">
            <a:extLst>
              <a:ext uri="{FF2B5EF4-FFF2-40B4-BE49-F238E27FC236}">
                <a16:creationId xmlns:a16="http://schemas.microsoft.com/office/drawing/2014/main" id="{0DB3827C-880A-B641-96DD-8245217EFA56}"/>
              </a:ext>
            </a:extLst>
          </p:cNvPr>
          <p:cNvPicPr preferRelativeResize="0"/>
          <p:nvPr/>
        </p:nvPicPr>
        <p:blipFill rotWithShape="1">
          <a:blip r:embed="rId5">
            <a:alphaModFix/>
          </a:blip>
          <a:srcRect/>
          <a:stretch/>
        </p:blipFill>
        <p:spPr>
          <a:xfrm>
            <a:off x="1877573" y="5415916"/>
            <a:ext cx="576263" cy="576263"/>
          </a:xfrm>
          <a:prstGeom prst="rect">
            <a:avLst/>
          </a:prstGeom>
          <a:noFill/>
          <a:ln>
            <a:noFill/>
          </a:ln>
        </p:spPr>
      </p:pic>
      <p:pic>
        <p:nvPicPr>
          <p:cNvPr id="44" name="Google Shape;176;p1" descr="C:\Users\Winnie\AppData\Local\Microsoft\Windows\Temporary Internet Files\Content.IE5\0VQ72ZAA\MC900439825[1].png">
            <a:extLst>
              <a:ext uri="{FF2B5EF4-FFF2-40B4-BE49-F238E27FC236}">
                <a16:creationId xmlns:a16="http://schemas.microsoft.com/office/drawing/2014/main" id="{7B4AFBD6-81C1-554F-8C12-7777F7AADC53}"/>
              </a:ext>
            </a:extLst>
          </p:cNvPr>
          <p:cNvPicPr preferRelativeResize="0"/>
          <p:nvPr/>
        </p:nvPicPr>
        <p:blipFill rotWithShape="1">
          <a:blip r:embed="rId5">
            <a:alphaModFix/>
          </a:blip>
          <a:srcRect/>
          <a:stretch/>
        </p:blipFill>
        <p:spPr>
          <a:xfrm>
            <a:off x="3637059" y="5454015"/>
            <a:ext cx="576263" cy="576263"/>
          </a:xfrm>
          <a:prstGeom prst="rect">
            <a:avLst/>
          </a:prstGeom>
          <a:noFill/>
          <a:ln>
            <a:noFill/>
          </a:ln>
        </p:spPr>
      </p:pic>
      <p:pic>
        <p:nvPicPr>
          <p:cNvPr id="45" name="Google Shape;177;p1" descr="C:\Users\Winnie\AppData\Local\Microsoft\Windows\Temporary Internet Files\Content.IE5\0VQ72ZAA\MC900439825[1].png">
            <a:extLst>
              <a:ext uri="{FF2B5EF4-FFF2-40B4-BE49-F238E27FC236}">
                <a16:creationId xmlns:a16="http://schemas.microsoft.com/office/drawing/2014/main" id="{E44E6E62-9342-A444-B523-B25EBB859200}"/>
              </a:ext>
            </a:extLst>
          </p:cNvPr>
          <p:cNvPicPr preferRelativeResize="0"/>
          <p:nvPr/>
        </p:nvPicPr>
        <p:blipFill rotWithShape="1">
          <a:blip r:embed="rId5">
            <a:alphaModFix/>
          </a:blip>
          <a:srcRect/>
          <a:stretch/>
        </p:blipFill>
        <p:spPr>
          <a:xfrm>
            <a:off x="5495241" y="4505721"/>
            <a:ext cx="576262" cy="576263"/>
          </a:xfrm>
          <a:prstGeom prst="rect">
            <a:avLst/>
          </a:prstGeom>
          <a:noFill/>
          <a:ln>
            <a:noFill/>
          </a:ln>
        </p:spPr>
      </p:pic>
      <p:pic>
        <p:nvPicPr>
          <p:cNvPr id="46" name="Google Shape;178;p1" descr="C:\Users\Winnie\AppData\Local\Microsoft\Windows\Temporary Internet Files\Content.IE5\0VQ72ZAA\MC900439825[1].png">
            <a:extLst>
              <a:ext uri="{FF2B5EF4-FFF2-40B4-BE49-F238E27FC236}">
                <a16:creationId xmlns:a16="http://schemas.microsoft.com/office/drawing/2014/main" id="{41D8F566-0724-E844-94CE-375BF32AD1E4}"/>
              </a:ext>
            </a:extLst>
          </p:cNvPr>
          <p:cNvPicPr preferRelativeResize="0"/>
          <p:nvPr/>
        </p:nvPicPr>
        <p:blipFill rotWithShape="1">
          <a:blip r:embed="rId5">
            <a:alphaModFix/>
          </a:blip>
          <a:srcRect/>
          <a:stretch/>
        </p:blipFill>
        <p:spPr>
          <a:xfrm>
            <a:off x="5472762" y="2317937"/>
            <a:ext cx="576262" cy="576263"/>
          </a:xfrm>
          <a:prstGeom prst="rect">
            <a:avLst/>
          </a:prstGeom>
          <a:noFill/>
          <a:ln>
            <a:noFill/>
          </a:ln>
        </p:spPr>
      </p:pic>
      <p:pic>
        <p:nvPicPr>
          <p:cNvPr id="47" name="Google Shape;179;p1" descr="C:\Users\Winnie\AppData\Local\Microsoft\Windows\Temporary Internet Files\Content.IE5\0VQ72ZAA\MC900439825[1].png">
            <a:extLst>
              <a:ext uri="{FF2B5EF4-FFF2-40B4-BE49-F238E27FC236}">
                <a16:creationId xmlns:a16="http://schemas.microsoft.com/office/drawing/2014/main" id="{F5723CBB-9F3F-6840-AFA3-0BED72687A7F}"/>
              </a:ext>
            </a:extLst>
          </p:cNvPr>
          <p:cNvPicPr preferRelativeResize="0"/>
          <p:nvPr/>
        </p:nvPicPr>
        <p:blipFill rotWithShape="1">
          <a:blip r:embed="rId5">
            <a:alphaModFix/>
          </a:blip>
          <a:srcRect/>
          <a:stretch/>
        </p:blipFill>
        <p:spPr>
          <a:xfrm>
            <a:off x="9104553" y="3083731"/>
            <a:ext cx="576263" cy="576262"/>
          </a:xfrm>
          <a:prstGeom prst="rect">
            <a:avLst/>
          </a:prstGeom>
          <a:noFill/>
          <a:ln>
            <a:noFill/>
          </a:ln>
        </p:spPr>
      </p:pic>
      <p:pic>
        <p:nvPicPr>
          <p:cNvPr id="48" name="Google Shape;180;p1" descr="C:\Users\Winnie\AppData\Local\Microsoft\Windows\Temporary Internet Files\Content.IE5\0VQ72ZAA\MC900439825[1].png">
            <a:extLst>
              <a:ext uri="{FF2B5EF4-FFF2-40B4-BE49-F238E27FC236}">
                <a16:creationId xmlns:a16="http://schemas.microsoft.com/office/drawing/2014/main" id="{36B9D0F1-6A38-6448-A509-056B1201B297}"/>
              </a:ext>
            </a:extLst>
          </p:cNvPr>
          <p:cNvPicPr preferRelativeResize="0"/>
          <p:nvPr/>
        </p:nvPicPr>
        <p:blipFill rotWithShape="1">
          <a:blip r:embed="rId5">
            <a:alphaModFix/>
          </a:blip>
          <a:srcRect/>
          <a:stretch/>
        </p:blipFill>
        <p:spPr>
          <a:xfrm>
            <a:off x="9010781" y="3805891"/>
            <a:ext cx="576263" cy="576262"/>
          </a:xfrm>
          <a:prstGeom prst="rect">
            <a:avLst/>
          </a:prstGeom>
          <a:noFill/>
          <a:ln>
            <a:noFill/>
          </a:ln>
        </p:spPr>
      </p:pic>
      <p:pic>
        <p:nvPicPr>
          <p:cNvPr id="49" name="Google Shape;181;p1" descr="C:\Users\Winnie\AppData\Local\Microsoft\Windows\Temporary Internet Files\Content.IE5\0VQ72ZAA\MC900439825[1].png">
            <a:extLst>
              <a:ext uri="{FF2B5EF4-FFF2-40B4-BE49-F238E27FC236}">
                <a16:creationId xmlns:a16="http://schemas.microsoft.com/office/drawing/2014/main" id="{044DE768-795D-F841-863D-714148D05EDF}"/>
              </a:ext>
            </a:extLst>
          </p:cNvPr>
          <p:cNvPicPr preferRelativeResize="0"/>
          <p:nvPr/>
        </p:nvPicPr>
        <p:blipFill rotWithShape="1">
          <a:blip r:embed="rId5">
            <a:alphaModFix/>
          </a:blip>
          <a:srcRect/>
          <a:stretch/>
        </p:blipFill>
        <p:spPr>
          <a:xfrm>
            <a:off x="8996763" y="4522958"/>
            <a:ext cx="576263" cy="576263"/>
          </a:xfrm>
          <a:prstGeom prst="rect">
            <a:avLst/>
          </a:prstGeom>
          <a:noFill/>
          <a:ln>
            <a:noFill/>
          </a:ln>
        </p:spPr>
      </p:pic>
      <p:pic>
        <p:nvPicPr>
          <p:cNvPr id="50" name="Google Shape;182;p1" descr="C:\Users\Winnie\AppData\Local\Microsoft\Windows\Temporary Internet Files\Content.IE5\0VQ72ZAA\MC900439825[1].png">
            <a:extLst>
              <a:ext uri="{FF2B5EF4-FFF2-40B4-BE49-F238E27FC236}">
                <a16:creationId xmlns:a16="http://schemas.microsoft.com/office/drawing/2014/main" id="{B3AF2ABC-0B61-6840-902E-BFB11B15EE54}"/>
              </a:ext>
            </a:extLst>
          </p:cNvPr>
          <p:cNvPicPr preferRelativeResize="0"/>
          <p:nvPr/>
        </p:nvPicPr>
        <p:blipFill rotWithShape="1">
          <a:blip r:embed="rId5">
            <a:alphaModFix/>
          </a:blip>
          <a:srcRect/>
          <a:stretch/>
        </p:blipFill>
        <p:spPr>
          <a:xfrm>
            <a:off x="7297905" y="3805891"/>
            <a:ext cx="576262" cy="576262"/>
          </a:xfrm>
          <a:prstGeom prst="rect">
            <a:avLst/>
          </a:prstGeom>
          <a:noFill/>
          <a:ln>
            <a:noFill/>
          </a:ln>
        </p:spPr>
      </p:pic>
      <p:sp>
        <p:nvSpPr>
          <p:cNvPr id="51" name="Google Shape;183;p1">
            <a:extLst>
              <a:ext uri="{FF2B5EF4-FFF2-40B4-BE49-F238E27FC236}">
                <a16:creationId xmlns:a16="http://schemas.microsoft.com/office/drawing/2014/main" id="{12477857-6A37-0C42-9E76-A1237E519751}"/>
              </a:ext>
            </a:extLst>
          </p:cNvPr>
          <p:cNvSpPr/>
          <p:nvPr/>
        </p:nvSpPr>
        <p:spPr>
          <a:xfrm>
            <a:off x="1303464" y="3012305"/>
            <a:ext cx="1710000" cy="630000"/>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i="0" u="none" strike="noStrike" cap="none" dirty="0" err="1">
                <a:solidFill>
                  <a:srgbClr val="115076"/>
                </a:solidFill>
                <a:latin typeface="Century Gothic"/>
                <a:ea typeface="Century Gothic"/>
                <a:cs typeface="Century Gothic"/>
                <a:sym typeface="Century Gothic"/>
              </a:rPr>
              <a:t>igual</a:t>
            </a:r>
            <a:endParaRPr dirty="0"/>
          </a:p>
        </p:txBody>
      </p:sp>
      <p:sp>
        <p:nvSpPr>
          <p:cNvPr id="52" name="Google Shape;184;p1">
            <a:extLst>
              <a:ext uri="{FF2B5EF4-FFF2-40B4-BE49-F238E27FC236}">
                <a16:creationId xmlns:a16="http://schemas.microsoft.com/office/drawing/2014/main" id="{64E420EF-3052-2C41-A95D-30AB3C27B941}"/>
              </a:ext>
            </a:extLst>
          </p:cNvPr>
          <p:cNvSpPr/>
          <p:nvPr/>
        </p:nvSpPr>
        <p:spPr>
          <a:xfrm>
            <a:off x="1283748" y="2306484"/>
            <a:ext cx="1710000" cy="630000"/>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i="0" u="none" strike="noStrike" cap="none" dirty="0">
                <a:solidFill>
                  <a:srgbClr val="115076"/>
                </a:solidFill>
                <a:latin typeface="Century Gothic"/>
                <a:ea typeface="Century Gothic"/>
                <a:cs typeface="Century Gothic"/>
                <a:sym typeface="Century Gothic"/>
              </a:rPr>
              <a:t>poco</a:t>
            </a:r>
            <a:endParaRPr dirty="0"/>
          </a:p>
        </p:txBody>
      </p:sp>
      <p:sp>
        <p:nvSpPr>
          <p:cNvPr id="53" name="Google Shape;185;p1">
            <a:extLst>
              <a:ext uri="{FF2B5EF4-FFF2-40B4-BE49-F238E27FC236}">
                <a16:creationId xmlns:a16="http://schemas.microsoft.com/office/drawing/2014/main" id="{C6BEFACD-D92B-FA43-A65D-6A9EB4B61321}"/>
              </a:ext>
            </a:extLst>
          </p:cNvPr>
          <p:cNvSpPr/>
          <p:nvPr/>
        </p:nvSpPr>
        <p:spPr>
          <a:xfrm>
            <a:off x="1296053" y="3749613"/>
            <a:ext cx="1710000" cy="630000"/>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dirty="0" err="1">
                <a:solidFill>
                  <a:srgbClr val="115076"/>
                </a:solidFill>
                <a:latin typeface="Century Gothic"/>
                <a:sym typeface="Century Gothic"/>
              </a:rPr>
              <a:t>hoy</a:t>
            </a:r>
            <a:r>
              <a:rPr lang="fr-FR" sz="2000" b="1" dirty="0">
                <a:solidFill>
                  <a:srgbClr val="115076"/>
                </a:solidFill>
                <a:latin typeface="Century Gothic"/>
                <a:sym typeface="Century Gothic"/>
              </a:rPr>
              <a:t> en </a:t>
            </a:r>
            <a:r>
              <a:rPr lang="fr-FR" sz="2000" b="1" dirty="0" err="1">
                <a:solidFill>
                  <a:srgbClr val="115076"/>
                </a:solidFill>
                <a:latin typeface="Century Gothic"/>
                <a:sym typeface="Century Gothic"/>
              </a:rPr>
              <a:t>día</a:t>
            </a:r>
            <a:endParaRPr dirty="0"/>
          </a:p>
        </p:txBody>
      </p:sp>
      <p:sp>
        <p:nvSpPr>
          <p:cNvPr id="54" name="Google Shape;186;p1">
            <a:extLst>
              <a:ext uri="{FF2B5EF4-FFF2-40B4-BE49-F238E27FC236}">
                <a16:creationId xmlns:a16="http://schemas.microsoft.com/office/drawing/2014/main" id="{0242EBEF-732A-A849-8F08-98CD0DC371B6}"/>
              </a:ext>
            </a:extLst>
          </p:cNvPr>
          <p:cNvSpPr/>
          <p:nvPr/>
        </p:nvSpPr>
        <p:spPr>
          <a:xfrm>
            <a:off x="1304472" y="4459106"/>
            <a:ext cx="1710000" cy="630000"/>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dirty="0">
                <a:solidFill>
                  <a:srgbClr val="115076"/>
                </a:solidFill>
                <a:latin typeface="Century Gothic"/>
                <a:ea typeface="Century Gothic"/>
                <a:cs typeface="Century Gothic"/>
                <a:sym typeface="Century Gothic"/>
              </a:rPr>
              <a:t>la </a:t>
            </a:r>
            <a:r>
              <a:rPr lang="fr-FR" sz="2000" b="1" i="0" u="none" strike="noStrike" cap="none" dirty="0" err="1">
                <a:solidFill>
                  <a:srgbClr val="115076"/>
                </a:solidFill>
                <a:latin typeface="Century Gothic"/>
                <a:ea typeface="Century Gothic"/>
                <a:cs typeface="Century Gothic"/>
                <a:sym typeface="Century Gothic"/>
              </a:rPr>
              <a:t>música</a:t>
            </a:r>
            <a:endParaRPr dirty="0"/>
          </a:p>
        </p:txBody>
      </p:sp>
      <p:sp>
        <p:nvSpPr>
          <p:cNvPr id="55" name="Google Shape;187;p1">
            <a:extLst>
              <a:ext uri="{FF2B5EF4-FFF2-40B4-BE49-F238E27FC236}">
                <a16:creationId xmlns:a16="http://schemas.microsoft.com/office/drawing/2014/main" id="{F97CFD74-EE48-EF4B-83F1-D1BDF6B3185E}"/>
              </a:ext>
            </a:extLst>
          </p:cNvPr>
          <p:cNvSpPr/>
          <p:nvPr/>
        </p:nvSpPr>
        <p:spPr>
          <a:xfrm>
            <a:off x="1304472" y="5158057"/>
            <a:ext cx="1710000" cy="990000"/>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i="0" u="none" strike="noStrike" cap="none" dirty="0" err="1">
                <a:solidFill>
                  <a:srgbClr val="115076"/>
                </a:solidFill>
                <a:latin typeface="Century Gothic"/>
                <a:ea typeface="Century Gothic"/>
                <a:cs typeface="Century Gothic"/>
                <a:sym typeface="Century Gothic"/>
              </a:rPr>
              <a:t>sigo</a:t>
            </a:r>
            <a:endParaRPr dirty="0"/>
          </a:p>
        </p:txBody>
      </p:sp>
      <p:sp>
        <p:nvSpPr>
          <p:cNvPr id="56" name="Google Shape;188;p1">
            <a:extLst>
              <a:ext uri="{FF2B5EF4-FFF2-40B4-BE49-F238E27FC236}">
                <a16:creationId xmlns:a16="http://schemas.microsoft.com/office/drawing/2014/main" id="{545B6771-5391-144A-A8D3-EFDB5ED94411}"/>
              </a:ext>
            </a:extLst>
          </p:cNvPr>
          <p:cNvSpPr/>
          <p:nvPr/>
        </p:nvSpPr>
        <p:spPr>
          <a:xfrm>
            <a:off x="3070190" y="2296038"/>
            <a:ext cx="1710000" cy="630000"/>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i="0" u="none" strike="noStrike" cap="none" dirty="0">
                <a:solidFill>
                  <a:srgbClr val="115076"/>
                </a:solidFill>
                <a:latin typeface="Century Gothic"/>
                <a:ea typeface="Century Gothic"/>
                <a:cs typeface="Century Gothic"/>
                <a:sym typeface="Century Gothic"/>
              </a:rPr>
              <a:t>alto</a:t>
            </a:r>
            <a:endParaRPr dirty="0"/>
          </a:p>
        </p:txBody>
      </p:sp>
      <p:sp>
        <p:nvSpPr>
          <p:cNvPr id="57" name="Google Shape;189;p1">
            <a:extLst>
              <a:ext uri="{FF2B5EF4-FFF2-40B4-BE49-F238E27FC236}">
                <a16:creationId xmlns:a16="http://schemas.microsoft.com/office/drawing/2014/main" id="{EC8E341D-83B7-5A47-9987-E399F4EFEC8F}"/>
              </a:ext>
            </a:extLst>
          </p:cNvPr>
          <p:cNvSpPr/>
          <p:nvPr/>
        </p:nvSpPr>
        <p:spPr>
          <a:xfrm>
            <a:off x="3077699" y="3003328"/>
            <a:ext cx="1710000" cy="630000"/>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i="0" u="none" strike="noStrike" cap="none" dirty="0" err="1">
                <a:solidFill>
                  <a:srgbClr val="115076"/>
                </a:solidFill>
                <a:latin typeface="Century Gothic"/>
                <a:ea typeface="Century Gothic"/>
                <a:cs typeface="Century Gothic"/>
                <a:sym typeface="Century Gothic"/>
              </a:rPr>
              <a:t>tirar</a:t>
            </a:r>
            <a:endParaRPr dirty="0"/>
          </a:p>
        </p:txBody>
      </p:sp>
      <p:sp>
        <p:nvSpPr>
          <p:cNvPr id="58" name="Google Shape;190;p1">
            <a:extLst>
              <a:ext uri="{FF2B5EF4-FFF2-40B4-BE49-F238E27FC236}">
                <a16:creationId xmlns:a16="http://schemas.microsoft.com/office/drawing/2014/main" id="{59753DAE-9A5A-834A-9618-2EF616F64D5B}"/>
              </a:ext>
            </a:extLst>
          </p:cNvPr>
          <p:cNvSpPr/>
          <p:nvPr/>
        </p:nvSpPr>
        <p:spPr>
          <a:xfrm>
            <a:off x="3088728" y="3731279"/>
            <a:ext cx="1710000" cy="630000"/>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i="0" u="none" strike="noStrike" cap="none" dirty="0">
                <a:solidFill>
                  <a:srgbClr val="115076"/>
                </a:solidFill>
                <a:latin typeface="Century Gothic"/>
                <a:ea typeface="Century Gothic"/>
                <a:cs typeface="Century Gothic"/>
                <a:sym typeface="Century Gothic"/>
              </a:rPr>
              <a:t>tan</a:t>
            </a:r>
            <a:endParaRPr dirty="0"/>
          </a:p>
        </p:txBody>
      </p:sp>
      <p:sp>
        <p:nvSpPr>
          <p:cNvPr id="59" name="Google Shape;191;p1">
            <a:extLst>
              <a:ext uri="{FF2B5EF4-FFF2-40B4-BE49-F238E27FC236}">
                <a16:creationId xmlns:a16="http://schemas.microsoft.com/office/drawing/2014/main" id="{1DE60078-C67E-4F40-9A1D-AFDD9BA4649C}"/>
              </a:ext>
            </a:extLst>
          </p:cNvPr>
          <p:cNvSpPr/>
          <p:nvPr/>
        </p:nvSpPr>
        <p:spPr>
          <a:xfrm>
            <a:off x="3080123" y="4435345"/>
            <a:ext cx="1710000" cy="630000"/>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dirty="0">
                <a:solidFill>
                  <a:srgbClr val="115076"/>
                </a:solidFill>
                <a:latin typeface="Century Gothic"/>
                <a:ea typeface="Century Gothic"/>
                <a:cs typeface="Century Gothic"/>
                <a:sym typeface="Century Gothic"/>
              </a:rPr>
              <a:t>la </a:t>
            </a:r>
            <a:r>
              <a:rPr lang="fr-FR" sz="2000" b="1" i="0" u="none" strike="noStrike" cap="none" dirty="0" err="1">
                <a:solidFill>
                  <a:srgbClr val="115076"/>
                </a:solidFill>
                <a:latin typeface="Century Gothic"/>
                <a:ea typeface="Century Gothic"/>
                <a:cs typeface="Century Gothic"/>
                <a:sym typeface="Century Gothic"/>
              </a:rPr>
              <a:t>inglesa</a:t>
            </a:r>
            <a:endParaRPr dirty="0"/>
          </a:p>
        </p:txBody>
      </p:sp>
      <p:sp>
        <p:nvSpPr>
          <p:cNvPr id="60" name="Google Shape;192;p1">
            <a:extLst>
              <a:ext uri="{FF2B5EF4-FFF2-40B4-BE49-F238E27FC236}">
                <a16:creationId xmlns:a16="http://schemas.microsoft.com/office/drawing/2014/main" id="{5A610A4D-C67A-4D4D-9AA9-AC9358E450D8}"/>
              </a:ext>
            </a:extLst>
          </p:cNvPr>
          <p:cNvSpPr/>
          <p:nvPr/>
        </p:nvSpPr>
        <p:spPr>
          <a:xfrm>
            <a:off x="3065116" y="5158057"/>
            <a:ext cx="1710000" cy="990000"/>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dirty="0">
                <a:solidFill>
                  <a:srgbClr val="115076"/>
                </a:solidFill>
                <a:latin typeface="Century Gothic"/>
                <a:ea typeface="Century Gothic"/>
                <a:cs typeface="Century Gothic"/>
                <a:sym typeface="Century Gothic"/>
              </a:rPr>
              <a:t>el </a:t>
            </a:r>
            <a:r>
              <a:rPr lang="fr-FR" sz="2000" b="1" i="0" u="none" strike="noStrike" cap="none" dirty="0" err="1">
                <a:solidFill>
                  <a:srgbClr val="115076"/>
                </a:solidFill>
                <a:latin typeface="Century Gothic"/>
                <a:ea typeface="Century Gothic"/>
                <a:cs typeface="Century Gothic"/>
                <a:sym typeface="Century Gothic"/>
              </a:rPr>
              <a:t>científico</a:t>
            </a:r>
            <a:endParaRPr dirty="0"/>
          </a:p>
        </p:txBody>
      </p:sp>
      <p:sp>
        <p:nvSpPr>
          <p:cNvPr id="61" name="Google Shape;193;p1">
            <a:extLst>
              <a:ext uri="{FF2B5EF4-FFF2-40B4-BE49-F238E27FC236}">
                <a16:creationId xmlns:a16="http://schemas.microsoft.com/office/drawing/2014/main" id="{1FBF6FDF-2F95-4445-8716-C7B0212C9F6A}"/>
              </a:ext>
            </a:extLst>
          </p:cNvPr>
          <p:cNvSpPr/>
          <p:nvPr/>
        </p:nvSpPr>
        <p:spPr>
          <a:xfrm>
            <a:off x="4851934" y="2299418"/>
            <a:ext cx="1710000" cy="630000"/>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dirty="0">
                <a:solidFill>
                  <a:srgbClr val="115076"/>
                </a:solidFill>
                <a:latin typeface="Century Gothic"/>
                <a:ea typeface="Century Gothic"/>
                <a:cs typeface="Century Gothic"/>
                <a:sym typeface="Century Gothic"/>
              </a:rPr>
              <a:t>el </a:t>
            </a:r>
            <a:r>
              <a:rPr lang="fr-FR" sz="2000" b="1" i="0" u="none" strike="noStrike" cap="none" dirty="0" err="1">
                <a:solidFill>
                  <a:srgbClr val="115076"/>
                </a:solidFill>
                <a:latin typeface="Century Gothic"/>
                <a:ea typeface="Century Gothic"/>
                <a:cs typeface="Century Gothic"/>
                <a:sym typeface="Century Gothic"/>
              </a:rPr>
              <a:t>músico</a:t>
            </a:r>
            <a:endParaRPr dirty="0"/>
          </a:p>
        </p:txBody>
      </p:sp>
      <p:sp>
        <p:nvSpPr>
          <p:cNvPr id="62" name="Google Shape;194;p1">
            <a:extLst>
              <a:ext uri="{FF2B5EF4-FFF2-40B4-BE49-F238E27FC236}">
                <a16:creationId xmlns:a16="http://schemas.microsoft.com/office/drawing/2014/main" id="{0CE72A84-CCA2-CE4F-B3DA-569A8D80D534}"/>
              </a:ext>
            </a:extLst>
          </p:cNvPr>
          <p:cNvSpPr/>
          <p:nvPr/>
        </p:nvSpPr>
        <p:spPr>
          <a:xfrm>
            <a:off x="4851934" y="2988535"/>
            <a:ext cx="1710000" cy="630000"/>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i="0" u="none" strike="noStrike" cap="none" dirty="0" err="1">
                <a:solidFill>
                  <a:srgbClr val="115076"/>
                </a:solidFill>
                <a:latin typeface="Century Gothic"/>
                <a:ea typeface="Century Gothic"/>
                <a:cs typeface="Century Gothic"/>
                <a:sym typeface="Century Gothic"/>
              </a:rPr>
              <a:t>vale</a:t>
            </a:r>
            <a:endParaRPr dirty="0"/>
          </a:p>
        </p:txBody>
      </p:sp>
      <p:sp>
        <p:nvSpPr>
          <p:cNvPr id="63" name="Google Shape;195;p1">
            <a:extLst>
              <a:ext uri="{FF2B5EF4-FFF2-40B4-BE49-F238E27FC236}">
                <a16:creationId xmlns:a16="http://schemas.microsoft.com/office/drawing/2014/main" id="{764F6AC8-CEF5-DF47-B61B-3302783F260B}"/>
              </a:ext>
            </a:extLst>
          </p:cNvPr>
          <p:cNvSpPr/>
          <p:nvPr/>
        </p:nvSpPr>
        <p:spPr>
          <a:xfrm>
            <a:off x="4851934" y="3736769"/>
            <a:ext cx="1710000" cy="630000"/>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dirty="0" err="1">
                <a:solidFill>
                  <a:srgbClr val="115076"/>
                </a:solidFill>
                <a:latin typeface="Century Gothic"/>
                <a:sym typeface="Century Gothic"/>
              </a:rPr>
              <a:t>segura</a:t>
            </a:r>
            <a:endParaRPr dirty="0"/>
          </a:p>
        </p:txBody>
      </p:sp>
      <p:sp>
        <p:nvSpPr>
          <p:cNvPr id="64" name="Google Shape;196;p1">
            <a:extLst>
              <a:ext uri="{FF2B5EF4-FFF2-40B4-BE49-F238E27FC236}">
                <a16:creationId xmlns:a16="http://schemas.microsoft.com/office/drawing/2014/main" id="{55878994-6DDC-B345-8FE9-4B9DE740A30E}"/>
              </a:ext>
            </a:extLst>
          </p:cNvPr>
          <p:cNvSpPr/>
          <p:nvPr/>
        </p:nvSpPr>
        <p:spPr>
          <a:xfrm>
            <a:off x="4855073" y="4435345"/>
            <a:ext cx="1710000" cy="630000"/>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i="0" u="none" strike="noStrike" cap="none" dirty="0" err="1">
                <a:solidFill>
                  <a:srgbClr val="115076"/>
                </a:solidFill>
                <a:latin typeface="Century Gothic"/>
                <a:ea typeface="Century Gothic"/>
                <a:cs typeface="Century Gothic"/>
                <a:sym typeface="Century Gothic"/>
              </a:rPr>
              <a:t>querer</a:t>
            </a:r>
            <a:endParaRPr dirty="0"/>
          </a:p>
        </p:txBody>
      </p:sp>
      <p:sp>
        <p:nvSpPr>
          <p:cNvPr id="65" name="Google Shape;197;p1">
            <a:extLst>
              <a:ext uri="{FF2B5EF4-FFF2-40B4-BE49-F238E27FC236}">
                <a16:creationId xmlns:a16="http://schemas.microsoft.com/office/drawing/2014/main" id="{7FE98910-F78F-1746-ABEA-D01328101299}"/>
              </a:ext>
            </a:extLst>
          </p:cNvPr>
          <p:cNvSpPr/>
          <p:nvPr/>
        </p:nvSpPr>
        <p:spPr>
          <a:xfrm>
            <a:off x="4865998" y="5151296"/>
            <a:ext cx="1710000" cy="990000"/>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i="0" u="none" strike="noStrike" cap="none" dirty="0" err="1">
                <a:solidFill>
                  <a:srgbClr val="115076"/>
                </a:solidFill>
                <a:latin typeface="Century Gothic"/>
                <a:ea typeface="Century Gothic"/>
                <a:cs typeface="Century Gothic"/>
                <a:sym typeface="Century Gothic"/>
              </a:rPr>
              <a:t>publicar</a:t>
            </a:r>
            <a:endParaRPr dirty="0"/>
          </a:p>
        </p:txBody>
      </p:sp>
      <p:sp>
        <p:nvSpPr>
          <p:cNvPr id="66" name="Google Shape;198;p1">
            <a:extLst>
              <a:ext uri="{FF2B5EF4-FFF2-40B4-BE49-F238E27FC236}">
                <a16:creationId xmlns:a16="http://schemas.microsoft.com/office/drawing/2014/main" id="{81D4D287-DAFC-9349-9241-AF9AF2D36B41}"/>
              </a:ext>
            </a:extLst>
          </p:cNvPr>
          <p:cNvSpPr/>
          <p:nvPr/>
        </p:nvSpPr>
        <p:spPr>
          <a:xfrm>
            <a:off x="6641514" y="2310395"/>
            <a:ext cx="1710000" cy="630000"/>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dirty="0" err="1">
                <a:solidFill>
                  <a:srgbClr val="115076"/>
                </a:solidFill>
                <a:latin typeface="Century Gothic"/>
                <a:sym typeface="Century Gothic"/>
              </a:rPr>
              <a:t>bajo</a:t>
            </a:r>
            <a:r>
              <a:rPr lang="fr-FR" sz="2000" b="1" dirty="0">
                <a:solidFill>
                  <a:srgbClr val="115076"/>
                </a:solidFill>
                <a:latin typeface="Century Gothic"/>
                <a:sym typeface="Century Gothic"/>
              </a:rPr>
              <a:t> (m)</a:t>
            </a:r>
            <a:endParaRPr dirty="0"/>
          </a:p>
        </p:txBody>
      </p:sp>
      <p:sp>
        <p:nvSpPr>
          <p:cNvPr id="67" name="Google Shape;199;p1">
            <a:extLst>
              <a:ext uri="{FF2B5EF4-FFF2-40B4-BE49-F238E27FC236}">
                <a16:creationId xmlns:a16="http://schemas.microsoft.com/office/drawing/2014/main" id="{CEAFD294-A6B6-6A47-9E9D-85EACB341C56}"/>
              </a:ext>
            </a:extLst>
          </p:cNvPr>
          <p:cNvSpPr/>
          <p:nvPr/>
        </p:nvSpPr>
        <p:spPr>
          <a:xfrm>
            <a:off x="6641514" y="3012305"/>
            <a:ext cx="1710000" cy="630000"/>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dirty="0">
                <a:solidFill>
                  <a:srgbClr val="115076"/>
                </a:solidFill>
                <a:latin typeface="Century Gothic"/>
                <a:ea typeface="Century Gothic"/>
                <a:cs typeface="Century Gothic"/>
                <a:sym typeface="Century Gothic"/>
              </a:rPr>
              <a:t>l</a:t>
            </a:r>
            <a:r>
              <a:rPr lang="fr-FR" sz="2000" b="1" i="0" u="none" strike="noStrike" cap="none" dirty="0">
                <a:solidFill>
                  <a:srgbClr val="115076"/>
                </a:solidFill>
                <a:latin typeface="Century Gothic"/>
                <a:ea typeface="Century Gothic"/>
                <a:cs typeface="Century Gothic"/>
                <a:sym typeface="Century Gothic"/>
              </a:rPr>
              <a:t>a </a:t>
            </a:r>
            <a:r>
              <a:rPr lang="fr-FR" sz="2000" b="1" i="0" u="none" strike="noStrike" cap="none" dirty="0" err="1">
                <a:solidFill>
                  <a:srgbClr val="115076"/>
                </a:solidFill>
                <a:latin typeface="Century Gothic"/>
                <a:ea typeface="Century Gothic"/>
                <a:cs typeface="Century Gothic"/>
                <a:sym typeface="Century Gothic"/>
              </a:rPr>
              <a:t>alegría</a:t>
            </a:r>
            <a:endParaRPr dirty="0"/>
          </a:p>
        </p:txBody>
      </p:sp>
      <p:sp>
        <p:nvSpPr>
          <p:cNvPr id="68" name="Google Shape;200;p1">
            <a:extLst>
              <a:ext uri="{FF2B5EF4-FFF2-40B4-BE49-F238E27FC236}">
                <a16:creationId xmlns:a16="http://schemas.microsoft.com/office/drawing/2014/main" id="{4A203372-AF26-D14E-BC4F-ACEE51E24164}"/>
              </a:ext>
            </a:extLst>
          </p:cNvPr>
          <p:cNvSpPr/>
          <p:nvPr/>
        </p:nvSpPr>
        <p:spPr>
          <a:xfrm>
            <a:off x="6654636" y="3715018"/>
            <a:ext cx="1710000" cy="630000"/>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i="0" u="none" strike="noStrike" cap="none" dirty="0" err="1">
                <a:solidFill>
                  <a:srgbClr val="115076"/>
                </a:solidFill>
                <a:latin typeface="Century Gothic"/>
                <a:ea typeface="Century Gothic"/>
                <a:cs typeface="Century Gothic"/>
                <a:sym typeface="Century Gothic"/>
              </a:rPr>
              <a:t>práctica</a:t>
            </a:r>
            <a:endParaRPr dirty="0"/>
          </a:p>
        </p:txBody>
      </p:sp>
      <p:sp>
        <p:nvSpPr>
          <p:cNvPr id="69" name="Google Shape;201;p1">
            <a:extLst>
              <a:ext uri="{FF2B5EF4-FFF2-40B4-BE49-F238E27FC236}">
                <a16:creationId xmlns:a16="http://schemas.microsoft.com/office/drawing/2014/main" id="{1D8CEE50-52E8-F843-A7A5-E261FF9E5D5E}"/>
              </a:ext>
            </a:extLst>
          </p:cNvPr>
          <p:cNvSpPr/>
          <p:nvPr/>
        </p:nvSpPr>
        <p:spPr>
          <a:xfrm>
            <a:off x="6642810" y="4446626"/>
            <a:ext cx="1710000" cy="630000"/>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dirty="0">
                <a:solidFill>
                  <a:srgbClr val="115076"/>
                </a:solidFill>
                <a:latin typeface="Century Gothic"/>
                <a:sym typeface="Century Gothic"/>
              </a:rPr>
              <a:t>el </a:t>
            </a:r>
            <a:r>
              <a:rPr lang="fr-FR" sz="2000" b="1" dirty="0" err="1">
                <a:solidFill>
                  <a:srgbClr val="115076"/>
                </a:solidFill>
                <a:latin typeface="Century Gothic"/>
                <a:sym typeface="Century Gothic"/>
              </a:rPr>
              <a:t>diálogo</a:t>
            </a:r>
            <a:endParaRPr dirty="0"/>
          </a:p>
        </p:txBody>
      </p:sp>
      <p:sp>
        <p:nvSpPr>
          <p:cNvPr id="70" name="Google Shape;202;p1">
            <a:extLst>
              <a:ext uri="{FF2B5EF4-FFF2-40B4-BE49-F238E27FC236}">
                <a16:creationId xmlns:a16="http://schemas.microsoft.com/office/drawing/2014/main" id="{0DF17511-12AA-7E4C-800B-D101CB1210D5}"/>
              </a:ext>
            </a:extLst>
          </p:cNvPr>
          <p:cNvSpPr/>
          <p:nvPr/>
        </p:nvSpPr>
        <p:spPr>
          <a:xfrm>
            <a:off x="6669810" y="5154552"/>
            <a:ext cx="1710000" cy="990000"/>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i="0" u="none" strike="noStrike" cap="none" dirty="0" err="1">
                <a:solidFill>
                  <a:srgbClr val="115076"/>
                </a:solidFill>
                <a:latin typeface="Century Gothic"/>
                <a:ea typeface="Century Gothic"/>
                <a:cs typeface="Century Gothic"/>
                <a:sym typeface="Century Gothic"/>
              </a:rPr>
              <a:t>terminar</a:t>
            </a:r>
            <a:endParaRPr dirty="0"/>
          </a:p>
        </p:txBody>
      </p:sp>
      <p:sp>
        <p:nvSpPr>
          <p:cNvPr id="71" name="Google Shape;203;p1">
            <a:extLst>
              <a:ext uri="{FF2B5EF4-FFF2-40B4-BE49-F238E27FC236}">
                <a16:creationId xmlns:a16="http://schemas.microsoft.com/office/drawing/2014/main" id="{1B60C8F2-85D0-6C48-B478-675DC3DD98C8}"/>
              </a:ext>
            </a:extLst>
          </p:cNvPr>
          <p:cNvSpPr/>
          <p:nvPr/>
        </p:nvSpPr>
        <p:spPr>
          <a:xfrm>
            <a:off x="8464244" y="2296038"/>
            <a:ext cx="1710000" cy="630000"/>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i="0" u="none" strike="noStrike" cap="none" dirty="0" err="1">
                <a:solidFill>
                  <a:srgbClr val="115076"/>
                </a:solidFill>
                <a:latin typeface="Century Gothic"/>
                <a:ea typeface="Century Gothic"/>
                <a:cs typeface="Century Gothic"/>
                <a:sym typeface="Century Gothic"/>
              </a:rPr>
              <a:t>cojo</a:t>
            </a:r>
            <a:endParaRPr dirty="0"/>
          </a:p>
        </p:txBody>
      </p:sp>
      <p:sp>
        <p:nvSpPr>
          <p:cNvPr id="72" name="Google Shape;204;p1">
            <a:extLst>
              <a:ext uri="{FF2B5EF4-FFF2-40B4-BE49-F238E27FC236}">
                <a16:creationId xmlns:a16="http://schemas.microsoft.com/office/drawing/2014/main" id="{58BB2530-D46F-114D-9369-2F32FD9E12DC}"/>
              </a:ext>
            </a:extLst>
          </p:cNvPr>
          <p:cNvSpPr/>
          <p:nvPr/>
        </p:nvSpPr>
        <p:spPr>
          <a:xfrm>
            <a:off x="8462878" y="2995251"/>
            <a:ext cx="1710000" cy="630000"/>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dirty="0" err="1">
                <a:solidFill>
                  <a:srgbClr val="115076"/>
                </a:solidFill>
                <a:latin typeface="Century Gothic"/>
                <a:sym typeface="Century Gothic"/>
              </a:rPr>
              <a:t>hasta</a:t>
            </a:r>
            <a:r>
              <a:rPr lang="fr-FR" sz="2000" b="1" dirty="0">
                <a:solidFill>
                  <a:srgbClr val="115076"/>
                </a:solidFill>
                <a:latin typeface="Century Gothic"/>
                <a:sym typeface="Century Gothic"/>
              </a:rPr>
              <a:t> </a:t>
            </a:r>
            <a:r>
              <a:rPr lang="fr-FR" sz="2000" b="1" dirty="0" err="1">
                <a:solidFill>
                  <a:srgbClr val="115076"/>
                </a:solidFill>
                <a:latin typeface="Century Gothic"/>
                <a:sym typeface="Century Gothic"/>
              </a:rPr>
              <a:t>luego</a:t>
            </a:r>
            <a:endParaRPr dirty="0"/>
          </a:p>
        </p:txBody>
      </p:sp>
      <p:sp>
        <p:nvSpPr>
          <p:cNvPr id="73" name="Google Shape;205;p1">
            <a:extLst>
              <a:ext uri="{FF2B5EF4-FFF2-40B4-BE49-F238E27FC236}">
                <a16:creationId xmlns:a16="http://schemas.microsoft.com/office/drawing/2014/main" id="{386A08E4-A422-7A43-BCD9-4D9D4C254D74}"/>
              </a:ext>
            </a:extLst>
          </p:cNvPr>
          <p:cNvSpPr/>
          <p:nvPr/>
        </p:nvSpPr>
        <p:spPr>
          <a:xfrm>
            <a:off x="8462878" y="3715018"/>
            <a:ext cx="1710000" cy="630000"/>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i="0" u="none" strike="noStrike" cap="none" dirty="0" err="1">
                <a:solidFill>
                  <a:srgbClr val="115076"/>
                </a:solidFill>
                <a:latin typeface="Century Gothic"/>
                <a:ea typeface="Century Gothic"/>
                <a:cs typeface="Century Gothic"/>
                <a:sym typeface="Century Gothic"/>
              </a:rPr>
              <a:t>conocido</a:t>
            </a:r>
            <a:endParaRPr dirty="0"/>
          </a:p>
        </p:txBody>
      </p:sp>
      <p:sp>
        <p:nvSpPr>
          <p:cNvPr id="74" name="Google Shape;206;p1">
            <a:extLst>
              <a:ext uri="{FF2B5EF4-FFF2-40B4-BE49-F238E27FC236}">
                <a16:creationId xmlns:a16="http://schemas.microsoft.com/office/drawing/2014/main" id="{59B699E5-BDFB-0C4F-8E39-2B4D71DC1D00}"/>
              </a:ext>
            </a:extLst>
          </p:cNvPr>
          <p:cNvSpPr/>
          <p:nvPr/>
        </p:nvSpPr>
        <p:spPr>
          <a:xfrm>
            <a:off x="8450417" y="4434912"/>
            <a:ext cx="1710000" cy="630000"/>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dirty="0">
                <a:solidFill>
                  <a:srgbClr val="115076"/>
                </a:solidFill>
                <a:latin typeface="Century Gothic"/>
                <a:sym typeface="Century Gothic"/>
              </a:rPr>
              <a:t>el </a:t>
            </a:r>
            <a:r>
              <a:rPr lang="fr-FR" sz="2000" b="1" dirty="0" err="1">
                <a:solidFill>
                  <a:srgbClr val="115076"/>
                </a:solidFill>
                <a:latin typeface="Century Gothic"/>
                <a:sym typeface="Century Gothic"/>
              </a:rPr>
              <a:t>favor</a:t>
            </a:r>
            <a:endParaRPr dirty="0"/>
          </a:p>
        </p:txBody>
      </p:sp>
      <p:sp>
        <p:nvSpPr>
          <p:cNvPr id="75" name="Google Shape;207;p1">
            <a:extLst>
              <a:ext uri="{FF2B5EF4-FFF2-40B4-BE49-F238E27FC236}">
                <a16:creationId xmlns:a16="http://schemas.microsoft.com/office/drawing/2014/main" id="{448300C7-53B4-1B46-BC2A-3F5469148B83}"/>
              </a:ext>
            </a:extLst>
          </p:cNvPr>
          <p:cNvSpPr/>
          <p:nvPr/>
        </p:nvSpPr>
        <p:spPr>
          <a:xfrm>
            <a:off x="10250239" y="2308284"/>
            <a:ext cx="1720800" cy="630000"/>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i="0" u="none" strike="noStrike" cap="none" dirty="0" err="1">
                <a:solidFill>
                  <a:srgbClr val="115076"/>
                </a:solidFill>
                <a:latin typeface="Century Gothic"/>
                <a:ea typeface="Century Gothic"/>
                <a:cs typeface="Century Gothic"/>
                <a:sym typeface="Century Gothic"/>
              </a:rPr>
              <a:t>hola</a:t>
            </a:r>
            <a:endParaRPr dirty="0"/>
          </a:p>
        </p:txBody>
      </p:sp>
      <p:sp>
        <p:nvSpPr>
          <p:cNvPr id="76" name="Google Shape;208;p1">
            <a:extLst>
              <a:ext uri="{FF2B5EF4-FFF2-40B4-BE49-F238E27FC236}">
                <a16:creationId xmlns:a16="http://schemas.microsoft.com/office/drawing/2014/main" id="{6675835B-0FD9-E045-88C4-FD9BB3D07F69}"/>
              </a:ext>
            </a:extLst>
          </p:cNvPr>
          <p:cNvSpPr/>
          <p:nvPr/>
        </p:nvSpPr>
        <p:spPr>
          <a:xfrm>
            <a:off x="10233982" y="3003328"/>
            <a:ext cx="1710000" cy="630000"/>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i="0" u="none" strike="noStrike" cap="none" dirty="0" err="1">
                <a:solidFill>
                  <a:srgbClr val="115076"/>
                </a:solidFill>
                <a:latin typeface="Century Gothic"/>
                <a:ea typeface="Century Gothic"/>
                <a:cs typeface="Century Gothic"/>
                <a:sym typeface="Century Gothic"/>
              </a:rPr>
              <a:t>lejos</a:t>
            </a:r>
            <a:endParaRPr dirty="0"/>
          </a:p>
        </p:txBody>
      </p:sp>
      <p:sp>
        <p:nvSpPr>
          <p:cNvPr id="77" name="Google Shape;209;p1">
            <a:extLst>
              <a:ext uri="{FF2B5EF4-FFF2-40B4-BE49-F238E27FC236}">
                <a16:creationId xmlns:a16="http://schemas.microsoft.com/office/drawing/2014/main" id="{D2CABA18-8D58-A14E-8343-E86B5C94AA4E}"/>
              </a:ext>
            </a:extLst>
          </p:cNvPr>
          <p:cNvSpPr/>
          <p:nvPr/>
        </p:nvSpPr>
        <p:spPr>
          <a:xfrm>
            <a:off x="10250239" y="3728770"/>
            <a:ext cx="1710000" cy="630000"/>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i="0" u="none" strike="noStrike" cap="none" dirty="0" err="1">
                <a:solidFill>
                  <a:srgbClr val="115076"/>
                </a:solidFill>
                <a:latin typeface="Century Gothic"/>
                <a:ea typeface="Century Gothic"/>
                <a:cs typeface="Century Gothic"/>
                <a:sym typeface="Century Gothic"/>
              </a:rPr>
              <a:t>baja</a:t>
            </a:r>
            <a:endParaRPr dirty="0"/>
          </a:p>
        </p:txBody>
      </p:sp>
      <p:sp>
        <p:nvSpPr>
          <p:cNvPr id="78" name="Google Shape;210;p1">
            <a:extLst>
              <a:ext uri="{FF2B5EF4-FFF2-40B4-BE49-F238E27FC236}">
                <a16:creationId xmlns:a16="http://schemas.microsoft.com/office/drawing/2014/main" id="{E54DE39E-9192-3245-832A-CF963656C740}"/>
              </a:ext>
            </a:extLst>
          </p:cNvPr>
          <p:cNvSpPr/>
          <p:nvPr/>
        </p:nvSpPr>
        <p:spPr>
          <a:xfrm>
            <a:off x="10243208" y="4421529"/>
            <a:ext cx="1710000" cy="630000"/>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i="0" u="none" strike="noStrike" cap="none" dirty="0" err="1">
                <a:solidFill>
                  <a:srgbClr val="115076"/>
                </a:solidFill>
                <a:latin typeface="Century Gothic"/>
                <a:ea typeface="Century Gothic"/>
                <a:cs typeface="Century Gothic"/>
                <a:sym typeface="Century Gothic"/>
              </a:rPr>
              <a:t>seguir</a:t>
            </a:r>
            <a:endParaRPr dirty="0"/>
          </a:p>
        </p:txBody>
      </p:sp>
      <p:sp>
        <p:nvSpPr>
          <p:cNvPr id="79" name="Google Shape;211;p1">
            <a:extLst>
              <a:ext uri="{FF2B5EF4-FFF2-40B4-BE49-F238E27FC236}">
                <a16:creationId xmlns:a16="http://schemas.microsoft.com/office/drawing/2014/main" id="{C597959F-C025-864B-A453-81E479D85E49}"/>
              </a:ext>
            </a:extLst>
          </p:cNvPr>
          <p:cNvSpPr/>
          <p:nvPr/>
        </p:nvSpPr>
        <p:spPr>
          <a:xfrm>
            <a:off x="10250239" y="5167861"/>
            <a:ext cx="1710000" cy="990000"/>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i="0" u="none" strike="noStrike" cap="none" dirty="0">
                <a:solidFill>
                  <a:srgbClr val="115076"/>
                </a:solidFill>
                <a:latin typeface="Century Gothic"/>
                <a:ea typeface="Century Gothic"/>
                <a:cs typeface="Century Gothic"/>
                <a:sym typeface="Century Gothic"/>
              </a:rPr>
              <a:t>bastante</a:t>
            </a:r>
            <a:endParaRPr dirty="0"/>
          </a:p>
        </p:txBody>
      </p:sp>
      <p:sp>
        <p:nvSpPr>
          <p:cNvPr id="80" name="Google Shape;212;p1">
            <a:extLst>
              <a:ext uri="{FF2B5EF4-FFF2-40B4-BE49-F238E27FC236}">
                <a16:creationId xmlns:a16="http://schemas.microsoft.com/office/drawing/2014/main" id="{532D2964-1158-7147-88A3-7DC27B909393}"/>
              </a:ext>
            </a:extLst>
          </p:cNvPr>
          <p:cNvSpPr/>
          <p:nvPr/>
        </p:nvSpPr>
        <p:spPr>
          <a:xfrm>
            <a:off x="8464244" y="5154552"/>
            <a:ext cx="1710000" cy="990000"/>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dirty="0" err="1">
                <a:solidFill>
                  <a:srgbClr val="115076"/>
                </a:solidFill>
                <a:latin typeface="Century Gothic"/>
                <a:sym typeface="Century Gothic"/>
              </a:rPr>
              <a:t>hasta</a:t>
            </a:r>
            <a:endParaRPr dirty="0"/>
          </a:p>
        </p:txBody>
      </p:sp>
      <p:grpSp>
        <p:nvGrpSpPr>
          <p:cNvPr id="81" name="Google Shape;213;p1">
            <a:extLst>
              <a:ext uri="{FF2B5EF4-FFF2-40B4-BE49-F238E27FC236}">
                <a16:creationId xmlns:a16="http://schemas.microsoft.com/office/drawing/2014/main" id="{1B0C06A7-16E4-104A-8B3B-FD962B00878B}"/>
              </a:ext>
            </a:extLst>
          </p:cNvPr>
          <p:cNvGrpSpPr/>
          <p:nvPr/>
        </p:nvGrpSpPr>
        <p:grpSpPr>
          <a:xfrm>
            <a:off x="9318005" y="799907"/>
            <a:ext cx="647700" cy="720725"/>
            <a:chOff x="2123728" y="332656"/>
            <a:chExt cx="1326976" cy="1326976"/>
          </a:xfrm>
        </p:grpSpPr>
        <p:pic>
          <p:nvPicPr>
            <p:cNvPr id="82" name="Google Shape;214;p1" descr="C:\Users\Winnie\AppData\Local\Microsoft\Windows\Temporary Internet Files\Content.IE5\RJE6RGHW\MC900439825[1].png">
              <a:extLst>
                <a:ext uri="{FF2B5EF4-FFF2-40B4-BE49-F238E27FC236}">
                  <a16:creationId xmlns:a16="http://schemas.microsoft.com/office/drawing/2014/main" id="{90DABF80-6789-1F4A-89F1-F41C125CA630}"/>
                </a:ext>
              </a:extLst>
            </p:cNvPr>
            <p:cNvPicPr preferRelativeResize="0"/>
            <p:nvPr/>
          </p:nvPicPr>
          <p:blipFill rotWithShape="1">
            <a:blip r:embed="rId10">
              <a:alphaModFix/>
            </a:blip>
            <a:srcRect/>
            <a:stretch/>
          </p:blipFill>
          <p:spPr>
            <a:xfrm>
              <a:off x="2123728" y="620688"/>
              <a:ext cx="966936" cy="966936"/>
            </a:xfrm>
            <a:prstGeom prst="rect">
              <a:avLst/>
            </a:prstGeom>
            <a:noFill/>
            <a:ln>
              <a:noFill/>
            </a:ln>
          </p:spPr>
        </p:pic>
        <p:pic>
          <p:nvPicPr>
            <p:cNvPr id="83" name="Google Shape;215;p1" descr="C:\Users\Winnie\AppData\Local\Microsoft\Windows\Temporary Internet Files\Content.IE5\RJE6RGHW\MC900439825[1].png">
              <a:extLst>
                <a:ext uri="{FF2B5EF4-FFF2-40B4-BE49-F238E27FC236}">
                  <a16:creationId xmlns:a16="http://schemas.microsoft.com/office/drawing/2014/main" id="{E227E1F7-CC31-CE4A-ABBA-04F2D7429876}"/>
                </a:ext>
              </a:extLst>
            </p:cNvPr>
            <p:cNvPicPr preferRelativeResize="0"/>
            <p:nvPr/>
          </p:nvPicPr>
          <p:blipFill rotWithShape="1">
            <a:blip r:embed="rId10">
              <a:alphaModFix/>
            </a:blip>
            <a:srcRect/>
            <a:stretch/>
          </p:blipFill>
          <p:spPr>
            <a:xfrm>
              <a:off x="2483768" y="692696"/>
              <a:ext cx="966936" cy="966936"/>
            </a:xfrm>
            <a:prstGeom prst="rect">
              <a:avLst/>
            </a:prstGeom>
            <a:noFill/>
            <a:ln>
              <a:noFill/>
            </a:ln>
          </p:spPr>
        </p:pic>
        <p:pic>
          <p:nvPicPr>
            <p:cNvPr id="84" name="Google Shape;216;p1" descr="C:\Users\Winnie\AppData\Local\Microsoft\Windows\Temporary Internet Files\Content.IE5\0VQ72ZAA\MC900441703[1].png">
              <a:extLst>
                <a:ext uri="{FF2B5EF4-FFF2-40B4-BE49-F238E27FC236}">
                  <a16:creationId xmlns:a16="http://schemas.microsoft.com/office/drawing/2014/main" id="{226D2669-A597-7C4F-A934-5C0854FADE4F}"/>
                </a:ext>
              </a:extLst>
            </p:cNvPr>
            <p:cNvPicPr preferRelativeResize="0"/>
            <p:nvPr/>
          </p:nvPicPr>
          <p:blipFill rotWithShape="1">
            <a:blip r:embed="rId11">
              <a:alphaModFix/>
            </a:blip>
            <a:srcRect/>
            <a:stretch/>
          </p:blipFill>
          <p:spPr>
            <a:xfrm>
              <a:off x="2555776" y="332656"/>
              <a:ext cx="648072" cy="648072"/>
            </a:xfrm>
            <a:prstGeom prst="rect">
              <a:avLst/>
            </a:prstGeom>
            <a:noFill/>
            <a:ln>
              <a:noFill/>
            </a:ln>
          </p:spPr>
        </p:pic>
      </p:grpSp>
      <p:pic>
        <p:nvPicPr>
          <p:cNvPr id="85" name="Google Shape;217;p1" descr="C:\Users\Winnie\AppData\Local\Microsoft\Windows\Temporary Internet Files\Content.IE5\0VQ72ZAA\MC900439825[1].png">
            <a:extLst>
              <a:ext uri="{FF2B5EF4-FFF2-40B4-BE49-F238E27FC236}">
                <a16:creationId xmlns:a16="http://schemas.microsoft.com/office/drawing/2014/main" id="{0B7D68E5-78A4-5A42-B063-13F5CA7ACC0F}"/>
              </a:ext>
            </a:extLst>
          </p:cNvPr>
          <p:cNvPicPr preferRelativeResize="0"/>
          <p:nvPr/>
        </p:nvPicPr>
        <p:blipFill rotWithShape="1">
          <a:blip r:embed="rId12">
            <a:alphaModFix/>
          </a:blip>
          <a:srcRect/>
          <a:stretch/>
        </p:blipFill>
        <p:spPr>
          <a:xfrm>
            <a:off x="7741141" y="824005"/>
            <a:ext cx="723900" cy="723900"/>
          </a:xfrm>
          <a:prstGeom prst="rect">
            <a:avLst/>
          </a:prstGeom>
          <a:noFill/>
          <a:ln>
            <a:noFill/>
          </a:ln>
        </p:spPr>
      </p:pic>
      <p:pic>
        <p:nvPicPr>
          <p:cNvPr id="86" name="Google Shape;218;p1" descr="C:\Users\Winnie\AppData\Local\Microsoft\Windows\Temporary Internet Files\Content.IE5\9M0I6R03\MC900441717[1].png">
            <a:extLst>
              <a:ext uri="{FF2B5EF4-FFF2-40B4-BE49-F238E27FC236}">
                <a16:creationId xmlns:a16="http://schemas.microsoft.com/office/drawing/2014/main" id="{5ADD2D6A-B42E-484D-9638-63A43C960FDB}"/>
              </a:ext>
            </a:extLst>
          </p:cNvPr>
          <p:cNvPicPr preferRelativeResize="0"/>
          <p:nvPr/>
        </p:nvPicPr>
        <p:blipFill rotWithShape="1">
          <a:blip r:embed="rId13">
            <a:alphaModFix/>
          </a:blip>
          <a:srcRect/>
          <a:stretch/>
        </p:blipFill>
        <p:spPr>
          <a:xfrm>
            <a:off x="10781389" y="815973"/>
            <a:ext cx="647700" cy="647700"/>
          </a:xfrm>
          <a:prstGeom prst="rect">
            <a:avLst/>
          </a:prstGeom>
          <a:noFill/>
          <a:ln>
            <a:noFill/>
          </a:ln>
        </p:spPr>
      </p:pic>
      <p:sp>
        <p:nvSpPr>
          <p:cNvPr id="87" name="Google Shape;219;p1">
            <a:extLst>
              <a:ext uri="{FF2B5EF4-FFF2-40B4-BE49-F238E27FC236}">
                <a16:creationId xmlns:a16="http://schemas.microsoft.com/office/drawing/2014/main" id="{57F8047E-1B65-8D43-BDEB-D4935159624E}"/>
              </a:ext>
            </a:extLst>
          </p:cNvPr>
          <p:cNvSpPr txBox="1"/>
          <p:nvPr/>
        </p:nvSpPr>
        <p:spPr>
          <a:xfrm>
            <a:off x="11462844" y="912412"/>
            <a:ext cx="72915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000"/>
              <a:buFont typeface="Century Gothic"/>
              <a:buNone/>
            </a:pPr>
            <a:r>
              <a:rPr lang="fr-FR" sz="2000" b="0" i="0" u="none" strike="noStrike" cap="none">
                <a:solidFill>
                  <a:srgbClr val="115076"/>
                </a:solidFill>
                <a:latin typeface="Century Gothic"/>
                <a:ea typeface="Century Gothic"/>
                <a:cs typeface="Century Gothic"/>
                <a:sym typeface="Century Gothic"/>
              </a:rPr>
              <a:t>+ 25</a:t>
            </a:r>
            <a:endParaRPr/>
          </a:p>
        </p:txBody>
      </p:sp>
      <p:pic>
        <p:nvPicPr>
          <p:cNvPr id="88" name="Google Shape;220;p1" descr="C:\Users\Winnie\AppData\Local\Microsoft\Windows\Temporary Internet Files\Content.IE5\0VQ72ZAA\MC900441703[1].png">
            <a:extLst>
              <a:ext uri="{FF2B5EF4-FFF2-40B4-BE49-F238E27FC236}">
                <a16:creationId xmlns:a16="http://schemas.microsoft.com/office/drawing/2014/main" id="{527DB7DC-131E-0C4E-B458-35938B71CB9F}"/>
              </a:ext>
            </a:extLst>
          </p:cNvPr>
          <p:cNvPicPr preferRelativeResize="0"/>
          <p:nvPr/>
        </p:nvPicPr>
        <p:blipFill rotWithShape="1">
          <a:blip r:embed="rId14">
            <a:alphaModFix/>
          </a:blip>
          <a:srcRect/>
          <a:stretch/>
        </p:blipFill>
        <p:spPr>
          <a:xfrm>
            <a:off x="6361806" y="894004"/>
            <a:ext cx="574675" cy="576262"/>
          </a:xfrm>
          <a:prstGeom prst="rect">
            <a:avLst/>
          </a:prstGeom>
          <a:noFill/>
          <a:ln>
            <a:noFill/>
          </a:ln>
        </p:spPr>
      </p:pic>
      <p:sp>
        <p:nvSpPr>
          <p:cNvPr id="89" name="Google Shape;221;p1">
            <a:extLst>
              <a:ext uri="{FF2B5EF4-FFF2-40B4-BE49-F238E27FC236}">
                <a16:creationId xmlns:a16="http://schemas.microsoft.com/office/drawing/2014/main" id="{B3265042-76BD-6B4B-82C9-06BDB36F6B04}"/>
              </a:ext>
            </a:extLst>
          </p:cNvPr>
          <p:cNvSpPr txBox="1"/>
          <p:nvPr/>
        </p:nvSpPr>
        <p:spPr>
          <a:xfrm>
            <a:off x="6856072" y="967006"/>
            <a:ext cx="63911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0" i="0" u="none" strike="noStrike" cap="none">
                <a:solidFill>
                  <a:srgbClr val="115076"/>
                </a:solidFill>
                <a:latin typeface="Century Gothic"/>
                <a:ea typeface="Century Gothic"/>
                <a:cs typeface="Century Gothic"/>
                <a:sym typeface="Century Gothic"/>
              </a:rPr>
              <a:t>+5</a:t>
            </a:r>
            <a:endParaRPr/>
          </a:p>
        </p:txBody>
      </p:sp>
      <p:sp>
        <p:nvSpPr>
          <p:cNvPr id="90" name="Google Shape;222;p1">
            <a:extLst>
              <a:ext uri="{FF2B5EF4-FFF2-40B4-BE49-F238E27FC236}">
                <a16:creationId xmlns:a16="http://schemas.microsoft.com/office/drawing/2014/main" id="{C3DEF9B3-07AB-0042-8B5E-C1E9CF7E5379}"/>
              </a:ext>
            </a:extLst>
          </p:cNvPr>
          <p:cNvSpPr txBox="1"/>
          <p:nvPr/>
        </p:nvSpPr>
        <p:spPr>
          <a:xfrm>
            <a:off x="8364636" y="902416"/>
            <a:ext cx="653724" cy="39837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000"/>
              <a:buFont typeface="Century Gothic"/>
              <a:buNone/>
            </a:pPr>
            <a:r>
              <a:rPr lang="fr-FR" sz="2000" b="0" i="0" u="none" strike="noStrike" cap="none">
                <a:solidFill>
                  <a:srgbClr val="115076"/>
                </a:solidFill>
                <a:latin typeface="Century Gothic"/>
                <a:ea typeface="Century Gothic"/>
                <a:cs typeface="Century Gothic"/>
                <a:sym typeface="Century Gothic"/>
              </a:rPr>
              <a:t>+10</a:t>
            </a:r>
            <a:endParaRPr/>
          </a:p>
        </p:txBody>
      </p:sp>
      <p:sp>
        <p:nvSpPr>
          <p:cNvPr id="91" name="Google Shape;223;p1">
            <a:extLst>
              <a:ext uri="{FF2B5EF4-FFF2-40B4-BE49-F238E27FC236}">
                <a16:creationId xmlns:a16="http://schemas.microsoft.com/office/drawing/2014/main" id="{3123EE02-F34E-4247-A0C9-951186299080}"/>
              </a:ext>
            </a:extLst>
          </p:cNvPr>
          <p:cNvSpPr txBox="1"/>
          <p:nvPr/>
        </p:nvSpPr>
        <p:spPr>
          <a:xfrm>
            <a:off x="9863904" y="960807"/>
            <a:ext cx="72344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000"/>
              <a:buFont typeface="Century Gothic"/>
              <a:buNone/>
            </a:pPr>
            <a:r>
              <a:rPr lang="fr-FR" sz="2000" b="0" i="0" u="none" strike="noStrike" cap="none">
                <a:solidFill>
                  <a:srgbClr val="115076"/>
                </a:solidFill>
                <a:latin typeface="Century Gothic"/>
                <a:ea typeface="Century Gothic"/>
                <a:cs typeface="Century Gothic"/>
                <a:sym typeface="Century Gothic"/>
              </a:rPr>
              <a:t> +15</a:t>
            </a:r>
            <a:endParaRPr/>
          </a:p>
        </p:txBody>
      </p:sp>
      <p:pic>
        <p:nvPicPr>
          <p:cNvPr id="92" name="Google Shape;224;p1" descr="119498563188281957tasto_8_architetto_franc_01">
            <a:extLst>
              <a:ext uri="{FF2B5EF4-FFF2-40B4-BE49-F238E27FC236}">
                <a16:creationId xmlns:a16="http://schemas.microsoft.com/office/drawing/2014/main" id="{F894D8E7-3A9B-794D-BA68-34016A74DDE8}"/>
              </a:ext>
            </a:extLst>
          </p:cNvPr>
          <p:cNvPicPr preferRelativeResize="0"/>
          <p:nvPr/>
        </p:nvPicPr>
        <p:blipFill rotWithShape="1">
          <a:blip r:embed="rId15">
            <a:alphaModFix/>
          </a:blip>
          <a:srcRect/>
          <a:stretch/>
        </p:blipFill>
        <p:spPr>
          <a:xfrm>
            <a:off x="8705236" y="104314"/>
            <a:ext cx="649287" cy="649288"/>
          </a:xfrm>
          <a:prstGeom prst="rect">
            <a:avLst/>
          </a:prstGeom>
          <a:noFill/>
          <a:ln>
            <a:noFill/>
          </a:ln>
        </p:spPr>
      </p:pic>
      <p:sp>
        <p:nvSpPr>
          <p:cNvPr id="93" name="Google Shape;226;p1">
            <a:extLst>
              <a:ext uri="{FF2B5EF4-FFF2-40B4-BE49-F238E27FC236}">
                <a16:creationId xmlns:a16="http://schemas.microsoft.com/office/drawing/2014/main" id="{CE43180A-B613-9548-872D-0C78C0A6CA64}"/>
              </a:ext>
            </a:extLst>
          </p:cNvPr>
          <p:cNvSpPr/>
          <p:nvPr/>
        </p:nvSpPr>
        <p:spPr>
          <a:xfrm>
            <a:off x="1285613" y="2298945"/>
            <a:ext cx="1710000" cy="630000"/>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i="0" u="none" strike="noStrike" cap="none" dirty="0" err="1">
                <a:solidFill>
                  <a:srgbClr val="115076"/>
                </a:solidFill>
                <a:latin typeface="Century Gothic"/>
                <a:ea typeface="Century Gothic"/>
                <a:cs typeface="Century Gothic"/>
                <a:sym typeface="Century Gothic"/>
              </a:rPr>
              <a:t>little</a:t>
            </a:r>
            <a:r>
              <a:rPr lang="fr-FR" sz="2000" b="1" i="0" u="none" strike="noStrike" cap="none" dirty="0">
                <a:solidFill>
                  <a:srgbClr val="115076"/>
                </a:solidFill>
                <a:latin typeface="Century Gothic"/>
                <a:ea typeface="Century Gothic"/>
                <a:cs typeface="Century Gothic"/>
                <a:sym typeface="Century Gothic"/>
              </a:rPr>
              <a:t>, few</a:t>
            </a:r>
            <a:endParaRPr dirty="0"/>
          </a:p>
        </p:txBody>
      </p:sp>
      <p:sp>
        <p:nvSpPr>
          <p:cNvPr id="94" name="Google Shape;227;p1">
            <a:extLst>
              <a:ext uri="{FF2B5EF4-FFF2-40B4-BE49-F238E27FC236}">
                <a16:creationId xmlns:a16="http://schemas.microsoft.com/office/drawing/2014/main" id="{5BEA2ED6-8B40-E341-B62E-F6F722178597}"/>
              </a:ext>
            </a:extLst>
          </p:cNvPr>
          <p:cNvSpPr/>
          <p:nvPr/>
        </p:nvSpPr>
        <p:spPr>
          <a:xfrm>
            <a:off x="3088817" y="2302988"/>
            <a:ext cx="1710000" cy="630000"/>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en-GB" sz="2000" b="1" i="0" u="none" strike="noStrike" cap="none" dirty="0">
                <a:solidFill>
                  <a:srgbClr val="115076"/>
                </a:solidFill>
                <a:latin typeface="Century Gothic"/>
                <a:ea typeface="Century Gothic"/>
                <a:cs typeface="Century Gothic"/>
                <a:sym typeface="Century Gothic"/>
              </a:rPr>
              <a:t>tall, high (m)</a:t>
            </a:r>
            <a:endParaRPr dirty="0"/>
          </a:p>
        </p:txBody>
      </p:sp>
      <p:sp>
        <p:nvSpPr>
          <p:cNvPr id="95" name="Google Shape;228;p1">
            <a:extLst>
              <a:ext uri="{FF2B5EF4-FFF2-40B4-BE49-F238E27FC236}">
                <a16:creationId xmlns:a16="http://schemas.microsoft.com/office/drawing/2014/main" id="{8978196B-6E16-F24B-B286-17539518F817}"/>
              </a:ext>
            </a:extLst>
          </p:cNvPr>
          <p:cNvSpPr/>
          <p:nvPr/>
        </p:nvSpPr>
        <p:spPr>
          <a:xfrm>
            <a:off x="4851934" y="2306929"/>
            <a:ext cx="1710000" cy="630000"/>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i="0" u="none" strike="noStrike" cap="none" dirty="0" err="1">
                <a:solidFill>
                  <a:srgbClr val="115076"/>
                </a:solidFill>
                <a:latin typeface="Century Gothic"/>
                <a:ea typeface="Century Gothic"/>
                <a:cs typeface="Century Gothic"/>
                <a:sym typeface="Century Gothic"/>
              </a:rPr>
              <a:t>musician</a:t>
            </a:r>
            <a:r>
              <a:rPr lang="fr-FR" sz="2000" b="1" i="0" u="none" strike="noStrike" cap="none" dirty="0">
                <a:solidFill>
                  <a:srgbClr val="115076"/>
                </a:solidFill>
                <a:latin typeface="Century Gothic"/>
                <a:ea typeface="Century Gothic"/>
                <a:cs typeface="Century Gothic"/>
                <a:sym typeface="Century Gothic"/>
              </a:rPr>
              <a:t> (m)</a:t>
            </a:r>
            <a:endParaRPr dirty="0"/>
          </a:p>
        </p:txBody>
      </p:sp>
      <p:sp>
        <p:nvSpPr>
          <p:cNvPr id="96" name="Google Shape;229;p1">
            <a:extLst>
              <a:ext uri="{FF2B5EF4-FFF2-40B4-BE49-F238E27FC236}">
                <a16:creationId xmlns:a16="http://schemas.microsoft.com/office/drawing/2014/main" id="{10E4E6EA-520E-574B-89F8-7A678C3E1F1B}"/>
              </a:ext>
            </a:extLst>
          </p:cNvPr>
          <p:cNvSpPr/>
          <p:nvPr/>
        </p:nvSpPr>
        <p:spPr>
          <a:xfrm>
            <a:off x="6652269" y="2307166"/>
            <a:ext cx="1710000" cy="630000"/>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dirty="0">
                <a:solidFill>
                  <a:srgbClr val="115076"/>
                </a:solidFill>
                <a:latin typeface="Century Gothic"/>
                <a:ea typeface="Century Gothic"/>
                <a:cs typeface="Century Gothic"/>
                <a:sym typeface="Century Gothic"/>
              </a:rPr>
              <a:t>short (m)</a:t>
            </a:r>
            <a:endParaRPr sz="2000" b="1" i="0" u="none" strike="noStrike" cap="none" dirty="0">
              <a:solidFill>
                <a:srgbClr val="115076"/>
              </a:solidFill>
              <a:latin typeface="Century Gothic"/>
              <a:ea typeface="Century Gothic"/>
              <a:cs typeface="Century Gothic"/>
              <a:sym typeface="Century Gothic"/>
            </a:endParaRPr>
          </a:p>
        </p:txBody>
      </p:sp>
      <p:sp>
        <p:nvSpPr>
          <p:cNvPr id="97" name="Google Shape;230;p1">
            <a:extLst>
              <a:ext uri="{FF2B5EF4-FFF2-40B4-BE49-F238E27FC236}">
                <a16:creationId xmlns:a16="http://schemas.microsoft.com/office/drawing/2014/main" id="{088E5F9B-5935-E044-B9FD-42117D0E906F}"/>
              </a:ext>
            </a:extLst>
          </p:cNvPr>
          <p:cNvSpPr/>
          <p:nvPr/>
        </p:nvSpPr>
        <p:spPr>
          <a:xfrm>
            <a:off x="8481936" y="2305572"/>
            <a:ext cx="1710000" cy="630000"/>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i="0" u="none" strike="noStrike" cap="none" dirty="0">
                <a:solidFill>
                  <a:srgbClr val="115076"/>
                </a:solidFill>
                <a:latin typeface="Century Gothic"/>
                <a:ea typeface="Century Gothic"/>
                <a:cs typeface="Century Gothic"/>
                <a:sym typeface="Century Gothic"/>
              </a:rPr>
              <a:t>I </a:t>
            </a:r>
            <a:r>
              <a:rPr lang="fr-FR" sz="2000" b="1" i="0" u="none" strike="noStrike" cap="none" dirty="0" err="1">
                <a:solidFill>
                  <a:srgbClr val="115076"/>
                </a:solidFill>
                <a:latin typeface="Century Gothic"/>
                <a:ea typeface="Century Gothic"/>
                <a:cs typeface="Century Gothic"/>
                <a:sym typeface="Century Gothic"/>
              </a:rPr>
              <a:t>take</a:t>
            </a:r>
            <a:endParaRPr sz="2000" b="1" i="0" u="none" strike="noStrike" cap="none" dirty="0">
              <a:solidFill>
                <a:srgbClr val="115076"/>
              </a:solidFill>
              <a:latin typeface="Century Gothic"/>
              <a:ea typeface="Century Gothic"/>
              <a:cs typeface="Century Gothic"/>
              <a:sym typeface="Century Gothic"/>
            </a:endParaRPr>
          </a:p>
        </p:txBody>
      </p:sp>
      <p:sp>
        <p:nvSpPr>
          <p:cNvPr id="98" name="Google Shape;231;p1">
            <a:extLst>
              <a:ext uri="{FF2B5EF4-FFF2-40B4-BE49-F238E27FC236}">
                <a16:creationId xmlns:a16="http://schemas.microsoft.com/office/drawing/2014/main" id="{CD3C3180-0799-494A-9FAD-EF3182D4BA5C}"/>
              </a:ext>
            </a:extLst>
          </p:cNvPr>
          <p:cNvSpPr/>
          <p:nvPr/>
        </p:nvSpPr>
        <p:spPr>
          <a:xfrm>
            <a:off x="10255756" y="2316018"/>
            <a:ext cx="1720800" cy="630000"/>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i="0" u="none" strike="noStrike" cap="none" dirty="0">
                <a:solidFill>
                  <a:srgbClr val="115076"/>
                </a:solidFill>
                <a:latin typeface="Century Gothic"/>
                <a:ea typeface="Century Gothic"/>
                <a:cs typeface="Century Gothic"/>
                <a:sym typeface="Century Gothic"/>
              </a:rPr>
              <a:t>hello</a:t>
            </a:r>
            <a:endParaRPr sz="2000" b="1" i="0" u="none" strike="noStrike" cap="none" dirty="0">
              <a:solidFill>
                <a:srgbClr val="115076"/>
              </a:solidFill>
              <a:latin typeface="Century Gothic"/>
              <a:ea typeface="Century Gothic"/>
              <a:cs typeface="Century Gothic"/>
              <a:sym typeface="Century Gothic"/>
            </a:endParaRPr>
          </a:p>
        </p:txBody>
      </p:sp>
      <p:sp>
        <p:nvSpPr>
          <p:cNvPr id="99" name="Google Shape;232;p1">
            <a:extLst>
              <a:ext uri="{FF2B5EF4-FFF2-40B4-BE49-F238E27FC236}">
                <a16:creationId xmlns:a16="http://schemas.microsoft.com/office/drawing/2014/main" id="{A46DF3D2-54BF-D047-AB44-D661BFCBAB89}"/>
              </a:ext>
            </a:extLst>
          </p:cNvPr>
          <p:cNvSpPr/>
          <p:nvPr/>
        </p:nvSpPr>
        <p:spPr>
          <a:xfrm>
            <a:off x="1305329" y="3010179"/>
            <a:ext cx="1710000" cy="630000"/>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i="0" u="none" strike="noStrike" cap="none" dirty="0" err="1">
                <a:solidFill>
                  <a:srgbClr val="115076"/>
                </a:solidFill>
                <a:latin typeface="Century Gothic"/>
                <a:ea typeface="Century Gothic"/>
                <a:cs typeface="Century Gothic"/>
                <a:sym typeface="Century Gothic"/>
              </a:rPr>
              <a:t>same</a:t>
            </a:r>
            <a:r>
              <a:rPr lang="fr-FR" sz="2000" b="1" i="0" u="none" strike="noStrike" cap="none" dirty="0">
                <a:solidFill>
                  <a:srgbClr val="115076"/>
                </a:solidFill>
                <a:latin typeface="Century Gothic"/>
                <a:ea typeface="Century Gothic"/>
                <a:cs typeface="Century Gothic"/>
                <a:sym typeface="Century Gothic"/>
              </a:rPr>
              <a:t>, </a:t>
            </a:r>
            <a:r>
              <a:rPr lang="fr-FR" sz="2000" b="1" i="0" u="none" strike="noStrike" cap="none" dirty="0" err="1">
                <a:solidFill>
                  <a:srgbClr val="115076"/>
                </a:solidFill>
                <a:latin typeface="Century Gothic"/>
                <a:ea typeface="Century Gothic"/>
                <a:cs typeface="Century Gothic"/>
                <a:sym typeface="Century Gothic"/>
              </a:rPr>
              <a:t>equal</a:t>
            </a:r>
            <a:endParaRPr sz="2000" b="1" i="0" u="none" strike="noStrike" cap="none" dirty="0">
              <a:solidFill>
                <a:srgbClr val="115076"/>
              </a:solidFill>
              <a:latin typeface="Century Gothic"/>
              <a:ea typeface="Century Gothic"/>
              <a:cs typeface="Century Gothic"/>
              <a:sym typeface="Century Gothic"/>
            </a:endParaRPr>
          </a:p>
        </p:txBody>
      </p:sp>
      <p:sp>
        <p:nvSpPr>
          <p:cNvPr id="100" name="Google Shape;233;p1">
            <a:extLst>
              <a:ext uri="{FF2B5EF4-FFF2-40B4-BE49-F238E27FC236}">
                <a16:creationId xmlns:a16="http://schemas.microsoft.com/office/drawing/2014/main" id="{85369F5F-C08E-554A-9D7B-DBDEF50A4EAB}"/>
              </a:ext>
            </a:extLst>
          </p:cNvPr>
          <p:cNvSpPr/>
          <p:nvPr/>
        </p:nvSpPr>
        <p:spPr>
          <a:xfrm>
            <a:off x="3070190" y="3015137"/>
            <a:ext cx="1710000" cy="630000"/>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i="0" u="none" strike="noStrike" cap="none" dirty="0">
                <a:solidFill>
                  <a:srgbClr val="115076"/>
                </a:solidFill>
                <a:latin typeface="Century Gothic"/>
                <a:ea typeface="Century Gothic"/>
                <a:cs typeface="Century Gothic"/>
                <a:sym typeface="Century Gothic"/>
              </a:rPr>
              <a:t>to </a:t>
            </a:r>
            <a:r>
              <a:rPr lang="fr-FR" sz="2000" b="1" i="0" u="none" strike="noStrike" cap="none" dirty="0" err="1">
                <a:solidFill>
                  <a:srgbClr val="115076"/>
                </a:solidFill>
                <a:latin typeface="Century Gothic"/>
                <a:ea typeface="Century Gothic"/>
                <a:cs typeface="Century Gothic"/>
                <a:sym typeface="Century Gothic"/>
              </a:rPr>
              <a:t>throw</a:t>
            </a:r>
            <a:r>
              <a:rPr lang="fr-FR" sz="2000" b="1" i="0" u="none" strike="noStrike" cap="none" dirty="0">
                <a:solidFill>
                  <a:srgbClr val="115076"/>
                </a:solidFill>
                <a:latin typeface="Century Gothic"/>
                <a:ea typeface="Century Gothic"/>
                <a:cs typeface="Century Gothic"/>
                <a:sym typeface="Century Gothic"/>
              </a:rPr>
              <a:t>, </a:t>
            </a:r>
            <a:r>
              <a:rPr lang="fr-FR" sz="2000" b="1" i="0" u="none" strike="noStrike" cap="none" dirty="0" err="1">
                <a:solidFill>
                  <a:srgbClr val="115076"/>
                </a:solidFill>
                <a:latin typeface="Century Gothic"/>
                <a:ea typeface="Century Gothic"/>
                <a:cs typeface="Century Gothic"/>
                <a:sym typeface="Century Gothic"/>
              </a:rPr>
              <a:t>thowing</a:t>
            </a:r>
            <a:endParaRPr sz="2000" b="1" i="0" u="none" strike="noStrike" cap="none" dirty="0">
              <a:solidFill>
                <a:srgbClr val="115076"/>
              </a:solidFill>
              <a:latin typeface="Century Gothic"/>
              <a:ea typeface="Century Gothic"/>
              <a:cs typeface="Century Gothic"/>
              <a:sym typeface="Century Gothic"/>
            </a:endParaRPr>
          </a:p>
        </p:txBody>
      </p:sp>
      <p:sp>
        <p:nvSpPr>
          <p:cNvPr id="101" name="Google Shape;234;p1">
            <a:extLst>
              <a:ext uri="{FF2B5EF4-FFF2-40B4-BE49-F238E27FC236}">
                <a16:creationId xmlns:a16="http://schemas.microsoft.com/office/drawing/2014/main" id="{1F48C0B8-AB5F-D445-9AC6-CF4CC3B378A7}"/>
              </a:ext>
            </a:extLst>
          </p:cNvPr>
          <p:cNvSpPr/>
          <p:nvPr/>
        </p:nvSpPr>
        <p:spPr>
          <a:xfrm>
            <a:off x="4862689" y="2995793"/>
            <a:ext cx="1710000" cy="630000"/>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i="0" u="none" strike="noStrike" cap="none" dirty="0">
                <a:solidFill>
                  <a:srgbClr val="115076"/>
                </a:solidFill>
                <a:latin typeface="Century Gothic"/>
                <a:ea typeface="Century Gothic"/>
                <a:cs typeface="Century Gothic"/>
                <a:sym typeface="Century Gothic"/>
              </a:rPr>
              <a:t>ok</a:t>
            </a:r>
            <a:endParaRPr sz="2000" b="1" i="0" u="none" strike="noStrike" cap="none" dirty="0">
              <a:solidFill>
                <a:srgbClr val="115076"/>
              </a:solidFill>
              <a:latin typeface="Century Gothic"/>
              <a:ea typeface="Century Gothic"/>
              <a:cs typeface="Century Gothic"/>
              <a:sym typeface="Century Gothic"/>
            </a:endParaRPr>
          </a:p>
        </p:txBody>
      </p:sp>
      <p:sp>
        <p:nvSpPr>
          <p:cNvPr id="102" name="Google Shape;235;p1">
            <a:extLst>
              <a:ext uri="{FF2B5EF4-FFF2-40B4-BE49-F238E27FC236}">
                <a16:creationId xmlns:a16="http://schemas.microsoft.com/office/drawing/2014/main" id="{0F4F486F-E908-7949-BDE4-10CD1694DA8E}"/>
              </a:ext>
            </a:extLst>
          </p:cNvPr>
          <p:cNvSpPr/>
          <p:nvPr/>
        </p:nvSpPr>
        <p:spPr>
          <a:xfrm>
            <a:off x="6652269" y="3019531"/>
            <a:ext cx="1710000" cy="630000"/>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i="0" u="none" strike="noStrike" cap="none" dirty="0" err="1">
                <a:solidFill>
                  <a:srgbClr val="115076"/>
                </a:solidFill>
                <a:latin typeface="Century Gothic"/>
                <a:ea typeface="Century Gothic"/>
                <a:cs typeface="Century Gothic"/>
                <a:sym typeface="Century Gothic"/>
              </a:rPr>
              <a:t>happiness</a:t>
            </a:r>
            <a:r>
              <a:rPr lang="fr-FR" sz="2000" b="1" i="0" u="none" strike="noStrike" cap="none" dirty="0">
                <a:solidFill>
                  <a:srgbClr val="115076"/>
                </a:solidFill>
                <a:latin typeface="Century Gothic"/>
                <a:ea typeface="Century Gothic"/>
                <a:cs typeface="Century Gothic"/>
                <a:sym typeface="Century Gothic"/>
              </a:rPr>
              <a:t>, </a:t>
            </a:r>
            <a:r>
              <a:rPr lang="fr-FR" sz="2000" b="1" i="0" u="none" strike="noStrike" cap="none" dirty="0" err="1">
                <a:solidFill>
                  <a:srgbClr val="115076"/>
                </a:solidFill>
                <a:latin typeface="Century Gothic"/>
                <a:ea typeface="Century Gothic"/>
                <a:cs typeface="Century Gothic"/>
                <a:sym typeface="Century Gothic"/>
              </a:rPr>
              <a:t>joy</a:t>
            </a:r>
            <a:endParaRPr dirty="0"/>
          </a:p>
        </p:txBody>
      </p:sp>
      <p:sp>
        <p:nvSpPr>
          <p:cNvPr id="103" name="Google Shape;236;p1">
            <a:extLst>
              <a:ext uri="{FF2B5EF4-FFF2-40B4-BE49-F238E27FC236}">
                <a16:creationId xmlns:a16="http://schemas.microsoft.com/office/drawing/2014/main" id="{BC233976-36F9-554D-9883-C02F6D358846}"/>
              </a:ext>
            </a:extLst>
          </p:cNvPr>
          <p:cNvSpPr/>
          <p:nvPr/>
        </p:nvSpPr>
        <p:spPr>
          <a:xfrm>
            <a:off x="8481936" y="3011417"/>
            <a:ext cx="1710000" cy="630000"/>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i="0" u="none" strike="noStrike" cap="none" dirty="0" err="1">
                <a:solidFill>
                  <a:srgbClr val="115076"/>
                </a:solidFill>
                <a:latin typeface="Century Gothic"/>
                <a:ea typeface="Century Gothic"/>
                <a:cs typeface="Century Gothic"/>
                <a:sym typeface="Century Gothic"/>
              </a:rPr>
              <a:t>see</a:t>
            </a:r>
            <a:r>
              <a:rPr lang="fr-FR" sz="2000" b="1" i="0" u="none" strike="noStrike" cap="none" dirty="0">
                <a:solidFill>
                  <a:srgbClr val="115076"/>
                </a:solidFill>
                <a:latin typeface="Century Gothic"/>
                <a:ea typeface="Century Gothic"/>
                <a:cs typeface="Century Gothic"/>
                <a:sym typeface="Century Gothic"/>
              </a:rPr>
              <a:t> </a:t>
            </a:r>
            <a:r>
              <a:rPr lang="fr-FR" sz="2000" b="1" i="0" u="none" strike="noStrike" cap="none" dirty="0" err="1">
                <a:solidFill>
                  <a:srgbClr val="115076"/>
                </a:solidFill>
                <a:latin typeface="Century Gothic"/>
                <a:ea typeface="Century Gothic"/>
                <a:cs typeface="Century Gothic"/>
                <a:sym typeface="Century Gothic"/>
              </a:rPr>
              <a:t>you</a:t>
            </a:r>
            <a:r>
              <a:rPr lang="fr-FR" sz="2000" b="1" i="0" u="none" strike="noStrike" cap="none" dirty="0">
                <a:solidFill>
                  <a:srgbClr val="115076"/>
                </a:solidFill>
                <a:latin typeface="Century Gothic"/>
                <a:ea typeface="Century Gothic"/>
                <a:cs typeface="Century Gothic"/>
                <a:sym typeface="Century Gothic"/>
              </a:rPr>
              <a:t> </a:t>
            </a:r>
            <a:r>
              <a:rPr lang="fr-FR" sz="2000" b="1" i="0" u="none" strike="noStrike" cap="none" dirty="0" err="1">
                <a:solidFill>
                  <a:srgbClr val="115076"/>
                </a:solidFill>
                <a:latin typeface="Century Gothic"/>
                <a:ea typeface="Century Gothic"/>
                <a:cs typeface="Century Gothic"/>
                <a:sym typeface="Century Gothic"/>
              </a:rPr>
              <a:t>later</a:t>
            </a:r>
            <a:endParaRPr dirty="0"/>
          </a:p>
        </p:txBody>
      </p:sp>
      <p:sp>
        <p:nvSpPr>
          <p:cNvPr id="104" name="Google Shape;237;p1">
            <a:extLst>
              <a:ext uri="{FF2B5EF4-FFF2-40B4-BE49-F238E27FC236}">
                <a16:creationId xmlns:a16="http://schemas.microsoft.com/office/drawing/2014/main" id="{856F3BAD-49A2-6646-8A67-A21FF44E8155}"/>
              </a:ext>
            </a:extLst>
          </p:cNvPr>
          <p:cNvSpPr/>
          <p:nvPr/>
        </p:nvSpPr>
        <p:spPr>
          <a:xfrm>
            <a:off x="10253040" y="3012862"/>
            <a:ext cx="1710000" cy="630000"/>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i="0" u="none" strike="noStrike" cap="none" dirty="0">
                <a:solidFill>
                  <a:srgbClr val="115076"/>
                </a:solidFill>
                <a:latin typeface="Century Gothic"/>
                <a:ea typeface="Century Gothic"/>
                <a:cs typeface="Century Gothic"/>
                <a:sym typeface="Century Gothic"/>
              </a:rPr>
              <a:t>far</a:t>
            </a:r>
            <a:endParaRPr sz="2000" b="1" i="0" u="none" strike="noStrike" cap="none" dirty="0">
              <a:solidFill>
                <a:srgbClr val="115076"/>
              </a:solidFill>
              <a:latin typeface="Century Gothic"/>
              <a:ea typeface="Century Gothic"/>
              <a:cs typeface="Century Gothic"/>
              <a:sym typeface="Century Gothic"/>
            </a:endParaRPr>
          </a:p>
        </p:txBody>
      </p:sp>
      <p:sp>
        <p:nvSpPr>
          <p:cNvPr id="105" name="Google Shape;238;p1">
            <a:extLst>
              <a:ext uri="{FF2B5EF4-FFF2-40B4-BE49-F238E27FC236}">
                <a16:creationId xmlns:a16="http://schemas.microsoft.com/office/drawing/2014/main" id="{90BA3D5A-FC30-9340-8307-2C0D572308AB}"/>
              </a:ext>
            </a:extLst>
          </p:cNvPr>
          <p:cNvSpPr/>
          <p:nvPr/>
        </p:nvSpPr>
        <p:spPr>
          <a:xfrm>
            <a:off x="1297918" y="3739418"/>
            <a:ext cx="1710000" cy="630000"/>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i="0" u="none" strike="noStrike" cap="none" dirty="0" err="1">
                <a:solidFill>
                  <a:srgbClr val="115076"/>
                </a:solidFill>
                <a:latin typeface="Century Gothic"/>
                <a:ea typeface="Century Gothic"/>
                <a:cs typeface="Century Gothic"/>
                <a:sym typeface="Century Gothic"/>
              </a:rPr>
              <a:t>nowadays</a:t>
            </a:r>
            <a:endParaRPr dirty="0"/>
          </a:p>
        </p:txBody>
      </p:sp>
      <p:sp>
        <p:nvSpPr>
          <p:cNvPr id="106" name="Google Shape;239;p1">
            <a:extLst>
              <a:ext uri="{FF2B5EF4-FFF2-40B4-BE49-F238E27FC236}">
                <a16:creationId xmlns:a16="http://schemas.microsoft.com/office/drawing/2014/main" id="{6102D029-4758-CC4C-8BC9-8FAE89761D33}"/>
              </a:ext>
            </a:extLst>
          </p:cNvPr>
          <p:cNvSpPr/>
          <p:nvPr/>
        </p:nvSpPr>
        <p:spPr>
          <a:xfrm>
            <a:off x="3080123" y="3731250"/>
            <a:ext cx="1710000" cy="630000"/>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i="0" u="none" strike="noStrike" cap="none" dirty="0" err="1">
                <a:solidFill>
                  <a:srgbClr val="115076"/>
                </a:solidFill>
                <a:latin typeface="Century Gothic"/>
                <a:ea typeface="Century Gothic"/>
                <a:cs typeface="Century Gothic"/>
                <a:sym typeface="Century Gothic"/>
              </a:rPr>
              <a:t>so</a:t>
            </a:r>
            <a:r>
              <a:rPr lang="fr-FR" sz="2000" b="1" i="0" u="none" strike="noStrike" cap="none" dirty="0">
                <a:solidFill>
                  <a:srgbClr val="115076"/>
                </a:solidFill>
                <a:latin typeface="Century Gothic"/>
                <a:ea typeface="Century Gothic"/>
                <a:cs typeface="Century Gothic"/>
                <a:sym typeface="Century Gothic"/>
              </a:rPr>
              <a:t> (for </a:t>
            </a:r>
            <a:r>
              <a:rPr lang="fr-FR" sz="2000" b="1" i="0" u="none" strike="noStrike" cap="none" dirty="0" err="1">
                <a:solidFill>
                  <a:srgbClr val="115076"/>
                </a:solidFill>
                <a:latin typeface="Century Gothic"/>
                <a:ea typeface="Century Gothic"/>
                <a:cs typeface="Century Gothic"/>
                <a:sym typeface="Century Gothic"/>
              </a:rPr>
              <a:t>emphasis</a:t>
            </a:r>
            <a:r>
              <a:rPr lang="fr-FR" sz="2000" b="1" i="0" u="none" strike="noStrike" cap="none" dirty="0">
                <a:solidFill>
                  <a:srgbClr val="115076"/>
                </a:solidFill>
                <a:latin typeface="Century Gothic"/>
                <a:ea typeface="Century Gothic"/>
                <a:cs typeface="Century Gothic"/>
                <a:sym typeface="Century Gothic"/>
              </a:rPr>
              <a:t>)</a:t>
            </a:r>
            <a:endParaRPr sz="2000" b="1" i="0" u="none" strike="noStrike" cap="none" dirty="0">
              <a:solidFill>
                <a:srgbClr val="115076"/>
              </a:solidFill>
              <a:latin typeface="Century Gothic"/>
              <a:ea typeface="Century Gothic"/>
              <a:cs typeface="Century Gothic"/>
              <a:sym typeface="Century Gothic"/>
            </a:endParaRPr>
          </a:p>
        </p:txBody>
      </p:sp>
      <p:sp>
        <p:nvSpPr>
          <p:cNvPr id="107" name="Google Shape;240;p1">
            <a:extLst>
              <a:ext uri="{FF2B5EF4-FFF2-40B4-BE49-F238E27FC236}">
                <a16:creationId xmlns:a16="http://schemas.microsoft.com/office/drawing/2014/main" id="{2DFF22F1-4D80-994A-B33A-DCB1B7CB2380}"/>
              </a:ext>
            </a:extLst>
          </p:cNvPr>
          <p:cNvSpPr/>
          <p:nvPr/>
        </p:nvSpPr>
        <p:spPr>
          <a:xfrm>
            <a:off x="4870992" y="3729676"/>
            <a:ext cx="1710000" cy="630000"/>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115076"/>
              </a:buClr>
              <a:buSzPts val="2000"/>
            </a:pPr>
            <a:r>
              <a:rPr lang="fr-FR" sz="2000" b="1" i="0" u="none" strike="noStrike" cap="none" dirty="0">
                <a:solidFill>
                  <a:srgbClr val="115076"/>
                </a:solidFill>
                <a:latin typeface="Century Gothic"/>
                <a:ea typeface="Century Gothic"/>
                <a:cs typeface="Century Gothic"/>
                <a:sym typeface="Century Gothic"/>
              </a:rPr>
              <a:t>sure, </a:t>
            </a:r>
            <a:r>
              <a:rPr lang="fr-FR" sz="2000" b="1" dirty="0" err="1">
                <a:solidFill>
                  <a:srgbClr val="115076"/>
                </a:solidFill>
                <a:latin typeface="Century Gothic"/>
                <a:ea typeface="Century Gothic"/>
                <a:cs typeface="Century Gothic"/>
                <a:sym typeface="Century Gothic"/>
              </a:rPr>
              <a:t>safe</a:t>
            </a:r>
            <a:r>
              <a:rPr lang="fr-FR" sz="2000" b="1" dirty="0">
                <a:solidFill>
                  <a:srgbClr val="115076"/>
                </a:solidFill>
                <a:latin typeface="Century Gothic"/>
                <a:ea typeface="Century Gothic"/>
                <a:cs typeface="Century Gothic"/>
                <a:sym typeface="Century Gothic"/>
              </a:rPr>
              <a:t>, </a:t>
            </a:r>
            <a:r>
              <a:rPr lang="fr-FR" sz="2000" b="1" dirty="0">
                <a:solidFill>
                  <a:srgbClr val="115076"/>
                </a:solidFill>
                <a:ea typeface="Century Gothic"/>
                <a:cs typeface="Century Gothic"/>
                <a:sym typeface="Century Gothic"/>
              </a:rPr>
              <a:t>certain</a:t>
            </a:r>
            <a:r>
              <a:rPr lang="fr-FR" sz="2000" b="1" dirty="0">
                <a:solidFill>
                  <a:srgbClr val="115076"/>
                </a:solidFill>
                <a:latin typeface="Century Gothic"/>
                <a:ea typeface="Century Gothic"/>
                <a:cs typeface="Century Gothic"/>
                <a:sym typeface="Century Gothic"/>
              </a:rPr>
              <a:t> (f)</a:t>
            </a:r>
            <a:endParaRPr sz="2000" b="1" i="0" u="none" strike="noStrike" cap="none" dirty="0">
              <a:solidFill>
                <a:srgbClr val="115076"/>
              </a:solidFill>
              <a:latin typeface="Century Gothic"/>
              <a:ea typeface="Century Gothic"/>
              <a:cs typeface="Century Gothic"/>
              <a:sym typeface="Century Gothic"/>
            </a:endParaRPr>
          </a:p>
        </p:txBody>
      </p:sp>
      <p:sp>
        <p:nvSpPr>
          <p:cNvPr id="108" name="Google Shape;241;p1">
            <a:extLst>
              <a:ext uri="{FF2B5EF4-FFF2-40B4-BE49-F238E27FC236}">
                <a16:creationId xmlns:a16="http://schemas.microsoft.com/office/drawing/2014/main" id="{85303B32-DAE2-A145-A083-853C257C06FD}"/>
              </a:ext>
            </a:extLst>
          </p:cNvPr>
          <p:cNvSpPr/>
          <p:nvPr/>
        </p:nvSpPr>
        <p:spPr>
          <a:xfrm>
            <a:off x="6661305" y="3723898"/>
            <a:ext cx="1710000" cy="630000"/>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i="0" u="none" strike="noStrike" cap="none" dirty="0" err="1">
                <a:solidFill>
                  <a:srgbClr val="115076"/>
                </a:solidFill>
                <a:latin typeface="Century Gothic"/>
                <a:ea typeface="Century Gothic"/>
                <a:cs typeface="Century Gothic"/>
                <a:sym typeface="Century Gothic"/>
              </a:rPr>
              <a:t>practical</a:t>
            </a:r>
            <a:r>
              <a:rPr lang="fr-FR" sz="2000" b="1" i="0" u="none" strike="noStrike" cap="none" dirty="0">
                <a:solidFill>
                  <a:srgbClr val="115076"/>
                </a:solidFill>
                <a:latin typeface="Century Gothic"/>
                <a:ea typeface="Century Gothic"/>
                <a:cs typeface="Century Gothic"/>
                <a:sym typeface="Century Gothic"/>
              </a:rPr>
              <a:t> (f)</a:t>
            </a:r>
            <a:endParaRPr sz="2000" b="1" i="0" u="none" strike="noStrike" cap="none" dirty="0">
              <a:solidFill>
                <a:srgbClr val="115076"/>
              </a:solidFill>
              <a:latin typeface="Century Gothic"/>
              <a:ea typeface="Century Gothic"/>
              <a:cs typeface="Century Gothic"/>
              <a:sym typeface="Century Gothic"/>
            </a:endParaRPr>
          </a:p>
        </p:txBody>
      </p:sp>
      <p:sp>
        <p:nvSpPr>
          <p:cNvPr id="109" name="Google Shape;242;p1">
            <a:extLst>
              <a:ext uri="{FF2B5EF4-FFF2-40B4-BE49-F238E27FC236}">
                <a16:creationId xmlns:a16="http://schemas.microsoft.com/office/drawing/2014/main" id="{4DFB1C35-6E3E-7548-8685-DBC058E41390}"/>
              </a:ext>
            </a:extLst>
          </p:cNvPr>
          <p:cNvSpPr/>
          <p:nvPr/>
        </p:nvSpPr>
        <p:spPr>
          <a:xfrm>
            <a:off x="8481936" y="3729163"/>
            <a:ext cx="1710000" cy="630000"/>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i="0" u="none" strike="noStrike" cap="none" dirty="0" err="1">
                <a:solidFill>
                  <a:srgbClr val="115076"/>
                </a:solidFill>
                <a:latin typeface="Century Gothic"/>
                <a:ea typeface="Century Gothic"/>
                <a:cs typeface="Century Gothic"/>
                <a:sym typeface="Century Gothic"/>
              </a:rPr>
              <a:t>well</a:t>
            </a:r>
            <a:r>
              <a:rPr lang="fr-FR" sz="2000" b="1" i="0" u="none" strike="noStrike" cap="none" dirty="0">
                <a:solidFill>
                  <a:srgbClr val="115076"/>
                </a:solidFill>
                <a:latin typeface="Century Gothic"/>
                <a:ea typeface="Century Gothic"/>
                <a:cs typeface="Century Gothic"/>
                <a:sym typeface="Century Gothic"/>
              </a:rPr>
              <a:t> –</a:t>
            </a:r>
            <a:r>
              <a:rPr lang="fr-FR" sz="2000" b="1" i="0" u="none" strike="noStrike" cap="none" dirty="0" err="1">
                <a:solidFill>
                  <a:srgbClr val="115076"/>
                </a:solidFill>
                <a:latin typeface="Century Gothic"/>
                <a:ea typeface="Century Gothic"/>
                <a:cs typeface="Century Gothic"/>
                <a:sym typeface="Century Gothic"/>
              </a:rPr>
              <a:t>known</a:t>
            </a:r>
            <a:r>
              <a:rPr lang="fr-FR" sz="2000" b="1" i="0" u="none" strike="noStrike" cap="none" dirty="0">
                <a:solidFill>
                  <a:srgbClr val="115076"/>
                </a:solidFill>
                <a:latin typeface="Century Gothic"/>
                <a:ea typeface="Century Gothic"/>
                <a:cs typeface="Century Gothic"/>
                <a:sym typeface="Century Gothic"/>
              </a:rPr>
              <a:t> (m)</a:t>
            </a:r>
            <a:endParaRPr sz="2000" b="1" i="0" u="none" strike="noStrike" cap="none" dirty="0">
              <a:solidFill>
                <a:srgbClr val="115076"/>
              </a:solidFill>
              <a:latin typeface="Century Gothic"/>
              <a:ea typeface="Century Gothic"/>
              <a:cs typeface="Century Gothic"/>
              <a:sym typeface="Century Gothic"/>
            </a:endParaRPr>
          </a:p>
        </p:txBody>
      </p:sp>
      <p:sp>
        <p:nvSpPr>
          <p:cNvPr id="110" name="Google Shape;243;p1">
            <a:extLst>
              <a:ext uri="{FF2B5EF4-FFF2-40B4-BE49-F238E27FC236}">
                <a16:creationId xmlns:a16="http://schemas.microsoft.com/office/drawing/2014/main" id="{7BACDBB0-5FCE-4245-B0B4-9A9407F59318}"/>
              </a:ext>
            </a:extLst>
          </p:cNvPr>
          <p:cNvSpPr/>
          <p:nvPr/>
        </p:nvSpPr>
        <p:spPr>
          <a:xfrm>
            <a:off x="10250239" y="3725355"/>
            <a:ext cx="1710000" cy="630000"/>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i="0" u="none" strike="noStrike" cap="none" dirty="0">
                <a:solidFill>
                  <a:srgbClr val="115076"/>
                </a:solidFill>
                <a:latin typeface="Century Gothic"/>
                <a:ea typeface="Century Gothic"/>
                <a:cs typeface="Century Gothic"/>
                <a:sym typeface="Century Gothic"/>
              </a:rPr>
              <a:t>short (f)</a:t>
            </a:r>
            <a:endParaRPr dirty="0"/>
          </a:p>
        </p:txBody>
      </p:sp>
      <p:sp>
        <p:nvSpPr>
          <p:cNvPr id="111" name="Google Shape;244;p1">
            <a:extLst>
              <a:ext uri="{FF2B5EF4-FFF2-40B4-BE49-F238E27FC236}">
                <a16:creationId xmlns:a16="http://schemas.microsoft.com/office/drawing/2014/main" id="{1DBE0917-7442-1F4E-9CE0-5985A6992D4E}"/>
              </a:ext>
            </a:extLst>
          </p:cNvPr>
          <p:cNvSpPr/>
          <p:nvPr/>
        </p:nvSpPr>
        <p:spPr>
          <a:xfrm>
            <a:off x="1296053" y="4465560"/>
            <a:ext cx="1710000" cy="630000"/>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i="0" u="none" strike="noStrike" cap="none" dirty="0" err="1">
                <a:solidFill>
                  <a:srgbClr val="115076"/>
                </a:solidFill>
                <a:latin typeface="Century Gothic"/>
                <a:ea typeface="Century Gothic"/>
                <a:cs typeface="Century Gothic"/>
                <a:sym typeface="Century Gothic"/>
              </a:rPr>
              <a:t>musician</a:t>
            </a:r>
            <a:r>
              <a:rPr lang="fr-FR" sz="2000" b="1" i="0" u="none" strike="noStrike" cap="none" dirty="0">
                <a:solidFill>
                  <a:srgbClr val="115076"/>
                </a:solidFill>
                <a:latin typeface="Century Gothic"/>
                <a:ea typeface="Century Gothic"/>
                <a:cs typeface="Century Gothic"/>
                <a:sym typeface="Century Gothic"/>
              </a:rPr>
              <a:t> (f)</a:t>
            </a:r>
            <a:endParaRPr dirty="0"/>
          </a:p>
        </p:txBody>
      </p:sp>
      <p:sp>
        <p:nvSpPr>
          <p:cNvPr id="112" name="Google Shape;245;p1">
            <a:extLst>
              <a:ext uri="{FF2B5EF4-FFF2-40B4-BE49-F238E27FC236}">
                <a16:creationId xmlns:a16="http://schemas.microsoft.com/office/drawing/2014/main" id="{063E93FE-E9E9-924B-879B-927D06D5A664}"/>
              </a:ext>
            </a:extLst>
          </p:cNvPr>
          <p:cNvSpPr/>
          <p:nvPr/>
        </p:nvSpPr>
        <p:spPr>
          <a:xfrm>
            <a:off x="3096757" y="4451667"/>
            <a:ext cx="1710000" cy="630000"/>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i="0" u="none" strike="noStrike" cap="none" dirty="0">
                <a:solidFill>
                  <a:srgbClr val="115076"/>
                </a:solidFill>
                <a:latin typeface="Century Gothic"/>
                <a:ea typeface="Century Gothic"/>
                <a:cs typeface="Century Gothic"/>
                <a:sym typeface="Century Gothic"/>
              </a:rPr>
              <a:t>English </a:t>
            </a:r>
            <a:r>
              <a:rPr lang="fr-FR" sz="2000" b="1" i="0" u="none" strike="noStrike" cap="none" dirty="0" err="1">
                <a:solidFill>
                  <a:srgbClr val="115076"/>
                </a:solidFill>
                <a:latin typeface="Century Gothic"/>
                <a:ea typeface="Century Gothic"/>
                <a:cs typeface="Century Gothic"/>
                <a:sym typeface="Century Gothic"/>
              </a:rPr>
              <a:t>person</a:t>
            </a:r>
            <a:r>
              <a:rPr lang="fr-FR" sz="2000" b="1" i="0" u="none" strike="noStrike" cap="none" dirty="0">
                <a:solidFill>
                  <a:srgbClr val="115076"/>
                </a:solidFill>
                <a:latin typeface="Century Gothic"/>
                <a:ea typeface="Century Gothic"/>
                <a:cs typeface="Century Gothic"/>
                <a:sym typeface="Century Gothic"/>
              </a:rPr>
              <a:t> (f)</a:t>
            </a:r>
            <a:endParaRPr sz="2000" b="1" i="0" u="none" strike="noStrike" cap="none" dirty="0">
              <a:solidFill>
                <a:srgbClr val="115076"/>
              </a:solidFill>
              <a:latin typeface="Century Gothic"/>
              <a:ea typeface="Century Gothic"/>
              <a:cs typeface="Century Gothic"/>
              <a:sym typeface="Century Gothic"/>
            </a:endParaRPr>
          </a:p>
        </p:txBody>
      </p:sp>
      <p:sp>
        <p:nvSpPr>
          <p:cNvPr id="113" name="Google Shape;246;p1">
            <a:extLst>
              <a:ext uri="{FF2B5EF4-FFF2-40B4-BE49-F238E27FC236}">
                <a16:creationId xmlns:a16="http://schemas.microsoft.com/office/drawing/2014/main" id="{644FE339-30CF-4D4B-AEE1-197D98C7A1B9}"/>
              </a:ext>
            </a:extLst>
          </p:cNvPr>
          <p:cNvSpPr/>
          <p:nvPr/>
        </p:nvSpPr>
        <p:spPr>
          <a:xfrm>
            <a:off x="4869077" y="4443977"/>
            <a:ext cx="1710000" cy="630000"/>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dirty="0">
                <a:solidFill>
                  <a:srgbClr val="115076"/>
                </a:solidFill>
                <a:latin typeface="Century Gothic"/>
                <a:ea typeface="Century Gothic"/>
                <a:cs typeface="Century Gothic"/>
                <a:sym typeface="Century Gothic"/>
              </a:rPr>
              <a:t>t</a:t>
            </a:r>
            <a:r>
              <a:rPr lang="fr-FR" sz="2000" b="1" i="0" u="none" strike="noStrike" cap="none" dirty="0">
                <a:solidFill>
                  <a:srgbClr val="115076"/>
                </a:solidFill>
                <a:latin typeface="Century Gothic"/>
                <a:ea typeface="Century Gothic"/>
                <a:cs typeface="Century Gothic"/>
                <a:sym typeface="Century Gothic"/>
              </a:rPr>
              <a:t>o </a:t>
            </a:r>
            <a:r>
              <a:rPr lang="fr-FR" sz="2000" b="1" i="0" u="none" strike="noStrike" cap="none" dirty="0" err="1">
                <a:solidFill>
                  <a:srgbClr val="115076"/>
                </a:solidFill>
                <a:latin typeface="Century Gothic"/>
                <a:ea typeface="Century Gothic"/>
                <a:cs typeface="Century Gothic"/>
                <a:sym typeface="Century Gothic"/>
              </a:rPr>
              <a:t>want</a:t>
            </a:r>
            <a:r>
              <a:rPr lang="fr-FR" sz="2000" b="1" i="0" u="none" strike="noStrike" cap="none" dirty="0">
                <a:solidFill>
                  <a:srgbClr val="115076"/>
                </a:solidFill>
                <a:latin typeface="Century Gothic"/>
                <a:ea typeface="Century Gothic"/>
                <a:cs typeface="Century Gothic"/>
                <a:sym typeface="Century Gothic"/>
              </a:rPr>
              <a:t>, </a:t>
            </a:r>
            <a:r>
              <a:rPr lang="fr-FR" sz="2000" b="1" i="0" u="none" strike="noStrike" cap="none" dirty="0" err="1">
                <a:solidFill>
                  <a:srgbClr val="115076"/>
                </a:solidFill>
                <a:latin typeface="Century Gothic"/>
                <a:ea typeface="Century Gothic"/>
                <a:cs typeface="Century Gothic"/>
                <a:sym typeface="Century Gothic"/>
              </a:rPr>
              <a:t>wanting</a:t>
            </a:r>
            <a:endParaRPr sz="2000" b="1" i="0" u="none" strike="noStrike" cap="none" dirty="0">
              <a:solidFill>
                <a:srgbClr val="115076"/>
              </a:solidFill>
              <a:latin typeface="Century Gothic"/>
              <a:ea typeface="Century Gothic"/>
              <a:cs typeface="Century Gothic"/>
              <a:sym typeface="Century Gothic"/>
            </a:endParaRPr>
          </a:p>
        </p:txBody>
      </p:sp>
      <p:sp>
        <p:nvSpPr>
          <p:cNvPr id="114" name="Google Shape;247;p1">
            <a:extLst>
              <a:ext uri="{FF2B5EF4-FFF2-40B4-BE49-F238E27FC236}">
                <a16:creationId xmlns:a16="http://schemas.microsoft.com/office/drawing/2014/main" id="{366942EB-3E0C-8849-9620-4F848B2AE5EF}"/>
              </a:ext>
            </a:extLst>
          </p:cNvPr>
          <p:cNvSpPr/>
          <p:nvPr/>
        </p:nvSpPr>
        <p:spPr>
          <a:xfrm>
            <a:off x="6661868" y="4454446"/>
            <a:ext cx="1710000" cy="630000"/>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i="0" u="none" strike="noStrike" cap="none" dirty="0">
                <a:solidFill>
                  <a:srgbClr val="115076"/>
                </a:solidFill>
                <a:latin typeface="Century Gothic"/>
                <a:ea typeface="Century Gothic"/>
                <a:cs typeface="Century Gothic"/>
                <a:sym typeface="Century Gothic"/>
              </a:rPr>
              <a:t>dialogue</a:t>
            </a:r>
            <a:endParaRPr sz="2000" b="1" i="0" u="none" strike="noStrike" cap="none" dirty="0">
              <a:solidFill>
                <a:srgbClr val="115076"/>
              </a:solidFill>
              <a:latin typeface="Century Gothic"/>
              <a:ea typeface="Century Gothic"/>
              <a:cs typeface="Century Gothic"/>
              <a:sym typeface="Century Gothic"/>
            </a:endParaRPr>
          </a:p>
        </p:txBody>
      </p:sp>
      <p:sp>
        <p:nvSpPr>
          <p:cNvPr id="115" name="Google Shape;248;p1">
            <a:extLst>
              <a:ext uri="{FF2B5EF4-FFF2-40B4-BE49-F238E27FC236}">
                <a16:creationId xmlns:a16="http://schemas.microsoft.com/office/drawing/2014/main" id="{A6C2B974-F4B3-F340-A4D6-E2900C1EFBFE}"/>
              </a:ext>
            </a:extLst>
          </p:cNvPr>
          <p:cNvSpPr/>
          <p:nvPr/>
        </p:nvSpPr>
        <p:spPr>
          <a:xfrm>
            <a:off x="8463059" y="4442298"/>
            <a:ext cx="1710000" cy="630000"/>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i="0" u="none" strike="noStrike" cap="none" dirty="0" err="1">
                <a:solidFill>
                  <a:srgbClr val="115076"/>
                </a:solidFill>
                <a:latin typeface="Century Gothic"/>
                <a:ea typeface="Century Gothic"/>
                <a:cs typeface="Century Gothic"/>
                <a:sym typeface="Century Gothic"/>
              </a:rPr>
              <a:t>favour</a:t>
            </a:r>
            <a:endParaRPr sz="2000" b="1" i="0" u="none" strike="noStrike" cap="none" dirty="0">
              <a:solidFill>
                <a:srgbClr val="115076"/>
              </a:solidFill>
              <a:latin typeface="Century Gothic"/>
              <a:ea typeface="Century Gothic"/>
              <a:cs typeface="Century Gothic"/>
              <a:sym typeface="Century Gothic"/>
            </a:endParaRPr>
          </a:p>
        </p:txBody>
      </p:sp>
      <p:sp>
        <p:nvSpPr>
          <p:cNvPr id="116" name="Google Shape;249;p1">
            <a:extLst>
              <a:ext uri="{FF2B5EF4-FFF2-40B4-BE49-F238E27FC236}">
                <a16:creationId xmlns:a16="http://schemas.microsoft.com/office/drawing/2014/main" id="{CDB3B898-7D70-1F45-BA95-1406685608BA}"/>
              </a:ext>
            </a:extLst>
          </p:cNvPr>
          <p:cNvSpPr/>
          <p:nvPr/>
        </p:nvSpPr>
        <p:spPr>
          <a:xfrm>
            <a:off x="10243208" y="4431553"/>
            <a:ext cx="1710000" cy="630000"/>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dirty="0">
                <a:solidFill>
                  <a:srgbClr val="115076"/>
                </a:solidFill>
                <a:latin typeface="Century Gothic"/>
                <a:ea typeface="Century Gothic"/>
                <a:cs typeface="Century Gothic"/>
                <a:sym typeface="Century Gothic"/>
              </a:rPr>
              <a:t>to </a:t>
            </a:r>
            <a:r>
              <a:rPr lang="fr-FR" sz="2000" b="1" dirty="0" err="1">
                <a:solidFill>
                  <a:srgbClr val="115076"/>
                </a:solidFill>
                <a:latin typeface="Century Gothic"/>
                <a:ea typeface="Century Gothic"/>
                <a:cs typeface="Century Gothic"/>
                <a:sym typeface="Century Gothic"/>
              </a:rPr>
              <a:t>follow</a:t>
            </a:r>
            <a:r>
              <a:rPr lang="fr-FR" sz="2000" b="1" dirty="0">
                <a:solidFill>
                  <a:srgbClr val="115076"/>
                </a:solidFill>
                <a:latin typeface="Century Gothic"/>
                <a:ea typeface="Century Gothic"/>
                <a:cs typeface="Century Gothic"/>
                <a:sym typeface="Century Gothic"/>
              </a:rPr>
              <a:t>, </a:t>
            </a:r>
            <a:r>
              <a:rPr lang="fr-FR" sz="2000" b="1" dirty="0" err="1">
                <a:solidFill>
                  <a:srgbClr val="115076"/>
                </a:solidFill>
                <a:latin typeface="Century Gothic"/>
                <a:ea typeface="Century Gothic"/>
                <a:cs typeface="Century Gothic"/>
                <a:sym typeface="Century Gothic"/>
              </a:rPr>
              <a:t>following</a:t>
            </a:r>
            <a:endParaRPr sz="2000" b="1" i="0" u="none" strike="noStrike" cap="none" dirty="0">
              <a:solidFill>
                <a:srgbClr val="115076"/>
              </a:solidFill>
              <a:latin typeface="Century Gothic"/>
              <a:ea typeface="Century Gothic"/>
              <a:cs typeface="Century Gothic"/>
              <a:sym typeface="Century Gothic"/>
            </a:endParaRPr>
          </a:p>
        </p:txBody>
      </p:sp>
      <p:sp>
        <p:nvSpPr>
          <p:cNvPr id="117" name="Google Shape;250;p1">
            <a:extLst>
              <a:ext uri="{FF2B5EF4-FFF2-40B4-BE49-F238E27FC236}">
                <a16:creationId xmlns:a16="http://schemas.microsoft.com/office/drawing/2014/main" id="{37F130C6-37FF-6643-A1C3-A2DCAA4A8172}"/>
              </a:ext>
            </a:extLst>
          </p:cNvPr>
          <p:cNvSpPr/>
          <p:nvPr/>
        </p:nvSpPr>
        <p:spPr>
          <a:xfrm>
            <a:off x="1305329" y="5159905"/>
            <a:ext cx="1710000" cy="990000"/>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i="0" u="none" strike="noStrike" cap="none" dirty="0">
                <a:solidFill>
                  <a:srgbClr val="115076"/>
                </a:solidFill>
                <a:latin typeface="Century Gothic"/>
                <a:ea typeface="Century Gothic"/>
                <a:cs typeface="Century Gothic"/>
                <a:sym typeface="Century Gothic"/>
              </a:rPr>
              <a:t>I </a:t>
            </a:r>
            <a:r>
              <a:rPr lang="fr-FR" sz="2000" b="1" i="0" u="none" strike="noStrike" cap="none" dirty="0" err="1">
                <a:solidFill>
                  <a:srgbClr val="115076"/>
                </a:solidFill>
                <a:latin typeface="Century Gothic"/>
                <a:ea typeface="Century Gothic"/>
                <a:cs typeface="Century Gothic"/>
                <a:sym typeface="Century Gothic"/>
              </a:rPr>
              <a:t>follow</a:t>
            </a:r>
            <a:endParaRPr dirty="0"/>
          </a:p>
        </p:txBody>
      </p:sp>
      <p:sp>
        <p:nvSpPr>
          <p:cNvPr id="118" name="Google Shape;251;p1">
            <a:extLst>
              <a:ext uri="{FF2B5EF4-FFF2-40B4-BE49-F238E27FC236}">
                <a16:creationId xmlns:a16="http://schemas.microsoft.com/office/drawing/2014/main" id="{EAB9976E-8F6C-0945-8ECA-B58453DDB530}"/>
              </a:ext>
            </a:extLst>
          </p:cNvPr>
          <p:cNvSpPr/>
          <p:nvPr/>
        </p:nvSpPr>
        <p:spPr>
          <a:xfrm>
            <a:off x="3076217" y="5156682"/>
            <a:ext cx="1710000" cy="990000"/>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dirty="0" err="1">
                <a:solidFill>
                  <a:srgbClr val="115076"/>
                </a:solidFill>
                <a:latin typeface="Century Gothic"/>
                <a:sym typeface="Century Gothic"/>
              </a:rPr>
              <a:t>scientist</a:t>
            </a:r>
            <a:r>
              <a:rPr lang="fr-FR" sz="2000" b="1" dirty="0">
                <a:solidFill>
                  <a:srgbClr val="115076"/>
                </a:solidFill>
                <a:latin typeface="Century Gothic"/>
                <a:sym typeface="Century Gothic"/>
              </a:rPr>
              <a:t> (m)</a:t>
            </a:r>
            <a:endParaRPr dirty="0"/>
          </a:p>
        </p:txBody>
      </p:sp>
      <p:sp>
        <p:nvSpPr>
          <p:cNvPr id="119" name="Google Shape;252;p1">
            <a:extLst>
              <a:ext uri="{FF2B5EF4-FFF2-40B4-BE49-F238E27FC236}">
                <a16:creationId xmlns:a16="http://schemas.microsoft.com/office/drawing/2014/main" id="{DAAC2B06-4074-F14B-A644-6C287D181E05}"/>
              </a:ext>
            </a:extLst>
          </p:cNvPr>
          <p:cNvSpPr/>
          <p:nvPr/>
        </p:nvSpPr>
        <p:spPr>
          <a:xfrm>
            <a:off x="4864955" y="5164143"/>
            <a:ext cx="1710000" cy="990000"/>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dirty="0">
                <a:solidFill>
                  <a:srgbClr val="115076"/>
                </a:solidFill>
                <a:latin typeface="Century Gothic"/>
                <a:ea typeface="Century Gothic"/>
                <a:cs typeface="Century Gothic"/>
                <a:sym typeface="Century Gothic"/>
              </a:rPr>
              <a:t>to </a:t>
            </a:r>
            <a:r>
              <a:rPr lang="fr-FR" sz="2000" b="1" dirty="0" err="1">
                <a:solidFill>
                  <a:srgbClr val="115076"/>
                </a:solidFill>
                <a:latin typeface="Century Gothic"/>
                <a:ea typeface="Century Gothic"/>
                <a:cs typeface="Century Gothic"/>
                <a:sym typeface="Century Gothic"/>
              </a:rPr>
              <a:t>publish</a:t>
            </a:r>
            <a:r>
              <a:rPr lang="fr-FR" sz="2000" b="1" dirty="0">
                <a:solidFill>
                  <a:srgbClr val="115076"/>
                </a:solidFill>
                <a:latin typeface="Century Gothic"/>
                <a:ea typeface="Century Gothic"/>
                <a:cs typeface="Century Gothic"/>
                <a:sym typeface="Century Gothic"/>
              </a:rPr>
              <a:t>, </a:t>
            </a:r>
            <a:r>
              <a:rPr lang="fr-FR" sz="2000" b="1" dirty="0" err="1">
                <a:solidFill>
                  <a:srgbClr val="115076"/>
                </a:solidFill>
                <a:latin typeface="Century Gothic"/>
                <a:ea typeface="Century Gothic"/>
                <a:cs typeface="Century Gothic"/>
                <a:sym typeface="Century Gothic"/>
              </a:rPr>
              <a:t>publishing</a:t>
            </a:r>
            <a:r>
              <a:rPr lang="fr-FR" sz="2000" b="1" i="0" u="none" strike="noStrike" cap="none" dirty="0">
                <a:solidFill>
                  <a:srgbClr val="115076"/>
                </a:solidFill>
                <a:latin typeface="Century Gothic"/>
                <a:ea typeface="Century Gothic"/>
                <a:cs typeface="Century Gothic"/>
                <a:sym typeface="Century Gothic"/>
              </a:rPr>
              <a:t>.</a:t>
            </a:r>
            <a:endParaRPr dirty="0"/>
          </a:p>
        </p:txBody>
      </p:sp>
      <p:sp>
        <p:nvSpPr>
          <p:cNvPr id="120" name="Google Shape;253;p1">
            <a:extLst>
              <a:ext uri="{FF2B5EF4-FFF2-40B4-BE49-F238E27FC236}">
                <a16:creationId xmlns:a16="http://schemas.microsoft.com/office/drawing/2014/main" id="{A4C86E04-1D06-4D46-82FC-DADF04F1CAA1}"/>
              </a:ext>
            </a:extLst>
          </p:cNvPr>
          <p:cNvSpPr/>
          <p:nvPr/>
        </p:nvSpPr>
        <p:spPr>
          <a:xfrm>
            <a:off x="6682097" y="5164086"/>
            <a:ext cx="1710000" cy="990000"/>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dirty="0">
                <a:solidFill>
                  <a:srgbClr val="115076"/>
                </a:solidFill>
                <a:latin typeface="Century Gothic"/>
                <a:ea typeface="Century Gothic"/>
                <a:cs typeface="Century Gothic"/>
                <a:sym typeface="Century Gothic"/>
              </a:rPr>
              <a:t>t</a:t>
            </a:r>
            <a:r>
              <a:rPr lang="fr-FR" sz="2000" b="1" i="0" u="none" strike="noStrike" cap="none" dirty="0">
                <a:solidFill>
                  <a:srgbClr val="115076"/>
                </a:solidFill>
                <a:latin typeface="Century Gothic"/>
                <a:ea typeface="Century Gothic"/>
                <a:cs typeface="Century Gothic"/>
                <a:sym typeface="Century Gothic"/>
              </a:rPr>
              <a:t>o finish, </a:t>
            </a:r>
            <a:r>
              <a:rPr lang="fr-FR" sz="2000" b="1" i="0" u="none" strike="noStrike" cap="none" dirty="0" err="1">
                <a:solidFill>
                  <a:srgbClr val="115076"/>
                </a:solidFill>
                <a:latin typeface="Century Gothic"/>
                <a:ea typeface="Century Gothic"/>
                <a:cs typeface="Century Gothic"/>
                <a:sym typeface="Century Gothic"/>
              </a:rPr>
              <a:t>finishing</a:t>
            </a:r>
            <a:endParaRPr dirty="0"/>
          </a:p>
        </p:txBody>
      </p:sp>
      <p:sp>
        <p:nvSpPr>
          <p:cNvPr id="121" name="Google Shape;254;p1">
            <a:extLst>
              <a:ext uri="{FF2B5EF4-FFF2-40B4-BE49-F238E27FC236}">
                <a16:creationId xmlns:a16="http://schemas.microsoft.com/office/drawing/2014/main" id="{D2F229AC-C6D4-CB47-8985-CFB1BA615B66}"/>
              </a:ext>
            </a:extLst>
          </p:cNvPr>
          <p:cNvSpPr/>
          <p:nvPr/>
        </p:nvSpPr>
        <p:spPr>
          <a:xfrm>
            <a:off x="8481936" y="5164086"/>
            <a:ext cx="1710000" cy="990000"/>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0"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i="0" u="none" strike="noStrike" cap="none" dirty="0" err="1">
                <a:solidFill>
                  <a:srgbClr val="115076"/>
                </a:solidFill>
                <a:latin typeface="Century Gothic"/>
                <a:ea typeface="Century Gothic"/>
                <a:cs typeface="Century Gothic"/>
                <a:sym typeface="Century Gothic"/>
              </a:rPr>
              <a:t>until</a:t>
            </a:r>
            <a:endParaRPr dirty="0"/>
          </a:p>
        </p:txBody>
      </p:sp>
      <p:sp>
        <p:nvSpPr>
          <p:cNvPr id="122" name="Google Shape;255;p1">
            <a:extLst>
              <a:ext uri="{FF2B5EF4-FFF2-40B4-BE49-F238E27FC236}">
                <a16:creationId xmlns:a16="http://schemas.microsoft.com/office/drawing/2014/main" id="{48CCE38E-8B58-FD4C-B0ED-83C45E6122F1}"/>
              </a:ext>
            </a:extLst>
          </p:cNvPr>
          <p:cNvSpPr/>
          <p:nvPr/>
        </p:nvSpPr>
        <p:spPr>
          <a:xfrm>
            <a:off x="10269297" y="5159466"/>
            <a:ext cx="1710000" cy="990000"/>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000"/>
              <a:buFont typeface="Century Gothic"/>
              <a:buNone/>
            </a:pPr>
            <a:r>
              <a:rPr lang="fr-FR" sz="2000" b="1" i="0" u="none" strike="noStrike" cap="none" dirty="0" err="1">
                <a:solidFill>
                  <a:srgbClr val="115076"/>
                </a:solidFill>
                <a:latin typeface="Century Gothic"/>
                <a:ea typeface="Century Gothic"/>
                <a:cs typeface="Century Gothic"/>
                <a:sym typeface="Century Gothic"/>
              </a:rPr>
              <a:t>quite</a:t>
            </a:r>
            <a:endParaRPr dirty="0"/>
          </a:p>
        </p:txBody>
      </p:sp>
    </p:spTree>
    <p:extLst>
      <p:ext uri="{BB962C8B-B14F-4D97-AF65-F5344CB8AC3E}">
        <p14:creationId xmlns:p14="http://schemas.microsoft.com/office/powerpoint/2010/main" val="20881441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3"/>
                                        </p:tgtEl>
                                      </p:cBhvr>
                                    </p:animEffect>
                                    <p:set>
                                      <p:cBhvr>
                                        <p:cTn id="7" dur="1" fill="hold">
                                          <p:stCondLst>
                                            <p:cond delay="500"/>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8" restart="whenNotActive" fill="hold" evtFilter="cancelBubble" nodeType="interactiveSeq">
                <p:stCondLst>
                  <p:cond evt="onClick" delay="0">
                    <p:tgtEl>
                      <p:spTgt spid="9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94"/>
                                        </p:tgtEl>
                                      </p:cBhvr>
                                    </p:animEffect>
                                    <p:set>
                                      <p:cBhvr>
                                        <p:cTn id="13" dur="1" fill="hold">
                                          <p:stCondLst>
                                            <p:cond delay="500"/>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14" restart="whenNotActive" fill="hold" evtFilter="cancelBubble" nodeType="interactiveSeq">
                <p:stCondLst>
                  <p:cond evt="onClick" delay="0">
                    <p:tgtEl>
                      <p:spTgt spid="1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11"/>
                                        </p:tgtEl>
                                      </p:cBhvr>
                                    </p:animEffect>
                                    <p:set>
                                      <p:cBhvr>
                                        <p:cTn id="19" dur="1" fill="hold">
                                          <p:stCondLst>
                                            <p:cond delay="500"/>
                                          </p:stCondLst>
                                        </p:cTn>
                                        <p:tgtEl>
                                          <p:spTgt spid="111"/>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20" restart="whenNotActive" fill="hold" evtFilter="cancelBubble" nodeType="interactiveSeq">
                <p:stCondLst>
                  <p:cond evt="onClick" delay="0">
                    <p:tgtEl>
                      <p:spTgt spid="9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96"/>
                                        </p:tgtEl>
                                      </p:cBhvr>
                                    </p:animEffect>
                                    <p:set>
                                      <p:cBhvr>
                                        <p:cTn id="25" dur="1" fill="hold">
                                          <p:stCondLst>
                                            <p:cond delay="500"/>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96"/>
                  </p:tgtEl>
                </p:cond>
              </p:nextCondLst>
            </p:seq>
            <p:seq concurrent="1" nextAc="seek">
              <p:cTn id="26" restart="whenNotActive" fill="hold" evtFilter="cancelBubble" nodeType="interactiveSeq">
                <p:stCondLst>
                  <p:cond evt="onClick" delay="0">
                    <p:tgtEl>
                      <p:spTgt spid="9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97"/>
                                        </p:tgtEl>
                                      </p:cBhvr>
                                    </p:animEffect>
                                    <p:set>
                                      <p:cBhvr>
                                        <p:cTn id="31" dur="1" fill="hold">
                                          <p:stCondLst>
                                            <p:cond delay="500"/>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32" restart="whenNotActive" fill="hold" evtFilter="cancelBubble" nodeType="interactiveSeq">
                <p:stCondLst>
                  <p:cond evt="onClick" delay="0">
                    <p:tgtEl>
                      <p:spTgt spid="98"/>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98"/>
                                        </p:tgtEl>
                                      </p:cBhvr>
                                    </p:animEffect>
                                    <p:set>
                                      <p:cBhvr>
                                        <p:cTn id="37" dur="1" fill="hold">
                                          <p:stCondLst>
                                            <p:cond delay="500"/>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38" restart="whenNotActive" fill="hold" evtFilter="cancelBubble" nodeType="interactiveSeq">
                <p:stCondLst>
                  <p:cond evt="onClick" delay="0">
                    <p:tgtEl>
                      <p:spTgt spid="9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99"/>
                                        </p:tgtEl>
                                      </p:cBhvr>
                                    </p:animEffect>
                                    <p:set>
                                      <p:cBhvr>
                                        <p:cTn id="43" dur="1" fill="hold">
                                          <p:stCondLst>
                                            <p:cond delay="500"/>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44" restart="whenNotActive" fill="hold" evtFilter="cancelBubble" nodeType="interactiveSeq">
                <p:stCondLst>
                  <p:cond evt="onClick" delay="0">
                    <p:tgtEl>
                      <p:spTgt spid="10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00"/>
                                        </p:tgtEl>
                                      </p:cBhvr>
                                    </p:animEffect>
                                    <p:set>
                                      <p:cBhvr>
                                        <p:cTn id="49" dur="1" fill="hold">
                                          <p:stCondLst>
                                            <p:cond delay="500"/>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50" restart="whenNotActive" fill="hold" evtFilter="cancelBubble" nodeType="interactiveSeq">
                <p:stCondLst>
                  <p:cond evt="onClick" delay="0">
                    <p:tgtEl>
                      <p:spTgt spid="101"/>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01"/>
                                        </p:tgtEl>
                                      </p:cBhvr>
                                    </p:animEffect>
                                    <p:set>
                                      <p:cBhvr>
                                        <p:cTn id="55" dur="1" fill="hold">
                                          <p:stCondLst>
                                            <p:cond delay="500"/>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56" restart="whenNotActive" fill="hold" evtFilter="cancelBubble" nodeType="interactiveSeq">
                <p:stCondLst>
                  <p:cond evt="onClick" delay="0">
                    <p:tgtEl>
                      <p:spTgt spid="10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02"/>
                                        </p:tgtEl>
                                      </p:cBhvr>
                                    </p:animEffect>
                                    <p:set>
                                      <p:cBhvr>
                                        <p:cTn id="61" dur="1" fill="hold">
                                          <p:stCondLst>
                                            <p:cond delay="500"/>
                                          </p:stCondLst>
                                        </p:cTn>
                                        <p:tgtEl>
                                          <p:spTgt spid="102"/>
                                        </p:tgtEl>
                                        <p:attrNameLst>
                                          <p:attrName>style.visibility</p:attrName>
                                        </p:attrNameLst>
                                      </p:cBhvr>
                                      <p:to>
                                        <p:strVal val="hidden"/>
                                      </p:to>
                                    </p:set>
                                  </p:childTnLst>
                                </p:cTn>
                              </p:par>
                            </p:childTnLst>
                          </p:cTn>
                        </p:par>
                      </p:childTnLst>
                    </p:cTn>
                  </p:par>
                </p:childTnLst>
              </p:cTn>
              <p:nextCondLst>
                <p:cond evt="onClick" delay="0">
                  <p:tgtEl>
                    <p:spTgt spid="102"/>
                  </p:tgtEl>
                </p:cond>
              </p:nextCondLst>
            </p:seq>
            <p:seq concurrent="1" nextAc="seek">
              <p:cTn id="62" restart="whenNotActive" fill="hold" evtFilter="cancelBubble" nodeType="interactiveSeq">
                <p:stCondLst>
                  <p:cond evt="onClick" delay="0">
                    <p:tgtEl>
                      <p:spTgt spid="106"/>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06"/>
                                        </p:tgtEl>
                                      </p:cBhvr>
                                    </p:animEffect>
                                    <p:set>
                                      <p:cBhvr>
                                        <p:cTn id="67" dur="1" fill="hold">
                                          <p:stCondLst>
                                            <p:cond delay="500"/>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6"/>
                  </p:tgtEl>
                </p:cond>
              </p:nextCondLst>
            </p:seq>
            <p:seq concurrent="1" nextAc="seek">
              <p:cTn id="68" restart="whenNotActive" fill="hold" evtFilter="cancelBubble" nodeType="interactiveSeq">
                <p:stCondLst>
                  <p:cond evt="onClick" delay="0">
                    <p:tgtEl>
                      <p:spTgt spid="113"/>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13"/>
                                        </p:tgtEl>
                                      </p:cBhvr>
                                    </p:animEffect>
                                    <p:set>
                                      <p:cBhvr>
                                        <p:cTn id="73" dur="1" fill="hold">
                                          <p:stCondLst>
                                            <p:cond delay="500"/>
                                          </p:stCondLst>
                                        </p:cTn>
                                        <p:tgtEl>
                                          <p:spTgt spid="113"/>
                                        </p:tgtEl>
                                        <p:attrNameLst>
                                          <p:attrName>style.visibility</p:attrName>
                                        </p:attrNameLst>
                                      </p:cBhvr>
                                      <p:to>
                                        <p:strVal val="hidden"/>
                                      </p:to>
                                    </p:set>
                                  </p:childTnLst>
                                </p:cTn>
                              </p:par>
                            </p:childTnLst>
                          </p:cTn>
                        </p:par>
                      </p:childTnLst>
                    </p:cTn>
                  </p:par>
                </p:childTnLst>
              </p:cTn>
              <p:nextCondLst>
                <p:cond evt="onClick" delay="0">
                  <p:tgtEl>
                    <p:spTgt spid="113"/>
                  </p:tgtEl>
                </p:cond>
              </p:nextCondLst>
            </p:seq>
            <p:seq concurrent="1" nextAc="seek">
              <p:cTn id="74" restart="whenNotActive" fill="hold" evtFilter="cancelBubble" nodeType="interactiveSeq">
                <p:stCondLst>
                  <p:cond evt="onClick" delay="0">
                    <p:tgtEl>
                      <p:spTgt spid="105"/>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05"/>
                                        </p:tgtEl>
                                      </p:cBhvr>
                                    </p:animEffect>
                                    <p:set>
                                      <p:cBhvr>
                                        <p:cTn id="79" dur="1" fill="hold">
                                          <p:stCondLst>
                                            <p:cond delay="500"/>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80" restart="whenNotActive" fill="hold" evtFilter="cancelBubble" nodeType="interactiveSeq">
                <p:stCondLst>
                  <p:cond evt="onClick" delay="0">
                    <p:tgtEl>
                      <p:spTgt spid="114"/>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14"/>
                                        </p:tgtEl>
                                      </p:cBhvr>
                                    </p:animEffect>
                                    <p:set>
                                      <p:cBhvr>
                                        <p:cTn id="85" dur="1" fill="hold">
                                          <p:stCondLst>
                                            <p:cond delay="500"/>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seq concurrent="1" nextAc="seek">
              <p:cTn id="86" restart="whenNotActive" fill="hold" evtFilter="cancelBubble" nodeType="interactiveSeq">
                <p:stCondLst>
                  <p:cond evt="onClick" delay="0">
                    <p:tgtEl>
                      <p:spTgt spid="117"/>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117"/>
                                        </p:tgtEl>
                                      </p:cBhvr>
                                    </p:animEffect>
                                    <p:set>
                                      <p:cBhvr>
                                        <p:cTn id="91" dur="1" fill="hold">
                                          <p:stCondLst>
                                            <p:cond delay="500"/>
                                          </p:stCondLst>
                                        </p:cTn>
                                        <p:tgtEl>
                                          <p:spTgt spid="117"/>
                                        </p:tgtEl>
                                        <p:attrNameLst>
                                          <p:attrName>style.visibility</p:attrName>
                                        </p:attrNameLst>
                                      </p:cBhvr>
                                      <p:to>
                                        <p:strVal val="hidden"/>
                                      </p:to>
                                    </p:set>
                                  </p:childTnLst>
                                </p:cTn>
                              </p:par>
                            </p:childTnLst>
                          </p:cTn>
                        </p:par>
                      </p:childTnLst>
                    </p:cTn>
                  </p:par>
                </p:childTnLst>
              </p:cTn>
              <p:nextCondLst>
                <p:cond evt="onClick" delay="0">
                  <p:tgtEl>
                    <p:spTgt spid="117"/>
                  </p:tgtEl>
                </p:cond>
              </p:nextCondLst>
            </p:seq>
            <p:seq concurrent="1" nextAc="seek">
              <p:cTn id="92" restart="whenNotActive" fill="hold" evtFilter="cancelBubble" nodeType="interactiveSeq">
                <p:stCondLst>
                  <p:cond evt="onClick" delay="0">
                    <p:tgtEl>
                      <p:spTgt spid="118"/>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118"/>
                                        </p:tgtEl>
                                      </p:cBhvr>
                                    </p:animEffect>
                                    <p:set>
                                      <p:cBhvr>
                                        <p:cTn id="97" dur="1" fill="hold">
                                          <p:stCondLst>
                                            <p:cond delay="500"/>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98" restart="whenNotActive" fill="hold" evtFilter="cancelBubble" nodeType="interactiveSeq">
                <p:stCondLst>
                  <p:cond evt="onClick" delay="0">
                    <p:tgtEl>
                      <p:spTgt spid="103"/>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103"/>
                                        </p:tgtEl>
                                      </p:cBhvr>
                                    </p:animEffect>
                                    <p:set>
                                      <p:cBhvr>
                                        <p:cTn id="103" dur="1" fill="hold">
                                          <p:stCondLst>
                                            <p:cond delay="500"/>
                                          </p:stCondLst>
                                        </p:cTn>
                                        <p:tgtEl>
                                          <p:spTgt spid="103"/>
                                        </p:tgtEl>
                                        <p:attrNameLst>
                                          <p:attrName>style.visibility</p:attrName>
                                        </p:attrNameLst>
                                      </p:cBhvr>
                                      <p:to>
                                        <p:strVal val="hidden"/>
                                      </p:to>
                                    </p:set>
                                  </p:childTnLst>
                                </p:cTn>
                              </p:par>
                            </p:childTnLst>
                          </p:cTn>
                        </p:par>
                      </p:childTnLst>
                    </p:cTn>
                  </p:par>
                </p:childTnLst>
              </p:cTn>
              <p:nextCondLst>
                <p:cond evt="onClick" delay="0">
                  <p:tgtEl>
                    <p:spTgt spid="103"/>
                  </p:tgtEl>
                </p:cond>
              </p:nextCondLst>
            </p:seq>
            <p:seq concurrent="1" nextAc="seek">
              <p:cTn id="104" restart="whenNotActive" fill="hold" evtFilter="cancelBubble" nodeType="interactiveSeq">
                <p:stCondLst>
                  <p:cond evt="onClick" delay="0">
                    <p:tgtEl>
                      <p:spTgt spid="107"/>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nodeType="clickEffect">
                                  <p:stCondLst>
                                    <p:cond delay="0"/>
                                  </p:stCondLst>
                                  <p:childTnLst>
                                    <p:animEffect transition="out" filter="fade">
                                      <p:cBhvr>
                                        <p:cTn id="108" dur="500"/>
                                        <p:tgtEl>
                                          <p:spTgt spid="107"/>
                                        </p:tgtEl>
                                      </p:cBhvr>
                                    </p:animEffect>
                                    <p:set>
                                      <p:cBhvr>
                                        <p:cTn id="109" dur="1" fill="hold">
                                          <p:stCondLst>
                                            <p:cond delay="500"/>
                                          </p:stCondLst>
                                        </p:cTn>
                                        <p:tgtEl>
                                          <p:spTgt spid="107"/>
                                        </p:tgtEl>
                                        <p:attrNameLst>
                                          <p:attrName>style.visibility</p:attrName>
                                        </p:attrNameLst>
                                      </p:cBhvr>
                                      <p:to>
                                        <p:strVal val="hidden"/>
                                      </p:to>
                                    </p:set>
                                  </p:childTnLst>
                                </p:cTn>
                              </p:par>
                            </p:childTnLst>
                          </p:cTn>
                        </p:par>
                      </p:childTnLst>
                    </p:cTn>
                  </p:par>
                </p:childTnLst>
              </p:cTn>
              <p:nextCondLst>
                <p:cond evt="onClick" delay="0">
                  <p:tgtEl>
                    <p:spTgt spid="107"/>
                  </p:tgtEl>
                </p:cond>
              </p:nextCondLst>
            </p:seq>
            <p:seq concurrent="1" nextAc="seek">
              <p:cTn id="110" restart="whenNotActive" fill="hold" evtFilter="cancelBubble" nodeType="interactiveSeq">
                <p:stCondLst>
                  <p:cond evt="onClick" delay="0">
                    <p:tgtEl>
                      <p:spTgt spid="122"/>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nodeType="clickEffect">
                                  <p:stCondLst>
                                    <p:cond delay="0"/>
                                  </p:stCondLst>
                                  <p:childTnLst>
                                    <p:animEffect transition="out" filter="fade">
                                      <p:cBhvr>
                                        <p:cTn id="114" dur="500"/>
                                        <p:tgtEl>
                                          <p:spTgt spid="122"/>
                                        </p:tgtEl>
                                      </p:cBhvr>
                                    </p:animEffect>
                                    <p:set>
                                      <p:cBhvr>
                                        <p:cTn id="115" dur="1" fill="hold">
                                          <p:stCondLst>
                                            <p:cond delay="500"/>
                                          </p:stCondLst>
                                        </p:cTn>
                                        <p:tgtEl>
                                          <p:spTgt spid="122"/>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116" restart="whenNotActive" fill="hold" evtFilter="cancelBubble" nodeType="interactiveSeq">
                <p:stCondLst>
                  <p:cond evt="onClick" delay="0">
                    <p:tgtEl>
                      <p:spTgt spid="116"/>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500"/>
                                        <p:tgtEl>
                                          <p:spTgt spid="116"/>
                                        </p:tgtEl>
                                      </p:cBhvr>
                                    </p:animEffect>
                                    <p:set>
                                      <p:cBhvr>
                                        <p:cTn id="121" dur="1" fill="hold">
                                          <p:stCondLst>
                                            <p:cond delay="500"/>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122" restart="whenNotActive" fill="hold" evtFilter="cancelBubble" nodeType="interactiveSeq">
                <p:stCondLst>
                  <p:cond evt="onClick" delay="0">
                    <p:tgtEl>
                      <p:spTgt spid="108"/>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nodeType="clickEffect">
                                  <p:stCondLst>
                                    <p:cond delay="0"/>
                                  </p:stCondLst>
                                  <p:childTnLst>
                                    <p:animEffect transition="out" filter="fade">
                                      <p:cBhvr>
                                        <p:cTn id="126" dur="500"/>
                                        <p:tgtEl>
                                          <p:spTgt spid="108"/>
                                        </p:tgtEl>
                                      </p:cBhvr>
                                    </p:animEffect>
                                    <p:set>
                                      <p:cBhvr>
                                        <p:cTn id="127" dur="1" fill="hold">
                                          <p:stCondLst>
                                            <p:cond delay="500"/>
                                          </p:stCondLst>
                                        </p:cTn>
                                        <p:tgtEl>
                                          <p:spTgt spid="108"/>
                                        </p:tgtEl>
                                        <p:attrNameLst>
                                          <p:attrName>style.visibility</p:attrName>
                                        </p:attrNameLst>
                                      </p:cBhvr>
                                      <p:to>
                                        <p:strVal val="hidden"/>
                                      </p:to>
                                    </p:set>
                                  </p:childTnLst>
                                </p:cTn>
                              </p:par>
                            </p:childTnLst>
                          </p:cTn>
                        </p:par>
                      </p:childTnLst>
                    </p:cTn>
                  </p:par>
                </p:childTnLst>
              </p:cTn>
              <p:nextCondLst>
                <p:cond evt="onClick" delay="0">
                  <p:tgtEl>
                    <p:spTgt spid="108"/>
                  </p:tgtEl>
                </p:cond>
              </p:nextCondLst>
            </p:seq>
            <p:seq concurrent="1" nextAc="seek">
              <p:cTn id="128" restart="whenNotActive" fill="hold" evtFilter="cancelBubble" nodeType="interactiveSeq">
                <p:stCondLst>
                  <p:cond evt="onClick" delay="0">
                    <p:tgtEl>
                      <p:spTgt spid="121"/>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nodeType="clickEffect">
                                  <p:stCondLst>
                                    <p:cond delay="0"/>
                                  </p:stCondLst>
                                  <p:childTnLst>
                                    <p:animEffect transition="out" filter="fade">
                                      <p:cBhvr>
                                        <p:cTn id="132" dur="500"/>
                                        <p:tgtEl>
                                          <p:spTgt spid="121"/>
                                        </p:tgtEl>
                                      </p:cBhvr>
                                    </p:animEffect>
                                    <p:set>
                                      <p:cBhvr>
                                        <p:cTn id="133" dur="1" fill="hold">
                                          <p:stCondLst>
                                            <p:cond delay="500"/>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134" restart="whenNotActive" fill="hold" evtFilter="cancelBubble" nodeType="interactiveSeq">
                <p:stCondLst>
                  <p:cond evt="onClick" delay="0">
                    <p:tgtEl>
                      <p:spTgt spid="119"/>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nodeType="clickEffect">
                                  <p:stCondLst>
                                    <p:cond delay="0"/>
                                  </p:stCondLst>
                                  <p:childTnLst>
                                    <p:animEffect transition="out" filter="fade">
                                      <p:cBhvr>
                                        <p:cTn id="138" dur="500"/>
                                        <p:tgtEl>
                                          <p:spTgt spid="119"/>
                                        </p:tgtEl>
                                      </p:cBhvr>
                                    </p:animEffect>
                                    <p:set>
                                      <p:cBhvr>
                                        <p:cTn id="139" dur="1" fill="hold">
                                          <p:stCondLst>
                                            <p:cond delay="500"/>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140" restart="whenNotActive" fill="hold" evtFilter="cancelBubble" nodeType="interactiveSeq">
                <p:stCondLst>
                  <p:cond evt="onClick" delay="0">
                    <p:tgtEl>
                      <p:spTgt spid="120"/>
                    </p:tgtEl>
                  </p:cond>
                </p:stCondLst>
                <p:endSync evt="end" delay="0">
                  <p:rtn val="all"/>
                </p:endSync>
                <p:childTnLst>
                  <p:par>
                    <p:cTn id="141" fill="hold">
                      <p:stCondLst>
                        <p:cond delay="0"/>
                      </p:stCondLst>
                      <p:childTnLst>
                        <p:par>
                          <p:cTn id="142" fill="hold">
                            <p:stCondLst>
                              <p:cond delay="0"/>
                            </p:stCondLst>
                            <p:childTnLst>
                              <p:par>
                                <p:cTn id="143" presetID="10" presetClass="exit" presetSubtype="0" fill="hold" nodeType="clickEffect">
                                  <p:stCondLst>
                                    <p:cond delay="0"/>
                                  </p:stCondLst>
                                  <p:childTnLst>
                                    <p:animEffect transition="out" filter="fade">
                                      <p:cBhvr>
                                        <p:cTn id="144" dur="500"/>
                                        <p:tgtEl>
                                          <p:spTgt spid="120"/>
                                        </p:tgtEl>
                                      </p:cBhvr>
                                    </p:animEffect>
                                    <p:set>
                                      <p:cBhvr>
                                        <p:cTn id="145" dur="1" fill="hold">
                                          <p:stCondLst>
                                            <p:cond delay="500"/>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146" restart="whenNotActive" fill="hold" evtFilter="cancelBubble" nodeType="interactiveSeq">
                <p:stCondLst>
                  <p:cond evt="onClick" delay="0">
                    <p:tgtEl>
                      <p:spTgt spid="115"/>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nodeType="clickEffect">
                                  <p:stCondLst>
                                    <p:cond delay="0"/>
                                  </p:stCondLst>
                                  <p:childTnLst>
                                    <p:animEffect transition="out" filter="fade">
                                      <p:cBhvr>
                                        <p:cTn id="150" dur="500"/>
                                        <p:tgtEl>
                                          <p:spTgt spid="115"/>
                                        </p:tgtEl>
                                      </p:cBhvr>
                                    </p:animEffect>
                                    <p:set>
                                      <p:cBhvr>
                                        <p:cTn id="151" dur="1" fill="hold">
                                          <p:stCondLst>
                                            <p:cond delay="500"/>
                                          </p:stCondLst>
                                        </p:cTn>
                                        <p:tgtEl>
                                          <p:spTgt spid="115"/>
                                        </p:tgtEl>
                                        <p:attrNameLst>
                                          <p:attrName>style.visibility</p:attrName>
                                        </p:attrNameLst>
                                      </p:cBhvr>
                                      <p:to>
                                        <p:strVal val="hidden"/>
                                      </p:to>
                                    </p:set>
                                  </p:childTnLst>
                                </p:cTn>
                              </p:par>
                            </p:childTnLst>
                          </p:cTn>
                        </p:par>
                      </p:childTnLst>
                    </p:cTn>
                  </p:par>
                </p:childTnLst>
              </p:cTn>
              <p:nextCondLst>
                <p:cond evt="onClick" delay="0">
                  <p:tgtEl>
                    <p:spTgt spid="115"/>
                  </p:tgtEl>
                </p:cond>
              </p:nextCondLst>
            </p:seq>
            <p:seq concurrent="1" nextAc="seek">
              <p:cTn id="152" restart="whenNotActive" fill="hold" evtFilter="cancelBubble" nodeType="interactiveSeq">
                <p:stCondLst>
                  <p:cond evt="onClick" delay="0">
                    <p:tgtEl>
                      <p:spTgt spid="104"/>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nodeType="clickEffect">
                                  <p:stCondLst>
                                    <p:cond delay="0"/>
                                  </p:stCondLst>
                                  <p:childTnLst>
                                    <p:animEffect transition="out" filter="fade">
                                      <p:cBhvr>
                                        <p:cTn id="156" dur="500"/>
                                        <p:tgtEl>
                                          <p:spTgt spid="104"/>
                                        </p:tgtEl>
                                      </p:cBhvr>
                                    </p:animEffect>
                                    <p:set>
                                      <p:cBhvr>
                                        <p:cTn id="157" dur="1" fill="hold">
                                          <p:stCondLst>
                                            <p:cond delay="500"/>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104"/>
                  </p:tgtEl>
                </p:cond>
              </p:nextCondLst>
            </p:seq>
            <p:seq concurrent="1" nextAc="seek">
              <p:cTn id="158" restart="whenNotActive" fill="hold" evtFilter="cancelBubble" nodeType="interactiveSeq">
                <p:stCondLst>
                  <p:cond evt="onClick" delay="0">
                    <p:tgtEl>
                      <p:spTgt spid="52"/>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500"/>
                                        <p:tgtEl>
                                          <p:spTgt spid="52"/>
                                        </p:tgtEl>
                                      </p:cBhvr>
                                    </p:animEffect>
                                    <p:set>
                                      <p:cBhvr>
                                        <p:cTn id="163" dur="1" fill="hold">
                                          <p:stCondLst>
                                            <p:cond delay="50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64" restart="whenNotActive" fill="hold" evtFilter="cancelBubble" nodeType="interactiveSeq">
                <p:stCondLst>
                  <p:cond evt="onClick" delay="0">
                    <p:tgtEl>
                      <p:spTgt spid="80"/>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nodeType="clickEffect">
                                  <p:stCondLst>
                                    <p:cond delay="0"/>
                                  </p:stCondLst>
                                  <p:childTnLst>
                                    <p:animEffect transition="out" filter="fade">
                                      <p:cBhvr>
                                        <p:cTn id="168" dur="500"/>
                                        <p:tgtEl>
                                          <p:spTgt spid="80"/>
                                        </p:tgtEl>
                                      </p:cBhvr>
                                    </p:animEffect>
                                    <p:set>
                                      <p:cBhvr>
                                        <p:cTn id="169" dur="1" fill="hold">
                                          <p:stCondLst>
                                            <p:cond delay="50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170" restart="whenNotActive" fill="hold" evtFilter="cancelBubble" nodeType="interactiveSeq">
                <p:stCondLst>
                  <p:cond evt="onClick" delay="0">
                    <p:tgtEl>
                      <p:spTgt spid="79"/>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nodeType="clickEffect">
                                  <p:stCondLst>
                                    <p:cond delay="0"/>
                                  </p:stCondLst>
                                  <p:childTnLst>
                                    <p:animEffect transition="out" filter="fade">
                                      <p:cBhvr>
                                        <p:cTn id="174" dur="500"/>
                                        <p:tgtEl>
                                          <p:spTgt spid="79"/>
                                        </p:tgtEl>
                                      </p:cBhvr>
                                    </p:animEffect>
                                    <p:set>
                                      <p:cBhvr>
                                        <p:cTn id="175" dur="1" fill="hold">
                                          <p:stCondLst>
                                            <p:cond delay="500"/>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176" restart="whenNotActive" fill="hold" evtFilter="cancelBubble" nodeType="interactiveSeq">
                <p:stCondLst>
                  <p:cond evt="onClick" delay="0">
                    <p:tgtEl>
                      <p:spTgt spid="78"/>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nodeType="clickEffect">
                                  <p:stCondLst>
                                    <p:cond delay="0"/>
                                  </p:stCondLst>
                                  <p:childTnLst>
                                    <p:animEffect transition="out" filter="fade">
                                      <p:cBhvr>
                                        <p:cTn id="180" dur="500"/>
                                        <p:tgtEl>
                                          <p:spTgt spid="78"/>
                                        </p:tgtEl>
                                      </p:cBhvr>
                                    </p:animEffect>
                                    <p:set>
                                      <p:cBhvr>
                                        <p:cTn id="181" dur="1" fill="hold">
                                          <p:stCondLst>
                                            <p:cond delay="500"/>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182" restart="whenNotActive" fill="hold" evtFilter="cancelBubble" nodeType="interactiveSeq">
                <p:stCondLst>
                  <p:cond evt="onClick" delay="0">
                    <p:tgtEl>
                      <p:spTgt spid="77"/>
                    </p:tgtEl>
                  </p:cond>
                </p:stCondLst>
                <p:endSync evt="end" delay="0">
                  <p:rtn val="all"/>
                </p:endSync>
                <p:childTnLst>
                  <p:par>
                    <p:cTn id="183" fill="hold">
                      <p:stCondLst>
                        <p:cond delay="0"/>
                      </p:stCondLst>
                      <p:childTnLst>
                        <p:par>
                          <p:cTn id="184" fill="hold">
                            <p:stCondLst>
                              <p:cond delay="0"/>
                            </p:stCondLst>
                            <p:childTnLst>
                              <p:par>
                                <p:cTn id="185" presetID="10" presetClass="exit" presetSubtype="0" fill="hold" nodeType="clickEffect">
                                  <p:stCondLst>
                                    <p:cond delay="0"/>
                                  </p:stCondLst>
                                  <p:childTnLst>
                                    <p:animEffect transition="out" filter="fade">
                                      <p:cBhvr>
                                        <p:cTn id="186" dur="500"/>
                                        <p:tgtEl>
                                          <p:spTgt spid="77"/>
                                        </p:tgtEl>
                                      </p:cBhvr>
                                    </p:animEffect>
                                    <p:set>
                                      <p:cBhvr>
                                        <p:cTn id="187" dur="1" fill="hold">
                                          <p:stCondLst>
                                            <p:cond delay="50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188" restart="whenNotActive" fill="hold" evtFilter="cancelBubble" nodeType="interactiveSeq">
                <p:stCondLst>
                  <p:cond evt="onClick" delay="0">
                    <p:tgtEl>
                      <p:spTgt spid="61"/>
                    </p:tgtEl>
                  </p:cond>
                </p:stCondLst>
                <p:endSync evt="end" delay="0">
                  <p:rtn val="all"/>
                </p:endSync>
                <p:childTnLst>
                  <p:par>
                    <p:cTn id="189" fill="hold">
                      <p:stCondLst>
                        <p:cond delay="0"/>
                      </p:stCondLst>
                      <p:childTnLst>
                        <p:par>
                          <p:cTn id="190" fill="hold">
                            <p:stCondLst>
                              <p:cond delay="0"/>
                            </p:stCondLst>
                            <p:childTnLst>
                              <p:par>
                                <p:cTn id="191" presetID="10" presetClass="exit" presetSubtype="0" fill="hold" nodeType="clickEffect">
                                  <p:stCondLst>
                                    <p:cond delay="0"/>
                                  </p:stCondLst>
                                  <p:childTnLst>
                                    <p:animEffect transition="out" filter="fade">
                                      <p:cBhvr>
                                        <p:cTn id="192" dur="500"/>
                                        <p:tgtEl>
                                          <p:spTgt spid="61"/>
                                        </p:tgtEl>
                                      </p:cBhvr>
                                    </p:animEffect>
                                    <p:set>
                                      <p:cBhvr>
                                        <p:cTn id="193" dur="1" fill="hold">
                                          <p:stCondLst>
                                            <p:cond delay="50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94" restart="whenNotActive" fill="hold" evtFilter="cancelBubble" nodeType="interactiveSeq">
                <p:stCondLst>
                  <p:cond evt="onClick" delay="0">
                    <p:tgtEl>
                      <p:spTgt spid="71"/>
                    </p:tgtEl>
                  </p:cond>
                </p:stCondLst>
                <p:endSync evt="end" delay="0">
                  <p:rtn val="all"/>
                </p:endSync>
                <p:childTnLst>
                  <p:par>
                    <p:cTn id="195" fill="hold">
                      <p:stCondLst>
                        <p:cond delay="0"/>
                      </p:stCondLst>
                      <p:childTnLst>
                        <p:par>
                          <p:cTn id="196" fill="hold">
                            <p:stCondLst>
                              <p:cond delay="0"/>
                            </p:stCondLst>
                            <p:childTnLst>
                              <p:par>
                                <p:cTn id="197" presetID="10" presetClass="exit" presetSubtype="0" fill="hold" nodeType="clickEffect">
                                  <p:stCondLst>
                                    <p:cond delay="0"/>
                                  </p:stCondLst>
                                  <p:childTnLst>
                                    <p:animEffect transition="out" filter="fade">
                                      <p:cBhvr>
                                        <p:cTn id="198" dur="500"/>
                                        <p:tgtEl>
                                          <p:spTgt spid="71"/>
                                        </p:tgtEl>
                                      </p:cBhvr>
                                    </p:animEffect>
                                    <p:set>
                                      <p:cBhvr>
                                        <p:cTn id="199" dur="1" fill="hold">
                                          <p:stCondLst>
                                            <p:cond delay="500"/>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00" restart="whenNotActive" fill="hold" evtFilter="cancelBubble" nodeType="interactiveSeq">
                <p:stCondLst>
                  <p:cond evt="onClick" delay="0">
                    <p:tgtEl>
                      <p:spTgt spid="54"/>
                    </p:tgtEl>
                  </p:cond>
                </p:stCondLst>
                <p:endSync evt="end" delay="0">
                  <p:rtn val="all"/>
                </p:endSync>
                <p:childTnLst>
                  <p:par>
                    <p:cTn id="201" fill="hold">
                      <p:stCondLst>
                        <p:cond delay="0"/>
                      </p:stCondLst>
                      <p:childTnLst>
                        <p:par>
                          <p:cTn id="202" fill="hold">
                            <p:stCondLst>
                              <p:cond delay="0"/>
                            </p:stCondLst>
                            <p:childTnLst>
                              <p:par>
                                <p:cTn id="203" presetID="10" presetClass="exit" presetSubtype="0" fill="hold" nodeType="clickEffect">
                                  <p:stCondLst>
                                    <p:cond delay="0"/>
                                  </p:stCondLst>
                                  <p:childTnLst>
                                    <p:animEffect transition="out" filter="fade">
                                      <p:cBhvr>
                                        <p:cTn id="204" dur="500"/>
                                        <p:tgtEl>
                                          <p:spTgt spid="54"/>
                                        </p:tgtEl>
                                      </p:cBhvr>
                                    </p:animEffect>
                                    <p:set>
                                      <p:cBhvr>
                                        <p:cTn id="205" dur="1" fill="hold">
                                          <p:stCondLst>
                                            <p:cond delay="50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206" restart="whenNotActive" fill="hold" evtFilter="cancelBubble" nodeType="interactiveSeq">
                <p:stCondLst>
                  <p:cond evt="onClick" delay="0">
                    <p:tgtEl>
                      <p:spTgt spid="51"/>
                    </p:tgtEl>
                  </p:cond>
                </p:stCondLst>
                <p:endSync evt="end" delay="0">
                  <p:rtn val="all"/>
                </p:endSync>
                <p:childTnLst>
                  <p:par>
                    <p:cTn id="207" fill="hold">
                      <p:stCondLst>
                        <p:cond delay="0"/>
                      </p:stCondLst>
                      <p:childTnLst>
                        <p:par>
                          <p:cTn id="208" fill="hold">
                            <p:stCondLst>
                              <p:cond delay="0"/>
                            </p:stCondLst>
                            <p:childTnLst>
                              <p:par>
                                <p:cTn id="209" presetID="10" presetClass="exit" presetSubtype="0" fill="hold" nodeType="clickEffect">
                                  <p:stCondLst>
                                    <p:cond delay="0"/>
                                  </p:stCondLst>
                                  <p:childTnLst>
                                    <p:animEffect transition="out" filter="fade">
                                      <p:cBhvr>
                                        <p:cTn id="210" dur="500"/>
                                        <p:tgtEl>
                                          <p:spTgt spid="51"/>
                                        </p:tgtEl>
                                      </p:cBhvr>
                                    </p:animEffect>
                                    <p:set>
                                      <p:cBhvr>
                                        <p:cTn id="211" dur="1" fill="hold">
                                          <p:stCondLst>
                                            <p:cond delay="50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212" restart="whenNotActive" fill="hold" evtFilter="cancelBubble" nodeType="interactiveSeq">
                <p:stCondLst>
                  <p:cond evt="onClick" delay="0">
                    <p:tgtEl>
                      <p:spTgt spid="57"/>
                    </p:tgtEl>
                  </p:cond>
                </p:stCondLst>
                <p:endSync evt="end" delay="0">
                  <p:rtn val="all"/>
                </p:endSync>
                <p:childTnLst>
                  <p:par>
                    <p:cTn id="213" fill="hold">
                      <p:stCondLst>
                        <p:cond delay="0"/>
                      </p:stCondLst>
                      <p:childTnLst>
                        <p:par>
                          <p:cTn id="214" fill="hold">
                            <p:stCondLst>
                              <p:cond delay="0"/>
                            </p:stCondLst>
                            <p:childTnLst>
                              <p:par>
                                <p:cTn id="215" presetID="10" presetClass="exit" presetSubtype="0" fill="hold" nodeType="clickEffect">
                                  <p:stCondLst>
                                    <p:cond delay="0"/>
                                  </p:stCondLst>
                                  <p:childTnLst>
                                    <p:animEffect transition="out" filter="fade">
                                      <p:cBhvr>
                                        <p:cTn id="216" dur="500"/>
                                        <p:tgtEl>
                                          <p:spTgt spid="57"/>
                                        </p:tgtEl>
                                      </p:cBhvr>
                                    </p:animEffect>
                                    <p:set>
                                      <p:cBhvr>
                                        <p:cTn id="217" dur="1" fill="hold">
                                          <p:stCondLst>
                                            <p:cond delay="50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18" restart="whenNotActive" fill="hold" evtFilter="cancelBubble" nodeType="interactiveSeq">
                <p:stCondLst>
                  <p:cond evt="onClick" delay="0">
                    <p:tgtEl>
                      <p:spTgt spid="62"/>
                    </p:tgtEl>
                  </p:cond>
                </p:stCondLst>
                <p:endSync evt="end" delay="0">
                  <p:rtn val="all"/>
                </p:endSync>
                <p:childTnLst>
                  <p:par>
                    <p:cTn id="219" fill="hold">
                      <p:stCondLst>
                        <p:cond delay="0"/>
                      </p:stCondLst>
                      <p:childTnLst>
                        <p:par>
                          <p:cTn id="220" fill="hold">
                            <p:stCondLst>
                              <p:cond delay="0"/>
                            </p:stCondLst>
                            <p:childTnLst>
                              <p:par>
                                <p:cTn id="221" presetID="10" presetClass="exit" presetSubtype="0" fill="hold" nodeType="clickEffect">
                                  <p:stCondLst>
                                    <p:cond delay="0"/>
                                  </p:stCondLst>
                                  <p:childTnLst>
                                    <p:animEffect transition="out" filter="fade">
                                      <p:cBhvr>
                                        <p:cTn id="222" dur="500"/>
                                        <p:tgtEl>
                                          <p:spTgt spid="62"/>
                                        </p:tgtEl>
                                      </p:cBhvr>
                                    </p:animEffect>
                                    <p:set>
                                      <p:cBhvr>
                                        <p:cTn id="223" dur="1" fill="hold">
                                          <p:stCondLst>
                                            <p:cond delay="50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224" restart="whenNotActive" fill="hold" evtFilter="cancelBubble" nodeType="interactiveSeq">
                <p:stCondLst>
                  <p:cond evt="onClick" delay="0">
                    <p:tgtEl>
                      <p:spTgt spid="67"/>
                    </p:tgtEl>
                  </p:cond>
                </p:stCondLst>
                <p:endSync evt="end" delay="0">
                  <p:rtn val="all"/>
                </p:endSync>
                <p:childTnLst>
                  <p:par>
                    <p:cTn id="225" fill="hold">
                      <p:stCondLst>
                        <p:cond delay="0"/>
                      </p:stCondLst>
                      <p:childTnLst>
                        <p:par>
                          <p:cTn id="226" fill="hold">
                            <p:stCondLst>
                              <p:cond delay="0"/>
                            </p:stCondLst>
                            <p:childTnLst>
                              <p:par>
                                <p:cTn id="227" presetID="10" presetClass="exit" presetSubtype="0" fill="hold" nodeType="clickEffect">
                                  <p:stCondLst>
                                    <p:cond delay="0"/>
                                  </p:stCondLst>
                                  <p:childTnLst>
                                    <p:animEffect transition="out" filter="fade">
                                      <p:cBhvr>
                                        <p:cTn id="228" dur="500"/>
                                        <p:tgtEl>
                                          <p:spTgt spid="67"/>
                                        </p:tgtEl>
                                      </p:cBhvr>
                                    </p:animEffect>
                                    <p:set>
                                      <p:cBhvr>
                                        <p:cTn id="229" dur="1" fill="hold">
                                          <p:stCondLst>
                                            <p:cond delay="500"/>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30" restart="whenNotActive" fill="hold" evtFilter="cancelBubble" nodeType="interactiveSeq">
                <p:stCondLst>
                  <p:cond evt="onClick" delay="0">
                    <p:tgtEl>
                      <p:spTgt spid="53"/>
                    </p:tgtEl>
                  </p:cond>
                </p:stCondLst>
                <p:endSync evt="end" delay="0">
                  <p:rtn val="all"/>
                </p:endSync>
                <p:childTnLst>
                  <p:par>
                    <p:cTn id="231" fill="hold">
                      <p:stCondLst>
                        <p:cond delay="0"/>
                      </p:stCondLst>
                      <p:childTnLst>
                        <p:par>
                          <p:cTn id="232" fill="hold">
                            <p:stCondLst>
                              <p:cond delay="0"/>
                            </p:stCondLst>
                            <p:childTnLst>
                              <p:par>
                                <p:cTn id="233" presetID="10" presetClass="exit" presetSubtype="0" fill="hold" nodeType="clickEffect">
                                  <p:stCondLst>
                                    <p:cond delay="0"/>
                                  </p:stCondLst>
                                  <p:childTnLst>
                                    <p:animEffect transition="out" filter="fade">
                                      <p:cBhvr>
                                        <p:cTn id="234" dur="500"/>
                                        <p:tgtEl>
                                          <p:spTgt spid="53"/>
                                        </p:tgtEl>
                                      </p:cBhvr>
                                    </p:animEffect>
                                    <p:set>
                                      <p:cBhvr>
                                        <p:cTn id="235" dur="1" fill="hold">
                                          <p:stCondLst>
                                            <p:cond delay="50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236" restart="whenNotActive" fill="hold" evtFilter="cancelBubble" nodeType="interactiveSeq">
                <p:stCondLst>
                  <p:cond evt="onClick" delay="0">
                    <p:tgtEl>
                      <p:spTgt spid="63"/>
                    </p:tgtEl>
                  </p:cond>
                </p:stCondLst>
                <p:endSync evt="end" delay="0">
                  <p:rtn val="all"/>
                </p:endSync>
                <p:childTnLst>
                  <p:par>
                    <p:cTn id="237" fill="hold">
                      <p:stCondLst>
                        <p:cond delay="0"/>
                      </p:stCondLst>
                      <p:childTnLst>
                        <p:par>
                          <p:cTn id="238" fill="hold">
                            <p:stCondLst>
                              <p:cond delay="0"/>
                            </p:stCondLst>
                            <p:childTnLst>
                              <p:par>
                                <p:cTn id="239" presetID="10" presetClass="exit" presetSubtype="0" fill="hold" nodeType="clickEffect">
                                  <p:stCondLst>
                                    <p:cond delay="0"/>
                                  </p:stCondLst>
                                  <p:childTnLst>
                                    <p:animEffect transition="out" filter="fade">
                                      <p:cBhvr>
                                        <p:cTn id="240" dur="500"/>
                                        <p:tgtEl>
                                          <p:spTgt spid="63"/>
                                        </p:tgtEl>
                                      </p:cBhvr>
                                    </p:animEffect>
                                    <p:set>
                                      <p:cBhvr>
                                        <p:cTn id="241" dur="1" fill="hold">
                                          <p:stCondLst>
                                            <p:cond delay="50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42" restart="whenNotActive" fill="hold" evtFilter="cancelBubble" nodeType="interactiveSeq">
                <p:stCondLst>
                  <p:cond evt="onClick" delay="0">
                    <p:tgtEl>
                      <p:spTgt spid="76"/>
                    </p:tgtEl>
                  </p:cond>
                </p:stCondLst>
                <p:endSync evt="end" delay="0">
                  <p:rtn val="all"/>
                </p:endSync>
                <p:childTnLst>
                  <p:par>
                    <p:cTn id="243" fill="hold">
                      <p:stCondLst>
                        <p:cond delay="0"/>
                      </p:stCondLst>
                      <p:childTnLst>
                        <p:par>
                          <p:cTn id="244" fill="hold">
                            <p:stCondLst>
                              <p:cond delay="0"/>
                            </p:stCondLst>
                            <p:childTnLst>
                              <p:par>
                                <p:cTn id="245" presetID="10" presetClass="exit" presetSubtype="0" fill="hold" nodeType="clickEffect">
                                  <p:stCondLst>
                                    <p:cond delay="0"/>
                                  </p:stCondLst>
                                  <p:childTnLst>
                                    <p:animEffect transition="out" filter="fade">
                                      <p:cBhvr>
                                        <p:cTn id="246" dur="500"/>
                                        <p:tgtEl>
                                          <p:spTgt spid="76"/>
                                        </p:tgtEl>
                                      </p:cBhvr>
                                    </p:animEffect>
                                    <p:set>
                                      <p:cBhvr>
                                        <p:cTn id="247" dur="1" fill="hold">
                                          <p:stCondLst>
                                            <p:cond delay="500"/>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248" restart="whenNotActive" fill="hold" evtFilter="cancelBubble" nodeType="interactiveSeq">
                <p:stCondLst>
                  <p:cond evt="onClick" delay="0">
                    <p:tgtEl>
                      <p:spTgt spid="68"/>
                    </p:tgtEl>
                  </p:cond>
                </p:stCondLst>
                <p:endSync evt="end" delay="0">
                  <p:rtn val="all"/>
                </p:endSync>
                <p:childTnLst>
                  <p:par>
                    <p:cTn id="249" fill="hold">
                      <p:stCondLst>
                        <p:cond delay="0"/>
                      </p:stCondLst>
                      <p:childTnLst>
                        <p:par>
                          <p:cTn id="250" fill="hold">
                            <p:stCondLst>
                              <p:cond delay="0"/>
                            </p:stCondLst>
                            <p:childTnLst>
                              <p:par>
                                <p:cTn id="251" presetID="10" presetClass="exit" presetSubtype="0" fill="hold" nodeType="clickEffect">
                                  <p:stCondLst>
                                    <p:cond delay="0"/>
                                  </p:stCondLst>
                                  <p:childTnLst>
                                    <p:animEffect transition="out" filter="fade">
                                      <p:cBhvr>
                                        <p:cTn id="252" dur="500"/>
                                        <p:tgtEl>
                                          <p:spTgt spid="68"/>
                                        </p:tgtEl>
                                      </p:cBhvr>
                                    </p:animEffect>
                                    <p:set>
                                      <p:cBhvr>
                                        <p:cTn id="253" dur="1" fill="hold">
                                          <p:stCondLst>
                                            <p:cond delay="50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254" restart="whenNotActive" fill="hold" evtFilter="cancelBubble" nodeType="interactiveSeq">
                <p:stCondLst>
                  <p:cond evt="onClick" delay="0">
                    <p:tgtEl>
                      <p:spTgt spid="73"/>
                    </p:tgtEl>
                  </p:cond>
                </p:stCondLst>
                <p:endSync evt="end" delay="0">
                  <p:rtn val="all"/>
                </p:endSync>
                <p:childTnLst>
                  <p:par>
                    <p:cTn id="255" fill="hold">
                      <p:stCondLst>
                        <p:cond delay="0"/>
                      </p:stCondLst>
                      <p:childTnLst>
                        <p:par>
                          <p:cTn id="256" fill="hold">
                            <p:stCondLst>
                              <p:cond delay="0"/>
                            </p:stCondLst>
                            <p:childTnLst>
                              <p:par>
                                <p:cTn id="257" presetID="10" presetClass="exit" presetSubtype="0" fill="hold" nodeType="clickEffect">
                                  <p:stCondLst>
                                    <p:cond delay="0"/>
                                  </p:stCondLst>
                                  <p:childTnLst>
                                    <p:animEffect transition="out" filter="fade">
                                      <p:cBhvr>
                                        <p:cTn id="258" dur="500"/>
                                        <p:tgtEl>
                                          <p:spTgt spid="73"/>
                                        </p:tgtEl>
                                      </p:cBhvr>
                                    </p:animEffect>
                                    <p:set>
                                      <p:cBhvr>
                                        <p:cTn id="259" dur="1" fill="hold">
                                          <p:stCondLst>
                                            <p:cond delay="500"/>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260" restart="whenNotActive" fill="hold" evtFilter="cancelBubble" nodeType="interactiveSeq">
                <p:stCondLst>
                  <p:cond evt="onClick" delay="0">
                    <p:tgtEl>
                      <p:spTgt spid="58"/>
                    </p:tgtEl>
                  </p:cond>
                </p:stCondLst>
                <p:endSync evt="end" delay="0">
                  <p:rtn val="all"/>
                </p:endSync>
                <p:childTnLst>
                  <p:par>
                    <p:cTn id="261" fill="hold">
                      <p:stCondLst>
                        <p:cond delay="0"/>
                      </p:stCondLst>
                      <p:childTnLst>
                        <p:par>
                          <p:cTn id="262" fill="hold">
                            <p:stCondLst>
                              <p:cond delay="0"/>
                            </p:stCondLst>
                            <p:childTnLst>
                              <p:par>
                                <p:cTn id="263" presetID="10" presetClass="exit" presetSubtype="0" fill="hold" nodeType="clickEffect">
                                  <p:stCondLst>
                                    <p:cond delay="0"/>
                                  </p:stCondLst>
                                  <p:childTnLst>
                                    <p:animEffect transition="out" filter="fade">
                                      <p:cBhvr>
                                        <p:cTn id="264" dur="500"/>
                                        <p:tgtEl>
                                          <p:spTgt spid="58"/>
                                        </p:tgtEl>
                                      </p:cBhvr>
                                    </p:animEffect>
                                    <p:set>
                                      <p:cBhvr>
                                        <p:cTn id="265" dur="1" fill="hold">
                                          <p:stCondLst>
                                            <p:cond delay="50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66" restart="whenNotActive" fill="hold" evtFilter="cancelBubble" nodeType="interactiveSeq">
                <p:stCondLst>
                  <p:cond evt="onClick" delay="0">
                    <p:tgtEl>
                      <p:spTgt spid="64"/>
                    </p:tgtEl>
                  </p:cond>
                </p:stCondLst>
                <p:endSync evt="end" delay="0">
                  <p:rtn val="all"/>
                </p:endSync>
                <p:childTnLst>
                  <p:par>
                    <p:cTn id="267" fill="hold">
                      <p:stCondLst>
                        <p:cond delay="0"/>
                      </p:stCondLst>
                      <p:childTnLst>
                        <p:par>
                          <p:cTn id="268" fill="hold">
                            <p:stCondLst>
                              <p:cond delay="0"/>
                            </p:stCondLst>
                            <p:childTnLst>
                              <p:par>
                                <p:cTn id="269" presetID="10" presetClass="exit" presetSubtype="0" fill="hold" nodeType="clickEffect">
                                  <p:stCondLst>
                                    <p:cond delay="0"/>
                                  </p:stCondLst>
                                  <p:childTnLst>
                                    <p:animEffect transition="out" filter="fade">
                                      <p:cBhvr>
                                        <p:cTn id="270" dur="500"/>
                                        <p:tgtEl>
                                          <p:spTgt spid="64"/>
                                        </p:tgtEl>
                                      </p:cBhvr>
                                    </p:animEffect>
                                    <p:set>
                                      <p:cBhvr>
                                        <p:cTn id="271" dur="1" fill="hold">
                                          <p:stCondLst>
                                            <p:cond delay="50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72" restart="whenNotActive" fill="hold" evtFilter="cancelBubble" nodeType="interactiveSeq">
                <p:stCondLst>
                  <p:cond evt="onClick" delay="0">
                    <p:tgtEl>
                      <p:spTgt spid="55"/>
                    </p:tgtEl>
                  </p:cond>
                </p:stCondLst>
                <p:endSync evt="end" delay="0">
                  <p:rtn val="all"/>
                </p:endSync>
                <p:childTnLst>
                  <p:par>
                    <p:cTn id="273" fill="hold">
                      <p:stCondLst>
                        <p:cond delay="0"/>
                      </p:stCondLst>
                      <p:childTnLst>
                        <p:par>
                          <p:cTn id="274" fill="hold">
                            <p:stCondLst>
                              <p:cond delay="0"/>
                            </p:stCondLst>
                            <p:childTnLst>
                              <p:par>
                                <p:cTn id="275" presetID="10" presetClass="exit" presetSubtype="0" fill="hold" nodeType="clickEffect">
                                  <p:stCondLst>
                                    <p:cond delay="0"/>
                                  </p:stCondLst>
                                  <p:childTnLst>
                                    <p:animEffect transition="out" filter="fade">
                                      <p:cBhvr>
                                        <p:cTn id="276" dur="500"/>
                                        <p:tgtEl>
                                          <p:spTgt spid="55"/>
                                        </p:tgtEl>
                                      </p:cBhvr>
                                    </p:animEffect>
                                    <p:set>
                                      <p:cBhvr>
                                        <p:cTn id="277" dur="1" fill="hold">
                                          <p:stCondLst>
                                            <p:cond delay="50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78" restart="whenNotActive" fill="hold" evtFilter="cancelBubble" nodeType="interactiveSeq">
                <p:stCondLst>
                  <p:cond evt="onClick" delay="0">
                    <p:tgtEl>
                      <p:spTgt spid="59"/>
                    </p:tgtEl>
                  </p:cond>
                </p:stCondLst>
                <p:endSync evt="end" delay="0">
                  <p:rtn val="all"/>
                </p:endSync>
                <p:childTnLst>
                  <p:par>
                    <p:cTn id="279" fill="hold">
                      <p:stCondLst>
                        <p:cond delay="0"/>
                      </p:stCondLst>
                      <p:childTnLst>
                        <p:par>
                          <p:cTn id="280" fill="hold">
                            <p:stCondLst>
                              <p:cond delay="0"/>
                            </p:stCondLst>
                            <p:childTnLst>
                              <p:par>
                                <p:cTn id="281" presetID="10" presetClass="exit" presetSubtype="0" fill="hold" nodeType="clickEffect">
                                  <p:stCondLst>
                                    <p:cond delay="0"/>
                                  </p:stCondLst>
                                  <p:childTnLst>
                                    <p:animEffect transition="out" filter="fade">
                                      <p:cBhvr>
                                        <p:cTn id="282" dur="500"/>
                                        <p:tgtEl>
                                          <p:spTgt spid="59"/>
                                        </p:tgtEl>
                                      </p:cBhvr>
                                    </p:animEffect>
                                    <p:set>
                                      <p:cBhvr>
                                        <p:cTn id="283" dur="1" fill="hold">
                                          <p:stCondLst>
                                            <p:cond delay="50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84" restart="whenNotActive" fill="hold" evtFilter="cancelBubble" nodeType="interactiveSeq">
                <p:stCondLst>
                  <p:cond evt="onClick" delay="0">
                    <p:tgtEl>
                      <p:spTgt spid="69"/>
                    </p:tgtEl>
                  </p:cond>
                </p:stCondLst>
                <p:endSync evt="end" delay="0">
                  <p:rtn val="all"/>
                </p:endSync>
                <p:childTnLst>
                  <p:par>
                    <p:cTn id="285" fill="hold">
                      <p:stCondLst>
                        <p:cond delay="0"/>
                      </p:stCondLst>
                      <p:childTnLst>
                        <p:par>
                          <p:cTn id="286" fill="hold">
                            <p:stCondLst>
                              <p:cond delay="0"/>
                            </p:stCondLst>
                            <p:childTnLst>
                              <p:par>
                                <p:cTn id="287" presetID="10" presetClass="exit" presetSubtype="0" fill="hold" nodeType="clickEffect">
                                  <p:stCondLst>
                                    <p:cond delay="0"/>
                                  </p:stCondLst>
                                  <p:childTnLst>
                                    <p:animEffect transition="out" filter="fade">
                                      <p:cBhvr>
                                        <p:cTn id="288" dur="500"/>
                                        <p:tgtEl>
                                          <p:spTgt spid="69"/>
                                        </p:tgtEl>
                                      </p:cBhvr>
                                    </p:animEffect>
                                    <p:set>
                                      <p:cBhvr>
                                        <p:cTn id="289" dur="1" fill="hold">
                                          <p:stCondLst>
                                            <p:cond delay="50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90" restart="whenNotActive" fill="hold" evtFilter="cancelBubble" nodeType="interactiveSeq">
                <p:stCondLst>
                  <p:cond evt="onClick" delay="0">
                    <p:tgtEl>
                      <p:spTgt spid="74"/>
                    </p:tgtEl>
                  </p:cond>
                </p:stCondLst>
                <p:endSync evt="end" delay="0">
                  <p:rtn val="all"/>
                </p:endSync>
                <p:childTnLst>
                  <p:par>
                    <p:cTn id="291" fill="hold">
                      <p:stCondLst>
                        <p:cond delay="0"/>
                      </p:stCondLst>
                      <p:childTnLst>
                        <p:par>
                          <p:cTn id="292" fill="hold">
                            <p:stCondLst>
                              <p:cond delay="0"/>
                            </p:stCondLst>
                            <p:childTnLst>
                              <p:par>
                                <p:cTn id="293" presetID="10" presetClass="exit" presetSubtype="0" fill="hold" nodeType="clickEffect">
                                  <p:stCondLst>
                                    <p:cond delay="0"/>
                                  </p:stCondLst>
                                  <p:childTnLst>
                                    <p:animEffect transition="out" filter="fade">
                                      <p:cBhvr>
                                        <p:cTn id="294" dur="500"/>
                                        <p:tgtEl>
                                          <p:spTgt spid="74"/>
                                        </p:tgtEl>
                                      </p:cBhvr>
                                    </p:animEffect>
                                    <p:set>
                                      <p:cBhvr>
                                        <p:cTn id="295" dur="1" fill="hold">
                                          <p:stCondLst>
                                            <p:cond delay="50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296" restart="whenNotActive" fill="hold" evtFilter="cancelBubble" nodeType="interactiveSeq">
                <p:stCondLst>
                  <p:cond evt="onClick" delay="0">
                    <p:tgtEl>
                      <p:spTgt spid="65"/>
                    </p:tgtEl>
                  </p:cond>
                </p:stCondLst>
                <p:endSync evt="end" delay="0">
                  <p:rtn val="all"/>
                </p:endSync>
                <p:childTnLst>
                  <p:par>
                    <p:cTn id="297" fill="hold">
                      <p:stCondLst>
                        <p:cond delay="0"/>
                      </p:stCondLst>
                      <p:childTnLst>
                        <p:par>
                          <p:cTn id="298" fill="hold">
                            <p:stCondLst>
                              <p:cond delay="0"/>
                            </p:stCondLst>
                            <p:childTnLst>
                              <p:par>
                                <p:cTn id="299" presetID="10" presetClass="exit" presetSubtype="0" fill="hold" nodeType="clickEffect">
                                  <p:stCondLst>
                                    <p:cond delay="0"/>
                                  </p:stCondLst>
                                  <p:childTnLst>
                                    <p:animEffect transition="out" filter="fade">
                                      <p:cBhvr>
                                        <p:cTn id="300" dur="500"/>
                                        <p:tgtEl>
                                          <p:spTgt spid="65"/>
                                        </p:tgtEl>
                                      </p:cBhvr>
                                    </p:animEffect>
                                    <p:set>
                                      <p:cBhvr>
                                        <p:cTn id="301" dur="1" fill="hold">
                                          <p:stCondLst>
                                            <p:cond delay="50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302" restart="whenNotActive" fill="hold" evtFilter="cancelBubble" nodeType="interactiveSeq">
                <p:stCondLst>
                  <p:cond evt="onClick" delay="0">
                    <p:tgtEl>
                      <p:spTgt spid="70"/>
                    </p:tgtEl>
                  </p:cond>
                </p:stCondLst>
                <p:endSync evt="end" delay="0">
                  <p:rtn val="all"/>
                </p:endSync>
                <p:childTnLst>
                  <p:par>
                    <p:cTn id="303" fill="hold">
                      <p:stCondLst>
                        <p:cond delay="0"/>
                      </p:stCondLst>
                      <p:childTnLst>
                        <p:par>
                          <p:cTn id="304" fill="hold">
                            <p:stCondLst>
                              <p:cond delay="0"/>
                            </p:stCondLst>
                            <p:childTnLst>
                              <p:par>
                                <p:cTn id="305" presetID="10" presetClass="exit" presetSubtype="0" fill="hold" nodeType="clickEffect">
                                  <p:stCondLst>
                                    <p:cond delay="0"/>
                                  </p:stCondLst>
                                  <p:childTnLst>
                                    <p:animEffect transition="out" filter="fade">
                                      <p:cBhvr>
                                        <p:cTn id="306" dur="500"/>
                                        <p:tgtEl>
                                          <p:spTgt spid="70"/>
                                        </p:tgtEl>
                                      </p:cBhvr>
                                    </p:animEffect>
                                    <p:set>
                                      <p:cBhvr>
                                        <p:cTn id="307" dur="1" fill="hold">
                                          <p:stCondLst>
                                            <p:cond delay="500"/>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308" restart="whenNotActive" fill="hold" evtFilter="cancelBubble" nodeType="interactiveSeq">
                <p:stCondLst>
                  <p:cond evt="onClick" delay="0">
                    <p:tgtEl>
                      <p:spTgt spid="109"/>
                    </p:tgtEl>
                  </p:cond>
                </p:stCondLst>
                <p:endSync evt="end" delay="0">
                  <p:rtn val="all"/>
                </p:endSync>
                <p:childTnLst>
                  <p:par>
                    <p:cTn id="309" fill="hold">
                      <p:stCondLst>
                        <p:cond delay="0"/>
                      </p:stCondLst>
                      <p:childTnLst>
                        <p:par>
                          <p:cTn id="310" fill="hold">
                            <p:stCondLst>
                              <p:cond delay="0"/>
                            </p:stCondLst>
                            <p:childTnLst>
                              <p:par>
                                <p:cTn id="311" presetID="10" presetClass="exit" presetSubtype="0" fill="hold" nodeType="clickEffect">
                                  <p:stCondLst>
                                    <p:cond delay="0"/>
                                  </p:stCondLst>
                                  <p:childTnLst>
                                    <p:animEffect transition="out" filter="fade">
                                      <p:cBhvr>
                                        <p:cTn id="312" dur="500"/>
                                        <p:tgtEl>
                                          <p:spTgt spid="109"/>
                                        </p:tgtEl>
                                      </p:cBhvr>
                                    </p:animEffect>
                                    <p:set>
                                      <p:cBhvr>
                                        <p:cTn id="313" dur="1" fill="hold">
                                          <p:stCondLst>
                                            <p:cond delay="500"/>
                                          </p:stCondLst>
                                        </p:cTn>
                                        <p:tgtEl>
                                          <p:spTgt spid="109"/>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314" restart="whenNotActive" fill="hold" evtFilter="cancelBubble" nodeType="interactiveSeq">
                <p:stCondLst>
                  <p:cond evt="onClick" delay="0">
                    <p:tgtEl>
                      <p:spTgt spid="112"/>
                    </p:tgtEl>
                  </p:cond>
                </p:stCondLst>
                <p:endSync evt="end" delay="0">
                  <p:rtn val="all"/>
                </p:endSync>
                <p:childTnLst>
                  <p:par>
                    <p:cTn id="315" fill="hold">
                      <p:stCondLst>
                        <p:cond delay="0"/>
                      </p:stCondLst>
                      <p:childTnLst>
                        <p:par>
                          <p:cTn id="316" fill="hold">
                            <p:stCondLst>
                              <p:cond delay="0"/>
                            </p:stCondLst>
                            <p:childTnLst>
                              <p:par>
                                <p:cTn id="317" presetID="10" presetClass="exit" presetSubtype="0" fill="hold" nodeType="clickEffect">
                                  <p:stCondLst>
                                    <p:cond delay="0"/>
                                  </p:stCondLst>
                                  <p:childTnLst>
                                    <p:animEffect transition="out" filter="fade">
                                      <p:cBhvr>
                                        <p:cTn id="318" dur="500"/>
                                        <p:tgtEl>
                                          <p:spTgt spid="112"/>
                                        </p:tgtEl>
                                      </p:cBhvr>
                                    </p:animEffect>
                                    <p:set>
                                      <p:cBhvr>
                                        <p:cTn id="319" dur="1" fill="hold">
                                          <p:stCondLst>
                                            <p:cond delay="500"/>
                                          </p:stCondLst>
                                        </p:cTn>
                                        <p:tgtEl>
                                          <p:spTgt spid="112"/>
                                        </p:tgtEl>
                                        <p:attrNameLst>
                                          <p:attrName>style.visibility</p:attrName>
                                        </p:attrNameLst>
                                      </p:cBhvr>
                                      <p:to>
                                        <p:strVal val="hidden"/>
                                      </p:to>
                                    </p:set>
                                  </p:childTnLst>
                                </p:cTn>
                              </p:par>
                            </p:childTnLst>
                          </p:cTn>
                        </p:par>
                      </p:childTnLst>
                    </p:cTn>
                  </p:par>
                </p:childTnLst>
              </p:cTn>
              <p:nextCondLst>
                <p:cond evt="onClick" delay="0">
                  <p:tgtEl>
                    <p:spTgt spid="112"/>
                  </p:tgtEl>
                </p:cond>
              </p:nextCondLst>
            </p:seq>
            <p:seq concurrent="1" nextAc="seek">
              <p:cTn id="320" restart="whenNotActive" fill="hold" evtFilter="cancelBubble" nodeType="interactiveSeq">
                <p:stCondLst>
                  <p:cond evt="onClick" delay="0">
                    <p:tgtEl>
                      <p:spTgt spid="56"/>
                    </p:tgtEl>
                  </p:cond>
                </p:stCondLst>
                <p:endSync evt="end" delay="0">
                  <p:rtn val="all"/>
                </p:endSync>
                <p:childTnLst>
                  <p:par>
                    <p:cTn id="321" fill="hold">
                      <p:stCondLst>
                        <p:cond delay="0"/>
                      </p:stCondLst>
                      <p:childTnLst>
                        <p:par>
                          <p:cTn id="322" fill="hold">
                            <p:stCondLst>
                              <p:cond delay="0"/>
                            </p:stCondLst>
                            <p:childTnLst>
                              <p:par>
                                <p:cTn id="323" presetID="10" presetClass="exit" presetSubtype="0" fill="hold" nodeType="clickEffect">
                                  <p:stCondLst>
                                    <p:cond delay="0"/>
                                  </p:stCondLst>
                                  <p:childTnLst>
                                    <p:animEffect transition="out" filter="fade">
                                      <p:cBhvr>
                                        <p:cTn id="324" dur="500"/>
                                        <p:tgtEl>
                                          <p:spTgt spid="56"/>
                                        </p:tgtEl>
                                      </p:cBhvr>
                                    </p:animEffect>
                                    <p:set>
                                      <p:cBhvr>
                                        <p:cTn id="325" dur="1" fill="hold">
                                          <p:stCondLst>
                                            <p:cond delay="50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326" restart="whenNotActive" fill="hold" evtFilter="cancelBubble" nodeType="interactiveSeq">
                <p:stCondLst>
                  <p:cond evt="onClick" delay="0">
                    <p:tgtEl>
                      <p:spTgt spid="66"/>
                    </p:tgtEl>
                  </p:cond>
                </p:stCondLst>
                <p:endSync evt="end" delay="0">
                  <p:rtn val="all"/>
                </p:endSync>
                <p:childTnLst>
                  <p:par>
                    <p:cTn id="327" fill="hold">
                      <p:stCondLst>
                        <p:cond delay="0"/>
                      </p:stCondLst>
                      <p:childTnLst>
                        <p:par>
                          <p:cTn id="328" fill="hold">
                            <p:stCondLst>
                              <p:cond delay="0"/>
                            </p:stCondLst>
                            <p:childTnLst>
                              <p:par>
                                <p:cTn id="329" presetID="10" presetClass="exit" presetSubtype="0" fill="hold" nodeType="clickEffect">
                                  <p:stCondLst>
                                    <p:cond delay="0"/>
                                  </p:stCondLst>
                                  <p:childTnLst>
                                    <p:animEffect transition="out" filter="fade">
                                      <p:cBhvr>
                                        <p:cTn id="330" dur="500"/>
                                        <p:tgtEl>
                                          <p:spTgt spid="66"/>
                                        </p:tgtEl>
                                      </p:cBhvr>
                                    </p:animEffect>
                                    <p:set>
                                      <p:cBhvr>
                                        <p:cTn id="331" dur="1" fill="hold">
                                          <p:stCondLst>
                                            <p:cond delay="50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332" restart="whenNotActive" fill="hold" evtFilter="cancelBubble" nodeType="interactiveSeq">
                <p:stCondLst>
                  <p:cond evt="onClick" delay="0">
                    <p:tgtEl>
                      <p:spTgt spid="75"/>
                    </p:tgtEl>
                  </p:cond>
                </p:stCondLst>
                <p:endSync evt="end" delay="0">
                  <p:rtn val="all"/>
                </p:endSync>
                <p:childTnLst>
                  <p:par>
                    <p:cTn id="333" fill="hold">
                      <p:stCondLst>
                        <p:cond delay="0"/>
                      </p:stCondLst>
                      <p:childTnLst>
                        <p:par>
                          <p:cTn id="334" fill="hold">
                            <p:stCondLst>
                              <p:cond delay="0"/>
                            </p:stCondLst>
                            <p:childTnLst>
                              <p:par>
                                <p:cTn id="335" presetID="10" presetClass="exit" presetSubtype="0" fill="hold" nodeType="clickEffect">
                                  <p:stCondLst>
                                    <p:cond delay="0"/>
                                  </p:stCondLst>
                                  <p:childTnLst>
                                    <p:animEffect transition="out" filter="fade">
                                      <p:cBhvr>
                                        <p:cTn id="336" dur="500"/>
                                        <p:tgtEl>
                                          <p:spTgt spid="75"/>
                                        </p:tgtEl>
                                      </p:cBhvr>
                                    </p:animEffect>
                                    <p:set>
                                      <p:cBhvr>
                                        <p:cTn id="337" dur="1" fill="hold">
                                          <p:stCondLst>
                                            <p:cond delay="50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338" restart="whenNotActive" fill="hold" evtFilter="cancelBubble" nodeType="interactiveSeq">
                <p:stCondLst>
                  <p:cond evt="onClick" delay="0">
                    <p:tgtEl>
                      <p:spTgt spid="72"/>
                    </p:tgtEl>
                  </p:cond>
                </p:stCondLst>
                <p:endSync evt="end" delay="0">
                  <p:rtn val="all"/>
                </p:endSync>
                <p:childTnLst>
                  <p:par>
                    <p:cTn id="339" fill="hold">
                      <p:stCondLst>
                        <p:cond delay="0"/>
                      </p:stCondLst>
                      <p:childTnLst>
                        <p:par>
                          <p:cTn id="340" fill="hold">
                            <p:stCondLst>
                              <p:cond delay="0"/>
                            </p:stCondLst>
                            <p:childTnLst>
                              <p:par>
                                <p:cTn id="341" presetID="10" presetClass="exit" presetSubtype="0" fill="hold" nodeType="clickEffect">
                                  <p:stCondLst>
                                    <p:cond delay="0"/>
                                  </p:stCondLst>
                                  <p:childTnLst>
                                    <p:animEffect transition="out" filter="fade">
                                      <p:cBhvr>
                                        <p:cTn id="342" dur="500"/>
                                        <p:tgtEl>
                                          <p:spTgt spid="72"/>
                                        </p:tgtEl>
                                      </p:cBhvr>
                                    </p:animEffect>
                                    <p:set>
                                      <p:cBhvr>
                                        <p:cTn id="343" dur="1" fill="hold">
                                          <p:stCondLst>
                                            <p:cond delay="50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344" restart="whenNotActive" fill="hold" evtFilter="cancelBubble" nodeType="interactiveSeq">
                <p:stCondLst>
                  <p:cond evt="onClick" delay="0">
                    <p:tgtEl>
                      <p:spTgt spid="60"/>
                    </p:tgtEl>
                  </p:cond>
                </p:stCondLst>
                <p:endSync evt="end" delay="0">
                  <p:rtn val="all"/>
                </p:endSync>
                <p:childTnLst>
                  <p:par>
                    <p:cTn id="345" fill="hold">
                      <p:stCondLst>
                        <p:cond delay="0"/>
                      </p:stCondLst>
                      <p:childTnLst>
                        <p:par>
                          <p:cTn id="346" fill="hold">
                            <p:stCondLst>
                              <p:cond delay="0"/>
                            </p:stCondLst>
                            <p:childTnLst>
                              <p:par>
                                <p:cTn id="347" presetID="10" presetClass="exit" presetSubtype="0" fill="hold" nodeType="clickEffect">
                                  <p:stCondLst>
                                    <p:cond delay="0"/>
                                  </p:stCondLst>
                                  <p:childTnLst>
                                    <p:animEffect transition="out" filter="fade">
                                      <p:cBhvr>
                                        <p:cTn id="348" dur="500"/>
                                        <p:tgtEl>
                                          <p:spTgt spid="60"/>
                                        </p:tgtEl>
                                      </p:cBhvr>
                                    </p:animEffect>
                                    <p:set>
                                      <p:cBhvr>
                                        <p:cTn id="349" dur="1" fill="hold">
                                          <p:stCondLst>
                                            <p:cond delay="500"/>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350" restart="whenNotActive" fill="hold" evtFilter="cancelBubble" nodeType="interactiveSeq">
                <p:stCondLst>
                  <p:cond evt="onClick" delay="0">
                    <p:tgtEl>
                      <p:spTgt spid="95"/>
                    </p:tgtEl>
                  </p:cond>
                </p:stCondLst>
                <p:endSync evt="end" delay="0">
                  <p:rtn val="all"/>
                </p:endSync>
                <p:childTnLst>
                  <p:par>
                    <p:cTn id="351" fill="hold">
                      <p:stCondLst>
                        <p:cond delay="0"/>
                      </p:stCondLst>
                      <p:childTnLst>
                        <p:par>
                          <p:cTn id="352" fill="hold">
                            <p:stCondLst>
                              <p:cond delay="0"/>
                            </p:stCondLst>
                            <p:childTnLst>
                              <p:par>
                                <p:cTn id="353" presetID="10" presetClass="exit" presetSubtype="0" fill="hold" grpId="0" nodeType="clickEffect">
                                  <p:stCondLst>
                                    <p:cond delay="0"/>
                                  </p:stCondLst>
                                  <p:childTnLst>
                                    <p:animEffect transition="out" filter="fade">
                                      <p:cBhvr>
                                        <p:cTn id="354" dur="500"/>
                                        <p:tgtEl>
                                          <p:spTgt spid="95"/>
                                        </p:tgtEl>
                                      </p:cBhvr>
                                    </p:animEffect>
                                    <p:set>
                                      <p:cBhvr>
                                        <p:cTn id="355" dur="1" fill="hold">
                                          <p:stCondLst>
                                            <p:cond delay="499"/>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356" restart="whenNotActive" fill="hold" evtFilter="cancelBubble" nodeType="interactiveSeq">
                <p:stCondLst>
                  <p:cond evt="onClick" delay="0">
                    <p:tgtEl>
                      <p:spTgt spid="110"/>
                    </p:tgtEl>
                  </p:cond>
                </p:stCondLst>
                <p:endSync evt="end" delay="0">
                  <p:rtn val="all"/>
                </p:endSync>
                <p:childTnLst>
                  <p:par>
                    <p:cTn id="357" fill="hold">
                      <p:stCondLst>
                        <p:cond delay="0"/>
                      </p:stCondLst>
                      <p:childTnLst>
                        <p:par>
                          <p:cTn id="358" fill="hold">
                            <p:stCondLst>
                              <p:cond delay="0"/>
                            </p:stCondLst>
                            <p:childTnLst>
                              <p:par>
                                <p:cTn id="359" presetID="10" presetClass="exit" presetSubtype="0" fill="hold" grpId="0" nodeType="clickEffect">
                                  <p:stCondLst>
                                    <p:cond delay="0"/>
                                  </p:stCondLst>
                                  <p:childTnLst>
                                    <p:animEffect transition="out" filter="fade">
                                      <p:cBhvr>
                                        <p:cTn id="360" dur="500"/>
                                        <p:tgtEl>
                                          <p:spTgt spid="110"/>
                                        </p:tgtEl>
                                      </p:cBhvr>
                                    </p:animEffect>
                                    <p:set>
                                      <p:cBhvr>
                                        <p:cTn id="361" dur="1" fill="hold">
                                          <p:stCondLst>
                                            <p:cond delay="499"/>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childTnLst>
        </p:cTn>
      </p:par>
    </p:tnLst>
    <p:bldLst>
      <p:bldP spid="95" grpId="0" animBg="1"/>
      <p:bldP spid="1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05231"/>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8" name="Rounded Rectangle 7">
            <a:extLst>
              <a:ext uri="{FF2B5EF4-FFF2-40B4-BE49-F238E27FC236}">
                <a16:creationId xmlns:a16="http://schemas.microsoft.com/office/drawing/2014/main" id="{4A9AC940-A0DF-4D15-A463-2AB1B8F3EDA8}"/>
              </a:ext>
            </a:extLst>
          </p:cNvPr>
          <p:cNvSpPr/>
          <p:nvPr/>
        </p:nvSpPr>
        <p:spPr>
          <a:xfrm>
            <a:off x="1254432" y="2585560"/>
            <a:ext cx="1713925" cy="81183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B0502020202020204" pitchFamily="34" charset="0"/>
              </a:rPr>
              <a:t>real</a:t>
            </a:r>
            <a:r>
              <a:rPr lang="en-GB" sz="2400" b="1" dirty="0">
                <a:solidFill>
                  <a:srgbClr val="FF6600"/>
                </a:solidFill>
                <a:latin typeface="Century Gothic" panose="020B0502020202020204" pitchFamily="34" charset="0"/>
              </a:rPr>
              <a:t>ity</a:t>
            </a:r>
            <a:endParaRPr kumimoji="0" lang="en-GB" sz="3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9" name="Rounded Rectangle 8">
            <a:extLst>
              <a:ext uri="{FF2B5EF4-FFF2-40B4-BE49-F238E27FC236}">
                <a16:creationId xmlns:a16="http://schemas.microsoft.com/office/drawing/2014/main" id="{82F9D08B-004B-4049-9E6E-00672FFFC1F1}"/>
              </a:ext>
            </a:extLst>
          </p:cNvPr>
          <p:cNvSpPr/>
          <p:nvPr/>
        </p:nvSpPr>
        <p:spPr>
          <a:xfrm>
            <a:off x="1250017" y="3854156"/>
            <a:ext cx="1713925" cy="81183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B0502020202020204" pitchFamily="34" charset="0"/>
              </a:rPr>
              <a:t>curios</a:t>
            </a:r>
            <a:r>
              <a:rPr lang="en-GB" sz="2400" b="1" dirty="0">
                <a:solidFill>
                  <a:srgbClr val="FF6600"/>
                </a:solidFill>
                <a:latin typeface="Century Gothic" panose="020B0502020202020204" pitchFamily="34" charset="0"/>
              </a:rPr>
              <a:t>ity</a:t>
            </a:r>
            <a:endParaRPr kumimoji="0" lang="en-GB" sz="3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1BAEED7D-995B-4BC5-88EA-FC6A8AF55EB5}"/>
              </a:ext>
            </a:extLst>
          </p:cNvPr>
          <p:cNvSpPr txBox="1"/>
          <p:nvPr/>
        </p:nvSpPr>
        <p:spPr>
          <a:xfrm>
            <a:off x="1073624" y="1172359"/>
            <a:ext cx="10044752" cy="58477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¿Cómo se dice en español?</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ounded Rectangle 10">
            <a:extLst>
              <a:ext uri="{FF2B5EF4-FFF2-40B4-BE49-F238E27FC236}">
                <a16:creationId xmlns:a16="http://schemas.microsoft.com/office/drawing/2014/main" id="{DA41DD3D-AD84-4F29-85CC-7A91B33316DF}"/>
              </a:ext>
            </a:extLst>
          </p:cNvPr>
          <p:cNvSpPr/>
          <p:nvPr/>
        </p:nvSpPr>
        <p:spPr>
          <a:xfrm>
            <a:off x="3968996" y="2594880"/>
            <a:ext cx="2087246" cy="79688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err="1">
                <a:solidFill>
                  <a:srgbClr val="4472C4">
                    <a:lumMod val="50000"/>
                  </a:srgbClr>
                </a:solidFill>
                <a:latin typeface="Century Gothic" panose="020B0502020202020204" pitchFamily="34" charset="0"/>
              </a:rPr>
              <a:t>real</a:t>
            </a:r>
            <a:r>
              <a:rPr lang="en-GB" sz="2800" b="1" dirty="0" err="1">
                <a:solidFill>
                  <a:srgbClr val="EA5F00"/>
                </a:solidFill>
                <a:latin typeface="Century Gothic" panose="020B0502020202020204" pitchFamily="34" charset="0"/>
              </a:rPr>
              <a:t>idad</a:t>
            </a:r>
            <a:endPar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12" name="Rounded Rectangle 11">
            <a:extLst>
              <a:ext uri="{FF2B5EF4-FFF2-40B4-BE49-F238E27FC236}">
                <a16:creationId xmlns:a16="http://schemas.microsoft.com/office/drawing/2014/main" id="{7C8D9DE7-17E6-45F9-8A20-8CEA0C476F59}"/>
              </a:ext>
            </a:extLst>
          </p:cNvPr>
          <p:cNvSpPr/>
          <p:nvPr/>
        </p:nvSpPr>
        <p:spPr>
          <a:xfrm>
            <a:off x="3982768" y="3861629"/>
            <a:ext cx="2050870" cy="79688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err="1">
                <a:solidFill>
                  <a:srgbClr val="4472C4">
                    <a:lumMod val="50000"/>
                  </a:srgbClr>
                </a:solidFill>
                <a:latin typeface="Century Gothic" panose="020B0502020202020204" pitchFamily="34" charset="0"/>
              </a:rPr>
              <a:t>curios</a:t>
            </a:r>
            <a:r>
              <a:rPr lang="en-GB" sz="2800" b="1" dirty="0" err="1">
                <a:solidFill>
                  <a:srgbClr val="EA5F00"/>
                </a:solidFill>
                <a:latin typeface="Century Gothic" panose="020B0502020202020204" pitchFamily="34" charset="0"/>
              </a:rPr>
              <a:t>idad</a:t>
            </a:r>
            <a:endPar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3" name="CuadroTexto 2">
            <a:extLst>
              <a:ext uri="{FF2B5EF4-FFF2-40B4-BE49-F238E27FC236}">
                <a16:creationId xmlns:a16="http://schemas.microsoft.com/office/drawing/2014/main" id="{D8B3825B-5550-4943-9E71-E8C01ACA5B3C}"/>
              </a:ext>
            </a:extLst>
          </p:cNvPr>
          <p:cNvSpPr txBox="1"/>
          <p:nvPr/>
        </p:nvSpPr>
        <p:spPr>
          <a:xfrm>
            <a:off x="132398" y="1789940"/>
            <a:ext cx="11553389" cy="461665"/>
          </a:xfrm>
          <a:prstGeom prst="rect">
            <a:avLst/>
          </a:prstGeom>
          <a:noFill/>
        </p:spPr>
        <p:txBody>
          <a:bodyPr wrap="square" rtlCol="0">
            <a:spAutoFit/>
          </a:bodyPr>
          <a:lstStyle/>
          <a:p>
            <a:r>
              <a:rPr lang="es-ES" sz="2400" dirty="0">
                <a:solidFill>
                  <a:schemeClr val="accent5">
                    <a:lumMod val="50000"/>
                  </a:schemeClr>
                </a:solidFill>
              </a:rPr>
              <a:t>In </a:t>
            </a:r>
            <a:r>
              <a:rPr lang="es-ES" sz="2400" dirty="0" err="1">
                <a:solidFill>
                  <a:schemeClr val="accent5">
                    <a:lumMod val="50000"/>
                  </a:schemeClr>
                </a:solidFill>
              </a:rPr>
              <a:t>Spanish</a:t>
            </a:r>
            <a:r>
              <a:rPr lang="es-ES" sz="2400" dirty="0">
                <a:solidFill>
                  <a:schemeClr val="accent5">
                    <a:lumMod val="50000"/>
                  </a:schemeClr>
                </a:solidFill>
              </a:rPr>
              <a:t> </a:t>
            </a:r>
            <a:r>
              <a:rPr lang="es-ES" sz="2400" dirty="0" err="1">
                <a:solidFill>
                  <a:schemeClr val="accent5">
                    <a:lumMod val="50000"/>
                  </a:schemeClr>
                </a:solidFill>
              </a:rPr>
              <a:t>the</a:t>
            </a:r>
            <a:r>
              <a:rPr lang="es-ES" sz="2400" dirty="0">
                <a:solidFill>
                  <a:schemeClr val="accent5">
                    <a:lumMod val="50000"/>
                  </a:schemeClr>
                </a:solidFill>
              </a:rPr>
              <a:t> </a:t>
            </a:r>
            <a:r>
              <a:rPr lang="en-GB" sz="2400" dirty="0">
                <a:solidFill>
                  <a:schemeClr val="accent5">
                    <a:lumMod val="50000"/>
                  </a:schemeClr>
                </a:solidFill>
              </a:rPr>
              <a:t>-</a:t>
            </a:r>
            <a:r>
              <a:rPr lang="en-GB" sz="2400" b="1" dirty="0" err="1">
                <a:solidFill>
                  <a:schemeClr val="accent5">
                    <a:lumMod val="50000"/>
                  </a:schemeClr>
                </a:solidFill>
              </a:rPr>
              <a:t>ity</a:t>
            </a:r>
            <a:r>
              <a:rPr lang="en-GB" sz="2400" dirty="0">
                <a:solidFill>
                  <a:schemeClr val="accent5">
                    <a:lumMod val="50000"/>
                  </a:schemeClr>
                </a:solidFill>
              </a:rPr>
              <a:t> at the end of an English word often changes to –</a:t>
            </a:r>
            <a:r>
              <a:rPr lang="en-GB" sz="2400" b="1" dirty="0" err="1">
                <a:solidFill>
                  <a:schemeClr val="accent5">
                    <a:lumMod val="50000"/>
                  </a:schemeClr>
                </a:solidFill>
              </a:rPr>
              <a:t>idad</a:t>
            </a:r>
            <a:r>
              <a:rPr lang="en-GB" sz="2400" b="1" dirty="0">
                <a:solidFill>
                  <a:schemeClr val="accent5">
                    <a:lumMod val="50000"/>
                  </a:schemeClr>
                </a:solidFill>
              </a:rPr>
              <a:t>.</a:t>
            </a:r>
            <a:endParaRPr lang="en-GB" sz="2400" dirty="0">
              <a:solidFill>
                <a:schemeClr val="accent5">
                  <a:lumMod val="50000"/>
                </a:schemeClr>
              </a:solidFill>
            </a:endParaRPr>
          </a:p>
        </p:txBody>
      </p:sp>
      <p:sp>
        <p:nvSpPr>
          <p:cNvPr id="7" name="Llamada rectangular redondeada 6">
            <a:extLst>
              <a:ext uri="{FF2B5EF4-FFF2-40B4-BE49-F238E27FC236}">
                <a16:creationId xmlns:a16="http://schemas.microsoft.com/office/drawing/2014/main" id="{6E3F8007-EEB6-9644-AB59-328E8E79C333}"/>
              </a:ext>
            </a:extLst>
          </p:cNvPr>
          <p:cNvSpPr/>
          <p:nvPr/>
        </p:nvSpPr>
        <p:spPr>
          <a:xfrm>
            <a:off x="6341600" y="2456418"/>
            <a:ext cx="5339772" cy="897753"/>
          </a:xfrm>
          <a:prstGeom prst="wedgeRoundRectCallout">
            <a:avLst>
              <a:gd name="adj1" fmla="val -55868"/>
              <a:gd name="adj2" fmla="val -9221"/>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These nouns can be created by adding –</a:t>
            </a:r>
            <a:r>
              <a:rPr lang="en-GB" sz="2000" b="1" dirty="0" err="1">
                <a:solidFill>
                  <a:schemeClr val="accent5">
                    <a:lumMod val="50000"/>
                  </a:schemeClr>
                </a:solidFill>
                <a:latin typeface="Century Gothic" panose="020B0502020202020204" pitchFamily="34" charset="0"/>
              </a:rPr>
              <a:t>idad</a:t>
            </a:r>
            <a:r>
              <a:rPr lang="en-GB" sz="2000" dirty="0">
                <a:solidFill>
                  <a:schemeClr val="accent5">
                    <a:lumMod val="50000"/>
                  </a:schemeClr>
                </a:solidFill>
                <a:latin typeface="Century Gothic" panose="020B0502020202020204" pitchFamily="34" charset="0"/>
              </a:rPr>
              <a:t> on to singular adjectives.</a:t>
            </a:r>
          </a:p>
          <a:p>
            <a:pPr algn="ctr"/>
            <a:r>
              <a:rPr lang="en-GB" sz="2000" b="1" dirty="0">
                <a:solidFill>
                  <a:schemeClr val="accent5">
                    <a:lumMod val="50000"/>
                  </a:schemeClr>
                </a:solidFill>
                <a:latin typeface="Century Gothic" panose="020B0502020202020204" pitchFamily="34" charset="0"/>
              </a:rPr>
              <a:t>e.g. real-&gt; </a:t>
            </a:r>
            <a:r>
              <a:rPr lang="en-GB" sz="2000" b="1" dirty="0" err="1">
                <a:solidFill>
                  <a:schemeClr val="accent5">
                    <a:lumMod val="50000"/>
                  </a:schemeClr>
                </a:solidFill>
                <a:latin typeface="Century Gothic" panose="020B0502020202020204" pitchFamily="34" charset="0"/>
              </a:rPr>
              <a:t>realidad</a:t>
            </a:r>
            <a:endParaRPr lang="es-GB" sz="2000">
              <a:solidFill>
                <a:schemeClr val="accent5">
                  <a:lumMod val="50000"/>
                </a:schemeClr>
              </a:solidFill>
            </a:endParaRPr>
          </a:p>
        </p:txBody>
      </p:sp>
      <p:sp>
        <p:nvSpPr>
          <p:cNvPr id="19" name="CuadroTexto 18">
            <a:extLst>
              <a:ext uri="{FF2B5EF4-FFF2-40B4-BE49-F238E27FC236}">
                <a16:creationId xmlns:a16="http://schemas.microsoft.com/office/drawing/2014/main" id="{8DDFF4DF-0911-6E47-BA7F-C12527A88EFF}"/>
              </a:ext>
            </a:extLst>
          </p:cNvPr>
          <p:cNvSpPr txBox="1"/>
          <p:nvPr/>
        </p:nvSpPr>
        <p:spPr>
          <a:xfrm>
            <a:off x="347014" y="5567249"/>
            <a:ext cx="11497972" cy="461665"/>
          </a:xfrm>
          <a:prstGeom prst="rect">
            <a:avLst/>
          </a:prstGeom>
          <a:noFill/>
        </p:spPr>
        <p:txBody>
          <a:bodyPr wrap="square" rtlCol="0">
            <a:spAutoFit/>
          </a:bodyPr>
          <a:lstStyle/>
          <a:p>
            <a:r>
              <a:rPr lang="en-US" sz="2400" dirty="0">
                <a:solidFill>
                  <a:srgbClr val="4472C4">
                    <a:lumMod val="50000"/>
                  </a:srgbClr>
                </a:solidFill>
              </a:rPr>
              <a:t>All –</a:t>
            </a:r>
            <a:r>
              <a:rPr lang="en-US" sz="2400" b="1" dirty="0" err="1">
                <a:solidFill>
                  <a:srgbClr val="4472C4">
                    <a:lumMod val="50000"/>
                  </a:srgbClr>
                </a:solidFill>
              </a:rPr>
              <a:t>idad</a:t>
            </a:r>
            <a:r>
              <a:rPr lang="en-US" sz="2400" dirty="0">
                <a:solidFill>
                  <a:srgbClr val="4472C4">
                    <a:lumMod val="50000"/>
                  </a:srgbClr>
                </a:solidFill>
              </a:rPr>
              <a:t> words have final syllable stress but do </a:t>
            </a:r>
            <a:r>
              <a:rPr lang="en-US" sz="2400" b="1" dirty="0">
                <a:solidFill>
                  <a:srgbClr val="4472C4">
                    <a:lumMod val="50000"/>
                  </a:srgbClr>
                </a:solidFill>
              </a:rPr>
              <a:t>not</a:t>
            </a:r>
            <a:r>
              <a:rPr lang="en-US" sz="2400" dirty="0">
                <a:solidFill>
                  <a:srgbClr val="4472C4">
                    <a:lumMod val="50000"/>
                  </a:srgbClr>
                </a:solidFill>
              </a:rPr>
              <a:t> need a written accent.</a:t>
            </a:r>
          </a:p>
        </p:txBody>
      </p:sp>
      <p:sp>
        <p:nvSpPr>
          <p:cNvPr id="21" name="Llamada rectangular redondeada 6">
            <a:extLst>
              <a:ext uri="{FF2B5EF4-FFF2-40B4-BE49-F238E27FC236}">
                <a16:creationId xmlns:a16="http://schemas.microsoft.com/office/drawing/2014/main" id="{EF532F4A-E301-614D-A817-169CF0BC3E51}"/>
              </a:ext>
            </a:extLst>
          </p:cNvPr>
          <p:cNvSpPr/>
          <p:nvPr/>
        </p:nvSpPr>
        <p:spPr>
          <a:xfrm>
            <a:off x="6337185" y="3740669"/>
            <a:ext cx="5348602" cy="1670915"/>
          </a:xfrm>
          <a:prstGeom prst="wedgeRoundRectCallout">
            <a:avLst>
              <a:gd name="adj1" fmla="val -55868"/>
              <a:gd name="adj2" fmla="val -9221"/>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For adjectives ending in a vowel, we must first remove the final vowel before adding </a:t>
            </a:r>
            <a:r>
              <a:rPr lang="en-GB" sz="2000" b="1" dirty="0">
                <a:solidFill>
                  <a:schemeClr val="accent5">
                    <a:lumMod val="50000"/>
                  </a:schemeClr>
                </a:solidFill>
                <a:latin typeface="Century Gothic" panose="020B0502020202020204" pitchFamily="34" charset="0"/>
              </a:rPr>
              <a:t>–</a:t>
            </a:r>
            <a:r>
              <a:rPr lang="en-GB" sz="2000" b="1" dirty="0" err="1">
                <a:solidFill>
                  <a:schemeClr val="accent5">
                    <a:lumMod val="50000"/>
                  </a:schemeClr>
                </a:solidFill>
                <a:latin typeface="Century Gothic" panose="020B0502020202020204" pitchFamily="34" charset="0"/>
              </a:rPr>
              <a:t>idad</a:t>
            </a:r>
            <a:endParaRPr lang="en-GB" sz="2000" b="1" dirty="0">
              <a:solidFill>
                <a:schemeClr val="accent5">
                  <a:lumMod val="50000"/>
                </a:schemeClr>
              </a:solidFill>
              <a:latin typeface="Century Gothic" panose="020B0502020202020204" pitchFamily="34" charset="0"/>
            </a:endParaRPr>
          </a:p>
          <a:p>
            <a:pPr algn="ctr"/>
            <a:r>
              <a:rPr lang="en-GB" sz="2000" b="1" dirty="0">
                <a:solidFill>
                  <a:schemeClr val="accent5">
                    <a:lumMod val="50000"/>
                  </a:schemeClr>
                </a:solidFill>
                <a:latin typeface="Century Gothic" panose="020B0502020202020204" pitchFamily="34" charset="0"/>
              </a:rPr>
              <a:t>e.g. curioso -&gt; curios -&gt; </a:t>
            </a:r>
            <a:r>
              <a:rPr lang="en-GB" sz="2000" b="1" dirty="0" err="1">
                <a:solidFill>
                  <a:schemeClr val="accent5">
                    <a:lumMod val="50000"/>
                  </a:schemeClr>
                </a:solidFill>
                <a:latin typeface="Century Gothic" panose="020B0502020202020204" pitchFamily="34" charset="0"/>
              </a:rPr>
              <a:t>curiosidad</a:t>
            </a:r>
            <a:endParaRPr lang="es-GB" sz="2000" dirty="0">
              <a:solidFill>
                <a:schemeClr val="accent5">
                  <a:lumMod val="50000"/>
                </a:schemeClr>
              </a:solidFill>
            </a:endParaRPr>
          </a:p>
        </p:txBody>
      </p:sp>
    </p:spTree>
    <p:extLst>
      <p:ext uri="{BB962C8B-B14F-4D97-AF65-F5344CB8AC3E}">
        <p14:creationId xmlns:p14="http://schemas.microsoft.com/office/powerpoint/2010/main" val="347532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animBg="1"/>
      <p:bldP spid="12" grpId="0" animBg="1"/>
      <p:bldP spid="3" grpId="0"/>
      <p:bldP spid="7" grpId="0" animBg="1"/>
      <p:bldP spid="19" grpId="0"/>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6" name="Rounded Rectangle 28">
            <a:extLst>
              <a:ext uri="{FF2B5EF4-FFF2-40B4-BE49-F238E27FC236}">
                <a16:creationId xmlns:a16="http://schemas.microsoft.com/office/drawing/2014/main" id="{DA54ED3C-9972-4743-B9EB-47C0AF6D0DF0}"/>
              </a:ext>
            </a:extLst>
          </p:cNvPr>
          <p:cNvSpPr/>
          <p:nvPr/>
        </p:nvSpPr>
        <p:spPr>
          <a:xfrm>
            <a:off x="3076398" y="4179933"/>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s-ES" sz="28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capacidad</a:t>
            </a:r>
          </a:p>
        </p:txBody>
      </p:sp>
      <p:sp>
        <p:nvSpPr>
          <p:cNvPr id="8" name="Rounded Rectangle 29">
            <a:extLst>
              <a:ext uri="{FF2B5EF4-FFF2-40B4-BE49-F238E27FC236}">
                <a16:creationId xmlns:a16="http://schemas.microsoft.com/office/drawing/2014/main" id="{9DFC5361-BC57-4488-B2E8-77966F6AFC15}"/>
              </a:ext>
            </a:extLst>
          </p:cNvPr>
          <p:cNvSpPr/>
          <p:nvPr/>
        </p:nvSpPr>
        <p:spPr>
          <a:xfrm>
            <a:off x="6116377" y="4179933"/>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rgbClr val="4472C4">
                    <a:lumMod val="50000"/>
                  </a:srgbClr>
                </a:solidFill>
                <a:latin typeface="Century Gothic" panose="020F0302020204030204"/>
              </a:rPr>
              <a:t>originalidad</a:t>
            </a:r>
            <a:endParaRPr kumimoji="0" lang="es-ES" sz="28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30">
            <a:extLst>
              <a:ext uri="{FF2B5EF4-FFF2-40B4-BE49-F238E27FC236}">
                <a16:creationId xmlns:a16="http://schemas.microsoft.com/office/drawing/2014/main" id="{C451ED4F-357F-4FA8-AAD2-243EE0D834A6}"/>
              </a:ext>
            </a:extLst>
          </p:cNvPr>
          <p:cNvSpPr/>
          <p:nvPr/>
        </p:nvSpPr>
        <p:spPr>
          <a:xfrm>
            <a:off x="9156356" y="4179933"/>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s-ES" sz="28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nacionalidad</a:t>
            </a:r>
          </a:p>
        </p:txBody>
      </p:sp>
      <p:sp>
        <p:nvSpPr>
          <p:cNvPr id="10" name="Rounded Rectangle 31">
            <a:extLst>
              <a:ext uri="{FF2B5EF4-FFF2-40B4-BE49-F238E27FC236}">
                <a16:creationId xmlns:a16="http://schemas.microsoft.com/office/drawing/2014/main" id="{313C8925-9DFF-429C-97B9-006FC2B46113}"/>
              </a:ext>
            </a:extLst>
          </p:cNvPr>
          <p:cNvSpPr/>
          <p:nvPr/>
        </p:nvSpPr>
        <p:spPr>
          <a:xfrm>
            <a:off x="3138589" y="260396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rgbClr val="4472C4">
                    <a:lumMod val="50000"/>
                  </a:srgbClr>
                </a:solidFill>
              </a:rPr>
              <a:t>intensidad</a:t>
            </a:r>
            <a:endParaRPr kumimoji="0" lang="es-ES" sz="28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11" name="Rounded Rectangle 32">
            <a:extLst>
              <a:ext uri="{FF2B5EF4-FFF2-40B4-BE49-F238E27FC236}">
                <a16:creationId xmlns:a16="http://schemas.microsoft.com/office/drawing/2014/main" id="{C44C30F5-F9D4-4244-BF8F-9C448327AA50}"/>
              </a:ext>
            </a:extLst>
          </p:cNvPr>
          <p:cNvSpPr/>
          <p:nvPr/>
        </p:nvSpPr>
        <p:spPr>
          <a:xfrm>
            <a:off x="6175547" y="260396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rgbClr val="4472C4">
                    <a:lumMod val="50000"/>
                  </a:srgbClr>
                </a:solidFill>
              </a:rPr>
              <a:t>humanidad</a:t>
            </a:r>
            <a:endParaRPr kumimoji="0" lang="es-ES" sz="28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12" name="Rounded Rectangle 33">
            <a:extLst>
              <a:ext uri="{FF2B5EF4-FFF2-40B4-BE49-F238E27FC236}">
                <a16:creationId xmlns:a16="http://schemas.microsoft.com/office/drawing/2014/main" id="{65DDCFBE-2289-4215-8736-467497F04742}"/>
              </a:ext>
            </a:extLst>
          </p:cNvPr>
          <p:cNvSpPr/>
          <p:nvPr/>
        </p:nvSpPr>
        <p:spPr>
          <a:xfrm>
            <a:off x="9156356" y="260396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rgbClr val="4472C4">
                    <a:lumMod val="50000"/>
                  </a:srgbClr>
                </a:solidFill>
              </a:rPr>
              <a:t>positividad</a:t>
            </a:r>
          </a:p>
        </p:txBody>
      </p:sp>
      <p:sp>
        <p:nvSpPr>
          <p:cNvPr id="13" name="Rounded Rectangle 34">
            <a:extLst>
              <a:ext uri="{FF2B5EF4-FFF2-40B4-BE49-F238E27FC236}">
                <a16:creationId xmlns:a16="http://schemas.microsoft.com/office/drawing/2014/main" id="{BBE30B9F-DA43-4732-B0B4-2AD35A641FD9}"/>
              </a:ext>
            </a:extLst>
          </p:cNvPr>
          <p:cNvSpPr/>
          <p:nvPr/>
        </p:nvSpPr>
        <p:spPr>
          <a:xfrm>
            <a:off x="157780" y="260396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rgbClr val="4472C4">
                    <a:lumMod val="50000"/>
                  </a:srgbClr>
                </a:solidFill>
              </a:rPr>
              <a:t>tranquilidad</a:t>
            </a:r>
            <a:endParaRPr kumimoji="0" lang="es-ES" sz="2800" b="1" i="0" u="none" strike="noStrike" kern="1200" cap="none" spc="0" normalizeH="0" baseline="0" dirty="0">
              <a:ln>
                <a:noFill/>
              </a:ln>
              <a:solidFill>
                <a:srgbClr val="4472C4">
                  <a:lumMod val="50000"/>
                </a:srgbClr>
              </a:solidFill>
              <a:effectLst/>
              <a:uLnTx/>
              <a:uFillTx/>
              <a:latin typeface="Century Gothic" panose="020F0302020204030204"/>
            </a:endParaRPr>
          </a:p>
        </p:txBody>
      </p:sp>
      <p:sp>
        <p:nvSpPr>
          <p:cNvPr id="14" name="Rounded Rectangle 35">
            <a:extLst>
              <a:ext uri="{FF2B5EF4-FFF2-40B4-BE49-F238E27FC236}">
                <a16:creationId xmlns:a16="http://schemas.microsoft.com/office/drawing/2014/main" id="{8FEF6DFC-DD93-4216-B2D0-4A39B58CB459}"/>
              </a:ext>
            </a:extLst>
          </p:cNvPr>
          <p:cNvSpPr/>
          <p:nvPr/>
        </p:nvSpPr>
        <p:spPr>
          <a:xfrm>
            <a:off x="82286" y="413845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rgbClr val="4472C4">
                    <a:lumMod val="50000"/>
                  </a:srgbClr>
                </a:solidFill>
              </a:rPr>
              <a:t>especialidad</a:t>
            </a:r>
            <a:endParaRPr kumimoji="0" lang="es-ES" sz="28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15" name="Rounded Rectangle 2">
            <a:extLst>
              <a:ext uri="{FF2B5EF4-FFF2-40B4-BE49-F238E27FC236}">
                <a16:creationId xmlns:a16="http://schemas.microsoft.com/office/drawing/2014/main" id="{6C2FE606-4EC9-4DF8-BBEB-2EABD9CAF38E}"/>
              </a:ext>
            </a:extLst>
          </p:cNvPr>
          <p:cNvSpPr/>
          <p:nvPr/>
        </p:nvSpPr>
        <p:spPr>
          <a:xfrm>
            <a:off x="3163019" y="4332561"/>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B0502020202020204" pitchFamily="34" charset="0"/>
              </a:rPr>
              <a:t>capacity</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6" name="Rounded Rectangle 7">
            <a:extLst>
              <a:ext uri="{FF2B5EF4-FFF2-40B4-BE49-F238E27FC236}">
                <a16:creationId xmlns:a16="http://schemas.microsoft.com/office/drawing/2014/main" id="{512DE2BD-4C7C-4C90-88CA-59B48440D77B}"/>
              </a:ext>
            </a:extLst>
          </p:cNvPr>
          <p:cNvSpPr/>
          <p:nvPr/>
        </p:nvSpPr>
        <p:spPr>
          <a:xfrm>
            <a:off x="6214156" y="4332561"/>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originality</a:t>
            </a:r>
          </a:p>
        </p:txBody>
      </p:sp>
      <p:sp>
        <p:nvSpPr>
          <p:cNvPr id="17" name="Rounded Rectangle 8">
            <a:extLst>
              <a:ext uri="{FF2B5EF4-FFF2-40B4-BE49-F238E27FC236}">
                <a16:creationId xmlns:a16="http://schemas.microsoft.com/office/drawing/2014/main" id="{AEE5206B-1437-455A-9113-564BEE0C9651}"/>
              </a:ext>
            </a:extLst>
          </p:cNvPr>
          <p:cNvSpPr/>
          <p:nvPr/>
        </p:nvSpPr>
        <p:spPr>
          <a:xfrm>
            <a:off x="9269035" y="4291084"/>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4472C4">
                    <a:lumMod val="50000"/>
                  </a:srgbClr>
                </a:solidFill>
                <a:latin typeface="Century Gothic" panose="020B0502020202020204" pitchFamily="34" charset="0"/>
              </a:rPr>
              <a:t>nationality</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18" name="Rounded Rectangle 9">
            <a:extLst>
              <a:ext uri="{FF2B5EF4-FFF2-40B4-BE49-F238E27FC236}">
                <a16:creationId xmlns:a16="http://schemas.microsoft.com/office/drawing/2014/main" id="{92712090-2516-4762-8EE4-460D29623BDA}"/>
              </a:ext>
            </a:extLst>
          </p:cNvPr>
          <p:cNvSpPr/>
          <p:nvPr/>
        </p:nvSpPr>
        <p:spPr>
          <a:xfrm>
            <a:off x="3176749" y="2759978"/>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intensity</a:t>
            </a:r>
          </a:p>
        </p:txBody>
      </p:sp>
      <p:sp>
        <p:nvSpPr>
          <p:cNvPr id="19" name="Rounded Rectangle 10">
            <a:extLst>
              <a:ext uri="{FF2B5EF4-FFF2-40B4-BE49-F238E27FC236}">
                <a16:creationId xmlns:a16="http://schemas.microsoft.com/office/drawing/2014/main" id="{C1912DE9-BA3A-4FE3-A08A-3E20D13DE407}"/>
              </a:ext>
            </a:extLst>
          </p:cNvPr>
          <p:cNvSpPr/>
          <p:nvPr/>
        </p:nvSpPr>
        <p:spPr>
          <a:xfrm>
            <a:off x="6273326" y="2756594"/>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humanity</a:t>
            </a:r>
          </a:p>
        </p:txBody>
      </p:sp>
      <p:sp>
        <p:nvSpPr>
          <p:cNvPr id="20" name="Rounded Rectangle 11">
            <a:extLst>
              <a:ext uri="{FF2B5EF4-FFF2-40B4-BE49-F238E27FC236}">
                <a16:creationId xmlns:a16="http://schemas.microsoft.com/office/drawing/2014/main" id="{9D106075-3F45-4998-9FC6-3B28CC5E2AFA}"/>
              </a:ext>
            </a:extLst>
          </p:cNvPr>
          <p:cNvSpPr/>
          <p:nvPr/>
        </p:nvSpPr>
        <p:spPr>
          <a:xfrm>
            <a:off x="9269035" y="2719544"/>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positivity</a:t>
            </a:r>
          </a:p>
        </p:txBody>
      </p:sp>
      <p:sp>
        <p:nvSpPr>
          <p:cNvPr id="21" name="Rounded Rectangle 12">
            <a:extLst>
              <a:ext uri="{FF2B5EF4-FFF2-40B4-BE49-F238E27FC236}">
                <a16:creationId xmlns:a16="http://schemas.microsoft.com/office/drawing/2014/main" id="{6B6AB8E9-5485-489E-84A0-6A0CB7BD653C}"/>
              </a:ext>
            </a:extLst>
          </p:cNvPr>
          <p:cNvSpPr/>
          <p:nvPr/>
        </p:nvSpPr>
        <p:spPr>
          <a:xfrm>
            <a:off x="255559" y="2756594"/>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tranquility</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2" name="Rounded Rectangle 13">
            <a:extLst>
              <a:ext uri="{FF2B5EF4-FFF2-40B4-BE49-F238E27FC236}">
                <a16:creationId xmlns:a16="http://schemas.microsoft.com/office/drawing/2014/main" id="{70C1C4B0-F9E0-4EC1-95C9-3C67E68DE886}"/>
              </a:ext>
            </a:extLst>
          </p:cNvPr>
          <p:cNvSpPr/>
          <p:nvPr/>
        </p:nvSpPr>
        <p:spPr>
          <a:xfrm>
            <a:off x="180065" y="4291084"/>
            <a:ext cx="2823411" cy="1308804"/>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especiality</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836979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21"/>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7" restart="whenNotActive" fill="hold" evtFilter="cancelBubble" nodeType="interactiveSeq">
                <p:stCondLst>
                  <p:cond evt="onClick" delay="0">
                    <p:tgtEl>
                      <p:spTgt spid="18"/>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2" restart="whenNotActive" fill="hold" evtFilter="cancelBubble" nodeType="interactiveSeq">
                <p:stCondLst>
                  <p:cond evt="onClick" delay="0">
                    <p:tgtEl>
                      <p:spTgt spid="19"/>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7" restart="whenNotActive" fill="hold" evtFilter="cancelBubble" nodeType="interactiveSeq">
                <p:stCondLst>
                  <p:cond evt="onClick" delay="0">
                    <p:tgtEl>
                      <p:spTgt spid="20"/>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2" restart="whenNotActive" fill="hold" evtFilter="cancelBubble" nodeType="interactiveSeq">
                <p:stCondLst>
                  <p:cond evt="onClick" delay="0">
                    <p:tgtEl>
                      <p:spTgt spid="6"/>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1" nodeType="clickEffect">
                                  <p:stCondLst>
                                    <p:cond delay="0"/>
                                  </p:stCondLst>
                                  <p:childTnLst>
                                    <p:set>
                                      <p:cBhvr>
                                        <p:cTn id="51"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9"/>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1" nodeType="click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grpId="1" nodeType="clickEffect">
                                  <p:stCondLst>
                                    <p:cond delay="0"/>
                                  </p:stCondLst>
                                  <p:childTnLst>
                                    <p:set>
                                      <p:cBhvr>
                                        <p:cTn id="61"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62" restart="whenNotActive" fill="hold" evtFilter="cancelBubble" nodeType="interactiveSeq">
                <p:stCondLst>
                  <p:cond evt="onClick" delay="0">
                    <p:tgtEl>
                      <p:spTgt spid="14"/>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grpId="1" nodeType="clickEffect">
                                  <p:stCondLst>
                                    <p:cond delay="0"/>
                                  </p:stCondLst>
                                  <p:childTnLst>
                                    <p:set>
                                      <p:cBhvr>
                                        <p:cTn id="71"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72" restart="whenNotActive" fill="hold" evtFilter="cancelBubble" nodeType="interactiveSeq">
                <p:stCondLst>
                  <p:cond evt="onClick" delay="0">
                    <p:tgtEl>
                      <p:spTgt spid="11"/>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1" nodeType="clickEffect">
                                  <p:stCondLst>
                                    <p:cond delay="0"/>
                                  </p:stCondLst>
                                  <p:childTnLst>
                                    <p:set>
                                      <p:cBhvr>
                                        <p:cTn id="76"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77" restart="whenNotActive" fill="hold" evtFilter="cancelBubble" nodeType="interactiveSeq">
                <p:stCondLst>
                  <p:cond evt="onClick" delay="0">
                    <p:tgtEl>
                      <p:spTgt spid="12"/>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grpId="1" nodeType="clickEffect">
                                  <p:stCondLst>
                                    <p:cond delay="0"/>
                                  </p:stCondLst>
                                  <p:childTnLst>
                                    <p:set>
                                      <p:cBhvr>
                                        <p:cTn id="81"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childTnLst>
        </p:cTn>
      </p:par>
    </p:tnLst>
    <p:bldLst>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5F1F6D-F023-444E-AC03-70BC28871657}"/>
              </a:ext>
            </a:extLst>
          </p:cNvPr>
          <p:cNvSpPr>
            <a:spLocks noGrp="1"/>
          </p:cNvSpPr>
          <p:nvPr>
            <p:ph type="title"/>
          </p:nvPr>
        </p:nvSpPr>
        <p:spPr>
          <a:xfrm>
            <a:off x="263858" y="258166"/>
            <a:ext cx="9046398" cy="1021876"/>
          </a:xfrm>
        </p:spPr>
        <p:txBody>
          <a:bodyPr>
            <a:normAutofit/>
          </a:bodyPr>
          <a:lstStyle/>
          <a:p>
            <a:r>
              <a:rPr lang="es-GB" sz="2200" b="1" dirty="0"/>
              <a:t>Remember: </a:t>
            </a:r>
            <a:br>
              <a:rPr lang="es-GB" sz="2200" b="1" dirty="0"/>
            </a:br>
            <a:r>
              <a:rPr lang="es-ES" sz="2200" b="1" dirty="0"/>
              <a:t>Rule #1: </a:t>
            </a:r>
            <a:r>
              <a:rPr lang="es-ES" sz="2200" b="1" dirty="0" err="1"/>
              <a:t>if</a:t>
            </a:r>
            <a:r>
              <a:rPr lang="es-ES" sz="2200" b="1" dirty="0"/>
              <a:t> stress </a:t>
            </a:r>
            <a:r>
              <a:rPr lang="es-ES" sz="2200" b="1" dirty="0" err="1"/>
              <a:t>is</a:t>
            </a:r>
            <a:r>
              <a:rPr lang="es-ES" sz="2200" b="1" dirty="0"/>
              <a:t> </a:t>
            </a:r>
            <a:r>
              <a:rPr lang="es-ES" sz="2200" b="1" dirty="0" err="1"/>
              <a:t>on</a:t>
            </a:r>
            <a:r>
              <a:rPr lang="es-ES" sz="2200" b="1" dirty="0"/>
              <a:t> </a:t>
            </a:r>
            <a:r>
              <a:rPr lang="es-ES" sz="2200" b="1" dirty="0" err="1"/>
              <a:t>the</a:t>
            </a:r>
            <a:r>
              <a:rPr lang="es-ES" sz="2200" b="1" dirty="0"/>
              <a:t> final </a:t>
            </a:r>
            <a:r>
              <a:rPr lang="es-ES" sz="2200" b="1" dirty="0" err="1"/>
              <a:t>syllable</a:t>
            </a:r>
            <a:r>
              <a:rPr lang="es-ES" sz="2200" b="1" dirty="0"/>
              <a:t>, and </a:t>
            </a:r>
            <a:r>
              <a:rPr lang="es-ES" sz="2200" b="1" dirty="0" err="1"/>
              <a:t>it</a:t>
            </a:r>
            <a:r>
              <a:rPr lang="es-ES" sz="2200" b="1" dirty="0"/>
              <a:t> </a:t>
            </a:r>
            <a:r>
              <a:rPr lang="es-ES" sz="2200" b="1" dirty="0" err="1"/>
              <a:t>ends</a:t>
            </a:r>
            <a:r>
              <a:rPr lang="es-ES" sz="2200" b="1" dirty="0"/>
              <a:t> in </a:t>
            </a:r>
            <a:r>
              <a:rPr lang="es-ES" sz="2200" b="1" dirty="0" err="1"/>
              <a:t>any</a:t>
            </a:r>
            <a:r>
              <a:rPr lang="es-ES" sz="2200" b="1" dirty="0"/>
              <a:t> </a:t>
            </a:r>
            <a:r>
              <a:rPr lang="es-ES" sz="2200" b="1" dirty="0" err="1"/>
              <a:t>consonant</a:t>
            </a:r>
            <a:r>
              <a:rPr lang="es-ES" sz="2200" b="1" dirty="0"/>
              <a:t> </a:t>
            </a:r>
            <a:r>
              <a:rPr lang="es-ES" sz="2200" b="1" dirty="0" err="1"/>
              <a:t>except</a:t>
            </a:r>
            <a:r>
              <a:rPr lang="es-ES" sz="2200" b="1" dirty="0"/>
              <a:t> ‘n’ </a:t>
            </a:r>
            <a:r>
              <a:rPr lang="es-ES" sz="2200" b="1" dirty="0" err="1"/>
              <a:t>or</a:t>
            </a:r>
            <a:r>
              <a:rPr lang="es-ES" sz="2200" b="1" dirty="0"/>
              <a:t> ‘s’, </a:t>
            </a:r>
            <a:r>
              <a:rPr lang="es-ES" sz="2200" b="1" dirty="0" err="1"/>
              <a:t>then</a:t>
            </a:r>
            <a:r>
              <a:rPr lang="es-ES" sz="2200" b="1" dirty="0"/>
              <a:t> </a:t>
            </a:r>
            <a:r>
              <a:rPr lang="es-ES" sz="2200" b="1" dirty="0" err="1"/>
              <a:t>there</a:t>
            </a:r>
            <a:r>
              <a:rPr lang="es-ES" sz="2200" b="1" dirty="0"/>
              <a:t> </a:t>
            </a:r>
            <a:r>
              <a:rPr lang="es-ES" sz="2200" b="1" dirty="0" err="1"/>
              <a:t>will</a:t>
            </a:r>
            <a:r>
              <a:rPr lang="es-ES" sz="2200" b="1" dirty="0"/>
              <a:t> be no </a:t>
            </a:r>
            <a:r>
              <a:rPr lang="es-ES" sz="2200" b="1" dirty="0" err="1"/>
              <a:t>accent</a:t>
            </a:r>
            <a:r>
              <a:rPr lang="es-ES" sz="2200" b="1" dirty="0"/>
              <a:t>. </a:t>
            </a:r>
            <a:endParaRPr lang="es-GB" sz="2200" b="1" dirty="0"/>
          </a:p>
        </p:txBody>
      </p:sp>
      <p:sp>
        <p:nvSpPr>
          <p:cNvPr id="4" name="Rounded Rectangle 11">
            <a:extLst>
              <a:ext uri="{FF2B5EF4-FFF2-40B4-BE49-F238E27FC236}">
                <a16:creationId xmlns:a16="http://schemas.microsoft.com/office/drawing/2014/main" id="{AD408A56-110A-C740-B203-93D215F66B27}"/>
              </a:ext>
            </a:extLst>
          </p:cNvPr>
          <p:cNvSpPr/>
          <p:nvPr/>
        </p:nvSpPr>
        <p:spPr>
          <a:xfrm>
            <a:off x="9540240" y="258166"/>
            <a:ext cx="238790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5" name="CuadroTexto 4">
            <a:extLst>
              <a:ext uri="{FF2B5EF4-FFF2-40B4-BE49-F238E27FC236}">
                <a16:creationId xmlns:a16="http://schemas.microsoft.com/office/drawing/2014/main" id="{92C5CD22-F160-374F-9879-C80F37A103D0}"/>
              </a:ext>
            </a:extLst>
          </p:cNvPr>
          <p:cNvSpPr txBox="1"/>
          <p:nvPr/>
        </p:nvSpPr>
        <p:spPr>
          <a:xfrm>
            <a:off x="263858" y="1371486"/>
            <a:ext cx="10197022" cy="430887"/>
          </a:xfrm>
          <a:prstGeom prst="rect">
            <a:avLst/>
          </a:prstGeom>
          <a:noFill/>
        </p:spPr>
        <p:txBody>
          <a:bodyPr wrap="none" rtlCol="0">
            <a:spAutoFit/>
          </a:bodyPr>
          <a:lstStyle/>
          <a:p>
            <a:pPr algn="l"/>
            <a:r>
              <a:rPr lang="es-GB" sz="2200" dirty="0">
                <a:solidFill>
                  <a:schemeClr val="accent5">
                    <a:lumMod val="50000"/>
                  </a:schemeClr>
                </a:solidFill>
              </a:rPr>
              <a:t>Escucha las frases y escribe las palabras que no están. ¿Necesitan tilde*?</a:t>
            </a:r>
          </a:p>
        </p:txBody>
      </p:sp>
      <p:sp>
        <p:nvSpPr>
          <p:cNvPr id="6" name="CuadroTexto 5">
            <a:extLst>
              <a:ext uri="{FF2B5EF4-FFF2-40B4-BE49-F238E27FC236}">
                <a16:creationId xmlns:a16="http://schemas.microsoft.com/office/drawing/2014/main" id="{AA32DE86-8B83-5D49-90A4-0756AFE87770}"/>
              </a:ext>
            </a:extLst>
          </p:cNvPr>
          <p:cNvSpPr txBox="1"/>
          <p:nvPr/>
        </p:nvSpPr>
        <p:spPr>
          <a:xfrm>
            <a:off x="845972" y="1935752"/>
            <a:ext cx="11474824" cy="430887"/>
          </a:xfrm>
          <a:prstGeom prst="rect">
            <a:avLst/>
          </a:prstGeom>
          <a:noFill/>
        </p:spPr>
        <p:txBody>
          <a:bodyPr wrap="square" rtlCol="0">
            <a:spAutoFit/>
          </a:bodyPr>
          <a:lstStyle/>
          <a:p>
            <a:r>
              <a:rPr lang="es-ES" sz="2200" dirty="0">
                <a:solidFill>
                  <a:schemeClr val="accent5">
                    <a:lumMod val="50000"/>
                  </a:schemeClr>
                </a:solidFill>
              </a:rPr>
              <a:t>______ mis padres, debo estudiar _________ de empresas en la </a:t>
            </a:r>
            <a:r>
              <a:rPr lang="es-GB" sz="2200" dirty="0">
                <a:solidFill>
                  <a:schemeClr val="accent5">
                    <a:lumMod val="50000"/>
                  </a:schemeClr>
                </a:solidFill>
              </a:rPr>
              <a:t>_</a:t>
            </a:r>
            <a:r>
              <a:rPr lang="es-ES" sz="2200" dirty="0">
                <a:solidFill>
                  <a:schemeClr val="accent5">
                    <a:lumMod val="50000"/>
                  </a:schemeClr>
                </a:solidFill>
              </a:rPr>
              <a:t>__</a:t>
            </a:r>
            <a:r>
              <a:rPr lang="es-GB" sz="2200" dirty="0">
                <a:solidFill>
                  <a:schemeClr val="accent5">
                    <a:lumMod val="50000"/>
                  </a:schemeClr>
                </a:solidFill>
              </a:rPr>
              <a:t>_________</a:t>
            </a:r>
            <a:r>
              <a:rPr lang="es-ES" sz="2200" dirty="0">
                <a:solidFill>
                  <a:schemeClr val="accent5">
                    <a:lumMod val="50000"/>
                  </a:schemeClr>
                </a:solidFill>
              </a:rPr>
              <a:t>.</a:t>
            </a:r>
            <a:endParaRPr lang="es-GB" sz="2200" dirty="0">
              <a:solidFill>
                <a:schemeClr val="accent5">
                  <a:lumMod val="50000"/>
                </a:schemeClr>
              </a:solidFill>
            </a:endParaRPr>
          </a:p>
        </p:txBody>
      </p:sp>
      <p:sp>
        <p:nvSpPr>
          <p:cNvPr id="7" name="Rectángulo 6">
            <a:hlinkClick r:id="" action="ppaction://noaction">
              <a:snd r:embed="rId3" name="01. Segu%CC%81n mis padres, debo estudiar direccio%CC%81n de empresas en la universidad.wav"/>
            </a:hlinkClick>
            <a:extLst>
              <a:ext uri="{FF2B5EF4-FFF2-40B4-BE49-F238E27FC236}">
                <a16:creationId xmlns:a16="http://schemas.microsoft.com/office/drawing/2014/main" id="{A5BB67D1-E985-614B-9B5F-F9BCA95BF6D5}"/>
              </a:ext>
            </a:extLst>
          </p:cNvPr>
          <p:cNvSpPr/>
          <p:nvPr/>
        </p:nvSpPr>
        <p:spPr>
          <a:xfrm>
            <a:off x="388548" y="1944176"/>
            <a:ext cx="453319" cy="430887"/>
          </a:xfrm>
          <a:prstGeom prst="rect">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b="1" dirty="0"/>
              <a:t>1</a:t>
            </a:r>
          </a:p>
        </p:txBody>
      </p:sp>
      <p:sp>
        <p:nvSpPr>
          <p:cNvPr id="8" name="Rectángulo 7">
            <a:hlinkClick r:id="" action="ppaction://noaction">
              <a:snd r:embed="rId4" name="2 pero no.wav"/>
            </a:hlinkClick>
            <a:extLst>
              <a:ext uri="{FF2B5EF4-FFF2-40B4-BE49-F238E27FC236}">
                <a16:creationId xmlns:a16="http://schemas.microsoft.com/office/drawing/2014/main" id="{9D3BFB86-FD10-1948-856F-96014C3EA201}"/>
              </a:ext>
            </a:extLst>
          </p:cNvPr>
          <p:cNvSpPr/>
          <p:nvPr/>
        </p:nvSpPr>
        <p:spPr>
          <a:xfrm>
            <a:off x="388548" y="2673652"/>
            <a:ext cx="453319" cy="430887"/>
          </a:xfrm>
          <a:prstGeom prst="rect">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b="1" dirty="0"/>
              <a:t>2</a:t>
            </a:r>
          </a:p>
        </p:txBody>
      </p:sp>
      <p:sp>
        <p:nvSpPr>
          <p:cNvPr id="9" name="Rectángulo 8">
            <a:hlinkClick r:id="" action="ppaction://noaction">
              <a:snd r:embed="rId5" name="3 no quiero.wav"/>
            </a:hlinkClick>
            <a:extLst>
              <a:ext uri="{FF2B5EF4-FFF2-40B4-BE49-F238E27FC236}">
                <a16:creationId xmlns:a16="http://schemas.microsoft.com/office/drawing/2014/main" id="{88F7D12D-6A7C-3640-92C0-3D0316298EEC}"/>
              </a:ext>
            </a:extLst>
          </p:cNvPr>
          <p:cNvSpPr/>
          <p:nvPr/>
        </p:nvSpPr>
        <p:spPr>
          <a:xfrm>
            <a:off x="388548" y="3403128"/>
            <a:ext cx="453319" cy="430887"/>
          </a:xfrm>
          <a:prstGeom prst="rect">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b="1" dirty="0"/>
              <a:t>3</a:t>
            </a:r>
          </a:p>
        </p:txBody>
      </p:sp>
      <p:sp>
        <p:nvSpPr>
          <p:cNvPr id="10" name="Rectángulo 9">
            <a:hlinkClick r:id="" action="ppaction://noaction">
              <a:snd r:embed="rId6" name="4 en mi.wav"/>
            </a:hlinkClick>
            <a:extLst>
              <a:ext uri="{FF2B5EF4-FFF2-40B4-BE49-F238E27FC236}">
                <a16:creationId xmlns:a16="http://schemas.microsoft.com/office/drawing/2014/main" id="{EE80E58F-7CBE-7A4C-BD8A-CD700BDDA8D6}"/>
              </a:ext>
            </a:extLst>
          </p:cNvPr>
          <p:cNvSpPr/>
          <p:nvPr/>
        </p:nvSpPr>
        <p:spPr>
          <a:xfrm>
            <a:off x="388548" y="4132604"/>
            <a:ext cx="453319" cy="430887"/>
          </a:xfrm>
          <a:prstGeom prst="rect">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b="1" dirty="0"/>
              <a:t>4</a:t>
            </a:r>
          </a:p>
        </p:txBody>
      </p:sp>
      <p:sp>
        <p:nvSpPr>
          <p:cNvPr id="11" name="Rectángulo 10">
            <a:hlinkClick r:id="" action="ppaction://noaction">
              <a:snd r:embed="rId7" name="5 en el futuro.wav"/>
            </a:hlinkClick>
            <a:extLst>
              <a:ext uri="{FF2B5EF4-FFF2-40B4-BE49-F238E27FC236}">
                <a16:creationId xmlns:a16="http://schemas.microsoft.com/office/drawing/2014/main" id="{0ABEDB03-3481-F44C-A84E-4B92348000D7}"/>
              </a:ext>
            </a:extLst>
          </p:cNvPr>
          <p:cNvSpPr/>
          <p:nvPr/>
        </p:nvSpPr>
        <p:spPr>
          <a:xfrm>
            <a:off x="388548" y="4862080"/>
            <a:ext cx="453319" cy="430887"/>
          </a:xfrm>
          <a:prstGeom prst="rect">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b="1" dirty="0"/>
              <a:t>5</a:t>
            </a:r>
          </a:p>
        </p:txBody>
      </p:sp>
      <p:sp>
        <p:nvSpPr>
          <p:cNvPr id="12" name="Rectángulo 11">
            <a:hlinkClick r:id="" action="ppaction://noaction">
              <a:snd r:embed="rId8" name="6 Como Carlos.wav"/>
            </a:hlinkClick>
            <a:extLst>
              <a:ext uri="{FF2B5EF4-FFF2-40B4-BE49-F238E27FC236}">
                <a16:creationId xmlns:a16="http://schemas.microsoft.com/office/drawing/2014/main" id="{B537F469-E108-3848-A34A-B5B5C7118F55}"/>
              </a:ext>
            </a:extLst>
          </p:cNvPr>
          <p:cNvSpPr/>
          <p:nvPr/>
        </p:nvSpPr>
        <p:spPr>
          <a:xfrm>
            <a:off x="388548" y="5591555"/>
            <a:ext cx="453319" cy="430887"/>
          </a:xfrm>
          <a:prstGeom prst="rect">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b="1" dirty="0"/>
              <a:t>6</a:t>
            </a:r>
          </a:p>
        </p:txBody>
      </p:sp>
      <p:sp>
        <p:nvSpPr>
          <p:cNvPr id="15" name="CuadroTexto 14">
            <a:extLst>
              <a:ext uri="{FF2B5EF4-FFF2-40B4-BE49-F238E27FC236}">
                <a16:creationId xmlns:a16="http://schemas.microsoft.com/office/drawing/2014/main" id="{F3BB28B5-FDF1-6C4F-A82C-8D599D40407F}"/>
              </a:ext>
            </a:extLst>
          </p:cNvPr>
          <p:cNvSpPr txBox="1"/>
          <p:nvPr/>
        </p:nvSpPr>
        <p:spPr>
          <a:xfrm>
            <a:off x="818823" y="1888158"/>
            <a:ext cx="1039067" cy="430887"/>
          </a:xfrm>
          <a:prstGeom prst="rect">
            <a:avLst/>
          </a:prstGeom>
          <a:noFill/>
        </p:spPr>
        <p:txBody>
          <a:bodyPr wrap="none" rtlCol="0">
            <a:spAutoFit/>
          </a:bodyPr>
          <a:lstStyle/>
          <a:p>
            <a:pPr algn="l"/>
            <a:r>
              <a:rPr lang="es-ES" sz="2200" b="1" dirty="0">
                <a:solidFill>
                  <a:schemeClr val="accent2"/>
                </a:solidFill>
              </a:rPr>
              <a:t>Según</a:t>
            </a:r>
            <a:endParaRPr lang="es-GB" sz="2200" b="1" dirty="0">
              <a:solidFill>
                <a:schemeClr val="accent2"/>
              </a:solidFill>
            </a:endParaRPr>
          </a:p>
        </p:txBody>
      </p:sp>
      <p:sp>
        <p:nvSpPr>
          <p:cNvPr id="16" name="CuadroTexto 15">
            <a:extLst>
              <a:ext uri="{FF2B5EF4-FFF2-40B4-BE49-F238E27FC236}">
                <a16:creationId xmlns:a16="http://schemas.microsoft.com/office/drawing/2014/main" id="{E7506A27-0A08-8047-BAC1-5811421E281A}"/>
              </a:ext>
            </a:extLst>
          </p:cNvPr>
          <p:cNvSpPr txBox="1"/>
          <p:nvPr/>
        </p:nvSpPr>
        <p:spPr>
          <a:xfrm>
            <a:off x="5328565" y="1901915"/>
            <a:ext cx="1489510" cy="430887"/>
          </a:xfrm>
          <a:prstGeom prst="rect">
            <a:avLst/>
          </a:prstGeom>
          <a:noFill/>
        </p:spPr>
        <p:txBody>
          <a:bodyPr wrap="none" rtlCol="0">
            <a:spAutoFit/>
          </a:bodyPr>
          <a:lstStyle/>
          <a:p>
            <a:pPr algn="l"/>
            <a:r>
              <a:rPr lang="es-ES" sz="2200" b="1" dirty="0">
                <a:solidFill>
                  <a:schemeClr val="accent2"/>
                </a:solidFill>
              </a:rPr>
              <a:t>dirección</a:t>
            </a:r>
            <a:endParaRPr lang="es-GB" sz="2200" b="1" dirty="0">
              <a:solidFill>
                <a:schemeClr val="accent2"/>
              </a:solidFill>
            </a:endParaRPr>
          </a:p>
        </p:txBody>
      </p:sp>
      <p:sp>
        <p:nvSpPr>
          <p:cNvPr id="17" name="CuadroTexto 16">
            <a:extLst>
              <a:ext uri="{FF2B5EF4-FFF2-40B4-BE49-F238E27FC236}">
                <a16:creationId xmlns:a16="http://schemas.microsoft.com/office/drawing/2014/main" id="{B1C8CF68-7CDE-0B48-94F7-A1CFB21C5E1F}"/>
              </a:ext>
            </a:extLst>
          </p:cNvPr>
          <p:cNvSpPr txBox="1"/>
          <p:nvPr/>
        </p:nvSpPr>
        <p:spPr>
          <a:xfrm>
            <a:off x="8789353" y="941429"/>
            <a:ext cx="3227165" cy="430887"/>
          </a:xfrm>
          <a:prstGeom prst="rect">
            <a:avLst/>
          </a:prstGeom>
          <a:noFill/>
        </p:spPr>
        <p:txBody>
          <a:bodyPr wrap="none" rtlCol="0">
            <a:spAutoFit/>
          </a:bodyPr>
          <a:lstStyle/>
          <a:p>
            <a:pPr algn="l"/>
            <a:r>
              <a:rPr lang="es-GB" sz="2200" dirty="0">
                <a:solidFill>
                  <a:schemeClr val="accent5">
                    <a:lumMod val="50000"/>
                  </a:schemeClr>
                </a:solidFill>
              </a:rPr>
              <a:t>*tilde = written accent</a:t>
            </a:r>
          </a:p>
        </p:txBody>
      </p:sp>
      <p:sp>
        <p:nvSpPr>
          <p:cNvPr id="19" name="CuadroTexto 5">
            <a:extLst>
              <a:ext uri="{FF2B5EF4-FFF2-40B4-BE49-F238E27FC236}">
                <a16:creationId xmlns:a16="http://schemas.microsoft.com/office/drawing/2014/main" id="{78F0E6E7-56F6-6A40-8D9A-CAA0B9A0131C}"/>
              </a:ext>
            </a:extLst>
          </p:cNvPr>
          <p:cNvSpPr txBox="1"/>
          <p:nvPr/>
        </p:nvSpPr>
        <p:spPr>
          <a:xfrm>
            <a:off x="841867" y="2685001"/>
            <a:ext cx="11368303" cy="430887"/>
          </a:xfrm>
          <a:prstGeom prst="rect">
            <a:avLst/>
          </a:prstGeom>
          <a:noFill/>
        </p:spPr>
        <p:txBody>
          <a:bodyPr wrap="square" rtlCol="0">
            <a:spAutoFit/>
          </a:bodyPr>
          <a:lstStyle/>
          <a:p>
            <a:r>
              <a:rPr lang="es-ES" sz="2200" dirty="0">
                <a:solidFill>
                  <a:schemeClr val="accent5">
                    <a:lumMod val="50000"/>
                  </a:schemeClr>
                </a:solidFill>
              </a:rPr>
              <a:t>Pero no q</a:t>
            </a:r>
            <a:r>
              <a:rPr lang="es-GB" sz="2200" dirty="0">
                <a:solidFill>
                  <a:schemeClr val="accent5">
                    <a:lumMod val="50000"/>
                  </a:schemeClr>
                </a:solidFill>
              </a:rPr>
              <a:t>uiero ________ una carrera ___________</a:t>
            </a:r>
            <a:r>
              <a:rPr lang="es-ES" sz="2200" dirty="0">
                <a:solidFill>
                  <a:schemeClr val="accent5">
                    <a:lumMod val="50000"/>
                  </a:schemeClr>
                </a:solidFill>
              </a:rPr>
              <a:t> _______.  Hay demasiado _______</a:t>
            </a:r>
            <a:r>
              <a:rPr lang="es-GB" sz="2200" dirty="0">
                <a:solidFill>
                  <a:schemeClr val="accent5">
                    <a:lumMod val="50000"/>
                  </a:schemeClr>
                </a:solidFill>
              </a:rPr>
              <a:t>. </a:t>
            </a:r>
          </a:p>
        </p:txBody>
      </p:sp>
      <p:sp>
        <p:nvSpPr>
          <p:cNvPr id="20" name="CuadroTexto 14">
            <a:extLst>
              <a:ext uri="{FF2B5EF4-FFF2-40B4-BE49-F238E27FC236}">
                <a16:creationId xmlns:a16="http://schemas.microsoft.com/office/drawing/2014/main" id="{EF96EAC8-1FCB-0E48-9A9F-D67AD0BD5F89}"/>
              </a:ext>
            </a:extLst>
          </p:cNvPr>
          <p:cNvSpPr txBox="1"/>
          <p:nvPr/>
        </p:nvSpPr>
        <p:spPr>
          <a:xfrm>
            <a:off x="3078970" y="2645533"/>
            <a:ext cx="957313" cy="430887"/>
          </a:xfrm>
          <a:prstGeom prst="rect">
            <a:avLst/>
          </a:prstGeom>
          <a:noFill/>
        </p:spPr>
        <p:txBody>
          <a:bodyPr wrap="none" rtlCol="0">
            <a:spAutoFit/>
          </a:bodyPr>
          <a:lstStyle/>
          <a:p>
            <a:pPr algn="l"/>
            <a:r>
              <a:rPr lang="es-GB" sz="2200" b="1" dirty="0">
                <a:solidFill>
                  <a:schemeClr val="accent2"/>
                </a:solidFill>
              </a:rPr>
              <a:t>elegir</a:t>
            </a:r>
          </a:p>
        </p:txBody>
      </p:sp>
      <p:sp>
        <p:nvSpPr>
          <p:cNvPr id="21" name="CuadroTexto 15">
            <a:extLst>
              <a:ext uri="{FF2B5EF4-FFF2-40B4-BE49-F238E27FC236}">
                <a16:creationId xmlns:a16="http://schemas.microsoft.com/office/drawing/2014/main" id="{C4330484-0415-EE4E-A86F-C5A6E47C6110}"/>
              </a:ext>
            </a:extLst>
          </p:cNvPr>
          <p:cNvSpPr txBox="1"/>
          <p:nvPr/>
        </p:nvSpPr>
        <p:spPr>
          <a:xfrm>
            <a:off x="5786543" y="2650473"/>
            <a:ext cx="1696298" cy="430887"/>
          </a:xfrm>
          <a:prstGeom prst="rect">
            <a:avLst/>
          </a:prstGeom>
          <a:noFill/>
        </p:spPr>
        <p:txBody>
          <a:bodyPr wrap="none" rtlCol="0">
            <a:spAutoFit/>
          </a:bodyPr>
          <a:lstStyle/>
          <a:p>
            <a:pPr algn="l"/>
            <a:r>
              <a:rPr lang="es-GB" sz="2200" b="1" dirty="0">
                <a:solidFill>
                  <a:schemeClr val="accent2"/>
                </a:solidFill>
              </a:rPr>
              <a:t>profesional</a:t>
            </a:r>
          </a:p>
        </p:txBody>
      </p:sp>
      <p:sp>
        <p:nvSpPr>
          <p:cNvPr id="22" name="CuadroTexto 5">
            <a:extLst>
              <a:ext uri="{FF2B5EF4-FFF2-40B4-BE49-F238E27FC236}">
                <a16:creationId xmlns:a16="http://schemas.microsoft.com/office/drawing/2014/main" id="{2C54085D-EEAA-724E-AFC9-3BE45B7657F6}"/>
              </a:ext>
            </a:extLst>
          </p:cNvPr>
          <p:cNvSpPr txBox="1"/>
          <p:nvPr/>
        </p:nvSpPr>
        <p:spPr>
          <a:xfrm>
            <a:off x="841867" y="3389400"/>
            <a:ext cx="11398198" cy="430887"/>
          </a:xfrm>
          <a:prstGeom prst="rect">
            <a:avLst/>
          </a:prstGeom>
          <a:noFill/>
        </p:spPr>
        <p:txBody>
          <a:bodyPr wrap="square" rtlCol="0">
            <a:spAutoFit/>
          </a:bodyPr>
          <a:lstStyle/>
          <a:p>
            <a:r>
              <a:rPr lang="es-ES" sz="2200" dirty="0">
                <a:solidFill>
                  <a:schemeClr val="accent5">
                    <a:lumMod val="50000"/>
                  </a:schemeClr>
                </a:solidFill>
              </a:rPr>
              <a:t>No quiero ______ siempre al ___________ o en una </a:t>
            </a:r>
            <a:r>
              <a:rPr lang="es-GB" sz="2200" dirty="0">
                <a:solidFill>
                  <a:schemeClr val="accent5">
                    <a:lumMod val="50000"/>
                  </a:schemeClr>
                </a:solidFill>
              </a:rPr>
              <a:t>_________. </a:t>
            </a:r>
          </a:p>
        </p:txBody>
      </p:sp>
      <p:sp>
        <p:nvSpPr>
          <p:cNvPr id="23" name="CuadroTexto 14">
            <a:extLst>
              <a:ext uri="{FF2B5EF4-FFF2-40B4-BE49-F238E27FC236}">
                <a16:creationId xmlns:a16="http://schemas.microsoft.com/office/drawing/2014/main" id="{67C75F6E-7AF8-7D4E-B117-B4F8440523A7}"/>
              </a:ext>
            </a:extLst>
          </p:cNvPr>
          <p:cNvSpPr txBox="1"/>
          <p:nvPr/>
        </p:nvSpPr>
        <p:spPr>
          <a:xfrm>
            <a:off x="10929400" y="2648983"/>
            <a:ext cx="968535" cy="430887"/>
          </a:xfrm>
          <a:prstGeom prst="rect">
            <a:avLst/>
          </a:prstGeom>
          <a:noFill/>
        </p:spPr>
        <p:txBody>
          <a:bodyPr wrap="none" rtlCol="0">
            <a:spAutoFit/>
          </a:bodyPr>
          <a:lstStyle/>
          <a:p>
            <a:pPr algn="l"/>
            <a:r>
              <a:rPr lang="es-ES" sz="2200" b="1" dirty="0">
                <a:solidFill>
                  <a:schemeClr val="accent2"/>
                </a:solidFill>
              </a:rPr>
              <a:t>estrés</a:t>
            </a:r>
            <a:endParaRPr lang="es-GB" sz="2200" b="1" dirty="0">
              <a:solidFill>
                <a:schemeClr val="accent2"/>
              </a:solidFill>
            </a:endParaRPr>
          </a:p>
        </p:txBody>
      </p:sp>
      <p:sp>
        <p:nvSpPr>
          <p:cNvPr id="24" name="CuadroTexto 15">
            <a:extLst>
              <a:ext uri="{FF2B5EF4-FFF2-40B4-BE49-F238E27FC236}">
                <a16:creationId xmlns:a16="http://schemas.microsoft.com/office/drawing/2014/main" id="{603967C6-77DF-D04D-8B04-569CE5682CF8}"/>
              </a:ext>
            </a:extLst>
          </p:cNvPr>
          <p:cNvSpPr txBox="1"/>
          <p:nvPr/>
        </p:nvSpPr>
        <p:spPr>
          <a:xfrm>
            <a:off x="2347779" y="3360460"/>
            <a:ext cx="849913" cy="430887"/>
          </a:xfrm>
          <a:prstGeom prst="rect">
            <a:avLst/>
          </a:prstGeom>
          <a:noFill/>
        </p:spPr>
        <p:txBody>
          <a:bodyPr wrap="none" rtlCol="0">
            <a:spAutoFit/>
          </a:bodyPr>
          <a:lstStyle/>
          <a:p>
            <a:pPr algn="l"/>
            <a:r>
              <a:rPr lang="es-ES" sz="2200" b="1" dirty="0">
                <a:solidFill>
                  <a:schemeClr val="accent2"/>
                </a:solidFill>
              </a:rPr>
              <a:t>estar</a:t>
            </a:r>
            <a:endParaRPr lang="es-GB" sz="2200" b="1" dirty="0">
              <a:solidFill>
                <a:schemeClr val="accent2"/>
              </a:solidFill>
            </a:endParaRPr>
          </a:p>
        </p:txBody>
      </p:sp>
      <p:sp>
        <p:nvSpPr>
          <p:cNvPr id="25" name="CuadroTexto 5">
            <a:extLst>
              <a:ext uri="{FF2B5EF4-FFF2-40B4-BE49-F238E27FC236}">
                <a16:creationId xmlns:a16="http://schemas.microsoft.com/office/drawing/2014/main" id="{A5848057-13F7-A241-B483-ABCDFDEC8B0D}"/>
              </a:ext>
            </a:extLst>
          </p:cNvPr>
          <p:cNvSpPr txBox="1"/>
          <p:nvPr/>
        </p:nvSpPr>
        <p:spPr>
          <a:xfrm>
            <a:off x="786007" y="4895545"/>
            <a:ext cx="11398198" cy="430887"/>
          </a:xfrm>
          <a:prstGeom prst="rect">
            <a:avLst/>
          </a:prstGeom>
          <a:noFill/>
        </p:spPr>
        <p:txBody>
          <a:bodyPr wrap="square" rtlCol="0">
            <a:spAutoFit/>
          </a:bodyPr>
          <a:lstStyle/>
          <a:p>
            <a:r>
              <a:rPr lang="es-ES" sz="2200" dirty="0">
                <a:solidFill>
                  <a:schemeClr val="accent5">
                    <a:lumMod val="50000"/>
                  </a:schemeClr>
                </a:solidFill>
              </a:rPr>
              <a:t> “En el futuro, voy a seguir mi </a:t>
            </a:r>
            <a:r>
              <a:rPr lang="es-GB" sz="2200" dirty="0">
                <a:solidFill>
                  <a:schemeClr val="accent5">
                    <a:lumMod val="50000"/>
                  </a:schemeClr>
                </a:solidFill>
              </a:rPr>
              <a:t>__________ </a:t>
            </a:r>
            <a:r>
              <a:rPr lang="es-ES" sz="2200" dirty="0">
                <a:solidFill>
                  <a:schemeClr val="accent5">
                    <a:lumMod val="50000"/>
                  </a:schemeClr>
                </a:solidFill>
              </a:rPr>
              <a:t>y ser </a:t>
            </a:r>
            <a:r>
              <a:rPr lang="es-GB" sz="2200" dirty="0">
                <a:solidFill>
                  <a:schemeClr val="accent5">
                    <a:lumMod val="50000"/>
                  </a:schemeClr>
                </a:solidFill>
              </a:rPr>
              <a:t>__________</a:t>
            </a:r>
            <a:r>
              <a:rPr lang="es-ES" sz="2200" dirty="0">
                <a:solidFill>
                  <a:schemeClr val="accent5">
                    <a:lumMod val="50000"/>
                  </a:schemeClr>
                </a:solidFill>
              </a:rPr>
              <a:t>”, __________ .</a:t>
            </a:r>
            <a:r>
              <a:rPr lang="es-GB" sz="2200" dirty="0">
                <a:solidFill>
                  <a:schemeClr val="accent5">
                    <a:lumMod val="50000"/>
                  </a:schemeClr>
                </a:solidFill>
              </a:rPr>
              <a:t> </a:t>
            </a:r>
          </a:p>
        </p:txBody>
      </p:sp>
      <p:sp>
        <p:nvSpPr>
          <p:cNvPr id="26" name="CuadroTexto 14">
            <a:extLst>
              <a:ext uri="{FF2B5EF4-FFF2-40B4-BE49-F238E27FC236}">
                <a16:creationId xmlns:a16="http://schemas.microsoft.com/office/drawing/2014/main" id="{45EFC7BE-3498-7542-8FC0-1414C9769549}"/>
              </a:ext>
            </a:extLst>
          </p:cNvPr>
          <p:cNvSpPr txBox="1"/>
          <p:nvPr/>
        </p:nvSpPr>
        <p:spPr>
          <a:xfrm>
            <a:off x="4869515" y="4861017"/>
            <a:ext cx="1303562" cy="430887"/>
          </a:xfrm>
          <a:prstGeom prst="rect">
            <a:avLst/>
          </a:prstGeom>
          <a:noFill/>
        </p:spPr>
        <p:txBody>
          <a:bodyPr wrap="none" rtlCol="0">
            <a:spAutoFit/>
          </a:bodyPr>
          <a:lstStyle/>
          <a:p>
            <a:pPr algn="l"/>
            <a:r>
              <a:rPr lang="es-ES" sz="2200" b="1" dirty="0">
                <a:solidFill>
                  <a:schemeClr val="accent2"/>
                </a:solidFill>
              </a:rPr>
              <a:t>corazón</a:t>
            </a:r>
            <a:endParaRPr lang="es-GB" sz="2200" b="1" dirty="0">
              <a:solidFill>
                <a:schemeClr val="accent2"/>
              </a:solidFill>
            </a:endParaRPr>
          </a:p>
        </p:txBody>
      </p:sp>
      <p:sp>
        <p:nvSpPr>
          <p:cNvPr id="27" name="CuadroTexto 15">
            <a:extLst>
              <a:ext uri="{FF2B5EF4-FFF2-40B4-BE49-F238E27FC236}">
                <a16:creationId xmlns:a16="http://schemas.microsoft.com/office/drawing/2014/main" id="{B1B255BE-3007-244B-82F0-98FFE6DEADC9}"/>
              </a:ext>
            </a:extLst>
          </p:cNvPr>
          <p:cNvSpPr txBox="1"/>
          <p:nvPr/>
        </p:nvSpPr>
        <p:spPr>
          <a:xfrm>
            <a:off x="7059141" y="4861017"/>
            <a:ext cx="1183337" cy="430887"/>
          </a:xfrm>
          <a:prstGeom prst="rect">
            <a:avLst/>
          </a:prstGeom>
          <a:noFill/>
        </p:spPr>
        <p:txBody>
          <a:bodyPr wrap="none" rtlCol="0">
            <a:spAutoFit/>
          </a:bodyPr>
          <a:lstStyle/>
          <a:p>
            <a:pPr algn="l"/>
            <a:r>
              <a:rPr lang="es-ES" sz="2200" b="1" dirty="0">
                <a:solidFill>
                  <a:schemeClr val="accent2"/>
                </a:solidFill>
              </a:rPr>
              <a:t>escritor</a:t>
            </a:r>
            <a:endParaRPr lang="es-GB" sz="2200" b="1" dirty="0">
              <a:solidFill>
                <a:schemeClr val="accent2"/>
              </a:solidFill>
            </a:endParaRPr>
          </a:p>
        </p:txBody>
      </p:sp>
      <p:sp>
        <p:nvSpPr>
          <p:cNvPr id="28" name="CuadroTexto 5">
            <a:extLst>
              <a:ext uri="{FF2B5EF4-FFF2-40B4-BE49-F238E27FC236}">
                <a16:creationId xmlns:a16="http://schemas.microsoft.com/office/drawing/2014/main" id="{D4A8E5EB-0CC6-B34B-BDF9-78D6ECC18E53}"/>
              </a:ext>
            </a:extLst>
          </p:cNvPr>
          <p:cNvSpPr txBox="1"/>
          <p:nvPr/>
        </p:nvSpPr>
        <p:spPr>
          <a:xfrm>
            <a:off x="818823" y="5568171"/>
            <a:ext cx="10984629" cy="769441"/>
          </a:xfrm>
          <a:prstGeom prst="rect">
            <a:avLst/>
          </a:prstGeom>
          <a:noFill/>
        </p:spPr>
        <p:txBody>
          <a:bodyPr wrap="square" rtlCol="0">
            <a:spAutoFit/>
          </a:bodyPr>
          <a:lstStyle/>
          <a:p>
            <a:r>
              <a:rPr lang="es-ES" sz="2200" dirty="0">
                <a:solidFill>
                  <a:schemeClr val="accent5">
                    <a:lumMod val="50000"/>
                  </a:schemeClr>
                </a:solidFill>
              </a:rPr>
              <a:t>Como Carlos _______ __________, van a publicar mis novelas en español y </a:t>
            </a:r>
            <a:r>
              <a:rPr lang="es-GB" sz="2200" dirty="0">
                <a:solidFill>
                  <a:schemeClr val="accent5">
                    <a:lumMod val="50000"/>
                  </a:schemeClr>
                </a:solidFill>
              </a:rPr>
              <a:t>_____________ </a:t>
            </a:r>
            <a:r>
              <a:rPr lang="es-ES" sz="2200" dirty="0">
                <a:solidFill>
                  <a:schemeClr val="accent5">
                    <a:lumMod val="50000"/>
                  </a:schemeClr>
                </a:solidFill>
              </a:rPr>
              <a:t>en </a:t>
            </a:r>
            <a:r>
              <a:rPr lang="es-GB" sz="2200" dirty="0">
                <a:solidFill>
                  <a:schemeClr val="accent5">
                    <a:lumMod val="50000"/>
                  </a:schemeClr>
                </a:solidFill>
              </a:rPr>
              <a:t>_____________. </a:t>
            </a:r>
          </a:p>
        </p:txBody>
      </p:sp>
      <p:sp>
        <p:nvSpPr>
          <p:cNvPr id="29" name="CuadroTexto 14">
            <a:extLst>
              <a:ext uri="{FF2B5EF4-FFF2-40B4-BE49-F238E27FC236}">
                <a16:creationId xmlns:a16="http://schemas.microsoft.com/office/drawing/2014/main" id="{68800D2B-AAE4-9F41-815D-E7D1A24C8CF2}"/>
              </a:ext>
            </a:extLst>
          </p:cNvPr>
          <p:cNvSpPr txBox="1"/>
          <p:nvPr/>
        </p:nvSpPr>
        <p:spPr>
          <a:xfrm>
            <a:off x="8678683" y="4856328"/>
            <a:ext cx="1257075" cy="430887"/>
          </a:xfrm>
          <a:prstGeom prst="rect">
            <a:avLst/>
          </a:prstGeom>
          <a:noFill/>
        </p:spPr>
        <p:txBody>
          <a:bodyPr wrap="none" rtlCol="0">
            <a:spAutoFit/>
          </a:bodyPr>
          <a:lstStyle/>
          <a:p>
            <a:pPr algn="l"/>
            <a:r>
              <a:rPr lang="es-ES" sz="2200" b="1" dirty="0">
                <a:solidFill>
                  <a:schemeClr val="accent2"/>
                </a:solidFill>
              </a:rPr>
              <a:t>declaré</a:t>
            </a:r>
            <a:endParaRPr lang="es-GB" sz="2200" b="1" dirty="0">
              <a:solidFill>
                <a:schemeClr val="accent2"/>
              </a:solidFill>
            </a:endParaRPr>
          </a:p>
        </p:txBody>
      </p:sp>
      <p:sp>
        <p:nvSpPr>
          <p:cNvPr id="30" name="CuadroTexto 15">
            <a:extLst>
              <a:ext uri="{FF2B5EF4-FFF2-40B4-BE49-F238E27FC236}">
                <a16:creationId xmlns:a16="http://schemas.microsoft.com/office/drawing/2014/main" id="{A7763FB6-204C-3E4C-A808-A78B034FF838}"/>
              </a:ext>
            </a:extLst>
          </p:cNvPr>
          <p:cNvSpPr txBox="1"/>
          <p:nvPr/>
        </p:nvSpPr>
        <p:spPr>
          <a:xfrm>
            <a:off x="2891117" y="5521505"/>
            <a:ext cx="715260" cy="430887"/>
          </a:xfrm>
          <a:prstGeom prst="rect">
            <a:avLst/>
          </a:prstGeom>
          <a:noFill/>
        </p:spPr>
        <p:txBody>
          <a:bodyPr wrap="none" rtlCol="0">
            <a:spAutoFit/>
          </a:bodyPr>
          <a:lstStyle/>
          <a:p>
            <a:pPr algn="l"/>
            <a:r>
              <a:rPr lang="es-ES" sz="2200" b="1" dirty="0">
                <a:solidFill>
                  <a:schemeClr val="accent2"/>
                </a:solidFill>
              </a:rPr>
              <a:t>Ruiz</a:t>
            </a:r>
            <a:endParaRPr lang="es-GB" sz="2200" b="1" dirty="0">
              <a:solidFill>
                <a:schemeClr val="accent2"/>
              </a:solidFill>
            </a:endParaRPr>
          </a:p>
        </p:txBody>
      </p:sp>
      <p:sp>
        <p:nvSpPr>
          <p:cNvPr id="31" name="CuadroTexto 5">
            <a:extLst>
              <a:ext uri="{FF2B5EF4-FFF2-40B4-BE49-F238E27FC236}">
                <a16:creationId xmlns:a16="http://schemas.microsoft.com/office/drawing/2014/main" id="{2358496A-DA2F-B94E-9CF8-0A4EFD54E0AA}"/>
              </a:ext>
            </a:extLst>
          </p:cNvPr>
          <p:cNvSpPr txBox="1"/>
          <p:nvPr/>
        </p:nvSpPr>
        <p:spPr>
          <a:xfrm>
            <a:off x="860685" y="3995809"/>
            <a:ext cx="8901880" cy="769441"/>
          </a:xfrm>
          <a:prstGeom prst="rect">
            <a:avLst/>
          </a:prstGeom>
          <a:noFill/>
        </p:spPr>
        <p:txBody>
          <a:bodyPr wrap="square" rtlCol="0">
            <a:spAutoFit/>
          </a:bodyPr>
          <a:lstStyle/>
          <a:p>
            <a:r>
              <a:rPr lang="es-ES" sz="2200" dirty="0">
                <a:solidFill>
                  <a:schemeClr val="accent5">
                    <a:lumMod val="50000"/>
                  </a:schemeClr>
                </a:solidFill>
              </a:rPr>
              <a:t>En mi ________,  no tienes que ser rico y ganar un _______ de euros al año</a:t>
            </a:r>
            <a:r>
              <a:rPr lang="es-GB" sz="2200" dirty="0">
                <a:solidFill>
                  <a:schemeClr val="accent5">
                    <a:lumMod val="50000"/>
                  </a:schemeClr>
                </a:solidFill>
              </a:rPr>
              <a:t> para ser _______</a:t>
            </a:r>
            <a:r>
              <a:rPr lang="es-ES" sz="2200" dirty="0">
                <a:solidFill>
                  <a:schemeClr val="accent5">
                    <a:lumMod val="50000"/>
                  </a:schemeClr>
                </a:solidFill>
              </a:rPr>
              <a:t>.</a:t>
            </a:r>
            <a:endParaRPr lang="es-GB" sz="2200" dirty="0">
              <a:solidFill>
                <a:schemeClr val="accent5">
                  <a:lumMod val="50000"/>
                </a:schemeClr>
              </a:solidFill>
            </a:endParaRPr>
          </a:p>
        </p:txBody>
      </p:sp>
      <p:sp>
        <p:nvSpPr>
          <p:cNvPr id="32" name="CuadroTexto 14">
            <a:extLst>
              <a:ext uri="{FF2B5EF4-FFF2-40B4-BE49-F238E27FC236}">
                <a16:creationId xmlns:a16="http://schemas.microsoft.com/office/drawing/2014/main" id="{52AB94A6-82AB-B546-B13D-A569D168D5D2}"/>
              </a:ext>
            </a:extLst>
          </p:cNvPr>
          <p:cNvSpPr txBox="1"/>
          <p:nvPr/>
        </p:nvSpPr>
        <p:spPr>
          <a:xfrm>
            <a:off x="3941219" y="4298983"/>
            <a:ext cx="708848" cy="430887"/>
          </a:xfrm>
          <a:prstGeom prst="rect">
            <a:avLst/>
          </a:prstGeom>
          <a:noFill/>
        </p:spPr>
        <p:txBody>
          <a:bodyPr wrap="none" rtlCol="0">
            <a:spAutoFit/>
          </a:bodyPr>
          <a:lstStyle/>
          <a:p>
            <a:pPr algn="l"/>
            <a:r>
              <a:rPr lang="es-ES" sz="2200" b="1" dirty="0">
                <a:solidFill>
                  <a:schemeClr val="accent2"/>
                </a:solidFill>
              </a:rPr>
              <a:t>feliz</a:t>
            </a:r>
            <a:endParaRPr lang="es-GB" sz="2200" b="1" dirty="0">
              <a:solidFill>
                <a:schemeClr val="accent2"/>
              </a:solidFill>
            </a:endParaRPr>
          </a:p>
        </p:txBody>
      </p:sp>
      <p:sp>
        <p:nvSpPr>
          <p:cNvPr id="33" name="CuadroTexto 15">
            <a:extLst>
              <a:ext uri="{FF2B5EF4-FFF2-40B4-BE49-F238E27FC236}">
                <a16:creationId xmlns:a16="http://schemas.microsoft.com/office/drawing/2014/main" id="{C3E6D3D7-B7D9-8A4B-8C81-74726CCA65BC}"/>
              </a:ext>
            </a:extLst>
          </p:cNvPr>
          <p:cNvSpPr txBox="1"/>
          <p:nvPr/>
        </p:nvSpPr>
        <p:spPr>
          <a:xfrm>
            <a:off x="4098498" y="5521505"/>
            <a:ext cx="941283" cy="430887"/>
          </a:xfrm>
          <a:prstGeom prst="rect">
            <a:avLst/>
          </a:prstGeom>
          <a:noFill/>
        </p:spPr>
        <p:txBody>
          <a:bodyPr wrap="none" rtlCol="0">
            <a:spAutoFit/>
          </a:bodyPr>
          <a:lstStyle/>
          <a:p>
            <a:pPr algn="l"/>
            <a:r>
              <a:rPr lang="es-ES" sz="2200" b="1" dirty="0">
                <a:solidFill>
                  <a:schemeClr val="accent2"/>
                </a:solidFill>
              </a:rPr>
              <a:t>Zafón</a:t>
            </a:r>
            <a:endParaRPr lang="es-GB" sz="2200" b="1" dirty="0">
              <a:solidFill>
                <a:schemeClr val="accent2"/>
              </a:solidFill>
            </a:endParaRPr>
          </a:p>
        </p:txBody>
      </p:sp>
      <p:sp>
        <p:nvSpPr>
          <p:cNvPr id="34" name="CuadroTexto 15">
            <a:extLst>
              <a:ext uri="{FF2B5EF4-FFF2-40B4-BE49-F238E27FC236}">
                <a16:creationId xmlns:a16="http://schemas.microsoft.com/office/drawing/2014/main" id="{86715147-B5B3-B842-BD40-96FE60965825}"/>
              </a:ext>
            </a:extLst>
          </p:cNvPr>
          <p:cNvSpPr txBox="1"/>
          <p:nvPr/>
        </p:nvSpPr>
        <p:spPr>
          <a:xfrm>
            <a:off x="9307221" y="1913865"/>
            <a:ext cx="1770036" cy="430887"/>
          </a:xfrm>
          <a:prstGeom prst="rect">
            <a:avLst/>
          </a:prstGeom>
          <a:noFill/>
        </p:spPr>
        <p:txBody>
          <a:bodyPr wrap="none" rtlCol="0">
            <a:spAutoFit/>
          </a:bodyPr>
          <a:lstStyle/>
          <a:p>
            <a:pPr algn="l"/>
            <a:r>
              <a:rPr lang="es-ES" sz="2200" b="1" dirty="0">
                <a:solidFill>
                  <a:schemeClr val="accent2"/>
                </a:solidFill>
              </a:rPr>
              <a:t>universidad</a:t>
            </a:r>
            <a:endParaRPr lang="es-GB" sz="2200" b="1" dirty="0">
              <a:solidFill>
                <a:schemeClr val="accent2"/>
              </a:solidFill>
            </a:endParaRPr>
          </a:p>
        </p:txBody>
      </p:sp>
      <p:sp>
        <p:nvSpPr>
          <p:cNvPr id="35" name="CuadroTexto 15">
            <a:extLst>
              <a:ext uri="{FF2B5EF4-FFF2-40B4-BE49-F238E27FC236}">
                <a16:creationId xmlns:a16="http://schemas.microsoft.com/office/drawing/2014/main" id="{92FBCBCF-55E3-7444-976F-40D2322B8F6A}"/>
              </a:ext>
            </a:extLst>
          </p:cNvPr>
          <p:cNvSpPr txBox="1"/>
          <p:nvPr/>
        </p:nvSpPr>
        <p:spPr>
          <a:xfrm>
            <a:off x="7669088" y="3363911"/>
            <a:ext cx="1213794" cy="430887"/>
          </a:xfrm>
          <a:prstGeom prst="rect">
            <a:avLst/>
          </a:prstGeom>
          <a:noFill/>
        </p:spPr>
        <p:txBody>
          <a:bodyPr wrap="none" rtlCol="0">
            <a:spAutoFit/>
          </a:bodyPr>
          <a:lstStyle/>
          <a:p>
            <a:pPr algn="l"/>
            <a:r>
              <a:rPr lang="es-ES" sz="2200" b="1" dirty="0">
                <a:solidFill>
                  <a:schemeClr val="accent2"/>
                </a:solidFill>
              </a:rPr>
              <a:t>reunión</a:t>
            </a:r>
            <a:endParaRPr lang="es-GB" sz="2200" b="1" dirty="0">
              <a:solidFill>
                <a:schemeClr val="accent2"/>
              </a:solidFill>
            </a:endParaRPr>
          </a:p>
        </p:txBody>
      </p:sp>
      <p:sp>
        <p:nvSpPr>
          <p:cNvPr id="36" name="CuadroTexto 14">
            <a:extLst>
              <a:ext uri="{FF2B5EF4-FFF2-40B4-BE49-F238E27FC236}">
                <a16:creationId xmlns:a16="http://schemas.microsoft.com/office/drawing/2014/main" id="{5A7FA0BF-E018-684B-82F9-87ACE164313C}"/>
              </a:ext>
            </a:extLst>
          </p:cNvPr>
          <p:cNvSpPr txBox="1"/>
          <p:nvPr/>
        </p:nvSpPr>
        <p:spPr>
          <a:xfrm>
            <a:off x="7541934" y="3986564"/>
            <a:ext cx="1002197" cy="430887"/>
          </a:xfrm>
          <a:prstGeom prst="rect">
            <a:avLst/>
          </a:prstGeom>
          <a:noFill/>
        </p:spPr>
        <p:txBody>
          <a:bodyPr wrap="none" rtlCol="0">
            <a:spAutoFit/>
          </a:bodyPr>
          <a:lstStyle/>
          <a:p>
            <a:pPr algn="l"/>
            <a:r>
              <a:rPr lang="es-ES" sz="2200" b="1" dirty="0">
                <a:solidFill>
                  <a:schemeClr val="accent2"/>
                </a:solidFill>
              </a:rPr>
              <a:t>millón</a:t>
            </a:r>
            <a:endParaRPr lang="es-GB" sz="2200" b="1" dirty="0">
              <a:solidFill>
                <a:schemeClr val="accent2"/>
              </a:solidFill>
            </a:endParaRPr>
          </a:p>
        </p:txBody>
      </p:sp>
      <p:sp>
        <p:nvSpPr>
          <p:cNvPr id="37" name="CuadroTexto 15">
            <a:extLst>
              <a:ext uri="{FF2B5EF4-FFF2-40B4-BE49-F238E27FC236}">
                <a16:creationId xmlns:a16="http://schemas.microsoft.com/office/drawing/2014/main" id="{78F6F42A-74FD-D447-B65F-A3EA873184D6}"/>
              </a:ext>
            </a:extLst>
          </p:cNvPr>
          <p:cNvSpPr txBox="1"/>
          <p:nvPr/>
        </p:nvSpPr>
        <p:spPr>
          <a:xfrm>
            <a:off x="3475571" y="5881631"/>
            <a:ext cx="1245854" cy="430887"/>
          </a:xfrm>
          <a:prstGeom prst="rect">
            <a:avLst/>
          </a:prstGeom>
          <a:noFill/>
        </p:spPr>
        <p:txBody>
          <a:bodyPr wrap="none" rtlCol="0">
            <a:spAutoFit/>
          </a:bodyPr>
          <a:lstStyle/>
          <a:p>
            <a:pPr algn="l"/>
            <a:r>
              <a:rPr lang="es-ES" sz="2200" b="1" dirty="0">
                <a:solidFill>
                  <a:schemeClr val="accent2"/>
                </a:solidFill>
              </a:rPr>
              <a:t>catalán</a:t>
            </a:r>
            <a:endParaRPr lang="es-GB" sz="2200" b="1" dirty="0">
              <a:solidFill>
                <a:schemeClr val="accent2"/>
              </a:solidFill>
            </a:endParaRPr>
          </a:p>
        </p:txBody>
      </p:sp>
      <p:sp>
        <p:nvSpPr>
          <p:cNvPr id="38" name="CuadroTexto 15">
            <a:extLst>
              <a:ext uri="{FF2B5EF4-FFF2-40B4-BE49-F238E27FC236}">
                <a16:creationId xmlns:a16="http://schemas.microsoft.com/office/drawing/2014/main" id="{5FC2E8D2-AEC1-434B-BB5B-632B552A9664}"/>
              </a:ext>
            </a:extLst>
          </p:cNvPr>
          <p:cNvSpPr txBox="1"/>
          <p:nvPr/>
        </p:nvSpPr>
        <p:spPr>
          <a:xfrm>
            <a:off x="4703604" y="3355246"/>
            <a:ext cx="1635384" cy="430887"/>
          </a:xfrm>
          <a:prstGeom prst="rect">
            <a:avLst/>
          </a:prstGeom>
          <a:noFill/>
        </p:spPr>
        <p:txBody>
          <a:bodyPr wrap="none" rtlCol="0">
            <a:spAutoFit/>
          </a:bodyPr>
          <a:lstStyle/>
          <a:p>
            <a:pPr algn="l"/>
            <a:r>
              <a:rPr lang="es-ES" sz="2200" b="1" dirty="0">
                <a:solidFill>
                  <a:schemeClr val="accent2"/>
                </a:solidFill>
              </a:rPr>
              <a:t>ordenador</a:t>
            </a:r>
            <a:endParaRPr lang="es-GB" sz="2200" b="1" dirty="0">
              <a:solidFill>
                <a:schemeClr val="accent2"/>
              </a:solidFill>
            </a:endParaRPr>
          </a:p>
        </p:txBody>
      </p:sp>
      <p:sp>
        <p:nvSpPr>
          <p:cNvPr id="39" name="CuadroTexto 14">
            <a:extLst>
              <a:ext uri="{FF2B5EF4-FFF2-40B4-BE49-F238E27FC236}">
                <a16:creationId xmlns:a16="http://schemas.microsoft.com/office/drawing/2014/main" id="{25D4D1E6-5B3D-3D46-B274-3364AE67C212}"/>
              </a:ext>
            </a:extLst>
          </p:cNvPr>
          <p:cNvSpPr txBox="1"/>
          <p:nvPr/>
        </p:nvSpPr>
        <p:spPr>
          <a:xfrm>
            <a:off x="1683735" y="3979150"/>
            <a:ext cx="1207382" cy="430887"/>
          </a:xfrm>
          <a:prstGeom prst="rect">
            <a:avLst/>
          </a:prstGeom>
          <a:noFill/>
        </p:spPr>
        <p:txBody>
          <a:bodyPr wrap="none" rtlCol="0">
            <a:spAutoFit/>
          </a:bodyPr>
          <a:lstStyle/>
          <a:p>
            <a:pPr algn="l"/>
            <a:r>
              <a:rPr lang="es-ES" sz="2200" b="1" dirty="0">
                <a:solidFill>
                  <a:schemeClr val="accent2"/>
                </a:solidFill>
              </a:rPr>
              <a:t>opinión</a:t>
            </a:r>
            <a:endParaRPr lang="es-GB" sz="2200" b="1" dirty="0">
              <a:solidFill>
                <a:schemeClr val="accent2"/>
              </a:solidFill>
            </a:endParaRPr>
          </a:p>
        </p:txBody>
      </p:sp>
      <p:sp>
        <p:nvSpPr>
          <p:cNvPr id="40" name="CuadroTexto 15">
            <a:extLst>
              <a:ext uri="{FF2B5EF4-FFF2-40B4-BE49-F238E27FC236}">
                <a16:creationId xmlns:a16="http://schemas.microsoft.com/office/drawing/2014/main" id="{DD1CA71E-4E8A-814E-BD61-599F29EB4464}"/>
              </a:ext>
            </a:extLst>
          </p:cNvPr>
          <p:cNvSpPr txBox="1"/>
          <p:nvPr/>
        </p:nvSpPr>
        <p:spPr>
          <a:xfrm>
            <a:off x="1192769" y="5850690"/>
            <a:ext cx="1324402" cy="430887"/>
          </a:xfrm>
          <a:prstGeom prst="rect">
            <a:avLst/>
          </a:prstGeom>
          <a:noFill/>
        </p:spPr>
        <p:txBody>
          <a:bodyPr wrap="none" rtlCol="0">
            <a:spAutoFit/>
          </a:bodyPr>
          <a:lstStyle/>
          <a:p>
            <a:pPr algn="l"/>
            <a:r>
              <a:rPr lang="es-ES" sz="2200" b="1" dirty="0">
                <a:solidFill>
                  <a:schemeClr val="accent2"/>
                </a:solidFill>
              </a:rPr>
              <a:t>también</a:t>
            </a:r>
            <a:endParaRPr lang="es-GB" sz="2200" b="1" dirty="0">
              <a:solidFill>
                <a:schemeClr val="accent2"/>
              </a:solidFill>
            </a:endParaRPr>
          </a:p>
        </p:txBody>
      </p:sp>
      <p:sp>
        <p:nvSpPr>
          <p:cNvPr id="41" name="CuadroTexto 14">
            <a:extLst>
              <a:ext uri="{FF2B5EF4-FFF2-40B4-BE49-F238E27FC236}">
                <a16:creationId xmlns:a16="http://schemas.microsoft.com/office/drawing/2014/main" id="{D448F98F-917B-7440-B1B9-055274E96A4B}"/>
              </a:ext>
            </a:extLst>
          </p:cNvPr>
          <p:cNvSpPr txBox="1"/>
          <p:nvPr/>
        </p:nvSpPr>
        <p:spPr>
          <a:xfrm>
            <a:off x="7714613" y="2639996"/>
            <a:ext cx="561372" cy="430887"/>
          </a:xfrm>
          <a:prstGeom prst="rect">
            <a:avLst/>
          </a:prstGeom>
          <a:noFill/>
        </p:spPr>
        <p:txBody>
          <a:bodyPr wrap="none" rtlCol="0">
            <a:spAutoFit/>
          </a:bodyPr>
          <a:lstStyle/>
          <a:p>
            <a:pPr algn="l"/>
            <a:r>
              <a:rPr lang="es-ES" sz="2200" b="1" dirty="0">
                <a:solidFill>
                  <a:schemeClr val="accent2"/>
                </a:solidFill>
              </a:rPr>
              <a:t>así</a:t>
            </a:r>
            <a:endParaRPr lang="es-GB" sz="2200" b="1" dirty="0">
              <a:solidFill>
                <a:schemeClr val="accent2"/>
              </a:solidFill>
            </a:endParaRPr>
          </a:p>
        </p:txBody>
      </p:sp>
      <p:pic>
        <p:nvPicPr>
          <p:cNvPr id="13" name="Imagen 12">
            <a:extLst>
              <a:ext uri="{FF2B5EF4-FFF2-40B4-BE49-F238E27FC236}">
                <a16:creationId xmlns:a16="http://schemas.microsoft.com/office/drawing/2014/main" id="{9F824AA7-F526-7940-B5DA-49B8D45B7425}"/>
              </a:ext>
            </a:extLst>
          </p:cNvPr>
          <p:cNvPicPr>
            <a:picLocks noChangeAspect="1"/>
          </p:cNvPicPr>
          <p:nvPr/>
        </p:nvPicPr>
        <p:blipFill rotWithShape="1">
          <a:blip r:embed="rId9">
            <a:clrChange>
              <a:clrFrom>
                <a:srgbClr val="FEFEFE"/>
              </a:clrFrom>
              <a:clrTo>
                <a:srgbClr val="FEFEFE">
                  <a:alpha val="0"/>
                </a:srgbClr>
              </a:clrTo>
            </a:clrChange>
          </a:blip>
          <a:srcRect l="22386" t="13205" r="25583" b="8299"/>
          <a:stretch/>
        </p:blipFill>
        <p:spPr>
          <a:xfrm>
            <a:off x="9874231" y="3127237"/>
            <a:ext cx="1696299" cy="1591073"/>
          </a:xfrm>
          <a:prstGeom prst="rect">
            <a:avLst/>
          </a:prstGeom>
        </p:spPr>
      </p:pic>
    </p:spTree>
    <p:extLst>
      <p:ext uri="{BB962C8B-B14F-4D97-AF65-F5344CB8AC3E}">
        <p14:creationId xmlns:p14="http://schemas.microsoft.com/office/powerpoint/2010/main" val="233784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1"/>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6"/>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7"/>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9"/>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28"/>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0"/>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33"/>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40"/>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animBg="1"/>
      <p:bldP spid="8" grpId="0" animBg="1"/>
      <p:bldP spid="9" grpId="0" animBg="1"/>
      <p:bldP spid="10" grpId="0" animBg="1"/>
      <p:bldP spid="11" grpId="0" animBg="1"/>
      <p:bldP spid="12" grpId="0" animBg="1"/>
      <p:bldP spid="15" grpId="0"/>
      <p:bldP spid="16" grpId="0"/>
      <p:bldP spid="17"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0737"/>
            <a:ext cx="6649156" cy="867128"/>
          </a:xfrm>
          <a:prstGeom prst="rect">
            <a:avLst/>
          </a:prstGeom>
        </p:spPr>
      </p:pic>
      <p:sp>
        <p:nvSpPr>
          <p:cNvPr id="5" name="Title 1"/>
          <p:cNvSpPr>
            <a:spLocks noGrp="1"/>
          </p:cNvSpPr>
          <p:nvPr>
            <p:ph type="title"/>
          </p:nvPr>
        </p:nvSpPr>
        <p:spPr>
          <a:xfrm>
            <a:off x="23422" y="-36063"/>
            <a:ext cx="6484584" cy="1325563"/>
          </a:xfrm>
        </p:spPr>
        <p:txBody>
          <a:bodyPr>
            <a:normAutofit/>
          </a:bodyPr>
          <a:lstStyle/>
          <a:p>
            <a:r>
              <a:rPr lang="en-GB" sz="3600" b="1" dirty="0">
                <a:solidFill>
                  <a:schemeClr val="bg1"/>
                </a:solidFill>
                <a:latin typeface="Century Gothic" panose="020B0502020202020204" pitchFamily="34" charset="0"/>
              </a:rPr>
              <a:t>‘Eres’ and ‘</a:t>
            </a:r>
            <a:r>
              <a:rPr lang="en-GB" sz="3600" b="1" dirty="0" err="1">
                <a:solidFill>
                  <a:schemeClr val="bg1"/>
                </a:solidFill>
                <a:latin typeface="Century Gothic" panose="020B0502020202020204" pitchFamily="34" charset="0"/>
              </a:rPr>
              <a:t>sois</a:t>
            </a:r>
            <a:r>
              <a:rPr lang="en-GB" sz="3600" b="1" dirty="0">
                <a:solidFill>
                  <a:schemeClr val="bg1"/>
                </a:solidFill>
                <a:latin typeface="Century Gothic" panose="020B0502020202020204" pitchFamily="34" charset="0"/>
              </a:rPr>
              <a:t>’</a:t>
            </a:r>
          </a:p>
        </p:txBody>
      </p:sp>
      <p:sp>
        <p:nvSpPr>
          <p:cNvPr id="6" name="TextBox 5"/>
          <p:cNvSpPr txBox="1"/>
          <p:nvPr/>
        </p:nvSpPr>
        <p:spPr>
          <a:xfrm>
            <a:off x="281420" y="1276332"/>
            <a:ext cx="11629160" cy="107721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As you know, in Spanish we use the verb ‘ser’ to talk about traits.</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 name="TextBox 7"/>
          <p:cNvSpPr txBox="1"/>
          <p:nvPr/>
        </p:nvSpPr>
        <p:spPr>
          <a:xfrm>
            <a:off x="415237" y="2591385"/>
            <a:ext cx="116159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Use ‘______’ to mean </a:t>
            </a:r>
            <a:r>
              <a:rPr kumimoji="0" lang="en-GB" sz="3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are</a:t>
            </a: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11" name="TextBox 10"/>
          <p:cNvSpPr txBox="1"/>
          <p:nvPr/>
        </p:nvSpPr>
        <p:spPr>
          <a:xfrm>
            <a:off x="6096000" y="4523685"/>
            <a:ext cx="41399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Eres alto.</a:t>
            </a:r>
          </a:p>
        </p:txBody>
      </p:sp>
      <p:sp>
        <p:nvSpPr>
          <p:cNvPr id="13" name="TextBox 12"/>
          <p:cNvSpPr txBox="1"/>
          <p:nvPr/>
        </p:nvSpPr>
        <p:spPr>
          <a:xfrm>
            <a:off x="429899" y="4578775"/>
            <a:ext cx="71098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B0502020202020204" pitchFamily="34" charset="0"/>
              </a:rPr>
              <a:t>You are tall</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14" name="TextBox 13"/>
          <p:cNvSpPr txBox="1"/>
          <p:nvPr/>
        </p:nvSpPr>
        <p:spPr>
          <a:xfrm>
            <a:off x="6096000" y="5362646"/>
            <a:ext cx="35771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err="1">
                <a:solidFill>
                  <a:srgbClr val="4472C4">
                    <a:lumMod val="50000"/>
                  </a:srgbClr>
                </a:solidFill>
                <a:latin typeface="Century Gothic" panose="020B0502020202020204" pitchFamily="34" charset="0"/>
              </a:rPr>
              <a:t>Sois</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músicos</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17" name="TextBox 16"/>
          <p:cNvSpPr txBox="1"/>
          <p:nvPr/>
        </p:nvSpPr>
        <p:spPr>
          <a:xfrm>
            <a:off x="429899" y="5398258"/>
            <a:ext cx="7622280" cy="584775"/>
          </a:xfrm>
          <a:prstGeom prst="rect">
            <a:avLst/>
          </a:prstGeom>
          <a:noFill/>
        </p:spPr>
        <p:txBody>
          <a:bodyPr wrap="square" rtlCol="0">
            <a:spAutoFit/>
          </a:bodyPr>
          <a:lstStyle/>
          <a:p>
            <a:pPr lvl="0">
              <a:defRPr/>
            </a:pPr>
            <a:r>
              <a:rPr lang="en-GB" sz="3200" dirty="0">
                <a:solidFill>
                  <a:srgbClr val="4472C4">
                    <a:lumMod val="50000"/>
                  </a:srgbClr>
                </a:solidFill>
                <a:latin typeface="Century Gothic" panose="020B0502020202020204" pitchFamily="34" charset="0"/>
              </a:rPr>
              <a:t>You (all) are musicians.</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3" name="TextBox 22"/>
          <p:cNvSpPr txBox="1"/>
          <p:nvPr/>
        </p:nvSpPr>
        <p:spPr>
          <a:xfrm>
            <a:off x="429899" y="3447426"/>
            <a:ext cx="88913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Use ‘_______’ to mean </a:t>
            </a:r>
            <a:r>
              <a:rPr kumimoji="0" lang="en-GB" sz="3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(all) are</a:t>
            </a: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4" name="TextBox 23"/>
          <p:cNvSpPr txBox="1"/>
          <p:nvPr/>
        </p:nvSpPr>
        <p:spPr>
          <a:xfrm>
            <a:off x="1628795" y="3390099"/>
            <a:ext cx="108314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a:solidFill>
                  <a:srgbClr val="ED7D31"/>
                </a:solidFill>
                <a:latin typeface="Century Gothic" panose="020B0502020202020204" pitchFamily="34" charset="0"/>
              </a:rPr>
              <a:t>sois</a:t>
            </a:r>
            <a:endParaRPr kumimoji="0" lang="en-GB" sz="3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25" name="TextBox 24"/>
          <p:cNvSpPr txBox="1"/>
          <p:nvPr/>
        </p:nvSpPr>
        <p:spPr>
          <a:xfrm>
            <a:off x="1405046" y="2529703"/>
            <a:ext cx="13068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eres</a:t>
            </a:r>
            <a:r>
              <a:rPr kumimoji="0" lang="en-GB" sz="3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 </a:t>
            </a:r>
          </a:p>
        </p:txBody>
      </p:sp>
      <p:sp>
        <p:nvSpPr>
          <p:cNvPr id="16" name="Rounded Rectangle 11">
            <a:extLst>
              <a:ext uri="{FF2B5EF4-FFF2-40B4-BE49-F238E27FC236}">
                <a16:creationId xmlns:a16="http://schemas.microsoft.com/office/drawing/2014/main" id="{1F1CD1A0-2B99-154A-ADD9-4B7025A44199}"/>
              </a:ext>
            </a:extLst>
          </p:cNvPr>
          <p:cNvSpPr/>
          <p:nvPr/>
        </p:nvSpPr>
        <p:spPr>
          <a:xfrm>
            <a:off x="10271760" y="258166"/>
            <a:ext cx="16563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46044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P spid="13" grpId="0"/>
      <p:bldP spid="14" grpId="0"/>
      <p:bldP spid="17" grpId="0"/>
      <p:bldP spid="23"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0E5B00-CC23-9B44-A2C3-E58EE83EA653}"/>
              </a:ext>
            </a:extLst>
          </p:cNvPr>
          <p:cNvSpPr>
            <a:spLocks noGrp="1"/>
          </p:cNvSpPr>
          <p:nvPr>
            <p:ph type="title"/>
          </p:nvPr>
        </p:nvSpPr>
        <p:spPr>
          <a:xfrm>
            <a:off x="131927" y="213129"/>
            <a:ext cx="11796215" cy="1037234"/>
          </a:xfrm>
        </p:spPr>
        <p:txBody>
          <a:bodyPr>
            <a:normAutofit/>
          </a:bodyPr>
          <a:lstStyle/>
          <a:p>
            <a:r>
              <a:rPr lang="es-GB" sz="2200" b="1" dirty="0"/>
              <a:t>El colegio de Lucía y Daniel celebra un evento sobre profesiones. </a:t>
            </a:r>
            <a:br>
              <a:rPr lang="es-GB" sz="2200" b="1" dirty="0"/>
            </a:br>
            <a:r>
              <a:rPr lang="es-GB" sz="2200" b="1" dirty="0"/>
              <a:t>Un experto da información y hace preguntas a los estudiantes. </a:t>
            </a:r>
            <a:br>
              <a:rPr lang="es-GB" sz="2200" b="1" dirty="0"/>
            </a:br>
            <a:r>
              <a:rPr lang="es-GB" sz="2200" b="1" dirty="0"/>
              <a:t>Las preguntas: ¿son a un estudiante o a varios estudiantes? Completa la frase.</a:t>
            </a:r>
          </a:p>
        </p:txBody>
      </p:sp>
      <p:sp>
        <p:nvSpPr>
          <p:cNvPr id="4" name="Rounded Rectangle 11">
            <a:extLst>
              <a:ext uri="{FF2B5EF4-FFF2-40B4-BE49-F238E27FC236}">
                <a16:creationId xmlns:a16="http://schemas.microsoft.com/office/drawing/2014/main" id="{F46CE61B-367B-EE4D-81E9-3BC5E7DE233B}"/>
              </a:ext>
            </a:extLst>
          </p:cNvPr>
          <p:cNvSpPr/>
          <p:nvPr/>
        </p:nvSpPr>
        <p:spPr>
          <a:xfrm>
            <a:off x="9662160" y="258166"/>
            <a:ext cx="2265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graphicFrame>
        <p:nvGraphicFramePr>
          <p:cNvPr id="7" name="Tabla 7">
            <a:extLst>
              <a:ext uri="{FF2B5EF4-FFF2-40B4-BE49-F238E27FC236}">
                <a16:creationId xmlns:a16="http://schemas.microsoft.com/office/drawing/2014/main" id="{B1BF46D4-7877-5E4E-A83F-BE49A997DFA2}"/>
              </a:ext>
            </a:extLst>
          </p:cNvPr>
          <p:cNvGraphicFramePr>
            <a:graphicFrameLocks noGrp="1"/>
          </p:cNvGraphicFramePr>
          <p:nvPr>
            <p:extLst>
              <p:ext uri="{D42A27DB-BD31-4B8C-83A1-F6EECF244321}">
                <p14:modId xmlns:p14="http://schemas.microsoft.com/office/powerpoint/2010/main" val="2113289111"/>
              </p:ext>
            </p:extLst>
          </p:nvPr>
        </p:nvGraphicFramePr>
        <p:xfrm>
          <a:off x="148744" y="1345070"/>
          <a:ext cx="11877998" cy="4954252"/>
        </p:xfrm>
        <a:graphic>
          <a:graphicData uri="http://schemas.openxmlformats.org/drawingml/2006/table">
            <a:tbl>
              <a:tblPr firstRow="1" bandRow="1">
                <a:tableStyleId>{5DA37D80-6434-44D0-A028-1B22A696006F}</a:tableStyleId>
              </a:tblPr>
              <a:tblGrid>
                <a:gridCol w="5844657">
                  <a:extLst>
                    <a:ext uri="{9D8B030D-6E8A-4147-A177-3AD203B41FA5}">
                      <a16:colId xmlns:a16="http://schemas.microsoft.com/office/drawing/2014/main" val="3441343752"/>
                    </a:ext>
                  </a:extLst>
                </a:gridCol>
                <a:gridCol w="1487067">
                  <a:extLst>
                    <a:ext uri="{9D8B030D-6E8A-4147-A177-3AD203B41FA5}">
                      <a16:colId xmlns:a16="http://schemas.microsoft.com/office/drawing/2014/main" val="2771431191"/>
                    </a:ext>
                  </a:extLst>
                </a:gridCol>
                <a:gridCol w="1594853">
                  <a:extLst>
                    <a:ext uri="{9D8B030D-6E8A-4147-A177-3AD203B41FA5}">
                      <a16:colId xmlns:a16="http://schemas.microsoft.com/office/drawing/2014/main" val="3620691257"/>
                    </a:ext>
                  </a:extLst>
                </a:gridCol>
                <a:gridCol w="2951421">
                  <a:extLst>
                    <a:ext uri="{9D8B030D-6E8A-4147-A177-3AD203B41FA5}">
                      <a16:colId xmlns:a16="http://schemas.microsoft.com/office/drawing/2014/main" val="3321215838"/>
                    </a:ext>
                  </a:extLst>
                </a:gridCol>
              </a:tblGrid>
              <a:tr h="679529">
                <a:tc>
                  <a:txBody>
                    <a:bodyPr/>
                    <a:lstStyle/>
                    <a:p>
                      <a:pPr algn="ctr"/>
                      <a:r>
                        <a:rPr lang="es-GB" sz="2000" dirty="0">
                          <a:solidFill>
                            <a:schemeClr val="accent5">
                              <a:lumMod val="50000"/>
                            </a:schemeClr>
                          </a:solidFill>
                        </a:rPr>
                        <a:t>Escucha y completa la pregunta</a:t>
                      </a:r>
                    </a:p>
                  </a:txBody>
                  <a:tcPr anchor="ctr">
                    <a:noFill/>
                  </a:tcPr>
                </a:tc>
                <a:tc>
                  <a:txBody>
                    <a:bodyPr/>
                    <a:lstStyle/>
                    <a:p>
                      <a:pPr algn="ctr"/>
                      <a:r>
                        <a:rPr lang="es-GB" sz="2000" dirty="0">
                          <a:solidFill>
                            <a:schemeClr val="accent5">
                              <a:lumMod val="50000"/>
                            </a:schemeClr>
                          </a:solidFill>
                        </a:rPr>
                        <a:t>A un estudiante</a:t>
                      </a:r>
                    </a:p>
                  </a:txBody>
                  <a:tcPr anchor="ctr">
                    <a:noFill/>
                  </a:tcPr>
                </a:tc>
                <a:tc>
                  <a:txBody>
                    <a:bodyPr/>
                    <a:lstStyle/>
                    <a:p>
                      <a:pPr algn="ctr"/>
                      <a:r>
                        <a:rPr lang="es-GB" sz="2000" dirty="0">
                          <a:solidFill>
                            <a:schemeClr val="accent5">
                              <a:lumMod val="50000"/>
                            </a:schemeClr>
                          </a:solidFill>
                        </a:rPr>
                        <a:t>A varios estudiantes</a:t>
                      </a:r>
                    </a:p>
                  </a:txBody>
                  <a:tcPr anchor="ctr">
                    <a:noFill/>
                  </a:tcPr>
                </a:tc>
                <a:tc>
                  <a:txBody>
                    <a:bodyPr/>
                    <a:lstStyle/>
                    <a:p>
                      <a:pPr algn="ctr"/>
                      <a:r>
                        <a:rPr lang="es-GB" sz="2000" dirty="0">
                          <a:solidFill>
                            <a:schemeClr val="accent5">
                              <a:lumMod val="50000"/>
                            </a:schemeClr>
                          </a:solidFill>
                        </a:rPr>
                        <a:t>¿Qué significa</a:t>
                      </a:r>
                      <a:r>
                        <a:rPr lang="en-GB" sz="2000" dirty="0">
                          <a:solidFill>
                            <a:schemeClr val="accent5">
                              <a:lumMod val="50000"/>
                            </a:schemeClr>
                          </a:solidFill>
                        </a:rPr>
                        <a:t> </a:t>
                      </a:r>
                      <a:br>
                        <a:rPr lang="en-GB" sz="2000" dirty="0">
                          <a:solidFill>
                            <a:schemeClr val="accent5">
                              <a:lumMod val="50000"/>
                            </a:schemeClr>
                          </a:solidFill>
                        </a:rPr>
                      </a:br>
                      <a:r>
                        <a:rPr lang="en-GB" sz="2000" dirty="0" err="1">
                          <a:solidFill>
                            <a:schemeClr val="accent5">
                              <a:lumMod val="50000"/>
                            </a:schemeClr>
                          </a:solidFill>
                        </a:rPr>
                        <a:t>en</a:t>
                      </a:r>
                      <a:r>
                        <a:rPr lang="en-GB" sz="2000" dirty="0">
                          <a:solidFill>
                            <a:schemeClr val="accent5">
                              <a:lumMod val="50000"/>
                            </a:schemeClr>
                          </a:solidFill>
                        </a:rPr>
                        <a:t> </a:t>
                      </a:r>
                      <a:r>
                        <a:rPr lang="en-GB" sz="2000" dirty="0" err="1">
                          <a:solidFill>
                            <a:schemeClr val="accent5">
                              <a:lumMod val="50000"/>
                            </a:schemeClr>
                          </a:solidFill>
                        </a:rPr>
                        <a:t>inglés</a:t>
                      </a:r>
                      <a:r>
                        <a:rPr lang="es-GB" sz="2000" dirty="0">
                          <a:solidFill>
                            <a:schemeClr val="accent5">
                              <a:lumMod val="50000"/>
                            </a:schemeClr>
                          </a:solidFill>
                        </a:rPr>
                        <a:t>? </a:t>
                      </a:r>
                    </a:p>
                  </a:txBody>
                  <a:tcPr anchor="ctr">
                    <a:noFill/>
                  </a:tcPr>
                </a:tc>
                <a:extLst>
                  <a:ext uri="{0D108BD9-81ED-4DB2-BD59-A6C34878D82A}">
                    <a16:rowId xmlns:a16="http://schemas.microsoft.com/office/drawing/2014/main" val="2032297712"/>
                  </a:ext>
                </a:extLst>
              </a:tr>
              <a:tr h="537523">
                <a:tc>
                  <a:txBody>
                    <a:bodyPr/>
                    <a:lstStyle/>
                    <a:p>
                      <a:r>
                        <a:rPr lang="es-GB" sz="2000" dirty="0">
                          <a:solidFill>
                            <a:schemeClr val="accent5">
                              <a:lumMod val="50000"/>
                            </a:schemeClr>
                          </a:solidFill>
                        </a:rPr>
                        <a:t>      ¿ _____ _______ en el trabajo en equipo?</a:t>
                      </a:r>
                    </a:p>
                  </a:txBody>
                  <a:tcPr anchor="ctr">
                    <a:noFill/>
                  </a:tcPr>
                </a:tc>
                <a:tc>
                  <a:txBody>
                    <a:bodyPr/>
                    <a:lstStyle/>
                    <a:p>
                      <a:endParaRPr lang="es-GB" sz="200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extLst>
                  <a:ext uri="{0D108BD9-81ED-4DB2-BD59-A6C34878D82A}">
                    <a16:rowId xmlns:a16="http://schemas.microsoft.com/office/drawing/2014/main" val="1810248518"/>
                  </a:ext>
                </a:extLst>
              </a:tr>
              <a:tr h="537523">
                <a:tc>
                  <a:txBody>
                    <a:bodyPr/>
                    <a:lstStyle/>
                    <a:p>
                      <a:r>
                        <a:rPr lang="es-GB" sz="2000" dirty="0">
                          <a:solidFill>
                            <a:schemeClr val="accent5">
                              <a:lumMod val="50000"/>
                            </a:schemeClr>
                          </a:solidFill>
                        </a:rPr>
                        <a:t>      ¿ _____ ____________ con otras personas?</a:t>
                      </a:r>
                    </a:p>
                  </a:txBody>
                  <a:tcPr anchor="ctr">
                    <a:noFill/>
                  </a:tcPr>
                </a:tc>
                <a:tc>
                  <a:txBody>
                    <a:bodyPr/>
                    <a:lstStyle/>
                    <a:p>
                      <a:endParaRPr lang="es-GB" sz="2000" dirty="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chor="ctr">
                    <a:noFill/>
                  </a:tcPr>
                </a:tc>
                <a:extLst>
                  <a:ext uri="{0D108BD9-81ED-4DB2-BD59-A6C34878D82A}">
                    <a16:rowId xmlns:a16="http://schemas.microsoft.com/office/drawing/2014/main" val="1799596480"/>
                  </a:ext>
                </a:extLst>
              </a:tr>
              <a:tr h="537523">
                <a:tc>
                  <a:txBody>
                    <a:bodyPr/>
                    <a:lstStyle/>
                    <a:p>
                      <a:r>
                        <a:rPr lang="es-GB" sz="2000" dirty="0">
                          <a:solidFill>
                            <a:schemeClr val="accent5">
                              <a:lumMod val="50000"/>
                            </a:schemeClr>
                          </a:solidFill>
                        </a:rPr>
                        <a:t>      ¿ _____ ______________ con los deberes?</a:t>
                      </a:r>
                    </a:p>
                  </a:txBody>
                  <a:tcPr anchor="ctr">
                    <a:noFill/>
                  </a:tcPr>
                </a:tc>
                <a:tc>
                  <a:txBody>
                    <a:bodyPr/>
                    <a:lstStyle/>
                    <a:p>
                      <a:endParaRPr lang="es-GB" sz="2000" dirty="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chor="ctr">
                    <a:noFill/>
                  </a:tcPr>
                </a:tc>
                <a:tc>
                  <a:txBody>
                    <a:bodyPr/>
                    <a:lstStyle/>
                    <a:p>
                      <a:r>
                        <a:rPr lang="es-ES" sz="2000" dirty="0">
                          <a:solidFill>
                            <a:schemeClr val="accent5">
                              <a:lumMod val="50000"/>
                            </a:schemeClr>
                          </a:solidFill>
                        </a:rPr>
                        <a:t> </a:t>
                      </a:r>
                      <a:endParaRPr lang="es-GB" sz="2000">
                        <a:solidFill>
                          <a:schemeClr val="accent5">
                            <a:lumMod val="50000"/>
                          </a:schemeClr>
                        </a:solidFill>
                      </a:endParaRPr>
                    </a:p>
                  </a:txBody>
                  <a:tcPr anchor="ctr">
                    <a:noFill/>
                  </a:tcPr>
                </a:tc>
                <a:extLst>
                  <a:ext uri="{0D108BD9-81ED-4DB2-BD59-A6C34878D82A}">
                    <a16:rowId xmlns:a16="http://schemas.microsoft.com/office/drawing/2014/main" val="4081364436"/>
                  </a:ext>
                </a:extLst>
              </a:tr>
              <a:tr h="537523">
                <a:tc>
                  <a:txBody>
                    <a:bodyPr/>
                    <a:lstStyle/>
                    <a:p>
                      <a:r>
                        <a:rPr lang="es-ES" sz="2000" dirty="0">
                          <a:solidFill>
                            <a:schemeClr val="accent5">
                              <a:lumMod val="50000"/>
                            </a:schemeClr>
                          </a:solidFill>
                        </a:rPr>
                        <a:t>      </a:t>
                      </a:r>
                      <a:r>
                        <a:rPr lang="es-GB" sz="2000" dirty="0">
                          <a:solidFill>
                            <a:schemeClr val="accent5">
                              <a:lumMod val="50000"/>
                            </a:schemeClr>
                          </a:solidFill>
                        </a:rPr>
                        <a:t>¿ _____ ______ </a:t>
                      </a:r>
                      <a:r>
                        <a:rPr lang="es-ES" sz="2000" dirty="0">
                          <a:solidFill>
                            <a:schemeClr val="accent5">
                              <a:lumMod val="50000"/>
                            </a:schemeClr>
                          </a:solidFill>
                        </a:rPr>
                        <a:t>en el trabajo</a:t>
                      </a:r>
                      <a:r>
                        <a:rPr lang="es-GB" sz="2000" dirty="0">
                          <a:solidFill>
                            <a:schemeClr val="accent5">
                              <a:lumMod val="50000"/>
                            </a:schemeClr>
                          </a:solidFill>
                        </a:rPr>
                        <a:t>?</a:t>
                      </a:r>
                    </a:p>
                  </a:txBody>
                  <a:tcPr anchor="ctr">
                    <a:noFill/>
                  </a:tcPr>
                </a:tc>
                <a:tc>
                  <a:txBody>
                    <a:bodyPr/>
                    <a:lstStyle/>
                    <a:p>
                      <a:endParaRPr lang="es-GB" sz="2000" dirty="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chor="ctr">
                    <a:noFill/>
                  </a:tcPr>
                </a:tc>
                <a:extLst>
                  <a:ext uri="{0D108BD9-81ED-4DB2-BD59-A6C34878D82A}">
                    <a16:rowId xmlns:a16="http://schemas.microsoft.com/office/drawing/2014/main" val="706138023"/>
                  </a:ext>
                </a:extLst>
              </a:tr>
              <a:tr h="679529">
                <a:tc>
                  <a:txBody>
                    <a:bodyPr/>
                    <a:lstStyle/>
                    <a:p>
                      <a:pPr marL="412750" indent="-396875">
                        <a:tabLst/>
                      </a:pPr>
                      <a:r>
                        <a:rPr lang="es-ES" sz="2000" dirty="0">
                          <a:solidFill>
                            <a:schemeClr val="accent5">
                              <a:lumMod val="50000"/>
                            </a:schemeClr>
                          </a:solidFill>
                        </a:rPr>
                        <a:t>      </a:t>
                      </a:r>
                      <a:r>
                        <a:rPr lang="es-GB" sz="2000" dirty="0">
                          <a:solidFill>
                            <a:schemeClr val="accent5">
                              <a:lumMod val="50000"/>
                            </a:schemeClr>
                          </a:solidFill>
                        </a:rPr>
                        <a:t>¿ _____ ______________ </a:t>
                      </a:r>
                      <a:r>
                        <a:rPr lang="es-ES" sz="2000" dirty="0">
                          <a:solidFill>
                            <a:schemeClr val="accent5">
                              <a:lumMod val="50000"/>
                            </a:schemeClr>
                          </a:solidFill>
                        </a:rPr>
                        <a:t> en los correos electrónicos?</a:t>
                      </a:r>
                    </a:p>
                  </a:txBody>
                  <a:tcPr anchor="ctr">
                    <a:noFill/>
                  </a:tcPr>
                </a:tc>
                <a:tc>
                  <a:txBody>
                    <a:bodyPr/>
                    <a:lstStyle/>
                    <a:p>
                      <a:endParaRPr lang="es-GB" sz="2000" dirty="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extLst>
                  <a:ext uri="{0D108BD9-81ED-4DB2-BD59-A6C34878D82A}">
                    <a16:rowId xmlns:a16="http://schemas.microsoft.com/office/drawing/2014/main" val="3621911232"/>
                  </a:ext>
                </a:extLst>
              </a:tr>
              <a:tr h="679529">
                <a:tc>
                  <a:txBody>
                    <a:bodyPr/>
                    <a:lstStyle/>
                    <a:p>
                      <a:r>
                        <a:rPr lang="es-ES" sz="2000" dirty="0">
                          <a:solidFill>
                            <a:schemeClr val="accent5">
                              <a:lumMod val="50000"/>
                            </a:schemeClr>
                          </a:solidFill>
                        </a:rPr>
                        <a:t>      </a:t>
                      </a:r>
                      <a:r>
                        <a:rPr lang="es-GB" sz="2000" dirty="0">
                          <a:solidFill>
                            <a:schemeClr val="accent5">
                              <a:lumMod val="50000"/>
                            </a:schemeClr>
                          </a:solidFill>
                        </a:rPr>
                        <a:t>¿ _____ ____________ </a:t>
                      </a:r>
                      <a:r>
                        <a:rPr lang="es-ES" sz="2000" dirty="0">
                          <a:solidFill>
                            <a:schemeClr val="accent5">
                              <a:lumMod val="50000"/>
                            </a:schemeClr>
                          </a:solidFill>
                        </a:rPr>
                        <a:t>cuando hay problemas</a:t>
                      </a:r>
                      <a:r>
                        <a:rPr lang="es-GB" sz="2000" dirty="0">
                          <a:solidFill>
                            <a:schemeClr val="accent5">
                              <a:lumMod val="50000"/>
                            </a:schemeClr>
                          </a:solidFill>
                        </a:rPr>
                        <a:t>?</a:t>
                      </a:r>
                    </a:p>
                  </a:txBody>
                  <a:tcPr anchor="ctr">
                    <a:noFill/>
                  </a:tcPr>
                </a:tc>
                <a:tc>
                  <a:txBody>
                    <a:bodyPr/>
                    <a:lstStyle/>
                    <a:p>
                      <a:endParaRPr lang="es-GB" sz="200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tc>
                  <a:txBody>
                    <a:bodyPr/>
                    <a:lstStyle/>
                    <a:p>
                      <a:r>
                        <a:rPr lang="es-ES" sz="2000" dirty="0">
                          <a:solidFill>
                            <a:schemeClr val="accent5">
                              <a:lumMod val="50000"/>
                            </a:schemeClr>
                          </a:solidFill>
                        </a:rPr>
                        <a:t> </a:t>
                      </a:r>
                      <a:endParaRPr lang="es-GB" sz="2000" dirty="0">
                        <a:solidFill>
                          <a:schemeClr val="accent5">
                            <a:lumMod val="50000"/>
                          </a:schemeClr>
                        </a:solidFill>
                      </a:endParaRPr>
                    </a:p>
                  </a:txBody>
                  <a:tcPr anchor="ctr">
                    <a:noFill/>
                  </a:tcPr>
                </a:tc>
                <a:extLst>
                  <a:ext uri="{0D108BD9-81ED-4DB2-BD59-A6C34878D82A}">
                    <a16:rowId xmlns:a16="http://schemas.microsoft.com/office/drawing/2014/main" val="3781930062"/>
                  </a:ext>
                </a:extLst>
              </a:tr>
              <a:tr h="670851">
                <a:tc>
                  <a:txBody>
                    <a:bodyPr/>
                    <a:lstStyle/>
                    <a:p>
                      <a:r>
                        <a:rPr lang="es-ES" sz="2000" dirty="0">
                          <a:solidFill>
                            <a:schemeClr val="accent5">
                              <a:lumMod val="50000"/>
                            </a:schemeClr>
                          </a:solidFill>
                        </a:rPr>
                        <a:t>      </a:t>
                      </a:r>
                      <a:r>
                        <a:rPr lang="es-GB" sz="2000" dirty="0">
                          <a:solidFill>
                            <a:schemeClr val="accent5">
                              <a:lumMod val="50000"/>
                            </a:schemeClr>
                          </a:solidFill>
                        </a:rPr>
                        <a:t>¿ _____</a:t>
                      </a:r>
                      <a:r>
                        <a:rPr lang="es-ES" sz="2000" dirty="0">
                          <a:solidFill>
                            <a:schemeClr val="accent5">
                              <a:lumMod val="50000"/>
                            </a:schemeClr>
                          </a:solidFill>
                        </a:rPr>
                        <a:t>  </a:t>
                      </a:r>
                      <a:r>
                        <a:rPr lang="es-GB" sz="2000" dirty="0">
                          <a:solidFill>
                            <a:schemeClr val="accent5">
                              <a:lumMod val="50000"/>
                            </a:schemeClr>
                          </a:solidFill>
                        </a:rPr>
                        <a:t> ______________ con las tareas de clase?</a:t>
                      </a:r>
                    </a:p>
                  </a:txBody>
                  <a:tcPr anchor="ctr">
                    <a:noFill/>
                  </a:tcPr>
                </a:tc>
                <a:tc>
                  <a:txBody>
                    <a:bodyPr/>
                    <a:lstStyle/>
                    <a:p>
                      <a:endParaRPr lang="es-GB" sz="2000" dirty="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extLst>
                  <a:ext uri="{0D108BD9-81ED-4DB2-BD59-A6C34878D82A}">
                    <a16:rowId xmlns:a16="http://schemas.microsoft.com/office/drawing/2014/main" val="3512895115"/>
                  </a:ext>
                </a:extLst>
              </a:tr>
            </a:tbl>
          </a:graphicData>
        </a:graphic>
      </p:graphicFrame>
      <p:sp>
        <p:nvSpPr>
          <p:cNvPr id="10" name="Rectángulo 9">
            <a:hlinkClick r:id="" action="ppaction://noaction">
              <a:snd r:embed="rId3" name="01. %C2%BFEres bueno en el trabajo en equipo.wav"/>
            </a:hlinkClick>
            <a:extLst>
              <a:ext uri="{FF2B5EF4-FFF2-40B4-BE49-F238E27FC236}">
                <a16:creationId xmlns:a16="http://schemas.microsoft.com/office/drawing/2014/main" id="{A1D90847-CDC4-794D-8B82-F3F2ED07F1BF}"/>
              </a:ext>
            </a:extLst>
          </p:cNvPr>
          <p:cNvSpPr/>
          <p:nvPr/>
        </p:nvSpPr>
        <p:spPr>
          <a:xfrm>
            <a:off x="233880" y="2129256"/>
            <a:ext cx="325273" cy="380086"/>
          </a:xfrm>
          <a:prstGeom prst="rect">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t>1</a:t>
            </a:r>
          </a:p>
        </p:txBody>
      </p:sp>
      <p:sp>
        <p:nvSpPr>
          <p:cNvPr id="11" name="Rectángulo 10">
            <a:hlinkClick r:id="" action="ppaction://noaction">
              <a:snd r:embed="rId4" name="02. %C2%BFSois simpa%CC%81ticos con otras personas.wav"/>
            </a:hlinkClick>
            <a:extLst>
              <a:ext uri="{FF2B5EF4-FFF2-40B4-BE49-F238E27FC236}">
                <a16:creationId xmlns:a16="http://schemas.microsoft.com/office/drawing/2014/main" id="{AE0A621B-441D-E24A-928E-B57AA13A62A2}"/>
              </a:ext>
            </a:extLst>
          </p:cNvPr>
          <p:cNvSpPr/>
          <p:nvPr/>
        </p:nvSpPr>
        <p:spPr>
          <a:xfrm>
            <a:off x="228488" y="2653742"/>
            <a:ext cx="325273" cy="380086"/>
          </a:xfrm>
          <a:prstGeom prst="rect">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t>2</a:t>
            </a:r>
          </a:p>
        </p:txBody>
      </p:sp>
      <p:sp>
        <p:nvSpPr>
          <p:cNvPr id="12" name="Rectángulo 11">
            <a:hlinkClick r:id="" action="ppaction://noaction">
              <a:snd r:embed="rId5" name="03. %C2%BFSois organizados con los deberes.wav"/>
            </a:hlinkClick>
            <a:extLst>
              <a:ext uri="{FF2B5EF4-FFF2-40B4-BE49-F238E27FC236}">
                <a16:creationId xmlns:a16="http://schemas.microsoft.com/office/drawing/2014/main" id="{66575B9B-25B0-E64E-8F5A-6F4C333749F1}"/>
              </a:ext>
            </a:extLst>
          </p:cNvPr>
          <p:cNvSpPr/>
          <p:nvPr/>
        </p:nvSpPr>
        <p:spPr>
          <a:xfrm>
            <a:off x="222467" y="3195327"/>
            <a:ext cx="325273" cy="380086"/>
          </a:xfrm>
          <a:prstGeom prst="rect">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t>3</a:t>
            </a:r>
          </a:p>
        </p:txBody>
      </p:sp>
      <p:sp>
        <p:nvSpPr>
          <p:cNvPr id="13" name="Rectángulo 12">
            <a:hlinkClick r:id="" action="ppaction://noaction">
              <a:snd r:embed="rId6" name="04. %C2%BFEres seria en el trabajo.wav"/>
            </a:hlinkClick>
            <a:extLst>
              <a:ext uri="{FF2B5EF4-FFF2-40B4-BE49-F238E27FC236}">
                <a16:creationId xmlns:a16="http://schemas.microsoft.com/office/drawing/2014/main" id="{7B8DEA82-736B-DC44-A204-FDFD1F7750BC}"/>
              </a:ext>
            </a:extLst>
          </p:cNvPr>
          <p:cNvSpPr/>
          <p:nvPr/>
        </p:nvSpPr>
        <p:spPr>
          <a:xfrm>
            <a:off x="242902" y="3736912"/>
            <a:ext cx="325273" cy="380086"/>
          </a:xfrm>
          <a:prstGeom prst="rect">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t>4</a:t>
            </a:r>
          </a:p>
        </p:txBody>
      </p:sp>
      <p:sp>
        <p:nvSpPr>
          <p:cNvPr id="14" name="Rectángulo 13">
            <a:hlinkClick r:id="" action="ppaction://noaction">
              <a:snd r:embed="rId7" name="05. %C2%BFSois profesionales en los correos electro%CC%81nicos.wav"/>
            </a:hlinkClick>
            <a:extLst>
              <a:ext uri="{FF2B5EF4-FFF2-40B4-BE49-F238E27FC236}">
                <a16:creationId xmlns:a16="http://schemas.microsoft.com/office/drawing/2014/main" id="{B68ED8CC-BF5C-BF4F-96B1-949725B3EFDE}"/>
              </a:ext>
            </a:extLst>
          </p:cNvPr>
          <p:cNvSpPr/>
          <p:nvPr/>
        </p:nvSpPr>
        <p:spPr>
          <a:xfrm>
            <a:off x="242902" y="4359599"/>
            <a:ext cx="325273" cy="380086"/>
          </a:xfrm>
          <a:prstGeom prst="rect">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t>5</a:t>
            </a:r>
          </a:p>
        </p:txBody>
      </p:sp>
      <p:sp>
        <p:nvSpPr>
          <p:cNvPr id="15" name="Rectángulo 14">
            <a:hlinkClick r:id="" action="ppaction://noaction">
              <a:snd r:embed="rId8" name="06. %C2%BFEres optimista cuando hay problemas.wav"/>
            </a:hlinkClick>
            <a:extLst>
              <a:ext uri="{FF2B5EF4-FFF2-40B4-BE49-F238E27FC236}">
                <a16:creationId xmlns:a16="http://schemas.microsoft.com/office/drawing/2014/main" id="{30E4D532-E87D-6D48-B631-FD4D32898915}"/>
              </a:ext>
            </a:extLst>
          </p:cNvPr>
          <p:cNvSpPr/>
          <p:nvPr/>
        </p:nvSpPr>
        <p:spPr>
          <a:xfrm>
            <a:off x="242902" y="4936544"/>
            <a:ext cx="325273" cy="380086"/>
          </a:xfrm>
          <a:prstGeom prst="rect">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t>6</a:t>
            </a:r>
          </a:p>
        </p:txBody>
      </p:sp>
      <p:sp>
        <p:nvSpPr>
          <p:cNvPr id="16" name="Rectángulo 15">
            <a:hlinkClick r:id="" action="ppaction://noaction">
              <a:snd r:embed="rId9" name="07. %C2%BFEres responsable con las tareas de clase.wav"/>
            </a:hlinkClick>
            <a:extLst>
              <a:ext uri="{FF2B5EF4-FFF2-40B4-BE49-F238E27FC236}">
                <a16:creationId xmlns:a16="http://schemas.microsoft.com/office/drawing/2014/main" id="{C369FA54-C672-3A4D-B714-D0A538361D48}"/>
              </a:ext>
            </a:extLst>
          </p:cNvPr>
          <p:cNvSpPr/>
          <p:nvPr/>
        </p:nvSpPr>
        <p:spPr>
          <a:xfrm>
            <a:off x="247693" y="5617933"/>
            <a:ext cx="325273" cy="380086"/>
          </a:xfrm>
          <a:prstGeom prst="rect">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t>7</a:t>
            </a:r>
          </a:p>
        </p:txBody>
      </p:sp>
      <p:pic>
        <p:nvPicPr>
          <p:cNvPr id="17" name="Google Shape;467;p15" descr="green checkmark">
            <a:extLst>
              <a:ext uri="{FF2B5EF4-FFF2-40B4-BE49-F238E27FC236}">
                <a16:creationId xmlns:a16="http://schemas.microsoft.com/office/drawing/2014/main" id="{D6C95DD3-297D-454D-BBD0-F579DDDCF4C4}"/>
              </a:ext>
            </a:extLst>
          </p:cNvPr>
          <p:cNvPicPr preferRelativeResize="0"/>
          <p:nvPr/>
        </p:nvPicPr>
        <p:blipFill rotWithShape="1">
          <a:blip r:embed="rId10">
            <a:alphaModFix/>
          </a:blip>
          <a:srcRect/>
          <a:stretch/>
        </p:blipFill>
        <p:spPr>
          <a:xfrm>
            <a:off x="6576414" y="2141443"/>
            <a:ext cx="325273" cy="429833"/>
          </a:xfrm>
          <a:prstGeom prst="rect">
            <a:avLst/>
          </a:prstGeom>
          <a:noFill/>
          <a:ln>
            <a:noFill/>
          </a:ln>
        </p:spPr>
      </p:pic>
      <p:sp>
        <p:nvSpPr>
          <p:cNvPr id="18" name="CuadroTexto 17">
            <a:extLst>
              <a:ext uri="{FF2B5EF4-FFF2-40B4-BE49-F238E27FC236}">
                <a16:creationId xmlns:a16="http://schemas.microsoft.com/office/drawing/2014/main" id="{9D792594-FBF8-4B4D-BE2C-51515FEB1C7A}"/>
              </a:ext>
            </a:extLst>
          </p:cNvPr>
          <p:cNvSpPr txBox="1"/>
          <p:nvPr/>
        </p:nvSpPr>
        <p:spPr>
          <a:xfrm>
            <a:off x="843200" y="2077425"/>
            <a:ext cx="726481" cy="430887"/>
          </a:xfrm>
          <a:prstGeom prst="rect">
            <a:avLst/>
          </a:prstGeom>
          <a:noFill/>
        </p:spPr>
        <p:txBody>
          <a:bodyPr wrap="none" rtlCol="0">
            <a:spAutoFit/>
          </a:bodyPr>
          <a:lstStyle/>
          <a:p>
            <a:pPr algn="l"/>
            <a:r>
              <a:rPr lang="es-GB" sz="2200" b="1" dirty="0">
                <a:solidFill>
                  <a:schemeClr val="accent2"/>
                </a:solidFill>
              </a:rPr>
              <a:t>Eres</a:t>
            </a:r>
          </a:p>
        </p:txBody>
      </p:sp>
      <p:sp>
        <p:nvSpPr>
          <p:cNvPr id="19" name="CuadroTexto 18">
            <a:extLst>
              <a:ext uri="{FF2B5EF4-FFF2-40B4-BE49-F238E27FC236}">
                <a16:creationId xmlns:a16="http://schemas.microsoft.com/office/drawing/2014/main" id="{EEA0C056-1FF0-CF43-AA1E-EE1BB2B19374}"/>
              </a:ext>
            </a:extLst>
          </p:cNvPr>
          <p:cNvSpPr txBox="1"/>
          <p:nvPr/>
        </p:nvSpPr>
        <p:spPr>
          <a:xfrm>
            <a:off x="1520465" y="2616293"/>
            <a:ext cx="1649811" cy="430887"/>
          </a:xfrm>
          <a:prstGeom prst="rect">
            <a:avLst/>
          </a:prstGeom>
          <a:noFill/>
        </p:spPr>
        <p:txBody>
          <a:bodyPr wrap="none" rtlCol="0">
            <a:spAutoFit/>
          </a:bodyPr>
          <a:lstStyle/>
          <a:p>
            <a:pPr algn="l"/>
            <a:r>
              <a:rPr lang="es-GB" sz="2200" b="1" dirty="0">
                <a:solidFill>
                  <a:schemeClr val="accent2"/>
                </a:solidFill>
              </a:rPr>
              <a:t>simpáticos</a:t>
            </a:r>
          </a:p>
        </p:txBody>
      </p:sp>
      <p:sp>
        <p:nvSpPr>
          <p:cNvPr id="20" name="CuadroTexto 19">
            <a:extLst>
              <a:ext uri="{FF2B5EF4-FFF2-40B4-BE49-F238E27FC236}">
                <a16:creationId xmlns:a16="http://schemas.microsoft.com/office/drawing/2014/main" id="{2786834A-988B-8D4B-A0A7-142CE415912E}"/>
              </a:ext>
            </a:extLst>
          </p:cNvPr>
          <p:cNvSpPr txBox="1"/>
          <p:nvPr/>
        </p:nvSpPr>
        <p:spPr>
          <a:xfrm>
            <a:off x="9033203" y="1945856"/>
            <a:ext cx="2999295" cy="707886"/>
          </a:xfrm>
          <a:prstGeom prst="rect">
            <a:avLst/>
          </a:prstGeom>
          <a:noFill/>
        </p:spPr>
        <p:txBody>
          <a:bodyPr wrap="square" rtlCol="0">
            <a:spAutoFit/>
          </a:bodyPr>
          <a:lstStyle/>
          <a:p>
            <a:pPr algn="ctr"/>
            <a:r>
              <a:rPr lang="es-GB" sz="2000" dirty="0">
                <a:solidFill>
                  <a:schemeClr val="accent5">
                    <a:lumMod val="50000"/>
                  </a:schemeClr>
                </a:solidFill>
              </a:rPr>
              <a:t>Are you good </a:t>
            </a:r>
            <a:r>
              <a:rPr lang="en-GB" sz="2000" dirty="0">
                <a:solidFill>
                  <a:schemeClr val="accent5">
                    <a:lumMod val="50000"/>
                  </a:schemeClr>
                </a:solidFill>
              </a:rPr>
              <a:t>at</a:t>
            </a:r>
            <a:r>
              <a:rPr lang="es-GB" sz="2000" dirty="0">
                <a:solidFill>
                  <a:schemeClr val="accent5">
                    <a:lumMod val="50000"/>
                  </a:schemeClr>
                </a:solidFill>
              </a:rPr>
              <a:t> teamwork?</a:t>
            </a:r>
          </a:p>
        </p:txBody>
      </p:sp>
      <p:pic>
        <p:nvPicPr>
          <p:cNvPr id="21" name="Google Shape;467;p15" descr="green checkmark">
            <a:extLst>
              <a:ext uri="{FF2B5EF4-FFF2-40B4-BE49-F238E27FC236}">
                <a16:creationId xmlns:a16="http://schemas.microsoft.com/office/drawing/2014/main" id="{F7DB7F2E-922D-B44A-BC77-AC5E1EDB93FD}"/>
              </a:ext>
            </a:extLst>
          </p:cNvPr>
          <p:cNvPicPr preferRelativeResize="0"/>
          <p:nvPr/>
        </p:nvPicPr>
        <p:blipFill rotWithShape="1">
          <a:blip r:embed="rId10">
            <a:alphaModFix/>
          </a:blip>
          <a:srcRect/>
          <a:stretch/>
        </p:blipFill>
        <p:spPr>
          <a:xfrm>
            <a:off x="8136817" y="2616819"/>
            <a:ext cx="325273" cy="429833"/>
          </a:xfrm>
          <a:prstGeom prst="rect">
            <a:avLst/>
          </a:prstGeom>
          <a:noFill/>
          <a:ln>
            <a:noFill/>
          </a:ln>
        </p:spPr>
      </p:pic>
      <p:sp>
        <p:nvSpPr>
          <p:cNvPr id="22" name="CuadroTexto 21">
            <a:extLst>
              <a:ext uri="{FF2B5EF4-FFF2-40B4-BE49-F238E27FC236}">
                <a16:creationId xmlns:a16="http://schemas.microsoft.com/office/drawing/2014/main" id="{058337BC-068D-D748-976D-A6618D7E543A}"/>
              </a:ext>
            </a:extLst>
          </p:cNvPr>
          <p:cNvSpPr txBox="1"/>
          <p:nvPr/>
        </p:nvSpPr>
        <p:spPr>
          <a:xfrm>
            <a:off x="825646" y="2617668"/>
            <a:ext cx="704039" cy="430887"/>
          </a:xfrm>
          <a:prstGeom prst="rect">
            <a:avLst/>
          </a:prstGeom>
          <a:noFill/>
        </p:spPr>
        <p:txBody>
          <a:bodyPr wrap="none" rtlCol="0">
            <a:spAutoFit/>
          </a:bodyPr>
          <a:lstStyle/>
          <a:p>
            <a:pPr algn="l"/>
            <a:r>
              <a:rPr lang="es-GB" sz="2200" b="1" dirty="0">
                <a:solidFill>
                  <a:schemeClr val="accent2"/>
                </a:solidFill>
              </a:rPr>
              <a:t>Sois</a:t>
            </a:r>
          </a:p>
        </p:txBody>
      </p:sp>
      <p:sp>
        <p:nvSpPr>
          <p:cNvPr id="23" name="CuadroTexto 22">
            <a:extLst>
              <a:ext uri="{FF2B5EF4-FFF2-40B4-BE49-F238E27FC236}">
                <a16:creationId xmlns:a16="http://schemas.microsoft.com/office/drawing/2014/main" id="{A3426023-64C3-314A-855D-CDB6189DDCD8}"/>
              </a:ext>
            </a:extLst>
          </p:cNvPr>
          <p:cNvSpPr txBox="1"/>
          <p:nvPr/>
        </p:nvSpPr>
        <p:spPr>
          <a:xfrm>
            <a:off x="1496973" y="2076915"/>
            <a:ext cx="1072730" cy="430887"/>
          </a:xfrm>
          <a:prstGeom prst="rect">
            <a:avLst/>
          </a:prstGeom>
          <a:noFill/>
        </p:spPr>
        <p:txBody>
          <a:bodyPr wrap="none" rtlCol="0">
            <a:spAutoFit/>
          </a:bodyPr>
          <a:lstStyle/>
          <a:p>
            <a:pPr algn="l"/>
            <a:r>
              <a:rPr lang="es-GB" sz="2200" b="1" dirty="0">
                <a:solidFill>
                  <a:schemeClr val="accent2"/>
                </a:solidFill>
              </a:rPr>
              <a:t>bueno</a:t>
            </a:r>
          </a:p>
        </p:txBody>
      </p:sp>
      <p:sp>
        <p:nvSpPr>
          <p:cNvPr id="24" name="CuadroTexto 23">
            <a:extLst>
              <a:ext uri="{FF2B5EF4-FFF2-40B4-BE49-F238E27FC236}">
                <a16:creationId xmlns:a16="http://schemas.microsoft.com/office/drawing/2014/main" id="{4DBD6895-C422-A645-BA26-4C247B409A53}"/>
              </a:ext>
            </a:extLst>
          </p:cNvPr>
          <p:cNvSpPr txBox="1"/>
          <p:nvPr/>
        </p:nvSpPr>
        <p:spPr>
          <a:xfrm>
            <a:off x="9057804" y="2494456"/>
            <a:ext cx="2999295" cy="707886"/>
          </a:xfrm>
          <a:prstGeom prst="rect">
            <a:avLst/>
          </a:prstGeom>
          <a:noFill/>
        </p:spPr>
        <p:txBody>
          <a:bodyPr wrap="square" rtlCol="0">
            <a:spAutoFit/>
          </a:bodyPr>
          <a:lstStyle/>
          <a:p>
            <a:pPr algn="ctr"/>
            <a:r>
              <a:rPr lang="es-GB" sz="2000" dirty="0">
                <a:solidFill>
                  <a:schemeClr val="accent5">
                    <a:lumMod val="50000"/>
                  </a:schemeClr>
                </a:solidFill>
              </a:rPr>
              <a:t>Are you (</a:t>
            </a:r>
            <a:r>
              <a:rPr lang="es-ES" sz="2000" dirty="0" err="1">
                <a:solidFill>
                  <a:schemeClr val="accent5">
                    <a:lumMod val="50000"/>
                  </a:schemeClr>
                </a:solidFill>
              </a:rPr>
              <a:t>all</a:t>
            </a:r>
            <a:r>
              <a:rPr lang="es-ES" sz="2000" dirty="0">
                <a:solidFill>
                  <a:schemeClr val="accent5">
                    <a:lumMod val="50000"/>
                  </a:schemeClr>
                </a:solidFill>
              </a:rPr>
              <a:t>)</a:t>
            </a:r>
            <a:r>
              <a:rPr lang="es-GB" sz="2000" dirty="0">
                <a:solidFill>
                  <a:schemeClr val="accent5">
                    <a:lumMod val="50000"/>
                  </a:schemeClr>
                </a:solidFill>
              </a:rPr>
              <a:t> nice </a:t>
            </a:r>
            <a:r>
              <a:rPr lang="en-GB" sz="2000" dirty="0">
                <a:solidFill>
                  <a:schemeClr val="accent5">
                    <a:lumMod val="50000"/>
                  </a:schemeClr>
                </a:solidFill>
              </a:rPr>
              <a:t>to</a:t>
            </a:r>
            <a:r>
              <a:rPr lang="es-GB" sz="2000" dirty="0">
                <a:solidFill>
                  <a:schemeClr val="accent5">
                    <a:lumMod val="50000"/>
                  </a:schemeClr>
                </a:solidFill>
              </a:rPr>
              <a:t> other people?</a:t>
            </a:r>
          </a:p>
        </p:txBody>
      </p:sp>
      <p:sp>
        <p:nvSpPr>
          <p:cNvPr id="26" name="CuadroTexto 25">
            <a:extLst>
              <a:ext uri="{FF2B5EF4-FFF2-40B4-BE49-F238E27FC236}">
                <a16:creationId xmlns:a16="http://schemas.microsoft.com/office/drawing/2014/main" id="{00FE8B3D-B846-7248-BC8E-156B857F6CDC}"/>
              </a:ext>
            </a:extLst>
          </p:cNvPr>
          <p:cNvSpPr txBox="1"/>
          <p:nvPr/>
        </p:nvSpPr>
        <p:spPr>
          <a:xfrm>
            <a:off x="1525222" y="3157046"/>
            <a:ext cx="1871025" cy="430887"/>
          </a:xfrm>
          <a:prstGeom prst="rect">
            <a:avLst/>
          </a:prstGeom>
          <a:noFill/>
        </p:spPr>
        <p:txBody>
          <a:bodyPr wrap="none" rtlCol="0">
            <a:spAutoFit/>
          </a:bodyPr>
          <a:lstStyle/>
          <a:p>
            <a:pPr algn="l"/>
            <a:r>
              <a:rPr lang="es-GB" sz="2200" b="1" dirty="0">
                <a:solidFill>
                  <a:schemeClr val="accent2"/>
                </a:solidFill>
              </a:rPr>
              <a:t>organizados</a:t>
            </a:r>
          </a:p>
        </p:txBody>
      </p:sp>
      <p:sp>
        <p:nvSpPr>
          <p:cNvPr id="27" name="CuadroTexto 26">
            <a:extLst>
              <a:ext uri="{FF2B5EF4-FFF2-40B4-BE49-F238E27FC236}">
                <a16:creationId xmlns:a16="http://schemas.microsoft.com/office/drawing/2014/main" id="{33A2C0D5-AA60-B544-9AF1-CBB3D9DC5676}"/>
              </a:ext>
            </a:extLst>
          </p:cNvPr>
          <p:cNvSpPr txBox="1"/>
          <p:nvPr/>
        </p:nvSpPr>
        <p:spPr>
          <a:xfrm>
            <a:off x="825647" y="3152929"/>
            <a:ext cx="704039" cy="430887"/>
          </a:xfrm>
          <a:prstGeom prst="rect">
            <a:avLst/>
          </a:prstGeom>
          <a:noFill/>
        </p:spPr>
        <p:txBody>
          <a:bodyPr wrap="none" rtlCol="0">
            <a:spAutoFit/>
          </a:bodyPr>
          <a:lstStyle/>
          <a:p>
            <a:pPr algn="l"/>
            <a:r>
              <a:rPr lang="es-GB" sz="2200" b="1" dirty="0">
                <a:solidFill>
                  <a:schemeClr val="accent2"/>
                </a:solidFill>
              </a:rPr>
              <a:t>Sois</a:t>
            </a:r>
          </a:p>
        </p:txBody>
      </p:sp>
      <p:pic>
        <p:nvPicPr>
          <p:cNvPr id="28" name="Google Shape;467;p15" descr="green checkmark">
            <a:extLst>
              <a:ext uri="{FF2B5EF4-FFF2-40B4-BE49-F238E27FC236}">
                <a16:creationId xmlns:a16="http://schemas.microsoft.com/office/drawing/2014/main" id="{45B5F734-CD7C-E84B-BC17-351A3641A1DF}"/>
              </a:ext>
            </a:extLst>
          </p:cNvPr>
          <p:cNvPicPr preferRelativeResize="0"/>
          <p:nvPr/>
        </p:nvPicPr>
        <p:blipFill rotWithShape="1">
          <a:blip r:embed="rId10">
            <a:alphaModFix/>
          </a:blip>
          <a:srcRect/>
          <a:stretch/>
        </p:blipFill>
        <p:spPr>
          <a:xfrm>
            <a:off x="8136817" y="3170453"/>
            <a:ext cx="325273" cy="429833"/>
          </a:xfrm>
          <a:prstGeom prst="rect">
            <a:avLst/>
          </a:prstGeom>
          <a:noFill/>
          <a:ln>
            <a:noFill/>
          </a:ln>
        </p:spPr>
      </p:pic>
      <p:sp>
        <p:nvSpPr>
          <p:cNvPr id="29" name="CuadroTexto 28">
            <a:extLst>
              <a:ext uri="{FF2B5EF4-FFF2-40B4-BE49-F238E27FC236}">
                <a16:creationId xmlns:a16="http://schemas.microsoft.com/office/drawing/2014/main" id="{D0072F60-10E4-A741-B40E-86BF9C66EA2E}"/>
              </a:ext>
            </a:extLst>
          </p:cNvPr>
          <p:cNvSpPr txBox="1"/>
          <p:nvPr/>
        </p:nvSpPr>
        <p:spPr>
          <a:xfrm>
            <a:off x="9110739" y="3043056"/>
            <a:ext cx="2999295" cy="707886"/>
          </a:xfrm>
          <a:prstGeom prst="rect">
            <a:avLst/>
          </a:prstGeom>
          <a:noFill/>
        </p:spPr>
        <p:txBody>
          <a:bodyPr wrap="square" rtlCol="0">
            <a:spAutoFit/>
          </a:bodyPr>
          <a:lstStyle/>
          <a:p>
            <a:pPr algn="ctr"/>
            <a:r>
              <a:rPr lang="es-GB" sz="2000" dirty="0">
                <a:solidFill>
                  <a:schemeClr val="accent5">
                    <a:lumMod val="50000"/>
                  </a:schemeClr>
                </a:solidFill>
              </a:rPr>
              <a:t>Are you (all) organised with homework?</a:t>
            </a:r>
          </a:p>
        </p:txBody>
      </p:sp>
      <p:sp>
        <p:nvSpPr>
          <p:cNvPr id="31" name="CuadroTexto 25">
            <a:extLst>
              <a:ext uri="{FF2B5EF4-FFF2-40B4-BE49-F238E27FC236}">
                <a16:creationId xmlns:a16="http://schemas.microsoft.com/office/drawing/2014/main" id="{C23C1958-0F17-E549-B7B6-92125DCCAB33}"/>
              </a:ext>
            </a:extLst>
          </p:cNvPr>
          <p:cNvSpPr txBox="1"/>
          <p:nvPr/>
        </p:nvSpPr>
        <p:spPr>
          <a:xfrm>
            <a:off x="1541970" y="3686495"/>
            <a:ext cx="832279" cy="430887"/>
          </a:xfrm>
          <a:prstGeom prst="rect">
            <a:avLst/>
          </a:prstGeom>
          <a:noFill/>
        </p:spPr>
        <p:txBody>
          <a:bodyPr wrap="none" rtlCol="0">
            <a:spAutoFit/>
          </a:bodyPr>
          <a:lstStyle/>
          <a:p>
            <a:pPr algn="l"/>
            <a:r>
              <a:rPr lang="es-ES" sz="2200" b="1" dirty="0">
                <a:solidFill>
                  <a:schemeClr val="accent2"/>
                </a:solidFill>
              </a:rPr>
              <a:t>seria</a:t>
            </a:r>
            <a:endParaRPr lang="es-GB" sz="2200" b="1" dirty="0">
              <a:solidFill>
                <a:schemeClr val="accent2"/>
              </a:solidFill>
            </a:endParaRPr>
          </a:p>
        </p:txBody>
      </p:sp>
      <p:sp>
        <p:nvSpPr>
          <p:cNvPr id="32" name="CuadroTexto 26">
            <a:extLst>
              <a:ext uri="{FF2B5EF4-FFF2-40B4-BE49-F238E27FC236}">
                <a16:creationId xmlns:a16="http://schemas.microsoft.com/office/drawing/2014/main" id="{7CA3661B-43B7-2C42-B527-F9101C2CEB49}"/>
              </a:ext>
            </a:extLst>
          </p:cNvPr>
          <p:cNvSpPr txBox="1"/>
          <p:nvPr/>
        </p:nvSpPr>
        <p:spPr>
          <a:xfrm>
            <a:off x="825647" y="3698930"/>
            <a:ext cx="726481" cy="430887"/>
          </a:xfrm>
          <a:prstGeom prst="rect">
            <a:avLst/>
          </a:prstGeom>
          <a:noFill/>
        </p:spPr>
        <p:txBody>
          <a:bodyPr wrap="none" rtlCol="0">
            <a:spAutoFit/>
          </a:bodyPr>
          <a:lstStyle/>
          <a:p>
            <a:pPr algn="l"/>
            <a:r>
              <a:rPr lang="es-ES" sz="2200" b="1" dirty="0">
                <a:solidFill>
                  <a:schemeClr val="accent2"/>
                </a:solidFill>
              </a:rPr>
              <a:t>Eres</a:t>
            </a:r>
            <a:endParaRPr lang="es-GB" sz="2200" b="1" dirty="0">
              <a:solidFill>
                <a:schemeClr val="accent2"/>
              </a:solidFill>
            </a:endParaRPr>
          </a:p>
        </p:txBody>
      </p:sp>
      <p:sp>
        <p:nvSpPr>
          <p:cNvPr id="33" name="CuadroTexto 25">
            <a:extLst>
              <a:ext uri="{FF2B5EF4-FFF2-40B4-BE49-F238E27FC236}">
                <a16:creationId xmlns:a16="http://schemas.microsoft.com/office/drawing/2014/main" id="{77313AB5-42E7-294D-B0B8-949B69151DB8}"/>
              </a:ext>
            </a:extLst>
          </p:cNvPr>
          <p:cNvSpPr txBox="1"/>
          <p:nvPr/>
        </p:nvSpPr>
        <p:spPr>
          <a:xfrm>
            <a:off x="1474028" y="4157696"/>
            <a:ext cx="2000869" cy="430887"/>
          </a:xfrm>
          <a:prstGeom prst="rect">
            <a:avLst/>
          </a:prstGeom>
          <a:noFill/>
        </p:spPr>
        <p:txBody>
          <a:bodyPr wrap="none" rtlCol="0">
            <a:spAutoFit/>
          </a:bodyPr>
          <a:lstStyle/>
          <a:p>
            <a:pPr algn="l"/>
            <a:r>
              <a:rPr lang="es-ES" sz="2200" b="1" dirty="0">
                <a:solidFill>
                  <a:schemeClr val="accent2"/>
                </a:solidFill>
              </a:rPr>
              <a:t>profesionales</a:t>
            </a:r>
            <a:endParaRPr lang="es-GB" sz="2200" b="1" dirty="0">
              <a:solidFill>
                <a:schemeClr val="accent2"/>
              </a:solidFill>
            </a:endParaRPr>
          </a:p>
        </p:txBody>
      </p:sp>
      <p:sp>
        <p:nvSpPr>
          <p:cNvPr id="34" name="CuadroTexto 26">
            <a:extLst>
              <a:ext uri="{FF2B5EF4-FFF2-40B4-BE49-F238E27FC236}">
                <a16:creationId xmlns:a16="http://schemas.microsoft.com/office/drawing/2014/main" id="{5BDA6382-5D4B-524E-A267-69F266828063}"/>
              </a:ext>
            </a:extLst>
          </p:cNvPr>
          <p:cNvSpPr txBox="1"/>
          <p:nvPr/>
        </p:nvSpPr>
        <p:spPr>
          <a:xfrm>
            <a:off x="848089" y="4169215"/>
            <a:ext cx="704039" cy="430887"/>
          </a:xfrm>
          <a:prstGeom prst="rect">
            <a:avLst/>
          </a:prstGeom>
          <a:noFill/>
        </p:spPr>
        <p:txBody>
          <a:bodyPr wrap="none" rtlCol="0">
            <a:spAutoFit/>
          </a:bodyPr>
          <a:lstStyle/>
          <a:p>
            <a:pPr algn="l"/>
            <a:r>
              <a:rPr lang="es-GB" sz="2200" b="1" dirty="0">
                <a:solidFill>
                  <a:schemeClr val="accent2"/>
                </a:solidFill>
              </a:rPr>
              <a:t>Sois</a:t>
            </a:r>
          </a:p>
        </p:txBody>
      </p:sp>
      <p:sp>
        <p:nvSpPr>
          <p:cNvPr id="35" name="CuadroTexto 25">
            <a:extLst>
              <a:ext uri="{FF2B5EF4-FFF2-40B4-BE49-F238E27FC236}">
                <a16:creationId xmlns:a16="http://schemas.microsoft.com/office/drawing/2014/main" id="{36771AF6-5935-9F41-B564-AD2707AA446B}"/>
              </a:ext>
            </a:extLst>
          </p:cNvPr>
          <p:cNvSpPr txBox="1"/>
          <p:nvPr/>
        </p:nvSpPr>
        <p:spPr>
          <a:xfrm>
            <a:off x="1659149" y="4859751"/>
            <a:ext cx="1430200" cy="430887"/>
          </a:xfrm>
          <a:prstGeom prst="rect">
            <a:avLst/>
          </a:prstGeom>
          <a:noFill/>
        </p:spPr>
        <p:txBody>
          <a:bodyPr wrap="none" rtlCol="0">
            <a:spAutoFit/>
          </a:bodyPr>
          <a:lstStyle/>
          <a:p>
            <a:pPr algn="l"/>
            <a:r>
              <a:rPr lang="es-ES" sz="2200" b="1" dirty="0">
                <a:solidFill>
                  <a:schemeClr val="accent2"/>
                </a:solidFill>
              </a:rPr>
              <a:t>optimista</a:t>
            </a:r>
            <a:endParaRPr lang="es-GB" sz="2200" b="1" dirty="0">
              <a:solidFill>
                <a:schemeClr val="accent2"/>
              </a:solidFill>
            </a:endParaRPr>
          </a:p>
        </p:txBody>
      </p:sp>
      <p:sp>
        <p:nvSpPr>
          <p:cNvPr id="36" name="CuadroTexto 26">
            <a:extLst>
              <a:ext uri="{FF2B5EF4-FFF2-40B4-BE49-F238E27FC236}">
                <a16:creationId xmlns:a16="http://schemas.microsoft.com/office/drawing/2014/main" id="{88A39795-C648-294F-A16A-EDA2D71DD93F}"/>
              </a:ext>
            </a:extLst>
          </p:cNvPr>
          <p:cNvSpPr txBox="1"/>
          <p:nvPr/>
        </p:nvSpPr>
        <p:spPr>
          <a:xfrm>
            <a:off x="836866" y="4851233"/>
            <a:ext cx="726481" cy="430887"/>
          </a:xfrm>
          <a:prstGeom prst="rect">
            <a:avLst/>
          </a:prstGeom>
          <a:noFill/>
        </p:spPr>
        <p:txBody>
          <a:bodyPr wrap="none" rtlCol="0">
            <a:spAutoFit/>
          </a:bodyPr>
          <a:lstStyle/>
          <a:p>
            <a:pPr algn="l"/>
            <a:r>
              <a:rPr lang="es-ES" sz="2200" b="1" dirty="0">
                <a:solidFill>
                  <a:schemeClr val="accent2"/>
                </a:solidFill>
              </a:rPr>
              <a:t>Eres</a:t>
            </a:r>
            <a:endParaRPr lang="es-GB" sz="2200" b="1" dirty="0">
              <a:solidFill>
                <a:schemeClr val="accent2"/>
              </a:solidFill>
            </a:endParaRPr>
          </a:p>
        </p:txBody>
      </p:sp>
      <p:sp>
        <p:nvSpPr>
          <p:cNvPr id="37" name="CuadroTexto 25">
            <a:extLst>
              <a:ext uri="{FF2B5EF4-FFF2-40B4-BE49-F238E27FC236}">
                <a16:creationId xmlns:a16="http://schemas.microsoft.com/office/drawing/2014/main" id="{C8254832-EF70-3343-A4F0-5C618B6ABC74}"/>
              </a:ext>
            </a:extLst>
          </p:cNvPr>
          <p:cNvSpPr txBox="1"/>
          <p:nvPr/>
        </p:nvSpPr>
        <p:spPr>
          <a:xfrm>
            <a:off x="1675403" y="5558797"/>
            <a:ext cx="1859805" cy="430887"/>
          </a:xfrm>
          <a:prstGeom prst="rect">
            <a:avLst/>
          </a:prstGeom>
          <a:noFill/>
        </p:spPr>
        <p:txBody>
          <a:bodyPr wrap="none" rtlCol="0">
            <a:spAutoFit/>
          </a:bodyPr>
          <a:lstStyle/>
          <a:p>
            <a:pPr algn="l"/>
            <a:r>
              <a:rPr lang="es-ES" sz="2200" b="1" dirty="0">
                <a:solidFill>
                  <a:schemeClr val="accent2"/>
                </a:solidFill>
              </a:rPr>
              <a:t>responsable</a:t>
            </a:r>
            <a:endParaRPr lang="es-GB" sz="2200" b="1" dirty="0">
              <a:solidFill>
                <a:schemeClr val="accent2"/>
              </a:solidFill>
            </a:endParaRPr>
          </a:p>
        </p:txBody>
      </p:sp>
      <p:sp>
        <p:nvSpPr>
          <p:cNvPr id="38" name="CuadroTexto 26">
            <a:extLst>
              <a:ext uri="{FF2B5EF4-FFF2-40B4-BE49-F238E27FC236}">
                <a16:creationId xmlns:a16="http://schemas.microsoft.com/office/drawing/2014/main" id="{C3E13258-0F8B-5943-84D4-BE4B05AF7095}"/>
              </a:ext>
            </a:extLst>
          </p:cNvPr>
          <p:cNvSpPr txBox="1"/>
          <p:nvPr/>
        </p:nvSpPr>
        <p:spPr>
          <a:xfrm>
            <a:off x="825647" y="5562522"/>
            <a:ext cx="726481" cy="430887"/>
          </a:xfrm>
          <a:prstGeom prst="rect">
            <a:avLst/>
          </a:prstGeom>
          <a:noFill/>
        </p:spPr>
        <p:txBody>
          <a:bodyPr wrap="none" rtlCol="0">
            <a:spAutoFit/>
          </a:bodyPr>
          <a:lstStyle/>
          <a:p>
            <a:pPr algn="l"/>
            <a:r>
              <a:rPr lang="es-ES" sz="2200" b="1" dirty="0">
                <a:solidFill>
                  <a:schemeClr val="accent2"/>
                </a:solidFill>
              </a:rPr>
              <a:t>Eres</a:t>
            </a:r>
            <a:endParaRPr lang="es-GB" sz="2200" b="1" dirty="0">
              <a:solidFill>
                <a:schemeClr val="accent2"/>
              </a:solidFill>
            </a:endParaRPr>
          </a:p>
        </p:txBody>
      </p:sp>
      <p:pic>
        <p:nvPicPr>
          <p:cNvPr id="39" name="Google Shape;467;p15" descr="green checkmark">
            <a:extLst>
              <a:ext uri="{FF2B5EF4-FFF2-40B4-BE49-F238E27FC236}">
                <a16:creationId xmlns:a16="http://schemas.microsoft.com/office/drawing/2014/main" id="{62840437-198F-FD49-8BA0-51E19E372480}"/>
              </a:ext>
            </a:extLst>
          </p:cNvPr>
          <p:cNvPicPr preferRelativeResize="0"/>
          <p:nvPr/>
        </p:nvPicPr>
        <p:blipFill rotWithShape="1">
          <a:blip r:embed="rId10">
            <a:alphaModFix/>
          </a:blip>
          <a:srcRect/>
          <a:stretch/>
        </p:blipFill>
        <p:spPr>
          <a:xfrm>
            <a:off x="6576414" y="3686088"/>
            <a:ext cx="325273" cy="429833"/>
          </a:xfrm>
          <a:prstGeom prst="rect">
            <a:avLst/>
          </a:prstGeom>
          <a:noFill/>
          <a:ln>
            <a:noFill/>
          </a:ln>
        </p:spPr>
      </p:pic>
      <p:pic>
        <p:nvPicPr>
          <p:cNvPr id="40" name="Google Shape;467;p15" descr="green checkmark">
            <a:extLst>
              <a:ext uri="{FF2B5EF4-FFF2-40B4-BE49-F238E27FC236}">
                <a16:creationId xmlns:a16="http://schemas.microsoft.com/office/drawing/2014/main" id="{4B32CC34-F5C2-4E43-9312-DF48E783413E}"/>
              </a:ext>
            </a:extLst>
          </p:cNvPr>
          <p:cNvPicPr preferRelativeResize="0"/>
          <p:nvPr/>
        </p:nvPicPr>
        <p:blipFill rotWithShape="1">
          <a:blip r:embed="rId10">
            <a:alphaModFix/>
          </a:blip>
          <a:srcRect/>
          <a:stretch/>
        </p:blipFill>
        <p:spPr>
          <a:xfrm>
            <a:off x="8136816" y="4341516"/>
            <a:ext cx="325273" cy="429833"/>
          </a:xfrm>
          <a:prstGeom prst="rect">
            <a:avLst/>
          </a:prstGeom>
          <a:noFill/>
          <a:ln>
            <a:noFill/>
          </a:ln>
        </p:spPr>
      </p:pic>
      <p:pic>
        <p:nvPicPr>
          <p:cNvPr id="41" name="Google Shape;467;p15" descr="green checkmark">
            <a:extLst>
              <a:ext uri="{FF2B5EF4-FFF2-40B4-BE49-F238E27FC236}">
                <a16:creationId xmlns:a16="http://schemas.microsoft.com/office/drawing/2014/main" id="{D9E8AA4C-DBB8-3543-834A-EFD1659082DF}"/>
              </a:ext>
            </a:extLst>
          </p:cNvPr>
          <p:cNvPicPr preferRelativeResize="0"/>
          <p:nvPr/>
        </p:nvPicPr>
        <p:blipFill rotWithShape="1">
          <a:blip r:embed="rId10">
            <a:alphaModFix/>
          </a:blip>
          <a:srcRect/>
          <a:stretch/>
        </p:blipFill>
        <p:spPr>
          <a:xfrm>
            <a:off x="6576414" y="5027151"/>
            <a:ext cx="325273" cy="429833"/>
          </a:xfrm>
          <a:prstGeom prst="rect">
            <a:avLst/>
          </a:prstGeom>
          <a:noFill/>
          <a:ln>
            <a:noFill/>
          </a:ln>
        </p:spPr>
      </p:pic>
      <p:pic>
        <p:nvPicPr>
          <p:cNvPr id="42" name="Google Shape;467;p15" descr="green checkmark">
            <a:extLst>
              <a:ext uri="{FF2B5EF4-FFF2-40B4-BE49-F238E27FC236}">
                <a16:creationId xmlns:a16="http://schemas.microsoft.com/office/drawing/2014/main" id="{30A5CA80-E1C1-A645-A610-D4F8885660DA}"/>
              </a:ext>
            </a:extLst>
          </p:cNvPr>
          <p:cNvPicPr preferRelativeResize="0"/>
          <p:nvPr/>
        </p:nvPicPr>
        <p:blipFill rotWithShape="1">
          <a:blip r:embed="rId10">
            <a:alphaModFix/>
          </a:blip>
          <a:srcRect/>
          <a:stretch/>
        </p:blipFill>
        <p:spPr>
          <a:xfrm>
            <a:off x="6576413" y="5725651"/>
            <a:ext cx="325273" cy="429833"/>
          </a:xfrm>
          <a:prstGeom prst="rect">
            <a:avLst/>
          </a:prstGeom>
          <a:noFill/>
          <a:ln>
            <a:noFill/>
          </a:ln>
        </p:spPr>
      </p:pic>
      <p:sp>
        <p:nvSpPr>
          <p:cNvPr id="44" name="CuadroTexto 28">
            <a:extLst>
              <a:ext uri="{FF2B5EF4-FFF2-40B4-BE49-F238E27FC236}">
                <a16:creationId xmlns:a16="http://schemas.microsoft.com/office/drawing/2014/main" id="{A8518332-1D58-494B-9264-DD4B73CFF837}"/>
              </a:ext>
            </a:extLst>
          </p:cNvPr>
          <p:cNvSpPr txBox="1"/>
          <p:nvPr/>
        </p:nvSpPr>
        <p:spPr>
          <a:xfrm>
            <a:off x="9036056" y="3556437"/>
            <a:ext cx="3105167" cy="707886"/>
          </a:xfrm>
          <a:prstGeom prst="rect">
            <a:avLst/>
          </a:prstGeom>
          <a:noFill/>
        </p:spPr>
        <p:txBody>
          <a:bodyPr wrap="square" rtlCol="0">
            <a:spAutoFit/>
          </a:bodyPr>
          <a:lstStyle/>
          <a:p>
            <a:pPr algn="ctr"/>
            <a:r>
              <a:rPr lang="es-GB" sz="2000" dirty="0">
                <a:solidFill>
                  <a:schemeClr val="accent5">
                    <a:lumMod val="50000"/>
                  </a:schemeClr>
                </a:solidFill>
              </a:rPr>
              <a:t>Are you </a:t>
            </a:r>
            <a:r>
              <a:rPr lang="es-ES" sz="2000" dirty="0" err="1">
                <a:solidFill>
                  <a:schemeClr val="accent5">
                    <a:lumMod val="50000"/>
                  </a:schemeClr>
                </a:solidFill>
              </a:rPr>
              <a:t>serious</a:t>
            </a:r>
            <a:r>
              <a:rPr lang="es-ES" sz="2000" dirty="0">
                <a:solidFill>
                  <a:schemeClr val="accent5">
                    <a:lumMod val="50000"/>
                  </a:schemeClr>
                </a:solidFill>
              </a:rPr>
              <a:t> at </a:t>
            </a:r>
            <a:r>
              <a:rPr lang="es-ES" sz="2000" dirty="0" err="1">
                <a:solidFill>
                  <a:schemeClr val="accent5">
                    <a:lumMod val="50000"/>
                  </a:schemeClr>
                </a:solidFill>
              </a:rPr>
              <a:t>work</a:t>
            </a:r>
            <a:r>
              <a:rPr lang="es-GB" sz="2000" dirty="0">
                <a:solidFill>
                  <a:schemeClr val="accent5">
                    <a:lumMod val="50000"/>
                  </a:schemeClr>
                </a:solidFill>
              </a:rPr>
              <a:t>?</a:t>
            </a:r>
          </a:p>
        </p:txBody>
      </p:sp>
      <p:sp>
        <p:nvSpPr>
          <p:cNvPr id="45" name="CuadroTexto 28">
            <a:extLst>
              <a:ext uri="{FF2B5EF4-FFF2-40B4-BE49-F238E27FC236}">
                <a16:creationId xmlns:a16="http://schemas.microsoft.com/office/drawing/2014/main" id="{0A7475A1-8181-4740-AD71-267D4117E25A}"/>
              </a:ext>
            </a:extLst>
          </p:cNvPr>
          <p:cNvSpPr txBox="1"/>
          <p:nvPr/>
        </p:nvSpPr>
        <p:spPr>
          <a:xfrm>
            <a:off x="9004867" y="4188485"/>
            <a:ext cx="3105167" cy="707886"/>
          </a:xfrm>
          <a:prstGeom prst="rect">
            <a:avLst/>
          </a:prstGeom>
          <a:noFill/>
        </p:spPr>
        <p:txBody>
          <a:bodyPr wrap="square" rtlCol="0">
            <a:spAutoFit/>
          </a:bodyPr>
          <a:lstStyle/>
          <a:p>
            <a:pPr algn="ctr"/>
            <a:r>
              <a:rPr lang="es-GB" sz="2000" dirty="0">
                <a:solidFill>
                  <a:schemeClr val="accent5">
                    <a:lumMod val="50000"/>
                  </a:schemeClr>
                </a:solidFill>
              </a:rPr>
              <a:t>Are you</a:t>
            </a:r>
            <a:r>
              <a:rPr lang="es-ES" sz="2000" dirty="0">
                <a:solidFill>
                  <a:schemeClr val="accent5">
                    <a:lumMod val="50000"/>
                  </a:schemeClr>
                </a:solidFill>
              </a:rPr>
              <a:t> (</a:t>
            </a:r>
            <a:r>
              <a:rPr lang="es-ES" sz="2000" dirty="0" err="1">
                <a:solidFill>
                  <a:schemeClr val="accent5">
                    <a:lumMod val="50000"/>
                  </a:schemeClr>
                </a:solidFill>
              </a:rPr>
              <a:t>all</a:t>
            </a:r>
            <a:r>
              <a:rPr lang="es-ES" sz="2000" dirty="0">
                <a:solidFill>
                  <a:schemeClr val="accent5">
                    <a:lumMod val="50000"/>
                  </a:schemeClr>
                </a:solidFill>
              </a:rPr>
              <a:t>) </a:t>
            </a:r>
            <a:r>
              <a:rPr lang="es-ES" sz="2000" dirty="0" err="1">
                <a:solidFill>
                  <a:schemeClr val="accent5">
                    <a:lumMod val="50000"/>
                  </a:schemeClr>
                </a:solidFill>
              </a:rPr>
              <a:t>professional</a:t>
            </a:r>
            <a:r>
              <a:rPr lang="es-ES" sz="2000" dirty="0">
                <a:solidFill>
                  <a:schemeClr val="accent5">
                    <a:lumMod val="50000"/>
                  </a:schemeClr>
                </a:solidFill>
              </a:rPr>
              <a:t> in emails?</a:t>
            </a:r>
            <a:endParaRPr lang="es-GB" sz="2000" dirty="0">
              <a:solidFill>
                <a:schemeClr val="accent5">
                  <a:lumMod val="50000"/>
                </a:schemeClr>
              </a:solidFill>
            </a:endParaRPr>
          </a:p>
        </p:txBody>
      </p:sp>
      <p:sp>
        <p:nvSpPr>
          <p:cNvPr id="46" name="CuadroTexto 28">
            <a:extLst>
              <a:ext uri="{FF2B5EF4-FFF2-40B4-BE49-F238E27FC236}">
                <a16:creationId xmlns:a16="http://schemas.microsoft.com/office/drawing/2014/main" id="{DAE99FE2-E4CE-9C41-AE86-B9D7D8E48F3A}"/>
              </a:ext>
            </a:extLst>
          </p:cNvPr>
          <p:cNvSpPr txBox="1"/>
          <p:nvPr/>
        </p:nvSpPr>
        <p:spPr>
          <a:xfrm>
            <a:off x="8970099" y="4870665"/>
            <a:ext cx="3179087" cy="707886"/>
          </a:xfrm>
          <a:prstGeom prst="rect">
            <a:avLst/>
          </a:prstGeom>
          <a:noFill/>
        </p:spPr>
        <p:txBody>
          <a:bodyPr wrap="square" rtlCol="0">
            <a:spAutoFit/>
          </a:bodyPr>
          <a:lstStyle/>
          <a:p>
            <a:pPr algn="ctr"/>
            <a:r>
              <a:rPr lang="es-ES" sz="2000" dirty="0">
                <a:solidFill>
                  <a:schemeClr val="accent5">
                    <a:lumMod val="50000"/>
                  </a:schemeClr>
                </a:solidFill>
              </a:rPr>
              <a:t>Are </a:t>
            </a:r>
            <a:r>
              <a:rPr lang="es-ES" sz="2000" dirty="0" err="1">
                <a:solidFill>
                  <a:schemeClr val="accent5">
                    <a:lumMod val="50000"/>
                  </a:schemeClr>
                </a:solidFill>
              </a:rPr>
              <a:t>you</a:t>
            </a:r>
            <a:r>
              <a:rPr lang="es-ES" sz="2000" dirty="0">
                <a:solidFill>
                  <a:schemeClr val="accent5">
                    <a:lumMod val="50000"/>
                  </a:schemeClr>
                </a:solidFill>
              </a:rPr>
              <a:t> </a:t>
            </a:r>
            <a:r>
              <a:rPr lang="es-ES" sz="2000" dirty="0" err="1">
                <a:solidFill>
                  <a:schemeClr val="accent5">
                    <a:lumMod val="50000"/>
                  </a:schemeClr>
                </a:solidFill>
              </a:rPr>
              <a:t>optimistic</a:t>
            </a:r>
            <a:r>
              <a:rPr lang="es-ES" sz="2000" dirty="0">
                <a:solidFill>
                  <a:schemeClr val="accent5">
                    <a:lumMod val="50000"/>
                  </a:schemeClr>
                </a:solidFill>
              </a:rPr>
              <a:t> </a:t>
            </a:r>
            <a:r>
              <a:rPr lang="es-ES" sz="2000" dirty="0" err="1">
                <a:solidFill>
                  <a:schemeClr val="accent5">
                    <a:lumMod val="50000"/>
                  </a:schemeClr>
                </a:solidFill>
              </a:rPr>
              <a:t>when</a:t>
            </a:r>
            <a:r>
              <a:rPr lang="es-ES" sz="2000" dirty="0">
                <a:solidFill>
                  <a:schemeClr val="accent5">
                    <a:lumMod val="50000"/>
                  </a:schemeClr>
                </a:solidFill>
              </a:rPr>
              <a:t> </a:t>
            </a:r>
            <a:r>
              <a:rPr lang="es-ES" sz="2000" dirty="0" err="1">
                <a:solidFill>
                  <a:schemeClr val="accent5">
                    <a:lumMod val="50000"/>
                  </a:schemeClr>
                </a:solidFill>
              </a:rPr>
              <a:t>there</a:t>
            </a:r>
            <a:r>
              <a:rPr lang="es-ES" sz="2000" dirty="0">
                <a:solidFill>
                  <a:schemeClr val="accent5">
                    <a:lumMod val="50000"/>
                  </a:schemeClr>
                </a:solidFill>
              </a:rPr>
              <a:t> are </a:t>
            </a:r>
            <a:r>
              <a:rPr lang="es-ES" sz="2000" dirty="0" err="1">
                <a:solidFill>
                  <a:schemeClr val="accent5">
                    <a:lumMod val="50000"/>
                  </a:schemeClr>
                </a:solidFill>
              </a:rPr>
              <a:t>problems</a:t>
            </a:r>
            <a:r>
              <a:rPr lang="es-ES" sz="2000" dirty="0">
                <a:solidFill>
                  <a:schemeClr val="accent5">
                    <a:lumMod val="50000"/>
                  </a:schemeClr>
                </a:solidFill>
              </a:rPr>
              <a:t>?</a:t>
            </a:r>
            <a:endParaRPr lang="es-GB" sz="2000" dirty="0">
              <a:solidFill>
                <a:schemeClr val="accent5">
                  <a:lumMod val="50000"/>
                </a:schemeClr>
              </a:solidFill>
            </a:endParaRPr>
          </a:p>
        </p:txBody>
      </p:sp>
      <p:sp>
        <p:nvSpPr>
          <p:cNvPr id="47" name="CuadroTexto 28">
            <a:extLst>
              <a:ext uri="{FF2B5EF4-FFF2-40B4-BE49-F238E27FC236}">
                <a16:creationId xmlns:a16="http://schemas.microsoft.com/office/drawing/2014/main" id="{64887D32-37A9-6F46-BA12-DCDE3A868BA8}"/>
              </a:ext>
            </a:extLst>
          </p:cNvPr>
          <p:cNvSpPr txBox="1"/>
          <p:nvPr/>
        </p:nvSpPr>
        <p:spPr>
          <a:xfrm>
            <a:off x="9057804" y="5581219"/>
            <a:ext cx="2999295" cy="707886"/>
          </a:xfrm>
          <a:prstGeom prst="rect">
            <a:avLst/>
          </a:prstGeom>
          <a:noFill/>
        </p:spPr>
        <p:txBody>
          <a:bodyPr wrap="square" rtlCol="0">
            <a:spAutoFit/>
          </a:bodyPr>
          <a:lstStyle/>
          <a:p>
            <a:pPr algn="ctr"/>
            <a:r>
              <a:rPr lang="es-GB" sz="2000" dirty="0">
                <a:solidFill>
                  <a:schemeClr val="accent5">
                    <a:lumMod val="50000"/>
                  </a:schemeClr>
                </a:solidFill>
              </a:rPr>
              <a:t>Are you </a:t>
            </a:r>
            <a:r>
              <a:rPr lang="es-ES" sz="2000" dirty="0" err="1">
                <a:solidFill>
                  <a:schemeClr val="accent5">
                    <a:lumMod val="50000"/>
                  </a:schemeClr>
                </a:solidFill>
              </a:rPr>
              <a:t>responsible</a:t>
            </a:r>
            <a:r>
              <a:rPr lang="es-ES" sz="2000" dirty="0">
                <a:solidFill>
                  <a:schemeClr val="accent5">
                    <a:lumMod val="50000"/>
                  </a:schemeClr>
                </a:solidFill>
              </a:rPr>
              <a:t> </a:t>
            </a:r>
            <a:r>
              <a:rPr lang="es-ES" sz="2000" dirty="0" err="1">
                <a:solidFill>
                  <a:schemeClr val="accent5">
                    <a:lumMod val="50000"/>
                  </a:schemeClr>
                </a:solidFill>
              </a:rPr>
              <a:t>with</a:t>
            </a:r>
            <a:r>
              <a:rPr lang="es-ES" sz="2000" dirty="0">
                <a:solidFill>
                  <a:schemeClr val="accent5">
                    <a:lumMod val="50000"/>
                  </a:schemeClr>
                </a:solidFill>
              </a:rPr>
              <a:t> </a:t>
            </a:r>
            <a:r>
              <a:rPr lang="es-ES" sz="2000" dirty="0" err="1">
                <a:solidFill>
                  <a:schemeClr val="accent5">
                    <a:lumMod val="50000"/>
                  </a:schemeClr>
                </a:solidFill>
              </a:rPr>
              <a:t>class</a:t>
            </a:r>
            <a:r>
              <a:rPr lang="es-ES" sz="2000" dirty="0">
                <a:solidFill>
                  <a:schemeClr val="accent5">
                    <a:lumMod val="50000"/>
                  </a:schemeClr>
                </a:solidFill>
              </a:rPr>
              <a:t> </a:t>
            </a:r>
            <a:r>
              <a:rPr lang="es-ES" sz="2000" dirty="0" err="1">
                <a:solidFill>
                  <a:schemeClr val="accent5">
                    <a:lumMod val="50000"/>
                  </a:schemeClr>
                </a:solidFill>
              </a:rPr>
              <a:t>tasks</a:t>
            </a:r>
            <a:r>
              <a:rPr lang="es-GB" sz="2000" dirty="0">
                <a:solidFill>
                  <a:schemeClr val="accent5">
                    <a:lumMod val="50000"/>
                  </a:schemeClr>
                </a:solidFill>
              </a:rPr>
              <a:t>?</a:t>
            </a:r>
          </a:p>
        </p:txBody>
      </p:sp>
      <p:pic>
        <p:nvPicPr>
          <p:cNvPr id="3" name="Imagen 2">
            <a:extLst>
              <a:ext uri="{FF2B5EF4-FFF2-40B4-BE49-F238E27FC236}">
                <a16:creationId xmlns:a16="http://schemas.microsoft.com/office/drawing/2014/main" id="{76DC71CC-F77A-8145-8DBA-1A2B9D8384EC}"/>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5049762" y="4321158"/>
            <a:ext cx="1147439" cy="1003428"/>
          </a:xfrm>
          <a:prstGeom prst="rect">
            <a:avLst/>
          </a:prstGeom>
        </p:spPr>
      </p:pic>
      <p:pic>
        <p:nvPicPr>
          <p:cNvPr id="5" name="Imagen 4">
            <a:extLst>
              <a:ext uri="{FF2B5EF4-FFF2-40B4-BE49-F238E27FC236}">
                <a16:creationId xmlns:a16="http://schemas.microsoft.com/office/drawing/2014/main" id="{6F17FD53-C7D3-0640-B327-F8372390BD41}"/>
              </a:ext>
            </a:extLst>
          </p:cNvPr>
          <p:cNvPicPr>
            <a:picLocks noChangeAspect="1"/>
          </p:cNvPicPr>
          <p:nvPr/>
        </p:nvPicPr>
        <p:blipFill>
          <a:blip r:embed="rId12"/>
          <a:stretch>
            <a:fillRect/>
          </a:stretch>
        </p:blipFill>
        <p:spPr>
          <a:xfrm>
            <a:off x="5069320" y="3010165"/>
            <a:ext cx="1325060" cy="1249539"/>
          </a:xfrm>
          <a:prstGeom prst="rect">
            <a:avLst/>
          </a:prstGeom>
        </p:spPr>
      </p:pic>
    </p:spTree>
    <p:extLst>
      <p:ext uri="{BB962C8B-B14F-4D97-AF65-F5344CB8AC3E}">
        <p14:creationId xmlns:p14="http://schemas.microsoft.com/office/powerpoint/2010/main" val="392376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42"/>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2" grpId="0"/>
      <p:bldP spid="23" grpId="0"/>
      <p:bldP spid="24" grpId="0"/>
      <p:bldP spid="26" grpId="0"/>
      <p:bldP spid="27" grpId="0"/>
      <p:bldP spid="29" grpId="0"/>
      <p:bldP spid="31" grpId="0"/>
      <p:bldP spid="32" grpId="0"/>
      <p:bldP spid="33" grpId="0"/>
      <p:bldP spid="34" grpId="0"/>
      <p:bldP spid="35" grpId="0"/>
      <p:bldP spid="36" grpId="0"/>
      <p:bldP spid="37" grpId="0"/>
      <p:bldP spid="38" grpId="0"/>
      <p:bldP spid="44" grpId="0"/>
      <p:bldP spid="45" grpId="0"/>
      <p:bldP spid="46" grpId="0"/>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4"/>
          <p:cNvSpPr/>
          <p:nvPr/>
        </p:nvSpPr>
        <p:spPr>
          <a:xfrm>
            <a:off x="947882" y="5397923"/>
            <a:ext cx="3882761"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600" b="0" i="0" u="none" strike="noStrike" cap="none" dirty="0" err="1">
                <a:solidFill>
                  <a:schemeClr val="accent5">
                    <a:lumMod val="50000"/>
                  </a:schemeClr>
                </a:solidFill>
                <a:latin typeface="Century Gothic" panose="020B0502020202020204" pitchFamily="34" charset="0"/>
                <a:ea typeface="Arial"/>
                <a:cs typeface="Arial"/>
                <a:sym typeface="Arial"/>
              </a:rPr>
              <a:t>You</a:t>
            </a:r>
            <a:r>
              <a:rPr lang="es-ES" sz="2600" b="0" i="0" u="none" strike="noStrike" cap="none" dirty="0">
                <a:solidFill>
                  <a:schemeClr val="accent5">
                    <a:lumMod val="50000"/>
                  </a:schemeClr>
                </a:solidFill>
                <a:latin typeface="Century Gothic" panose="020B0502020202020204" pitchFamily="34" charset="0"/>
                <a:ea typeface="Arial"/>
                <a:cs typeface="Arial"/>
                <a:sym typeface="Arial"/>
              </a:rPr>
              <a:t> (</a:t>
            </a:r>
            <a:r>
              <a:rPr lang="es-ES" sz="2600" b="0" i="0" u="none" strike="noStrike" cap="none" dirty="0" err="1">
                <a:solidFill>
                  <a:schemeClr val="accent5">
                    <a:lumMod val="50000"/>
                  </a:schemeClr>
                </a:solidFill>
                <a:latin typeface="Century Gothic" panose="020B0502020202020204" pitchFamily="34" charset="0"/>
                <a:ea typeface="Arial"/>
                <a:cs typeface="Arial"/>
                <a:sym typeface="Arial"/>
              </a:rPr>
              <a:t>all</a:t>
            </a:r>
            <a:r>
              <a:rPr lang="es-ES" sz="2600" b="0" i="0" u="none" strike="noStrike" cap="none" dirty="0">
                <a:solidFill>
                  <a:schemeClr val="accent5">
                    <a:lumMod val="50000"/>
                  </a:schemeClr>
                </a:solidFill>
                <a:latin typeface="Century Gothic" panose="020B0502020202020204" pitchFamily="34" charset="0"/>
                <a:ea typeface="Arial"/>
                <a:cs typeface="Arial"/>
                <a:sym typeface="Arial"/>
              </a:rPr>
              <a:t>) </a:t>
            </a:r>
            <a:r>
              <a:rPr lang="es-ES" sz="2600" b="0" i="0" u="none" strike="noStrike" cap="none" dirty="0" err="1">
                <a:solidFill>
                  <a:schemeClr val="accent5">
                    <a:lumMod val="50000"/>
                  </a:schemeClr>
                </a:solidFill>
                <a:latin typeface="Century Gothic" panose="020B0502020202020204" pitchFamily="34" charset="0"/>
                <a:ea typeface="Arial"/>
                <a:cs typeface="Arial"/>
                <a:sym typeface="Arial"/>
              </a:rPr>
              <a:t>work</a:t>
            </a:r>
            <a:r>
              <a:rPr lang="es-ES" sz="2600" b="0" i="0" u="none" strike="noStrike" cap="none" dirty="0">
                <a:solidFill>
                  <a:schemeClr val="accent5">
                    <a:lumMod val="50000"/>
                  </a:schemeClr>
                </a:solidFill>
                <a:latin typeface="Century Gothic" panose="020B0502020202020204" pitchFamily="34" charset="0"/>
                <a:ea typeface="Arial"/>
                <a:cs typeface="Arial"/>
                <a:sym typeface="Arial"/>
              </a:rPr>
              <a:t> late.</a:t>
            </a:r>
            <a:endParaRPr sz="2600" b="0" i="0" u="none" strike="noStrike" cap="none" dirty="0">
              <a:solidFill>
                <a:schemeClr val="accent5">
                  <a:lumMod val="50000"/>
                </a:schemeClr>
              </a:solidFill>
              <a:latin typeface="Century Gothic" panose="020B0502020202020204" pitchFamily="34" charset="0"/>
              <a:ea typeface="Arial"/>
              <a:cs typeface="Arial"/>
              <a:sym typeface="Arial"/>
            </a:endParaRPr>
          </a:p>
        </p:txBody>
      </p:sp>
      <p:pic>
        <p:nvPicPr>
          <p:cNvPr id="103" name="Google Shape;103;p4"/>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104" name="Google Shape;104;p4"/>
          <p:cNvSpPr txBox="1">
            <a:spLocks noGrp="1"/>
          </p:cNvSpPr>
          <p:nvPr>
            <p:ph type="title"/>
          </p:nvPr>
        </p:nvSpPr>
        <p:spPr>
          <a:xfrm>
            <a:off x="0" y="-89372"/>
            <a:ext cx="11702143" cy="14883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Arial"/>
              <a:buNone/>
            </a:pPr>
            <a:r>
              <a:rPr lang="en-GB" sz="2400" b="1">
                <a:solidFill>
                  <a:schemeClr val="lt1"/>
                </a:solidFill>
              </a:rPr>
              <a:t>Talking about ‘you’</a:t>
            </a:r>
            <a:br>
              <a:rPr lang="en-GB" sz="2400" b="1">
                <a:solidFill>
                  <a:schemeClr val="lt1"/>
                </a:solidFill>
              </a:rPr>
            </a:br>
            <a:r>
              <a:rPr lang="en-GB" sz="2400">
                <a:solidFill>
                  <a:schemeClr val="lt1"/>
                </a:solidFill>
              </a:rPr>
              <a:t>-ar verbs in 2</a:t>
            </a:r>
            <a:r>
              <a:rPr lang="en-GB" sz="2400" baseline="30000">
                <a:solidFill>
                  <a:schemeClr val="lt1"/>
                </a:solidFill>
              </a:rPr>
              <a:t>nd</a:t>
            </a:r>
            <a:r>
              <a:rPr lang="en-GB" sz="2400">
                <a:solidFill>
                  <a:schemeClr val="lt1"/>
                </a:solidFill>
              </a:rPr>
              <a:t> person singular &amp; plural</a:t>
            </a:r>
            <a:endParaRPr sz="2400" b="1">
              <a:solidFill>
                <a:schemeClr val="lt1"/>
              </a:solidFill>
            </a:endParaRPr>
          </a:p>
        </p:txBody>
      </p:sp>
      <p:sp>
        <p:nvSpPr>
          <p:cNvPr id="105" name="Google Shape;105;p4"/>
          <p:cNvSpPr/>
          <p:nvPr/>
        </p:nvSpPr>
        <p:spPr>
          <a:xfrm>
            <a:off x="338280" y="2362494"/>
            <a:ext cx="10490139" cy="8925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600" b="0" i="0" u="none" strike="noStrike" cap="none" dirty="0">
                <a:solidFill>
                  <a:schemeClr val="accent5">
                    <a:lumMod val="50000"/>
                  </a:schemeClr>
                </a:solidFill>
                <a:latin typeface="Century Gothic" panose="020B0502020202020204" pitchFamily="34" charset="0"/>
                <a:ea typeface="Arial"/>
                <a:cs typeface="Arial"/>
                <a:sym typeface="Arial"/>
              </a:rPr>
              <a:t>To refer to ‘</a:t>
            </a:r>
            <a:r>
              <a:rPr lang="en-GB" sz="2600" b="1" i="0" u="none" strike="noStrike" cap="none" dirty="0">
                <a:solidFill>
                  <a:schemeClr val="accent5">
                    <a:lumMod val="50000"/>
                  </a:schemeClr>
                </a:solidFill>
                <a:latin typeface="Century Gothic" panose="020B0502020202020204" pitchFamily="34" charset="0"/>
                <a:ea typeface="Arial"/>
                <a:cs typeface="Arial"/>
                <a:sym typeface="Arial"/>
              </a:rPr>
              <a:t>you</a:t>
            </a:r>
            <a:r>
              <a:rPr lang="en-GB" sz="2600" b="0" i="0" u="none" strike="noStrike" cap="none" dirty="0">
                <a:solidFill>
                  <a:schemeClr val="accent5">
                    <a:lumMod val="50000"/>
                  </a:schemeClr>
                </a:solidFill>
                <a:latin typeface="Century Gothic" panose="020B0502020202020204" pitchFamily="34" charset="0"/>
                <a:ea typeface="Arial"/>
                <a:cs typeface="Arial"/>
                <a:sym typeface="Arial"/>
              </a:rPr>
              <a:t>’ for </a:t>
            </a:r>
            <a:r>
              <a:rPr lang="en-GB" sz="2600" b="1" i="0" u="none" strike="noStrike" cap="none" dirty="0">
                <a:solidFill>
                  <a:schemeClr val="accent5">
                    <a:lumMod val="50000"/>
                  </a:schemeClr>
                </a:solidFill>
                <a:latin typeface="Century Gothic" panose="020B0502020202020204" pitchFamily="34" charset="0"/>
                <a:ea typeface="Arial"/>
                <a:cs typeface="Arial"/>
                <a:sym typeface="Arial"/>
              </a:rPr>
              <a:t>one person </a:t>
            </a:r>
            <a:r>
              <a:rPr lang="en-GB" sz="2600" b="0" i="0" u="none" strike="noStrike" cap="none" dirty="0">
                <a:solidFill>
                  <a:schemeClr val="accent5">
                    <a:lumMod val="50000"/>
                  </a:schemeClr>
                </a:solidFill>
                <a:latin typeface="Century Gothic" panose="020B0502020202020204" pitchFamily="34" charset="0"/>
                <a:ea typeface="Arial"/>
                <a:cs typeface="Arial"/>
                <a:sym typeface="Arial"/>
              </a:rPr>
              <a:t>with a present-tense –</a:t>
            </a:r>
            <a:r>
              <a:rPr lang="en-GB" sz="2600" b="0" i="0" u="none" strike="noStrike" cap="none" dirty="0" err="1">
                <a:solidFill>
                  <a:schemeClr val="accent5">
                    <a:lumMod val="50000"/>
                  </a:schemeClr>
                </a:solidFill>
                <a:latin typeface="Century Gothic" panose="020B0502020202020204" pitchFamily="34" charset="0"/>
                <a:ea typeface="Arial"/>
                <a:cs typeface="Arial"/>
                <a:sym typeface="Arial"/>
              </a:rPr>
              <a:t>ar</a:t>
            </a:r>
            <a:r>
              <a:rPr lang="en-GB" sz="2600" b="0" i="0" u="none" strike="noStrike" cap="none" dirty="0">
                <a:solidFill>
                  <a:schemeClr val="accent5">
                    <a:lumMod val="50000"/>
                  </a:schemeClr>
                </a:solidFill>
                <a:latin typeface="Century Gothic" panose="020B0502020202020204" pitchFamily="34" charset="0"/>
                <a:ea typeface="Arial"/>
                <a:cs typeface="Arial"/>
                <a:sym typeface="Arial"/>
              </a:rPr>
              <a:t> verb, use the verb ending ____. </a:t>
            </a:r>
            <a:endParaRPr sz="2600" b="0" i="0" u="none" strike="noStrike" cap="none" dirty="0">
              <a:solidFill>
                <a:schemeClr val="accent5">
                  <a:lumMod val="50000"/>
                </a:schemeClr>
              </a:solidFill>
              <a:latin typeface="Century Gothic" panose="020B0502020202020204" pitchFamily="34" charset="0"/>
              <a:ea typeface="Arial"/>
              <a:cs typeface="Arial"/>
              <a:sym typeface="Arial"/>
            </a:endParaRPr>
          </a:p>
        </p:txBody>
      </p:sp>
      <p:sp>
        <p:nvSpPr>
          <p:cNvPr id="106" name="Google Shape;106;p4"/>
          <p:cNvSpPr txBox="1"/>
          <p:nvPr/>
        </p:nvSpPr>
        <p:spPr>
          <a:xfrm>
            <a:off x="5851071" y="3452312"/>
            <a:ext cx="6378131" cy="69245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GB" sz="2600" b="0" i="1" u="none" strike="noStrike" cap="none" dirty="0" err="1">
                <a:solidFill>
                  <a:schemeClr val="accent5">
                    <a:lumMod val="50000"/>
                  </a:schemeClr>
                </a:solidFill>
                <a:latin typeface="Century Gothic" panose="020B0502020202020204" pitchFamily="34" charset="0"/>
                <a:ea typeface="Arial"/>
                <a:cs typeface="Arial"/>
                <a:sym typeface="Arial"/>
              </a:rPr>
              <a:t>Buscas</a:t>
            </a:r>
            <a:r>
              <a:rPr lang="en-GB" sz="2600" b="0" i="1" u="none" strike="noStrike" cap="none" dirty="0">
                <a:solidFill>
                  <a:schemeClr val="accent5">
                    <a:lumMod val="50000"/>
                  </a:schemeClr>
                </a:solidFill>
                <a:latin typeface="Century Gothic" panose="020B0502020202020204" pitchFamily="34" charset="0"/>
                <a:ea typeface="Arial"/>
                <a:cs typeface="Arial"/>
                <a:sym typeface="Arial"/>
              </a:rPr>
              <a:t> un </a:t>
            </a:r>
            <a:r>
              <a:rPr lang="en-GB" sz="2600" b="0" i="1" u="none" strike="noStrike" cap="none" dirty="0" err="1">
                <a:solidFill>
                  <a:schemeClr val="accent5">
                    <a:lumMod val="50000"/>
                  </a:schemeClr>
                </a:solidFill>
                <a:latin typeface="Century Gothic" panose="020B0502020202020204" pitchFamily="34" charset="0"/>
                <a:ea typeface="Arial"/>
                <a:cs typeface="Arial"/>
                <a:sym typeface="Arial"/>
              </a:rPr>
              <a:t>trabajo</a:t>
            </a:r>
            <a:r>
              <a:rPr lang="en-GB" sz="2600" b="0" i="1" u="none" strike="noStrike" cap="none" dirty="0">
                <a:solidFill>
                  <a:schemeClr val="accent5">
                    <a:lumMod val="50000"/>
                  </a:schemeClr>
                </a:solidFill>
                <a:latin typeface="Century Gothic" panose="020B0502020202020204" pitchFamily="34" charset="0"/>
                <a:ea typeface="Arial"/>
                <a:cs typeface="Arial"/>
                <a:sym typeface="Arial"/>
              </a:rPr>
              <a:t> de fin de </a:t>
            </a:r>
            <a:r>
              <a:rPr lang="en-GB" sz="2600" b="0" i="1" u="none" strike="noStrike" cap="none" dirty="0" err="1">
                <a:solidFill>
                  <a:schemeClr val="accent5">
                    <a:lumMod val="50000"/>
                  </a:schemeClr>
                </a:solidFill>
                <a:latin typeface="Century Gothic" panose="020B0502020202020204" pitchFamily="34" charset="0"/>
                <a:ea typeface="Arial"/>
                <a:cs typeface="Arial"/>
                <a:sym typeface="Arial"/>
              </a:rPr>
              <a:t>semana</a:t>
            </a:r>
            <a:r>
              <a:rPr lang="en-GB" sz="2600" b="0" i="1" u="none" strike="noStrike" cap="none" dirty="0">
                <a:solidFill>
                  <a:schemeClr val="accent5">
                    <a:lumMod val="50000"/>
                  </a:schemeClr>
                </a:solidFill>
                <a:latin typeface="Century Gothic" panose="020B0502020202020204" pitchFamily="34" charset="0"/>
                <a:ea typeface="Arial"/>
                <a:cs typeface="Arial"/>
                <a:sym typeface="Arial"/>
              </a:rPr>
              <a:t>.</a:t>
            </a:r>
            <a:endParaRPr sz="2600" b="1" i="1" u="none" strike="noStrike" cap="none" dirty="0">
              <a:solidFill>
                <a:schemeClr val="accent5">
                  <a:lumMod val="50000"/>
                </a:schemeClr>
              </a:solidFill>
              <a:latin typeface="Century Gothic" panose="020B0502020202020204" pitchFamily="34" charset="0"/>
              <a:ea typeface="Arial"/>
              <a:cs typeface="Arial"/>
              <a:sym typeface="Arial"/>
            </a:endParaRPr>
          </a:p>
        </p:txBody>
      </p:sp>
      <p:sp>
        <p:nvSpPr>
          <p:cNvPr id="107" name="Google Shape;107;p4"/>
          <p:cNvSpPr/>
          <p:nvPr/>
        </p:nvSpPr>
        <p:spPr>
          <a:xfrm>
            <a:off x="10375900" y="258166"/>
            <a:ext cx="1552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i="0" u="none" strike="noStrike" cap="none">
                <a:solidFill>
                  <a:srgbClr val="FFFFFF"/>
                </a:solidFill>
                <a:latin typeface="Century Gothic" panose="020B0502020202020204" pitchFamily="34" charset="0"/>
                <a:ea typeface="Arial"/>
                <a:cs typeface="Arial"/>
                <a:sym typeface="Arial"/>
              </a:rPr>
              <a:t>gramática</a:t>
            </a:r>
            <a:endParaRPr sz="2000" b="1" i="0" u="none" strike="noStrike" cap="none">
              <a:solidFill>
                <a:srgbClr val="FFFFFF"/>
              </a:solidFill>
              <a:latin typeface="Century Gothic" panose="020B0502020202020204" pitchFamily="34" charset="0"/>
              <a:ea typeface="Arial"/>
              <a:cs typeface="Arial"/>
              <a:sym typeface="Arial"/>
            </a:endParaRPr>
          </a:p>
        </p:txBody>
      </p:sp>
      <p:sp>
        <p:nvSpPr>
          <p:cNvPr id="108" name="Google Shape;108;p4"/>
          <p:cNvSpPr txBox="1"/>
          <p:nvPr/>
        </p:nvSpPr>
        <p:spPr>
          <a:xfrm>
            <a:off x="4966564" y="5297894"/>
            <a:ext cx="7305208" cy="69245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GB" sz="2600" b="0" i="1" u="none" strike="noStrike" cap="none" dirty="0" err="1">
                <a:solidFill>
                  <a:schemeClr val="accent5">
                    <a:lumMod val="50000"/>
                  </a:schemeClr>
                </a:solidFill>
                <a:latin typeface="Century Gothic" panose="020B0502020202020204" pitchFamily="34" charset="0"/>
                <a:ea typeface="Arial"/>
                <a:cs typeface="Arial"/>
                <a:sym typeface="Arial"/>
              </a:rPr>
              <a:t>Trabajáis</a:t>
            </a:r>
            <a:r>
              <a:rPr lang="en-GB" sz="2600" b="0" i="1" u="none" strike="noStrike" cap="none" dirty="0">
                <a:solidFill>
                  <a:schemeClr val="accent5">
                    <a:lumMod val="50000"/>
                  </a:schemeClr>
                </a:solidFill>
                <a:latin typeface="Century Gothic" panose="020B0502020202020204" pitchFamily="34" charset="0"/>
                <a:ea typeface="Arial"/>
                <a:cs typeface="Arial"/>
                <a:sym typeface="Arial"/>
              </a:rPr>
              <a:t> </a:t>
            </a:r>
            <a:r>
              <a:rPr lang="en-GB" sz="2600" b="0" i="1" u="none" strike="noStrike" cap="none" dirty="0" err="1">
                <a:solidFill>
                  <a:schemeClr val="accent5">
                    <a:lumMod val="50000"/>
                  </a:schemeClr>
                </a:solidFill>
                <a:latin typeface="Century Gothic" panose="020B0502020202020204" pitchFamily="34" charset="0"/>
                <a:ea typeface="Arial"/>
                <a:cs typeface="Arial"/>
                <a:sym typeface="Arial"/>
              </a:rPr>
              <a:t>tarde</a:t>
            </a:r>
            <a:r>
              <a:rPr lang="en-GB" sz="2600" b="0" i="1" u="none" strike="noStrike" cap="none" dirty="0">
                <a:solidFill>
                  <a:schemeClr val="accent5">
                    <a:lumMod val="50000"/>
                  </a:schemeClr>
                </a:solidFill>
                <a:latin typeface="Century Gothic" panose="020B0502020202020204" pitchFamily="34" charset="0"/>
                <a:ea typeface="Arial"/>
                <a:cs typeface="Arial"/>
                <a:sym typeface="Arial"/>
              </a:rPr>
              <a:t>.</a:t>
            </a:r>
            <a:endParaRPr sz="2600" b="1" i="1" u="none" strike="noStrike" cap="none" dirty="0">
              <a:solidFill>
                <a:schemeClr val="accent5">
                  <a:lumMod val="50000"/>
                </a:schemeClr>
              </a:solidFill>
              <a:latin typeface="Century Gothic" panose="020B0502020202020204" pitchFamily="34" charset="0"/>
              <a:ea typeface="Arial"/>
              <a:cs typeface="Arial"/>
              <a:sym typeface="Arial"/>
            </a:endParaRPr>
          </a:p>
        </p:txBody>
      </p:sp>
      <p:sp>
        <p:nvSpPr>
          <p:cNvPr id="109" name="Google Shape;109;p4"/>
          <p:cNvSpPr/>
          <p:nvPr/>
        </p:nvSpPr>
        <p:spPr>
          <a:xfrm>
            <a:off x="947882" y="3554951"/>
            <a:ext cx="4809838"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600" dirty="0">
                <a:solidFill>
                  <a:schemeClr val="accent5">
                    <a:lumMod val="50000"/>
                  </a:schemeClr>
                </a:solidFill>
                <a:latin typeface="Century Gothic" panose="020B0502020202020204" pitchFamily="34" charset="0"/>
                <a:ea typeface="Arial"/>
                <a:cs typeface="Arial"/>
                <a:sym typeface="Arial"/>
              </a:rPr>
              <a:t>You look for a weekend job</a:t>
            </a:r>
            <a:r>
              <a:rPr lang="en-GB" sz="2600" b="0" i="0" u="none" strike="noStrike" cap="none" dirty="0">
                <a:solidFill>
                  <a:schemeClr val="accent5">
                    <a:lumMod val="50000"/>
                  </a:schemeClr>
                </a:solidFill>
                <a:latin typeface="Century Gothic" panose="020B0502020202020204" pitchFamily="34" charset="0"/>
                <a:ea typeface="Arial"/>
                <a:cs typeface="Arial"/>
                <a:sym typeface="Arial"/>
              </a:rPr>
              <a:t>.</a:t>
            </a:r>
            <a:endParaRPr sz="2600" b="0" i="0" u="none" strike="noStrike" cap="none" dirty="0">
              <a:solidFill>
                <a:schemeClr val="accent5">
                  <a:lumMod val="50000"/>
                </a:schemeClr>
              </a:solidFill>
              <a:latin typeface="Century Gothic" panose="020B0502020202020204" pitchFamily="34" charset="0"/>
              <a:ea typeface="Arial"/>
              <a:cs typeface="Arial"/>
              <a:sym typeface="Arial"/>
            </a:endParaRPr>
          </a:p>
        </p:txBody>
      </p:sp>
      <p:sp>
        <p:nvSpPr>
          <p:cNvPr id="110" name="Google Shape;110;p4"/>
          <p:cNvSpPr/>
          <p:nvPr/>
        </p:nvSpPr>
        <p:spPr>
          <a:xfrm>
            <a:off x="338280" y="4294722"/>
            <a:ext cx="11363863" cy="892552"/>
          </a:xfrm>
          <a:prstGeom prst="rect">
            <a:avLst/>
          </a:prstGeom>
          <a:noFill/>
          <a:ln>
            <a:noFill/>
          </a:ln>
        </p:spPr>
        <p:txBody>
          <a:bodyPr spcFirstLastPara="1" wrap="square" lIns="91425" tIns="45700" rIns="91425" bIns="45700" anchor="t" anchorCtr="0">
            <a:spAutoFit/>
          </a:bodyPr>
          <a:lstStyle/>
          <a:p>
            <a:pPr lvl="0"/>
            <a:r>
              <a:rPr lang="en-GB" sz="2600" b="0" i="0" u="none" strike="noStrike" cap="none" dirty="0">
                <a:solidFill>
                  <a:schemeClr val="accent5">
                    <a:lumMod val="50000"/>
                  </a:schemeClr>
                </a:solidFill>
                <a:latin typeface="Century Gothic" panose="020B0502020202020204" pitchFamily="34" charset="0"/>
                <a:ea typeface="Arial"/>
                <a:cs typeface="Arial"/>
                <a:sym typeface="Arial"/>
              </a:rPr>
              <a:t>To refer to ‘</a:t>
            </a:r>
            <a:r>
              <a:rPr lang="en-GB" sz="2600" b="1" i="0" u="none" strike="noStrike" cap="none" dirty="0">
                <a:solidFill>
                  <a:schemeClr val="accent5">
                    <a:lumMod val="50000"/>
                  </a:schemeClr>
                </a:solidFill>
                <a:latin typeface="Century Gothic" panose="020B0502020202020204" pitchFamily="34" charset="0"/>
                <a:ea typeface="Arial"/>
                <a:cs typeface="Arial"/>
                <a:sym typeface="Arial"/>
              </a:rPr>
              <a:t>you</a:t>
            </a:r>
            <a:r>
              <a:rPr lang="en-GB" sz="2600" b="0" i="0" u="none" strike="noStrike" cap="none" dirty="0">
                <a:solidFill>
                  <a:schemeClr val="accent5">
                    <a:lumMod val="50000"/>
                  </a:schemeClr>
                </a:solidFill>
                <a:latin typeface="Century Gothic" panose="020B0502020202020204" pitchFamily="34" charset="0"/>
                <a:ea typeface="Arial"/>
                <a:cs typeface="Arial"/>
                <a:sym typeface="Arial"/>
              </a:rPr>
              <a:t>’ for </a:t>
            </a:r>
            <a:r>
              <a:rPr lang="en-GB" sz="2600" b="1" i="0" u="none" strike="noStrike" cap="none" dirty="0">
                <a:solidFill>
                  <a:schemeClr val="accent5">
                    <a:lumMod val="50000"/>
                  </a:schemeClr>
                </a:solidFill>
                <a:latin typeface="Century Gothic" panose="020B0502020202020204" pitchFamily="34" charset="0"/>
                <a:ea typeface="Arial"/>
                <a:cs typeface="Arial"/>
                <a:sym typeface="Arial"/>
              </a:rPr>
              <a:t>two or more people </a:t>
            </a:r>
            <a:r>
              <a:rPr lang="en-GB" sz="2600" b="0" i="0" u="none" strike="noStrike" cap="none" dirty="0">
                <a:solidFill>
                  <a:schemeClr val="accent5">
                    <a:lumMod val="50000"/>
                  </a:schemeClr>
                </a:solidFill>
                <a:latin typeface="Century Gothic" panose="020B0502020202020204" pitchFamily="34" charset="0"/>
                <a:ea typeface="Arial"/>
                <a:cs typeface="Arial"/>
                <a:sym typeface="Arial"/>
              </a:rPr>
              <a:t>with a present-tense –</a:t>
            </a:r>
            <a:r>
              <a:rPr lang="en-GB" sz="2600" b="0" i="0" u="none" strike="noStrike" cap="none" dirty="0" err="1">
                <a:solidFill>
                  <a:schemeClr val="accent5">
                    <a:lumMod val="50000"/>
                  </a:schemeClr>
                </a:solidFill>
                <a:latin typeface="Century Gothic" panose="020B0502020202020204" pitchFamily="34" charset="0"/>
                <a:ea typeface="Arial"/>
                <a:cs typeface="Arial"/>
                <a:sym typeface="Arial"/>
              </a:rPr>
              <a:t>ar</a:t>
            </a:r>
            <a:r>
              <a:rPr lang="en-GB" sz="2600" b="0" i="0" u="none" strike="noStrike" cap="none" dirty="0">
                <a:solidFill>
                  <a:schemeClr val="accent5">
                    <a:lumMod val="50000"/>
                  </a:schemeClr>
                </a:solidFill>
                <a:latin typeface="Century Gothic" panose="020B0502020202020204" pitchFamily="34" charset="0"/>
                <a:ea typeface="Arial"/>
                <a:cs typeface="Arial"/>
                <a:sym typeface="Arial"/>
              </a:rPr>
              <a:t> verb, use the verb ending</a:t>
            </a:r>
            <a:r>
              <a:rPr lang="en-GB" sz="2600" dirty="0">
                <a:solidFill>
                  <a:schemeClr val="accent5">
                    <a:lumMod val="50000"/>
                  </a:schemeClr>
                </a:solidFill>
                <a:latin typeface="Century Gothic" panose="020B0502020202020204" pitchFamily="34" charset="0"/>
                <a:ea typeface="Arial"/>
                <a:cs typeface="Arial"/>
                <a:sym typeface="Arial"/>
              </a:rPr>
              <a:t> ____. </a:t>
            </a:r>
            <a:endParaRPr dirty="0">
              <a:solidFill>
                <a:schemeClr val="accent5">
                  <a:lumMod val="50000"/>
                </a:schemeClr>
              </a:solidFill>
              <a:latin typeface="Century Gothic" panose="020B0502020202020204" pitchFamily="34" charset="0"/>
            </a:endParaRPr>
          </a:p>
        </p:txBody>
      </p:sp>
      <p:sp>
        <p:nvSpPr>
          <p:cNvPr id="111" name="Google Shape;111;p4"/>
          <p:cNvSpPr txBox="1"/>
          <p:nvPr/>
        </p:nvSpPr>
        <p:spPr>
          <a:xfrm>
            <a:off x="338280" y="1170037"/>
            <a:ext cx="11187969" cy="8925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1E4E79"/>
              </a:buClr>
              <a:buSzPts val="2600"/>
              <a:buFont typeface="Arial"/>
              <a:buNone/>
            </a:pPr>
            <a:r>
              <a:rPr lang="en-GB" sz="2600" b="0" i="0" u="none" strike="noStrike" cap="none" dirty="0">
                <a:solidFill>
                  <a:schemeClr val="accent5">
                    <a:lumMod val="50000"/>
                  </a:schemeClr>
                </a:solidFill>
                <a:latin typeface="Century Gothic" panose="020B0502020202020204" pitchFamily="34" charset="0"/>
                <a:ea typeface="Arial"/>
                <a:cs typeface="Arial"/>
                <a:sym typeface="Arial"/>
              </a:rPr>
              <a:t>Remember that </a:t>
            </a:r>
            <a:r>
              <a:rPr lang="en-GB" sz="2600" dirty="0">
                <a:solidFill>
                  <a:schemeClr val="accent5">
                    <a:lumMod val="50000"/>
                  </a:schemeClr>
                </a:solidFill>
                <a:latin typeface="Century Gothic" panose="020B0502020202020204" pitchFamily="34" charset="0"/>
                <a:ea typeface="Arial"/>
                <a:cs typeface="Arial"/>
                <a:sym typeface="Arial"/>
              </a:rPr>
              <a:t>S</a:t>
            </a:r>
            <a:r>
              <a:rPr lang="en-GB" sz="2600" b="0" i="0" u="none" strike="noStrike" cap="none" dirty="0">
                <a:solidFill>
                  <a:schemeClr val="accent5">
                    <a:lumMod val="50000"/>
                  </a:schemeClr>
                </a:solidFill>
                <a:latin typeface="Century Gothic" panose="020B0502020202020204" pitchFamily="34" charset="0"/>
                <a:ea typeface="Arial"/>
                <a:cs typeface="Arial"/>
                <a:sym typeface="Arial"/>
              </a:rPr>
              <a:t>panish verb endings change depending on the person or tense.</a:t>
            </a:r>
            <a:endParaRPr sz="2600" b="0" i="0" u="none" strike="noStrike" cap="none" dirty="0">
              <a:solidFill>
                <a:schemeClr val="accent5">
                  <a:lumMod val="50000"/>
                </a:schemeClr>
              </a:solidFill>
              <a:latin typeface="Century Gothic" panose="020B0502020202020204" pitchFamily="34" charset="0"/>
              <a:ea typeface="Arial"/>
              <a:cs typeface="Arial"/>
              <a:sym typeface="Arial"/>
            </a:endParaRPr>
          </a:p>
        </p:txBody>
      </p:sp>
      <p:sp>
        <p:nvSpPr>
          <p:cNvPr id="112" name="Google Shape;112;p4"/>
          <p:cNvSpPr txBox="1"/>
          <p:nvPr/>
        </p:nvSpPr>
        <p:spPr>
          <a:xfrm>
            <a:off x="3707194" y="2573541"/>
            <a:ext cx="908759" cy="69249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F66400"/>
              </a:buClr>
              <a:buSzPts val="2600"/>
              <a:buFont typeface="Arial"/>
              <a:buNone/>
            </a:pPr>
            <a:r>
              <a:rPr lang="en-GB" sz="2600" b="1" i="0" u="none" strike="noStrike" cap="none" dirty="0">
                <a:solidFill>
                  <a:srgbClr val="F66400"/>
                </a:solidFill>
                <a:latin typeface="Century Gothic" panose="020B0502020202020204" pitchFamily="34" charset="0"/>
                <a:ea typeface="Arial"/>
                <a:cs typeface="Arial"/>
                <a:sym typeface="Arial"/>
              </a:rPr>
              <a:t>-as</a:t>
            </a:r>
            <a:endParaRPr dirty="0">
              <a:latin typeface="Century Gothic" panose="020B0502020202020204" pitchFamily="34" charset="0"/>
            </a:endParaRPr>
          </a:p>
        </p:txBody>
      </p:sp>
      <p:sp>
        <p:nvSpPr>
          <p:cNvPr id="113" name="Google Shape;113;p4"/>
          <p:cNvSpPr/>
          <p:nvPr/>
        </p:nvSpPr>
        <p:spPr>
          <a:xfrm>
            <a:off x="8367486" y="5102856"/>
            <a:ext cx="3610829" cy="1082535"/>
          </a:xfrm>
          <a:prstGeom prst="wedgeRoundRectCallout">
            <a:avLst>
              <a:gd name="adj1" fmla="val -65200"/>
              <a:gd name="adj2" fmla="val 19719"/>
              <a:gd name="adj3" fmla="val 16667"/>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0" i="0" u="none" strike="noStrike" cap="none" dirty="0">
                <a:solidFill>
                  <a:schemeClr val="accent5">
                    <a:lumMod val="50000"/>
                  </a:schemeClr>
                </a:solidFill>
                <a:latin typeface="Century Gothic" panose="020B0502020202020204" pitchFamily="34" charset="0"/>
                <a:ea typeface="Arial"/>
                <a:cs typeface="Arial"/>
                <a:sym typeface="Arial"/>
              </a:rPr>
              <a:t>The final syllable (-</a:t>
            </a:r>
            <a:r>
              <a:rPr lang="en-GB" sz="2000" b="1" i="0" u="none" strike="noStrike" cap="none" dirty="0" err="1">
                <a:solidFill>
                  <a:schemeClr val="accent5">
                    <a:lumMod val="50000"/>
                  </a:schemeClr>
                </a:solidFill>
                <a:latin typeface="Century Gothic" panose="020B0502020202020204" pitchFamily="34" charset="0"/>
                <a:ea typeface="Arial"/>
                <a:cs typeface="Arial"/>
                <a:sym typeface="Arial"/>
              </a:rPr>
              <a:t>áis</a:t>
            </a:r>
            <a:r>
              <a:rPr lang="en-GB" sz="2000" b="0" i="0" u="none" strike="noStrike" cap="none" dirty="0">
                <a:solidFill>
                  <a:schemeClr val="accent5">
                    <a:lumMod val="50000"/>
                  </a:schemeClr>
                </a:solidFill>
                <a:latin typeface="Century Gothic" panose="020B0502020202020204" pitchFamily="34" charset="0"/>
                <a:ea typeface="Arial"/>
                <a:cs typeface="Arial"/>
                <a:sym typeface="Arial"/>
              </a:rPr>
              <a:t>) is stressed, so there is an accent on the ‘a’.</a:t>
            </a:r>
            <a:endParaRPr dirty="0">
              <a:solidFill>
                <a:schemeClr val="accent5">
                  <a:lumMod val="50000"/>
                </a:schemeClr>
              </a:solidFill>
              <a:latin typeface="Century Gothic" panose="020B0502020202020204" pitchFamily="34" charset="0"/>
            </a:endParaRPr>
          </a:p>
        </p:txBody>
      </p:sp>
      <p:sp>
        <p:nvSpPr>
          <p:cNvPr id="114" name="Google Shape;114;p4">
            <a:hlinkClick r:id="" action="ppaction://noaction">
              <a:snd r:embed="rId4" name="1 Buscas.wav"/>
            </a:hlinkClick>
          </p:cNvPr>
          <p:cNvSpPr/>
          <p:nvPr/>
        </p:nvSpPr>
        <p:spPr>
          <a:xfrm>
            <a:off x="349253" y="3554951"/>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rgbClr val="FFFFFF"/>
                </a:solidFill>
                <a:latin typeface="Century Gothic" panose="020B0502020202020204" pitchFamily="34" charset="0"/>
                <a:ea typeface="Arial"/>
                <a:cs typeface="Arial"/>
                <a:sym typeface="Arial"/>
              </a:rPr>
              <a:t>1</a:t>
            </a:r>
            <a:endParaRPr sz="1400" b="0" i="0" u="none" strike="noStrike" cap="none">
              <a:solidFill>
                <a:srgbClr val="000000"/>
              </a:solidFill>
              <a:latin typeface="Century Gothic" panose="020B0502020202020204" pitchFamily="34" charset="0"/>
              <a:ea typeface="Arial"/>
              <a:cs typeface="Arial"/>
              <a:sym typeface="Arial"/>
            </a:endParaRPr>
          </a:p>
        </p:txBody>
      </p:sp>
      <p:sp>
        <p:nvSpPr>
          <p:cNvPr id="115" name="Google Shape;115;p4">
            <a:hlinkClick r:id="" action="ppaction://noaction">
              <a:snd r:embed="rId5" name="2 trabaja%CC%81is.wav"/>
            </a:hlinkClick>
          </p:cNvPr>
          <p:cNvSpPr/>
          <p:nvPr/>
        </p:nvSpPr>
        <p:spPr>
          <a:xfrm>
            <a:off x="338280" y="5487180"/>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rgbClr val="FFFFFF"/>
                </a:solidFill>
                <a:latin typeface="Century Gothic" panose="020B0502020202020204" pitchFamily="34" charset="0"/>
                <a:ea typeface="Arial"/>
                <a:cs typeface="Arial"/>
                <a:sym typeface="Arial"/>
              </a:rPr>
              <a:t>2</a:t>
            </a:r>
            <a:endParaRPr sz="1400" b="0" i="0" u="none" strike="noStrike" cap="none">
              <a:solidFill>
                <a:srgbClr val="000000"/>
              </a:solidFill>
              <a:latin typeface="Century Gothic" panose="020B0502020202020204" pitchFamily="34" charset="0"/>
              <a:ea typeface="Arial"/>
              <a:cs typeface="Arial"/>
              <a:sym typeface="Arial"/>
            </a:endParaRPr>
          </a:p>
        </p:txBody>
      </p:sp>
      <p:sp>
        <p:nvSpPr>
          <p:cNvPr id="16" name="Google Shape;112;p4">
            <a:extLst>
              <a:ext uri="{FF2B5EF4-FFF2-40B4-BE49-F238E27FC236}">
                <a16:creationId xmlns:a16="http://schemas.microsoft.com/office/drawing/2014/main" id="{13F916EA-4004-A640-8EF7-5C7879B90BAB}"/>
              </a:ext>
            </a:extLst>
          </p:cNvPr>
          <p:cNvSpPr txBox="1"/>
          <p:nvPr/>
        </p:nvSpPr>
        <p:spPr>
          <a:xfrm>
            <a:off x="3646307" y="4505245"/>
            <a:ext cx="908759" cy="69245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F66400"/>
              </a:buClr>
              <a:buSzPts val="2600"/>
              <a:buFont typeface="Arial"/>
              <a:buNone/>
            </a:pPr>
            <a:r>
              <a:rPr lang="en-GB" sz="2600" b="1" i="0" u="none" strike="noStrike" cap="none" dirty="0">
                <a:solidFill>
                  <a:srgbClr val="F66400"/>
                </a:solidFill>
                <a:latin typeface="Century Gothic" panose="020B0502020202020204" pitchFamily="34" charset="0"/>
                <a:ea typeface="Arial"/>
                <a:cs typeface="Arial"/>
                <a:sym typeface="Arial"/>
              </a:rPr>
              <a:t>-</a:t>
            </a:r>
            <a:r>
              <a:rPr lang="en-GB" sz="2600" b="1" i="0" u="none" strike="noStrike" cap="none" dirty="0" err="1">
                <a:solidFill>
                  <a:srgbClr val="F66400"/>
                </a:solidFill>
                <a:latin typeface="Century Gothic" panose="020B0502020202020204" pitchFamily="34" charset="0"/>
                <a:ea typeface="Arial"/>
                <a:cs typeface="Arial"/>
                <a:sym typeface="Arial"/>
              </a:rPr>
              <a:t>áis</a:t>
            </a:r>
            <a:endParaRPr dirty="0">
              <a:latin typeface="Century Gothic" panose="020B0502020202020204" pitchFamily="34" charset="0"/>
            </a:endParaRPr>
          </a:p>
        </p:txBody>
      </p:sp>
    </p:spTree>
    <p:extLst>
      <p:ext uri="{BB962C8B-B14F-4D97-AF65-F5344CB8AC3E}">
        <p14:creationId xmlns:p14="http://schemas.microsoft.com/office/powerpoint/2010/main" val="94607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0">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8490</TotalTime>
  <Words>8841</Words>
  <Application>Microsoft Macintosh PowerPoint</Application>
  <PresentationFormat>Widescreen</PresentationFormat>
  <Paragraphs>1197</Paragraphs>
  <Slides>33</Slides>
  <Notes>33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Century Gothic</vt:lpstr>
      <vt:lpstr>Helvetica Neue</vt:lpstr>
      <vt:lpstr>Tw Cen MT</vt:lpstr>
      <vt:lpstr>1_Office Theme</vt:lpstr>
      <vt:lpstr>Talking about jobs</vt:lpstr>
      <vt:lpstr>Visita a una empresa</vt:lpstr>
      <vt:lpstr>Visita de una empresa</vt:lpstr>
      <vt:lpstr>Vocabulario</vt:lpstr>
      <vt:lpstr>Vocabulario</vt:lpstr>
      <vt:lpstr>Remember:  Rule #1: if stress is on the final syllable, and it ends in any consonant except ‘n’ or ‘s’, then there will be no accent. </vt:lpstr>
      <vt:lpstr>‘Eres’ and ‘sois’</vt:lpstr>
      <vt:lpstr>El colegio de Lucía y Daniel celebra un evento sobre profesiones.  Un experto da información y hace preguntas a los estudiantes.  Las preguntas: ¿son a un estudiante o a varios estudiantes? Completa la frase.</vt:lpstr>
      <vt:lpstr>Talking about ‘you’ -ar verbs in 2nd person singular &amp; plural</vt:lpstr>
      <vt:lpstr>Hablamos sobre el trabajo </vt:lpstr>
      <vt:lpstr>Preguntas sobre el trabajo </vt:lpstr>
      <vt:lpstr>Preguntas sobre el trabajo</vt:lpstr>
      <vt:lpstr>Preguntas en el evento sobre profesiones </vt:lpstr>
      <vt:lpstr>hablar / escuchar</vt:lpstr>
      <vt:lpstr>hablar / escuchar</vt:lpstr>
      <vt:lpstr>PowerPoint Presentation</vt:lpstr>
      <vt:lpstr>PowerPoint Presentation</vt:lpstr>
      <vt:lpstr>Talking about jobs</vt:lpstr>
      <vt:lpstr>Remember:  Rule #2: if stress is on final syllable and the word ends in a vowel or ‘n’ or ‘s’, then there will be an accent.</vt:lpstr>
      <vt:lpstr>Una visita a una empresa</vt:lpstr>
      <vt:lpstr>Una visita a una empresa</vt:lpstr>
      <vt:lpstr>Talking about where someone goes ‘Ir’ in the second person</vt:lpstr>
      <vt:lpstr>Daniel y Lucía están en un evento sobre profesiones. Allí hacen preguntas a los trabajadores*. Las preguntas: ¿son a una persona o a varias?</vt:lpstr>
      <vt:lpstr>¿Cómo es cada pregunta en inglés?</vt:lpstr>
      <vt:lpstr>Talking about future plans Using the verb ‘ir’ [revisited]</vt:lpstr>
      <vt:lpstr>Talking about actions in the future Present simple for future </vt:lpstr>
      <vt:lpstr>Lee estas frases sobre estudios y trabajo. ¿Cuál es la traducción correcta? </vt:lpstr>
      <vt:lpstr>Daniel y Lucía hacen más preguntas. ¿Es normalmente o en el futuro? </vt:lpstr>
      <vt:lpstr>leer/escuchar</vt:lpstr>
      <vt:lpstr>En el evento sobre empresas hay un folleto* con información en inglés. ¿Cómo lo escribes en español? Debes usar el presente.</vt:lpstr>
      <vt:lpstr>En el evento sobre empresas hay un folleto* con información en inglés. ¿Puedes escribirlo en español?</vt:lpstr>
      <vt:lpstr>Deberes</vt:lpstr>
      <vt:lpstr>Vocabulario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Talking about migration and the lives of native Spanish speakers in USA</dc:title>
  <dc:creator>Louise Caruso</dc:creator>
  <cp:lastModifiedBy>Louise Caruso</cp:lastModifiedBy>
  <cp:revision>91</cp:revision>
  <dcterms:created xsi:type="dcterms:W3CDTF">2021-06-23T17:04:36Z</dcterms:created>
  <dcterms:modified xsi:type="dcterms:W3CDTF">2022-05-09T15:46:19Z</dcterms:modified>
</cp:coreProperties>
</file>