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17" r:id="rId7"/>
    <p:sldMasterId id="2147483730" r:id="rId8"/>
  </p:sldMasterIdLst>
  <p:notesMasterIdLst>
    <p:notesMasterId r:id="rId60"/>
  </p:notesMasterIdLst>
  <p:sldIdLst>
    <p:sldId id="256" r:id="rId9"/>
    <p:sldId id="612" r:id="rId10"/>
    <p:sldId id="613" r:id="rId11"/>
    <p:sldId id="395" r:id="rId12"/>
    <p:sldId id="396" r:id="rId13"/>
    <p:sldId id="397" r:id="rId14"/>
    <p:sldId id="398" r:id="rId15"/>
    <p:sldId id="444" r:id="rId16"/>
    <p:sldId id="449" r:id="rId17"/>
    <p:sldId id="606" r:id="rId18"/>
    <p:sldId id="372" r:id="rId19"/>
    <p:sldId id="271" r:id="rId20"/>
    <p:sldId id="263" r:id="rId21"/>
    <p:sldId id="264" r:id="rId22"/>
    <p:sldId id="265" r:id="rId23"/>
    <p:sldId id="266" r:id="rId24"/>
    <p:sldId id="267" r:id="rId25"/>
    <p:sldId id="268" r:id="rId26"/>
    <p:sldId id="596" r:id="rId27"/>
    <p:sldId id="316" r:id="rId28"/>
    <p:sldId id="275" r:id="rId29"/>
    <p:sldId id="279" r:id="rId30"/>
    <p:sldId id="597" r:id="rId31"/>
    <p:sldId id="324" r:id="rId32"/>
    <p:sldId id="330" r:id="rId33"/>
    <p:sldId id="331" r:id="rId34"/>
    <p:sldId id="598" r:id="rId35"/>
    <p:sldId id="599" r:id="rId36"/>
    <p:sldId id="601" r:id="rId37"/>
    <p:sldId id="510" r:id="rId38"/>
    <p:sldId id="313" r:id="rId39"/>
    <p:sldId id="611" r:id="rId40"/>
    <p:sldId id="381" r:id="rId41"/>
    <p:sldId id="380" r:id="rId42"/>
    <p:sldId id="291" r:id="rId43"/>
    <p:sldId id="292" r:id="rId44"/>
    <p:sldId id="272" r:id="rId45"/>
    <p:sldId id="294" r:id="rId46"/>
    <p:sldId id="297" r:id="rId47"/>
    <p:sldId id="276" r:id="rId48"/>
    <p:sldId id="298" r:id="rId49"/>
    <p:sldId id="335" r:id="rId50"/>
    <p:sldId id="336" r:id="rId51"/>
    <p:sldId id="333" r:id="rId52"/>
    <p:sldId id="337" r:id="rId53"/>
    <p:sldId id="602" r:id="rId54"/>
    <p:sldId id="323" r:id="rId55"/>
    <p:sldId id="603" r:id="rId56"/>
    <p:sldId id="295" r:id="rId57"/>
    <p:sldId id="448" r:id="rId58"/>
    <p:sldId id="325"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5D00"/>
    <a:srgbClr val="FCECE8"/>
    <a:srgbClr val="F8D7CD"/>
    <a:srgbClr val="115076"/>
    <a:srgbClr val="115177"/>
    <a:srgbClr val="EE843C"/>
    <a:srgbClr val="203864"/>
    <a:srgbClr val="ED7D31"/>
    <a:srgbClr val="394F7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143" autoAdjust="0"/>
    <p:restoredTop sz="88160" autoAdjust="0"/>
  </p:normalViewPr>
  <p:slideViewPr>
    <p:cSldViewPr snapToGrid="0">
      <p:cViewPr varScale="1">
        <p:scale>
          <a:sx n="94" d="100"/>
          <a:sy n="94" d="100"/>
        </p:scale>
        <p:origin x="1184" y="192"/>
      </p:cViewPr>
      <p:guideLst/>
    </p:cSldViewPr>
  </p:slid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5" Type="http://schemas.openxmlformats.org/officeDocument/2006/relationships/slideMaster" Target="slideMasters/slideMaster5.xml"/><Relationship Id="rId61" Type="http://schemas.openxmlformats.org/officeDocument/2006/relationships/presProps" Target="presProps.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88D4F0-0FE1-4315-8D57-2D3292E576B1}" type="datetimeFigureOut">
              <a:rPr lang="en-GB" smtClean="0"/>
              <a:t>09/07/2021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75F7DF-01F4-42C8-9B53-F3E5069A49E4}" type="slidenum">
              <a:rPr lang="en-GB" smtClean="0"/>
              <a:t>‹#›</a:t>
            </a:fld>
            <a:endParaRPr lang="en-GB"/>
          </a:p>
        </p:txBody>
      </p:sp>
    </p:spTree>
    <p:extLst>
      <p:ext uri="{BB962C8B-B14F-4D97-AF65-F5344CB8AC3E}">
        <p14:creationId xmlns:p14="http://schemas.microsoft.com/office/powerpoint/2010/main" val="14127023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latin typeface="+mn-lt"/>
              </a:rPr>
              <a:t>Learning outcomes (lesson 1):</a:t>
            </a:r>
            <a:endParaRPr lang="en-GB" b="0" dirty="0">
              <a:latin typeface="+mn-lt"/>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latin typeface="+mn-lt"/>
              </a:rPr>
              <a:t>Introduction of SSC [-ill-, -</a:t>
            </a:r>
            <a:r>
              <a:rPr lang="en-GB" b="0" dirty="0" err="1">
                <a:latin typeface="+mn-lt"/>
              </a:rPr>
              <a:t>ille</a:t>
            </a:r>
            <a:r>
              <a:rPr lang="en-GB" b="0" dirty="0">
                <a:latin typeface="+mn-lt"/>
              </a:rPr>
              <a:t>], [</a:t>
            </a:r>
            <a:r>
              <a:rPr lang="en-GB" b="0" dirty="0" err="1">
                <a:latin typeface="+mn-lt"/>
              </a:rPr>
              <a:t>i</a:t>
            </a:r>
            <a:r>
              <a:rPr lang="en-GB" b="0" dirty="0">
                <a:latin typeface="+mn-lt"/>
              </a:rPr>
              <a:t>] revisited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latin typeface="+mn-lt"/>
              </a:rPr>
              <a:t>Consolidation of partitive</a:t>
            </a:r>
            <a:r>
              <a:rPr lang="en-GB" b="0" baseline="0" dirty="0">
                <a:latin typeface="+mn-lt"/>
              </a:rPr>
              <a:t> articles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baseline="0" dirty="0">
                <a:solidFill>
                  <a:prstClr val="white"/>
                </a:solidFill>
                <a:latin typeface="+mn-lt"/>
                <a:cs typeface="Calibri" panose="020F0502020204030204" pitchFamily="34" charset="0"/>
              </a:rPr>
              <a:t>Introduction of irregular –RE verb </a:t>
            </a:r>
            <a:r>
              <a:rPr lang="en-GB" sz="1200" b="0" i="1" baseline="0" dirty="0" err="1">
                <a:solidFill>
                  <a:prstClr val="white"/>
                </a:solidFill>
                <a:latin typeface="+mn-lt"/>
                <a:cs typeface="Calibri" panose="020F0502020204030204" pitchFamily="34" charset="0"/>
              </a:rPr>
              <a:t>boire</a:t>
            </a:r>
            <a:r>
              <a:rPr lang="en-GB" sz="1200" b="0" i="1" baseline="0" dirty="0">
                <a:solidFill>
                  <a:prstClr val="white"/>
                </a:solidFill>
                <a:latin typeface="+mn-lt"/>
                <a:cs typeface="Calibri" panose="020F0502020204030204" pitchFamily="34" charset="0"/>
              </a:rPr>
              <a:t> </a:t>
            </a:r>
            <a:r>
              <a:rPr lang="en-GB" sz="1200" b="0" i="0" baseline="0" dirty="0">
                <a:solidFill>
                  <a:prstClr val="white"/>
                </a:solidFill>
                <a:latin typeface="+mn-lt"/>
                <a:cs typeface="Calibri" panose="020F0502020204030204" pitchFamily="34" charset="0"/>
              </a:rPr>
              <a:t>in the 1</a:t>
            </a:r>
            <a:r>
              <a:rPr lang="en-GB" sz="1200" b="0" i="0" baseline="30000" dirty="0">
                <a:solidFill>
                  <a:prstClr val="white"/>
                </a:solidFill>
                <a:latin typeface="+mn-lt"/>
                <a:cs typeface="Calibri" panose="020F0502020204030204" pitchFamily="34" charset="0"/>
              </a:rPr>
              <a:t>st</a:t>
            </a:r>
            <a:r>
              <a:rPr lang="en-GB" sz="1200" b="0" i="0" baseline="0" dirty="0">
                <a:solidFill>
                  <a:prstClr val="white"/>
                </a:solidFill>
                <a:latin typeface="+mn-lt"/>
                <a:cs typeface="Calibri" panose="020F0502020204030204" pitchFamily="34" charset="0"/>
              </a:rPr>
              <a:t>, 2</a:t>
            </a:r>
            <a:r>
              <a:rPr lang="en-GB" sz="1200" b="0" i="0" baseline="30000" dirty="0">
                <a:solidFill>
                  <a:prstClr val="white"/>
                </a:solidFill>
                <a:latin typeface="+mn-lt"/>
                <a:cs typeface="Calibri" panose="020F0502020204030204" pitchFamily="34" charset="0"/>
              </a:rPr>
              <a:t>nd</a:t>
            </a:r>
            <a:r>
              <a:rPr lang="en-GB" sz="1200" b="0" i="0" baseline="0" dirty="0">
                <a:solidFill>
                  <a:prstClr val="white"/>
                </a:solidFill>
                <a:latin typeface="+mn-lt"/>
                <a:cs typeface="Calibri" panose="020F0502020204030204" pitchFamily="34" charset="0"/>
              </a:rPr>
              <a:t> and 3</a:t>
            </a:r>
            <a:r>
              <a:rPr lang="en-GB" sz="1200" b="0" i="0" baseline="30000" dirty="0">
                <a:solidFill>
                  <a:prstClr val="white"/>
                </a:solidFill>
                <a:latin typeface="+mn-lt"/>
                <a:cs typeface="Calibri" panose="020F0502020204030204" pitchFamily="34" charset="0"/>
              </a:rPr>
              <a:t>rd</a:t>
            </a:r>
            <a:r>
              <a:rPr lang="en-GB" sz="1200" b="0" i="0" baseline="0" dirty="0">
                <a:solidFill>
                  <a:prstClr val="white"/>
                </a:solidFill>
                <a:latin typeface="+mn-lt"/>
                <a:cs typeface="Calibri" panose="020F0502020204030204" pitchFamily="34" charset="0"/>
              </a:rPr>
              <a:t> person singular</a:t>
            </a:r>
            <a:endParaRPr lang="en-GB" b="0" baseline="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baseline="0" dirty="0">
                <a:solidFill>
                  <a:prstClr val="white"/>
                </a:solidFill>
                <a:latin typeface="+mn-lt"/>
                <a:cs typeface="Calibri" panose="020F0502020204030204" pitchFamily="34" charset="0"/>
              </a:rPr>
              <a:t>Introduction of uncountable nouns used with partitive articles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baseline="0" dirty="0">
                <a:solidFill>
                  <a:prstClr val="white"/>
                </a:solidFill>
                <a:latin typeface="+mn-lt"/>
                <a:cs typeface="Calibri" panose="020F0502020204030204" pitchFamily="34" charset="0"/>
              </a:rPr>
              <a:t>Introduction of partitive articles in the negative</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latin typeface="+mn-lt"/>
              </a:rPr>
            </a:br>
            <a:r>
              <a:rPr lang="en-GB" b="1" dirty="0">
                <a:latin typeface="+mn-lt"/>
              </a:rPr>
              <a:t>Word frequency </a:t>
            </a:r>
            <a:r>
              <a:rPr lang="en-GB" b="1" baseline="0" dirty="0">
                <a:latin typeface="+mn-lt"/>
              </a:rPr>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8.2.1.1 (introduce) </a:t>
            </a:r>
            <a:r>
              <a:rPr lang="fr-FR" dirty="0">
                <a:solidFill>
                  <a:srgbClr val="000000"/>
                </a:solidFill>
                <a:latin typeface="+mn-lt"/>
              </a:rPr>
              <a:t>boire [1879], bois [1879], boit [1879], gagner</a:t>
            </a:r>
            <a:r>
              <a:rPr lang="fr-FR" baseline="30000" dirty="0">
                <a:solidFill>
                  <a:srgbClr val="000000"/>
                </a:solidFill>
                <a:latin typeface="+mn-lt"/>
              </a:rPr>
              <a:t>2</a:t>
            </a:r>
            <a:r>
              <a:rPr lang="fr-FR" dirty="0">
                <a:solidFill>
                  <a:srgbClr val="000000"/>
                </a:solidFill>
                <a:latin typeface="+mn-lt"/>
              </a:rPr>
              <a:t> [258], argent [472], chance [438], lait [2507], café</a:t>
            </a:r>
            <a:r>
              <a:rPr lang="fr-FR" baseline="30000" dirty="0">
                <a:solidFill>
                  <a:srgbClr val="000000"/>
                </a:solidFill>
                <a:latin typeface="+mn-lt"/>
              </a:rPr>
              <a:t>2</a:t>
            </a:r>
            <a:r>
              <a:rPr lang="fr-FR" dirty="0">
                <a:solidFill>
                  <a:srgbClr val="000000"/>
                </a:solidFill>
                <a:latin typeface="+mn-lt"/>
              </a:rPr>
              <a:t> [1886], thé [3517], viande [2625], peu [91], verre [2174], beaucoup [150]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8.1.2.5 (revisit)</a:t>
            </a:r>
            <a:r>
              <a:rPr lang="en-GB" sz="1200" b="1"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gérer [1354], espace [870], goût [1829], langue</a:t>
            </a:r>
            <a:r>
              <a:rPr lang="fr-FR" sz="1200" b="0" i="0" u="none" strike="noStrike" kern="1200" cap="none" baseline="30000" dirty="0">
                <a:solidFill>
                  <a:schemeClr val="tx1"/>
                </a:solidFill>
                <a:effectLst/>
                <a:latin typeface="+mn-lt"/>
                <a:ea typeface="Calibri"/>
                <a:cs typeface="Calibri"/>
                <a:sym typeface="Calibri"/>
              </a:rPr>
              <a:t>2</a:t>
            </a:r>
            <a:r>
              <a:rPr lang="fr-FR" sz="1200" b="0" i="0" u="none" strike="noStrike" kern="1200" cap="none" dirty="0">
                <a:solidFill>
                  <a:schemeClr val="tx1"/>
                </a:solidFill>
                <a:effectLst/>
                <a:latin typeface="+mn-lt"/>
                <a:ea typeface="Calibri"/>
                <a:cs typeface="Calibri"/>
                <a:sym typeface="Calibri"/>
              </a:rPr>
              <a:t>, [712], plat [2167], recette [1709], repas [2948] d'abord [326], puis [230], par [21], puisque [528], Noël [&gt;5000], réveillon [&gt;5000]</a:t>
            </a:r>
            <a:r>
              <a:rPr lang="en-GB" dirty="0">
                <a:latin typeface="+mn-l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8.1.1.4 </a:t>
            </a:r>
            <a:r>
              <a:rPr lang="en-GB" sz="1200" b="1" i="0" u="none" strike="noStrike" kern="1200" cap="none" dirty="0">
                <a:solidFill>
                  <a:schemeClr val="tx1"/>
                </a:solidFill>
                <a:effectLst/>
                <a:latin typeface="+mn-lt"/>
                <a:ea typeface="Calibri"/>
                <a:cs typeface="Calibri"/>
                <a:sym typeface="Calibri"/>
              </a:rPr>
              <a:t>(revisit)</a:t>
            </a:r>
            <a:r>
              <a:rPr lang="en-GB" sz="1200" b="0"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célébrer [2170], préférer [597], on</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dirty="0">
                <a:solidFill>
                  <a:schemeClr val="tx1"/>
                </a:solidFill>
                <a:effectLst/>
                <a:latin typeface="+mn-lt"/>
                <a:ea typeface="Calibri"/>
                <a:cs typeface="Calibri"/>
                <a:sym typeface="Calibri"/>
              </a:rPr>
              <a:t> [29], date [660], juin [931], mars [868], mai [943], tradition [1371], avril [1022], événement [573], février [1136], janvier [939], premier [56], première [56], quatorze [1472], quinze [3359], seize [3285], trente [1646], treize [3245], vingt [1273]</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kern="1200" cap="none" dirty="0">
                <a:solidFill>
                  <a:schemeClr val="tx1"/>
                </a:solidFill>
                <a:effectLst/>
                <a:latin typeface="+mn-lt"/>
                <a:ea typeface="Calibri"/>
                <a:cs typeface="Calibri"/>
                <a:sym typeface="Calibri"/>
              </a:rPr>
              <a:t>construction </a:t>
            </a:r>
            <a:r>
              <a:rPr lang="fr-FR" sz="1200" b="0" i="0" u="none" strike="noStrike" kern="1200" cap="none" dirty="0" err="1">
                <a:solidFill>
                  <a:schemeClr val="tx1"/>
                </a:solidFill>
                <a:effectLst/>
                <a:latin typeface="+mn-lt"/>
                <a:ea typeface="Calibri"/>
                <a:cs typeface="Calibri"/>
                <a:sym typeface="Calibri"/>
              </a:rPr>
              <a:t>rule</a:t>
            </a:r>
            <a:r>
              <a:rPr lang="fr-FR" sz="1200" b="0" i="0" u="none" strike="noStrike" kern="1200" cap="none" dirty="0">
                <a:solidFill>
                  <a:schemeClr val="tx1"/>
                </a:solidFill>
                <a:effectLst/>
                <a:latin typeface="+mn-lt"/>
                <a:ea typeface="Calibri"/>
                <a:cs typeface="Calibri"/>
                <a:sym typeface="Calibri"/>
              </a:rPr>
              <a:t> for </a:t>
            </a:r>
            <a:r>
              <a:rPr lang="fr-FR" sz="1200" b="0" i="0" u="none" strike="noStrike" kern="1200" cap="none" dirty="0" err="1">
                <a:solidFill>
                  <a:schemeClr val="tx1"/>
                </a:solidFill>
                <a:effectLst/>
                <a:latin typeface="+mn-lt"/>
                <a:ea typeface="Calibri"/>
                <a:cs typeface="Calibri"/>
                <a:sym typeface="Calibri"/>
              </a:rPr>
              <a:t>numbers</a:t>
            </a:r>
            <a:r>
              <a:rPr lang="fr-FR" sz="1200" b="0" i="0" u="none" strike="noStrike" kern="1200" cap="none" dirty="0">
                <a:solidFill>
                  <a:schemeClr val="tx1"/>
                </a:solidFill>
                <a:effectLst/>
                <a:latin typeface="+mn-lt"/>
                <a:ea typeface="Calibri"/>
                <a:cs typeface="Calibri"/>
                <a:sym typeface="Calibri"/>
              </a:rPr>
              <a:t> 13-31</a:t>
            </a:r>
            <a:endParaRPr lang="en-GB"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32267721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a:t>
            </a:r>
            <a:r>
              <a:rPr lang="en-US" b="0" dirty="0"/>
              <a:t> aural recognition of SSCs [-ill-/</a:t>
            </a:r>
            <a:r>
              <a:rPr lang="en-US" b="0" dirty="0" err="1"/>
              <a:t>ille</a:t>
            </a:r>
            <a:r>
              <a:rPr lang="en-US" b="0" dirty="0"/>
              <a:t>] and [</a:t>
            </a:r>
            <a:r>
              <a:rPr lang="en-US" b="0" dirty="0" err="1"/>
              <a:t>i</a:t>
            </a:r>
            <a:r>
              <a:rPr lang="en-US" b="0" dirty="0"/>
              <a:t>]</a:t>
            </a:r>
          </a:p>
          <a:p>
            <a:endParaRPr lang="en-US" b="1" dirty="0"/>
          </a:p>
          <a:p>
            <a:r>
              <a:rPr lang="en-US" b="1" dirty="0"/>
              <a:t>Procedure:</a:t>
            </a:r>
          </a:p>
          <a:p>
            <a:pPr marL="0" indent="0">
              <a:buNone/>
            </a:pPr>
            <a:r>
              <a:rPr lang="en-US" b="0" dirty="0"/>
              <a:t>1. Students try to say the words in the minimal pair, </a:t>
            </a:r>
            <a:r>
              <a:rPr lang="en-US" b="0" i="1" dirty="0"/>
              <a:t>fi </a:t>
            </a:r>
            <a:r>
              <a:rPr lang="en-US" b="0" i="0" dirty="0"/>
              <a:t>and </a:t>
            </a:r>
            <a:r>
              <a:rPr lang="en-US" b="0" i="1" dirty="0" err="1"/>
              <a:t>fille</a:t>
            </a:r>
            <a:r>
              <a:rPr lang="en-US" b="0" i="1" dirty="0"/>
              <a:t>. </a:t>
            </a:r>
            <a:r>
              <a:rPr lang="en-US" b="0" i="0" dirty="0"/>
              <a:t>Click to hear the words said by a native speaker. Students repeat.</a:t>
            </a:r>
            <a:endParaRPr lang="en-US" b="0" dirty="0"/>
          </a:p>
          <a:p>
            <a:r>
              <a:rPr lang="en-US" b="0" dirty="0"/>
              <a:t>2. Click to bring up the hint.</a:t>
            </a:r>
          </a:p>
          <a:p>
            <a:r>
              <a:rPr lang="en-US" b="0" dirty="0"/>
              <a:t>3. Click</a:t>
            </a:r>
            <a:r>
              <a:rPr lang="en-US" b="0" baseline="0" dirty="0"/>
              <a:t> the numbers to play the audio.</a:t>
            </a:r>
            <a:endParaRPr lang="en-US" b="0" dirty="0"/>
          </a:p>
          <a:p>
            <a:r>
              <a:rPr lang="en-US" b="0" dirty="0"/>
              <a:t>4. Students write 1-8 and choose [-ill-] or [</a:t>
            </a:r>
            <a:r>
              <a:rPr lang="en-US" b="0" dirty="0" err="1"/>
              <a:t>i</a:t>
            </a:r>
            <a:r>
              <a:rPr lang="en-US" b="0" dirty="0"/>
              <a:t>] for each.</a:t>
            </a:r>
          </a:p>
          <a:p>
            <a:r>
              <a:rPr lang="en-US" b="0" dirty="0"/>
              <a:t>5. Click to reveal the answers.</a:t>
            </a:r>
          </a:p>
          <a:p>
            <a:r>
              <a:rPr lang="en-US" b="0" dirty="0"/>
              <a:t>6. Click to highlight exceptions to the CRLF rule.</a:t>
            </a:r>
          </a:p>
          <a:p>
            <a:r>
              <a:rPr lang="en-US" b="1" dirty="0"/>
              <a:t>Transcript:</a:t>
            </a:r>
          </a:p>
          <a:p>
            <a:pPr rtl="0" eaLnBrk="1" fontAlgn="ctr" latinLnBrk="0" hangingPunct="1"/>
            <a:r>
              <a:rPr lang="en-GB" sz="1200" b="0" i="0" u="none" strike="noStrike" kern="1200" dirty="0">
                <a:solidFill>
                  <a:schemeClr val="tx1"/>
                </a:solidFill>
                <a:effectLst/>
                <a:latin typeface="+mn-lt"/>
                <a:ea typeface="+mn-ea"/>
                <a:cs typeface="+mn-cs"/>
              </a:rPr>
              <a:t>1. </a:t>
            </a:r>
            <a:r>
              <a:rPr lang="en-GB" sz="1200" b="0" i="0" u="none" strike="noStrike" kern="1200" dirty="0" err="1">
                <a:solidFill>
                  <a:schemeClr val="tx1"/>
                </a:solidFill>
                <a:effectLst/>
                <a:latin typeface="+mn-lt"/>
                <a:ea typeface="+mn-ea"/>
                <a:cs typeface="+mn-cs"/>
              </a:rPr>
              <a:t>gentil</a:t>
            </a:r>
            <a:endParaRPr lang="en-GB" sz="1200" b="0" i="0" u="none" strike="noStrike" kern="1200" dirty="0">
              <a:solidFill>
                <a:schemeClr val="tx1"/>
              </a:solidFill>
              <a:effectLst/>
              <a:latin typeface="+mn-lt"/>
              <a:ea typeface="+mn-ea"/>
              <a:cs typeface="+mn-cs"/>
            </a:endParaRPr>
          </a:p>
          <a:p>
            <a:pPr rtl="0" eaLnBrk="1" fontAlgn="ctr" latinLnBrk="0" hangingPunct="1"/>
            <a:r>
              <a:rPr lang="en-GB" sz="1200" b="0" i="0" u="none" strike="noStrike" kern="1200" dirty="0">
                <a:solidFill>
                  <a:schemeClr val="tx1"/>
                </a:solidFill>
                <a:effectLst/>
                <a:latin typeface="+mn-lt"/>
                <a:ea typeface="+mn-ea"/>
                <a:cs typeface="+mn-cs"/>
              </a:rPr>
              <a:t>2. </a:t>
            </a:r>
            <a:r>
              <a:rPr lang="en-GB" sz="1200" b="0" i="0" u="none" strike="noStrike" kern="1200" dirty="0" err="1">
                <a:solidFill>
                  <a:schemeClr val="tx1"/>
                </a:solidFill>
                <a:effectLst/>
                <a:latin typeface="+mn-lt"/>
                <a:ea typeface="+mn-ea"/>
                <a:cs typeface="+mn-cs"/>
              </a:rPr>
              <a:t>briller</a:t>
            </a:r>
            <a:endParaRPr lang="en-GB" sz="1200" b="0" i="0" u="none" strike="noStrike" kern="1200" dirty="0">
              <a:solidFill>
                <a:schemeClr val="tx1"/>
              </a:solidFill>
              <a:effectLst/>
              <a:latin typeface="+mn-lt"/>
              <a:ea typeface="+mn-ea"/>
              <a:cs typeface="+mn-cs"/>
            </a:endParaRPr>
          </a:p>
          <a:p>
            <a:pPr rtl="0" eaLnBrk="1" fontAlgn="ctr" latinLnBrk="0" hangingPunct="1"/>
            <a:r>
              <a:rPr lang="en-GB" sz="1200" b="0" i="0" u="none" strike="noStrike" kern="1200" dirty="0">
                <a:solidFill>
                  <a:schemeClr val="tx1"/>
                </a:solidFill>
                <a:effectLst/>
                <a:latin typeface="+mn-lt"/>
                <a:ea typeface="+mn-ea"/>
                <a:cs typeface="+mn-cs"/>
              </a:rPr>
              <a:t>3. grille</a:t>
            </a:r>
          </a:p>
          <a:p>
            <a:pPr rtl="0" eaLnBrk="1" fontAlgn="ctr" latinLnBrk="0" hangingPunct="1"/>
            <a:r>
              <a:rPr lang="en-GB" sz="1200" b="0" i="0" u="none" strike="noStrike" kern="1200" dirty="0">
                <a:solidFill>
                  <a:schemeClr val="tx1"/>
                </a:solidFill>
                <a:effectLst/>
                <a:latin typeface="+mn-lt"/>
                <a:ea typeface="+mn-ea"/>
                <a:cs typeface="+mn-cs"/>
              </a:rPr>
              <a:t>4. </a:t>
            </a:r>
            <a:r>
              <a:rPr lang="en-GB" sz="1200" b="0" i="0" u="none" strike="noStrike" kern="1200" dirty="0" err="1">
                <a:solidFill>
                  <a:schemeClr val="tx1"/>
                </a:solidFill>
                <a:effectLst/>
                <a:latin typeface="+mn-lt"/>
                <a:ea typeface="+mn-ea"/>
                <a:cs typeface="+mn-cs"/>
              </a:rPr>
              <a:t>fils</a:t>
            </a:r>
            <a:endParaRPr lang="en-GB" sz="1200" b="0" i="0" u="none" strike="noStrike" kern="1200" dirty="0">
              <a:solidFill>
                <a:schemeClr val="tx1"/>
              </a:solidFill>
              <a:effectLst/>
              <a:latin typeface="+mn-lt"/>
              <a:ea typeface="+mn-ea"/>
              <a:cs typeface="+mn-cs"/>
            </a:endParaRPr>
          </a:p>
          <a:p>
            <a:pPr rtl="0" eaLnBrk="1" fontAlgn="ctr" latinLnBrk="0" hangingPunct="1"/>
            <a:r>
              <a:rPr lang="en-GB" sz="1200" b="0" i="0" u="none" strike="noStrike" kern="1200" dirty="0">
                <a:solidFill>
                  <a:schemeClr val="tx1"/>
                </a:solidFill>
                <a:effectLst/>
                <a:latin typeface="+mn-lt"/>
                <a:ea typeface="+mn-ea"/>
                <a:cs typeface="+mn-cs"/>
              </a:rPr>
              <a:t>5. billet</a:t>
            </a:r>
          </a:p>
          <a:p>
            <a:pPr rtl="0" eaLnBrk="1" fontAlgn="auto" latinLnBrk="0" hangingPunct="1"/>
            <a:r>
              <a:rPr lang="en-GB" sz="1200" b="0" i="0" u="none" strike="noStrike" kern="1200" dirty="0">
                <a:solidFill>
                  <a:schemeClr val="tx1"/>
                </a:solidFill>
                <a:effectLst/>
                <a:latin typeface="+mn-lt"/>
                <a:ea typeface="+mn-ea"/>
                <a:cs typeface="+mn-cs"/>
              </a:rPr>
              <a:t>6. </a:t>
            </a:r>
            <a:r>
              <a:rPr lang="en-GB" sz="1200" b="0" i="0" u="none" strike="noStrike" kern="1200" dirty="0" err="1">
                <a:solidFill>
                  <a:schemeClr val="tx1"/>
                </a:solidFill>
                <a:effectLst/>
                <a:latin typeface="+mn-lt"/>
                <a:ea typeface="+mn-ea"/>
                <a:cs typeface="+mn-cs"/>
              </a:rPr>
              <a:t>fillette</a:t>
            </a:r>
            <a:endParaRPr lang="en-GB" sz="1200" b="0" i="0" u="none" strike="noStrike" kern="1200" dirty="0">
              <a:solidFill>
                <a:schemeClr val="tx1"/>
              </a:solidFill>
              <a:effectLst/>
              <a:latin typeface="+mn-lt"/>
              <a:ea typeface="+mn-ea"/>
              <a:cs typeface="+mn-cs"/>
            </a:endParaRPr>
          </a:p>
          <a:p>
            <a:pPr rtl="0" eaLnBrk="1" fontAlgn="auto" latinLnBrk="0" hangingPunct="1"/>
            <a:r>
              <a:rPr lang="en-GB" sz="1200" b="0" i="0" u="none" strike="noStrike" kern="1200" dirty="0">
                <a:solidFill>
                  <a:schemeClr val="tx1"/>
                </a:solidFill>
                <a:effectLst/>
                <a:latin typeface="+mn-lt"/>
                <a:ea typeface="+mn-ea"/>
                <a:cs typeface="+mn-cs"/>
              </a:rPr>
              <a:t>7. </a:t>
            </a:r>
            <a:r>
              <a:rPr lang="en-GB" sz="1200" b="0" i="0" u="none" strike="noStrike" kern="1200" dirty="0" err="1">
                <a:solidFill>
                  <a:schemeClr val="tx1"/>
                </a:solidFill>
                <a:effectLst/>
                <a:latin typeface="+mn-lt"/>
                <a:ea typeface="+mn-ea"/>
                <a:cs typeface="+mn-cs"/>
              </a:rPr>
              <a:t>outil</a:t>
            </a:r>
            <a:endParaRPr lang="en-GB" sz="1200" b="0" i="0" u="none" strike="noStrike" kern="1200" dirty="0">
              <a:solidFill>
                <a:schemeClr val="tx1"/>
              </a:solidFill>
              <a:effectLst/>
              <a:latin typeface="+mn-lt"/>
              <a:ea typeface="+mn-ea"/>
              <a:cs typeface="+mn-cs"/>
            </a:endParaRPr>
          </a:p>
          <a:p>
            <a:pPr rtl="0" eaLnBrk="1" fontAlgn="ctr" latinLnBrk="0" hangingPunct="1"/>
            <a:r>
              <a:rPr lang="en-GB" sz="1200" b="0" i="0" u="none" strike="noStrike" kern="1200" dirty="0">
                <a:solidFill>
                  <a:schemeClr val="tx1"/>
                </a:solidFill>
                <a:effectLst/>
                <a:latin typeface="+mn-lt"/>
                <a:ea typeface="+mn-ea"/>
                <a:cs typeface="+mn-cs"/>
              </a:rPr>
              <a:t>8. </a:t>
            </a:r>
            <a:r>
              <a:rPr lang="en-GB" sz="1200" b="0" i="0" u="none" strike="noStrike" kern="1200" dirty="0" err="1">
                <a:solidFill>
                  <a:schemeClr val="tx1"/>
                </a:solidFill>
                <a:effectLst/>
                <a:latin typeface="+mn-lt"/>
                <a:ea typeface="+mn-ea"/>
                <a:cs typeface="+mn-cs"/>
              </a:rPr>
              <a:t>subtil</a:t>
            </a:r>
            <a:endParaRPr lang="en-GB" sz="1200" b="0" i="0" u="none" strike="noStrike" kern="1200" dirty="0">
              <a:solidFill>
                <a:schemeClr val="tx1"/>
              </a:solidFill>
              <a:effectLst/>
              <a:latin typeface="+mn-lt"/>
              <a:ea typeface="+mn-ea"/>
              <a:cs typeface="+mn-cs"/>
            </a:endParaRP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err="1"/>
              <a:t>gentil</a:t>
            </a:r>
            <a:r>
              <a:rPr lang="en-GB" baseline="0" dirty="0"/>
              <a:t> [2832] </a:t>
            </a:r>
            <a:r>
              <a:rPr lang="en-GB" baseline="0" dirty="0" err="1"/>
              <a:t>fils</a:t>
            </a:r>
            <a:r>
              <a:rPr lang="en-GB" baseline="0" dirty="0"/>
              <a:t> [735] </a:t>
            </a:r>
            <a:r>
              <a:rPr lang="en-GB" baseline="0" dirty="0" err="1"/>
              <a:t>outil</a:t>
            </a:r>
            <a:r>
              <a:rPr lang="en-GB" baseline="0" dirty="0"/>
              <a:t> [1725] </a:t>
            </a:r>
            <a:r>
              <a:rPr lang="en-GB" baseline="0" dirty="0" err="1"/>
              <a:t>briller</a:t>
            </a:r>
            <a:r>
              <a:rPr lang="en-GB" baseline="0" dirty="0"/>
              <a:t> [2904], </a:t>
            </a:r>
            <a:r>
              <a:rPr lang="en-GB" baseline="0" dirty="0" err="1"/>
              <a:t>billard</a:t>
            </a:r>
            <a:r>
              <a:rPr lang="en-GB" baseline="0" dirty="0"/>
              <a:t> [&gt;5000], </a:t>
            </a:r>
            <a:r>
              <a:rPr lang="en-GB" baseline="0" dirty="0" err="1"/>
              <a:t>fillette</a:t>
            </a:r>
            <a:r>
              <a:rPr lang="en-GB" baseline="0" dirty="0"/>
              <a:t> [4737] grille [3341] </a:t>
            </a:r>
            <a:r>
              <a:rPr lang="en-GB" baseline="0" dirty="0" err="1"/>
              <a:t>subtil</a:t>
            </a:r>
            <a:r>
              <a:rPr lang="en-GB" baseline="0" dirty="0"/>
              <a:t> [4345]</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0945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To raise awareness of</a:t>
            </a:r>
            <a:r>
              <a:rPr lang="en-US" b="0" baseline="0" dirty="0"/>
              <a:t> exceptions to the [-ill-/-</a:t>
            </a:r>
            <a:r>
              <a:rPr lang="en-US" b="0" baseline="0" dirty="0" err="1"/>
              <a:t>ille</a:t>
            </a:r>
            <a:r>
              <a:rPr lang="en-US" b="0" baseline="0" dirty="0"/>
              <a:t>] pronunciation rule</a:t>
            </a:r>
            <a:endParaRPr lang="en-US" b="0" dirty="0"/>
          </a:p>
          <a:p>
            <a:endParaRPr lang="en-US" b="0" dirty="0"/>
          </a:p>
          <a:p>
            <a:r>
              <a:rPr lang="en-US" b="1" dirty="0"/>
              <a:t>Procedure:</a:t>
            </a:r>
          </a:p>
          <a:p>
            <a:r>
              <a:rPr lang="en-US" b="0" dirty="0"/>
              <a:t>1. Explain to students that there are four important exceptions to the pronunciation rule they have practiced, and they are going to spot them in this exercise.</a:t>
            </a:r>
          </a:p>
          <a:p>
            <a:r>
              <a:rPr lang="en-US" b="0" dirty="0"/>
              <a:t>2. Click</a:t>
            </a:r>
            <a:r>
              <a:rPr lang="en-US" b="0" baseline="0" dirty="0"/>
              <a:t> on the audio buttons to play the words.</a:t>
            </a:r>
            <a:endParaRPr lang="en-US" b="0" dirty="0"/>
          </a:p>
          <a:p>
            <a:r>
              <a:rPr lang="en-US" b="0" dirty="0"/>
              <a:t>3. Students tick in the column for the words</a:t>
            </a:r>
            <a:r>
              <a:rPr lang="en-US" b="0" baseline="0" dirty="0"/>
              <a:t> in which</a:t>
            </a:r>
            <a:r>
              <a:rPr lang="en-US" b="0" dirty="0"/>
              <a:t> they hear the difference.</a:t>
            </a:r>
          </a:p>
          <a:p>
            <a:r>
              <a:rPr lang="en-US" b="0" dirty="0"/>
              <a:t>4. Click to animate the answers (the words which are not exceptions disappear following the fifth click of the mouse).</a:t>
            </a:r>
          </a:p>
          <a:p>
            <a:r>
              <a:rPr lang="en-US" b="0" dirty="0"/>
              <a:t>5. Click</a:t>
            </a:r>
            <a:r>
              <a:rPr lang="en-US" b="0" baseline="0" dirty="0"/>
              <a:t> once more to bring up the speech bubble explanation and the mnemonic. Students try to say the mnemonic. Teacher demonstrates, students repeat.</a:t>
            </a:r>
          </a:p>
          <a:p>
            <a:endParaRPr lang="en-US" b="0" dirty="0"/>
          </a:p>
          <a:p>
            <a:r>
              <a:rPr lang="en-US" b="1" dirty="0"/>
              <a:t>Transcript:</a:t>
            </a:r>
          </a:p>
          <a:p>
            <a:pPr rtl="0" eaLnBrk="1" fontAlgn="ctr" latinLnBrk="0" hangingPunct="1"/>
            <a:r>
              <a:rPr lang="en-GB" sz="1200" b="0" i="0" u="none" strike="noStrike" kern="1200" dirty="0">
                <a:solidFill>
                  <a:schemeClr val="tx1"/>
                </a:solidFill>
                <a:effectLst/>
                <a:latin typeface="+mn-lt"/>
                <a:ea typeface="+mn-ea"/>
                <a:cs typeface="+mn-cs"/>
              </a:rPr>
              <a:t>1. </a:t>
            </a:r>
            <a:r>
              <a:rPr lang="en-GB" sz="1200" b="0" i="0" u="none" strike="noStrike" kern="1200" dirty="0" err="1">
                <a:solidFill>
                  <a:schemeClr val="tx1"/>
                </a:solidFill>
                <a:effectLst/>
                <a:latin typeface="+mn-lt"/>
                <a:ea typeface="+mn-ea"/>
                <a:cs typeface="+mn-cs"/>
              </a:rPr>
              <a:t>famille</a:t>
            </a:r>
            <a:endParaRPr lang="en-GB" sz="1200" b="0" i="0" u="none" strike="noStrike" kern="1200" dirty="0">
              <a:solidFill>
                <a:schemeClr val="tx1"/>
              </a:solidFill>
              <a:effectLst/>
              <a:latin typeface="+mn-lt"/>
              <a:ea typeface="+mn-ea"/>
              <a:cs typeface="+mn-cs"/>
            </a:endParaRPr>
          </a:p>
          <a:p>
            <a:pPr rtl="0" eaLnBrk="1" fontAlgn="ctr" latinLnBrk="0" hangingPunct="1"/>
            <a:r>
              <a:rPr lang="en-GB" sz="1200" b="0" i="0" u="none" strike="noStrike" kern="1200" dirty="0">
                <a:solidFill>
                  <a:schemeClr val="tx1"/>
                </a:solidFill>
                <a:effectLst/>
                <a:latin typeface="+mn-lt"/>
                <a:ea typeface="+mn-ea"/>
                <a:cs typeface="+mn-cs"/>
              </a:rPr>
              <a:t>2. </a:t>
            </a:r>
            <a:r>
              <a:rPr lang="en-GB" sz="1200" b="0" i="0" u="none" strike="noStrike" kern="1200" dirty="0" err="1">
                <a:solidFill>
                  <a:schemeClr val="tx1"/>
                </a:solidFill>
                <a:effectLst/>
                <a:latin typeface="+mn-lt"/>
                <a:ea typeface="+mn-ea"/>
                <a:cs typeface="+mn-cs"/>
              </a:rPr>
              <a:t>ville</a:t>
            </a:r>
            <a:endParaRPr lang="en-GB" sz="1200" b="0" i="0" u="none" strike="noStrike" kern="1200" dirty="0">
              <a:solidFill>
                <a:schemeClr val="tx1"/>
              </a:solidFill>
              <a:effectLst/>
              <a:latin typeface="+mn-lt"/>
              <a:ea typeface="+mn-ea"/>
              <a:cs typeface="+mn-cs"/>
            </a:endParaRPr>
          </a:p>
          <a:p>
            <a:pPr rtl="0" eaLnBrk="1" fontAlgn="ctr" latinLnBrk="0" hangingPunct="1"/>
            <a:r>
              <a:rPr lang="en-GB" sz="1200" b="0" i="0" u="none" strike="noStrike" kern="1200" dirty="0">
                <a:solidFill>
                  <a:schemeClr val="tx1"/>
                </a:solidFill>
                <a:effectLst/>
                <a:latin typeface="+mn-lt"/>
                <a:ea typeface="+mn-ea"/>
                <a:cs typeface="+mn-cs"/>
              </a:rPr>
              <a:t>3. </a:t>
            </a:r>
            <a:r>
              <a:rPr lang="en-GB" b="0" i="0" dirty="0" err="1">
                <a:solidFill>
                  <a:srgbClr val="535A60"/>
                </a:solidFill>
                <a:effectLst/>
                <a:latin typeface="Arial" panose="020B0604020202020204" pitchFamily="34" charset="0"/>
              </a:rPr>
              <a:t>coquillage</a:t>
            </a:r>
            <a:endParaRPr lang="en-GB" b="0" i="0" dirty="0">
              <a:solidFill>
                <a:srgbClr val="535A60"/>
              </a:solidFill>
              <a:effectLst/>
              <a:latin typeface="Arial" panose="020B0604020202020204" pitchFamily="34" charset="0"/>
            </a:endParaRPr>
          </a:p>
          <a:p>
            <a:pPr rtl="0" eaLnBrk="1" fontAlgn="ctr" latinLnBrk="0" hangingPunct="1"/>
            <a:r>
              <a:rPr lang="en-GB" sz="1200" b="0" i="0" u="none" strike="noStrike" kern="1200" dirty="0">
                <a:solidFill>
                  <a:schemeClr val="tx1"/>
                </a:solidFill>
                <a:effectLst/>
                <a:latin typeface="+mn-lt"/>
                <a:ea typeface="+mn-ea"/>
                <a:cs typeface="+mn-cs"/>
              </a:rPr>
              <a:t>4. mille</a:t>
            </a:r>
          </a:p>
          <a:p>
            <a:pPr rtl="0" eaLnBrk="1" fontAlgn="ctr" latinLnBrk="0" hangingPunct="1"/>
            <a:r>
              <a:rPr lang="en-GB" sz="1200" b="0" i="0" u="none" strike="noStrike" kern="1200" dirty="0">
                <a:solidFill>
                  <a:schemeClr val="tx1"/>
                </a:solidFill>
                <a:effectLst/>
                <a:latin typeface="+mn-lt"/>
                <a:ea typeface="+mn-ea"/>
                <a:cs typeface="+mn-cs"/>
              </a:rPr>
              <a:t>5. </a:t>
            </a:r>
            <a:r>
              <a:rPr lang="en-GB" sz="1200" b="0" i="0" u="none" strike="noStrike" kern="1200" dirty="0" err="1">
                <a:solidFill>
                  <a:schemeClr val="tx1"/>
                </a:solidFill>
                <a:effectLst/>
                <a:latin typeface="+mn-lt"/>
                <a:ea typeface="+mn-ea"/>
                <a:cs typeface="+mn-cs"/>
              </a:rPr>
              <a:t>bille</a:t>
            </a:r>
            <a:endParaRPr lang="en-GB" sz="1200" b="0" i="0" u="none" strike="noStrike" kern="1200" dirty="0">
              <a:solidFill>
                <a:schemeClr val="tx1"/>
              </a:solidFill>
              <a:effectLst/>
              <a:latin typeface="+mn-lt"/>
              <a:ea typeface="+mn-ea"/>
              <a:cs typeface="+mn-cs"/>
            </a:endParaRPr>
          </a:p>
          <a:p>
            <a:pPr rtl="0" eaLnBrk="1" fontAlgn="auto" latinLnBrk="0" hangingPunct="1"/>
            <a:r>
              <a:rPr lang="en-GB" sz="1200" b="0" i="0" u="none" strike="noStrike" kern="1200" dirty="0">
                <a:solidFill>
                  <a:schemeClr val="tx1"/>
                </a:solidFill>
                <a:effectLst/>
                <a:latin typeface="+mn-lt"/>
                <a:ea typeface="+mn-ea"/>
                <a:cs typeface="+mn-cs"/>
              </a:rPr>
              <a:t>6. </a:t>
            </a:r>
            <a:r>
              <a:rPr lang="en-GB" sz="1200" b="0" i="0" u="none" strike="noStrike" kern="1200" dirty="0" err="1">
                <a:solidFill>
                  <a:schemeClr val="tx1"/>
                </a:solidFill>
                <a:effectLst/>
                <a:latin typeface="+mn-lt"/>
                <a:ea typeface="+mn-ea"/>
                <a:cs typeface="+mn-cs"/>
              </a:rPr>
              <a:t>tranquille</a:t>
            </a:r>
            <a:endParaRPr lang="en-GB" sz="1200" b="0" i="0" u="none" strike="noStrike" kern="1200" dirty="0">
              <a:solidFill>
                <a:schemeClr val="tx1"/>
              </a:solidFill>
              <a:effectLst/>
              <a:latin typeface="+mn-lt"/>
              <a:ea typeface="+mn-ea"/>
              <a:cs typeface="+mn-cs"/>
            </a:endParaRPr>
          </a:p>
          <a:p>
            <a:pPr rtl="0" eaLnBrk="1" fontAlgn="auto" latinLnBrk="0" hangingPunct="1"/>
            <a:r>
              <a:rPr lang="en-GB" sz="1200" b="0" i="0" u="none" strike="noStrike" kern="1200" dirty="0">
                <a:solidFill>
                  <a:schemeClr val="tx1"/>
                </a:solidFill>
                <a:effectLst/>
                <a:latin typeface="+mn-lt"/>
                <a:ea typeface="+mn-ea"/>
                <a:cs typeface="+mn-cs"/>
              </a:rPr>
              <a:t>7. Lille</a:t>
            </a:r>
          </a:p>
          <a:p>
            <a:pPr rtl="0" eaLnBrk="1" fontAlgn="ctr" latinLnBrk="0" hangingPunct="1"/>
            <a:r>
              <a:rPr lang="en-GB" sz="1200" b="0" i="0" u="none" strike="noStrike" kern="1200" dirty="0">
                <a:solidFill>
                  <a:schemeClr val="tx1"/>
                </a:solidFill>
                <a:effectLst/>
                <a:latin typeface="+mn-lt"/>
                <a:ea typeface="+mn-ea"/>
                <a:cs typeface="+mn-cs"/>
              </a:rPr>
              <a:t>8. </a:t>
            </a:r>
            <a:r>
              <a:rPr lang="en-GB" b="0" i="0" dirty="0" err="1">
                <a:solidFill>
                  <a:srgbClr val="222222"/>
                </a:solidFill>
                <a:effectLst/>
                <a:latin typeface="Georgia" panose="02040502050405020303" pitchFamily="18" charset="0"/>
              </a:rPr>
              <a:t>camomille</a:t>
            </a:r>
            <a:endParaRPr lang="en-GB" b="0" i="0" dirty="0">
              <a:solidFill>
                <a:srgbClr val="222222"/>
              </a:solidFill>
              <a:effectLst/>
              <a:latin typeface="Georgia" panose="02040502050405020303" pitchFamily="18" charset="0"/>
            </a:endParaRPr>
          </a:p>
          <a:p>
            <a:pPr rtl="0" eaLnBrk="1" fontAlgn="ctr" latinLnBrk="0" hangingPunct="1"/>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err="1"/>
              <a:t>famille</a:t>
            </a:r>
            <a:r>
              <a:rPr lang="en-GB" baseline="0" dirty="0"/>
              <a:t> [172], </a:t>
            </a:r>
            <a:r>
              <a:rPr lang="en-GB" baseline="0" dirty="0" err="1"/>
              <a:t>ville</a:t>
            </a:r>
            <a:r>
              <a:rPr lang="en-GB" baseline="0" dirty="0"/>
              <a:t> [260], </a:t>
            </a:r>
            <a:r>
              <a:rPr lang="en-GB" b="0" i="0" dirty="0" err="1">
                <a:solidFill>
                  <a:srgbClr val="535A60"/>
                </a:solidFill>
                <a:effectLst/>
                <a:latin typeface="Arial" panose="020B0604020202020204" pitchFamily="34" charset="0"/>
              </a:rPr>
              <a:t>coquillage</a:t>
            </a:r>
            <a:r>
              <a:rPr lang="en-GB" b="0" i="0" dirty="0">
                <a:solidFill>
                  <a:srgbClr val="535A60"/>
                </a:solidFill>
                <a:effectLst/>
                <a:latin typeface="Arial" panose="020B0604020202020204" pitchFamily="34" charset="0"/>
              </a:rPr>
              <a:t> [&gt;5000], </a:t>
            </a:r>
            <a:r>
              <a:rPr lang="en-GB" baseline="0" dirty="0" err="1"/>
              <a:t>mille</a:t>
            </a:r>
            <a:r>
              <a:rPr lang="en-GB" baseline="0" dirty="0"/>
              <a:t> [1008], </a:t>
            </a:r>
            <a:r>
              <a:rPr lang="en-GB" baseline="0" dirty="0" err="1"/>
              <a:t>bille</a:t>
            </a:r>
            <a:r>
              <a:rPr lang="en-GB" baseline="0" dirty="0"/>
              <a:t> [&gt;5000], </a:t>
            </a:r>
            <a:r>
              <a:rPr lang="en-GB" baseline="0" dirty="0" err="1"/>
              <a:t>tranquille</a:t>
            </a:r>
            <a:r>
              <a:rPr lang="en-GB" baseline="0" dirty="0"/>
              <a:t> [2555], Lille [n/a], </a:t>
            </a:r>
            <a:r>
              <a:rPr lang="en-GB" b="0" i="0" dirty="0" err="1">
                <a:solidFill>
                  <a:srgbClr val="222222"/>
                </a:solidFill>
                <a:effectLst/>
                <a:latin typeface="Georgia" panose="02040502050405020303" pitchFamily="18" charset="0"/>
              </a:rPr>
              <a:t>camomille</a:t>
            </a:r>
            <a:r>
              <a:rPr lang="en-GB" baseline="0" dirty="0"/>
              <a:t> [&gt;5000]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04687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mn-lt"/>
              </a:rPr>
              <a:t>Timing: 3 minutes</a:t>
            </a:r>
          </a:p>
          <a:p>
            <a:endParaRPr lang="en-US" b="1" dirty="0">
              <a:latin typeface="+mn-lt"/>
            </a:endParaRPr>
          </a:p>
          <a:p>
            <a:r>
              <a:rPr lang="en-US" b="1" dirty="0">
                <a:latin typeface="+mn-lt"/>
              </a:rPr>
              <a:t>Aim: </a:t>
            </a:r>
            <a:r>
              <a:rPr lang="en-US" b="0" dirty="0">
                <a:latin typeface="+mn-lt"/>
              </a:rPr>
              <a:t>Aural recognition of new vocabulary. </a:t>
            </a:r>
          </a:p>
          <a:p>
            <a:endParaRPr lang="en-US" b="1" dirty="0">
              <a:latin typeface="+mn-lt"/>
            </a:endParaRPr>
          </a:p>
          <a:p>
            <a:r>
              <a:rPr lang="en-US" b="1" dirty="0">
                <a:latin typeface="+mn-lt"/>
              </a:rPr>
              <a:t>Procedure:</a:t>
            </a:r>
          </a:p>
          <a:p>
            <a:r>
              <a:rPr lang="en-US" b="0" dirty="0">
                <a:latin typeface="+mn-lt"/>
              </a:rPr>
              <a:t>1. Clicking the action buttons plays the audio</a:t>
            </a:r>
            <a:r>
              <a:rPr lang="en-US" b="0" baseline="0" dirty="0">
                <a:latin typeface="+mn-lt"/>
              </a:rPr>
              <a:t> for the vocabulary. Students write the English.</a:t>
            </a:r>
            <a:endParaRPr lang="en-US" b="0" dirty="0">
              <a:latin typeface="+mn-lt"/>
            </a:endParaRPr>
          </a:p>
          <a:p>
            <a:r>
              <a:rPr lang="en-US" b="0" dirty="0">
                <a:latin typeface="+mn-lt"/>
              </a:rPr>
              <a:t>2. Clicking reveals</a:t>
            </a:r>
            <a:r>
              <a:rPr lang="en-US" b="0" baseline="0" dirty="0">
                <a:latin typeface="+mn-lt"/>
              </a:rPr>
              <a:t> the English word.</a:t>
            </a:r>
          </a:p>
          <a:p>
            <a:r>
              <a:rPr lang="en-US" b="0" baseline="0" dirty="0">
                <a:latin typeface="+mn-lt"/>
              </a:rPr>
              <a:t>3. Optional extension for advanced levels: write the French word. Click to check.</a:t>
            </a:r>
            <a:endParaRPr lang="en-US" b="0" dirty="0">
              <a:latin typeface="+mn-lt"/>
            </a:endParaRPr>
          </a:p>
          <a:p>
            <a:endParaRPr lang="en-US" b="0" dirty="0">
              <a:latin typeface="+mn-lt"/>
            </a:endParaRPr>
          </a:p>
          <a:p>
            <a:r>
              <a:rPr lang="en-US" b="1" dirty="0">
                <a:latin typeface="+mn-lt"/>
              </a:rPr>
              <a:t>Transcript: [articles missing: re-recording in progress]</a:t>
            </a:r>
          </a:p>
          <a:p>
            <a:pPr marL="228600" indent="-228600">
              <a:buAutoNum type="arabicPeriod"/>
            </a:pPr>
            <a:r>
              <a:rPr lang="en-US" b="0" dirty="0">
                <a:latin typeface="+mn-lt"/>
              </a:rPr>
              <a:t>beaucoup</a:t>
            </a:r>
          </a:p>
          <a:p>
            <a:pPr marL="228600" indent="-228600">
              <a:buAutoNum type="arabicPeriod"/>
            </a:pPr>
            <a:r>
              <a:rPr lang="en-US" b="0" dirty="0" err="1">
                <a:latin typeface="+mn-lt"/>
              </a:rPr>
              <a:t>gagner</a:t>
            </a:r>
            <a:endParaRPr lang="en-US" b="0" dirty="0">
              <a:latin typeface="+mn-lt"/>
            </a:endParaRPr>
          </a:p>
          <a:p>
            <a:pPr marL="228600" indent="-228600">
              <a:buAutoNum type="arabicPeriod"/>
            </a:pPr>
            <a:r>
              <a:rPr lang="en-US" b="0" dirty="0" err="1">
                <a:latin typeface="+mn-lt"/>
              </a:rPr>
              <a:t>l'argent</a:t>
            </a:r>
            <a:endParaRPr lang="en-US" b="0" dirty="0">
              <a:latin typeface="+mn-lt"/>
            </a:endParaRPr>
          </a:p>
          <a:p>
            <a:pPr marL="228600" indent="-228600">
              <a:buAutoNum type="arabicPeriod"/>
            </a:pPr>
            <a:r>
              <a:rPr lang="en-US" b="0" dirty="0">
                <a:latin typeface="+mn-lt"/>
              </a:rPr>
              <a:t>la chance</a:t>
            </a:r>
          </a:p>
          <a:p>
            <a:pPr marL="228600" indent="-228600">
              <a:buAutoNum type="arabicPeriod"/>
            </a:pPr>
            <a:r>
              <a:rPr lang="en-US" b="0" dirty="0">
                <a:latin typeface="+mn-lt"/>
              </a:rPr>
              <a:t>le lait</a:t>
            </a:r>
          </a:p>
          <a:p>
            <a:pPr marL="228600" indent="-228600">
              <a:buAutoNum type="arabicPeriod"/>
            </a:pPr>
            <a:r>
              <a:rPr lang="en-US" b="0" dirty="0">
                <a:latin typeface="+mn-lt"/>
              </a:rPr>
              <a:t>le café</a:t>
            </a:r>
          </a:p>
          <a:p>
            <a:pPr marL="228600" indent="-228600">
              <a:buAutoNum type="arabicPeriod"/>
            </a:pPr>
            <a:r>
              <a:rPr lang="en-US" b="0" dirty="0">
                <a:latin typeface="+mn-lt"/>
              </a:rPr>
              <a:t>le </a:t>
            </a:r>
            <a:r>
              <a:rPr lang="en-US" b="0" dirty="0" err="1">
                <a:latin typeface="+mn-lt"/>
              </a:rPr>
              <a:t>thé</a:t>
            </a:r>
            <a:endParaRPr lang="en-US" b="0" dirty="0">
              <a:latin typeface="+mn-lt"/>
            </a:endParaRPr>
          </a:p>
          <a:p>
            <a:pPr marL="228600" indent="-228600">
              <a:buAutoNum type="arabicPeriod"/>
            </a:pPr>
            <a:r>
              <a:rPr lang="en-US" b="0" dirty="0">
                <a:latin typeface="+mn-lt"/>
              </a:rPr>
              <a:t>la </a:t>
            </a:r>
            <a:r>
              <a:rPr lang="en-US" b="0" dirty="0" err="1">
                <a:latin typeface="+mn-lt"/>
              </a:rPr>
              <a:t>viande</a:t>
            </a:r>
            <a:endParaRPr lang="en-US" b="0" dirty="0">
              <a:latin typeface="+mn-lt"/>
            </a:endParaRPr>
          </a:p>
          <a:p>
            <a:pPr marL="228600" indent="-228600">
              <a:buAutoNum type="arabicPeriod"/>
            </a:pPr>
            <a:r>
              <a:rPr lang="en-US" b="0" dirty="0">
                <a:latin typeface="+mn-lt"/>
              </a:rPr>
              <a:t>un </a:t>
            </a:r>
            <a:r>
              <a:rPr lang="en-US" b="0" dirty="0" err="1">
                <a:latin typeface="+mn-lt"/>
              </a:rPr>
              <a:t>peu</a:t>
            </a:r>
            <a:endParaRPr lang="en-US" b="0" dirty="0">
              <a:latin typeface="+mn-lt"/>
            </a:endParaRPr>
          </a:p>
          <a:p>
            <a:pPr marL="228600" indent="-228600">
              <a:buAutoNum type="arabicPeriod"/>
            </a:pPr>
            <a:r>
              <a:rPr lang="en-US" b="0" dirty="0">
                <a:latin typeface="+mn-lt"/>
              </a:rPr>
              <a:t>le </a:t>
            </a:r>
            <a:r>
              <a:rPr lang="en-US" b="0" dirty="0" err="1">
                <a:latin typeface="+mn-lt"/>
              </a:rPr>
              <a:t>verre</a:t>
            </a:r>
            <a:endParaRPr lang="en-US" b="0" dirty="0">
              <a:latin typeface="+mn-lt"/>
            </a:endParaRPr>
          </a:p>
        </p:txBody>
      </p:sp>
      <p:sp>
        <p:nvSpPr>
          <p:cNvPr id="4" name="Slide Number Placeholder 3"/>
          <p:cNvSpPr>
            <a:spLocks noGrp="1"/>
          </p:cNvSpPr>
          <p:nvPr>
            <p:ph type="sldNum" sz="quarter" idx="5"/>
          </p:nvPr>
        </p:nvSpPr>
        <p:spPr/>
        <p:txBody>
          <a:bodyPr/>
          <a:lstStyle/>
          <a:p>
            <a:fld id="{051212F4-EB5A-464B-92EC-DACFCB1CC2CD}" type="slidenum">
              <a:rPr lang="en-GB" smtClean="0">
                <a:solidFill>
                  <a:prstClr val="black"/>
                </a:solidFill>
              </a:rPr>
              <a:pPr/>
              <a:t>12</a:t>
            </a:fld>
            <a:endParaRPr lang="en-GB">
              <a:solidFill>
                <a:prstClr val="black"/>
              </a:solidFill>
            </a:endParaRPr>
          </a:p>
        </p:txBody>
      </p:sp>
    </p:spTree>
    <p:extLst>
      <p:ext uri="{BB962C8B-B14F-4D97-AF65-F5344CB8AC3E}">
        <p14:creationId xmlns:p14="http://schemas.microsoft.com/office/powerpoint/2010/main" val="3408481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 name="Google Shape;4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GB" b="1" baseline="0" dirty="0">
                <a:latin typeface="+mn-lt"/>
              </a:rPr>
              <a:t>Timing: 3 minutes </a:t>
            </a:r>
            <a:r>
              <a:rPr lang="en-GB" b="0" baseline="0" dirty="0">
                <a:latin typeface="+mn-lt"/>
              </a:rPr>
              <a:t>for sequence of six verbs</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1" i="0" u="none" strike="noStrike" kern="1200" cap="none" spc="0" normalizeH="0" baseline="0" noProof="0" dirty="0">
              <a:ln>
                <a:noFill/>
              </a:ln>
              <a:solidFill>
                <a:srgbClr val="000000"/>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mn-lt"/>
                <a:ea typeface="+mn-ea"/>
                <a:cs typeface="+mn-cs"/>
              </a:rPr>
              <a:t>Procedure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 Bring up the word </a:t>
            </a:r>
            <a:r>
              <a:rPr kumimoji="0" lang="en-GB" sz="1200" b="1" i="0" u="none" strike="noStrike" kern="1200" cap="none" spc="0" normalizeH="0" baseline="0" noProof="0" dirty="0" err="1">
                <a:ln>
                  <a:noFill/>
                </a:ln>
                <a:solidFill>
                  <a:srgbClr val="000000"/>
                </a:solidFill>
                <a:effectLst/>
                <a:uLnTx/>
                <a:uFillTx/>
                <a:latin typeface="+mn-lt"/>
                <a:ea typeface="Calibri"/>
                <a:cs typeface="Calibri"/>
                <a:sym typeface="Calibri"/>
              </a:rPr>
              <a:t>boire</a:t>
            </a:r>
            <a:r>
              <a:rPr kumimoji="0" lang="en-GB" sz="1200" b="0" i="1" u="none" strike="noStrike" kern="1200" cap="none" spc="0" normalizeH="0" baseline="0" noProof="0" dirty="0">
                <a:ln>
                  <a:noFill/>
                </a:ln>
                <a:solidFill>
                  <a:srgbClr val="000000"/>
                </a:solidFill>
                <a:effectLst/>
                <a:uLnTx/>
                <a:uFillTx/>
                <a:latin typeface="+mn-lt"/>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on its own, say it, students repeat it, and remind them of the phonics. Draw attention to SSC </a:t>
            </a:r>
            <a:r>
              <a:rPr kumimoji="0" lang="en-GB" sz="1200" b="1" i="0" u="none" strike="noStrike" kern="1200" cap="none" spc="0" normalizeH="0" baseline="0" noProof="0" dirty="0">
                <a:ln>
                  <a:noFill/>
                </a:ln>
                <a:solidFill>
                  <a:srgbClr val="000000"/>
                </a:solidFill>
                <a:effectLst/>
                <a:uLnTx/>
                <a:uFillTx/>
                <a:latin typeface="+mn-lt"/>
                <a:ea typeface="Calibri"/>
                <a:cs typeface="Calibri"/>
                <a:sym typeface="Calibri"/>
              </a:rPr>
              <a:t>[oi].</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 Try to elicit the meaning from the students. </a:t>
            </a:r>
            <a:r>
              <a:rPr kumimoji="0" lang="en-GB" sz="1200" b="0" i="0" u="none" strike="noStrike" kern="1200" cap="none" spc="0" normalizeH="0" baseline="0" noProof="0" dirty="0">
                <a:ln>
                  <a:noFill/>
                </a:ln>
                <a:solidFill>
                  <a:prstClr val="black"/>
                </a:solidFill>
                <a:effectLst/>
                <a:uLnTx/>
                <a:uFillTx/>
                <a:latin typeface="+mn-lt"/>
                <a:ea typeface="+mn-ea"/>
                <a:cs typeface="+mn-cs"/>
              </a:rPr>
              <a:t>Students have had explicit teaching that the present tense in French communicates two different present tense meanings in English. This reinforces that learning. </a:t>
            </a:r>
            <a:r>
              <a:rPr kumimoji="0" lang="en-GB" sz="1200" b="1" i="0" u="none" strike="noStrike" kern="1200" cap="none" spc="0" normalizeH="0" baseline="0" noProof="0" dirty="0">
                <a:ln>
                  <a:noFill/>
                </a:ln>
                <a:solidFill>
                  <a:prstClr val="black"/>
                </a:solidFill>
                <a:effectLst/>
                <a:uLnTx/>
                <a:uFillTx/>
                <a:latin typeface="+mn-lt"/>
                <a:ea typeface="+mn-ea"/>
                <a:cs typeface="+mn-cs"/>
              </a:rPr>
              <a:t>Emphasise the two meanings for the short form, </a:t>
            </a:r>
            <a:r>
              <a:rPr kumimoji="0" lang="en-GB" sz="1200" b="0" i="0" u="none" strike="noStrike" kern="1200" cap="none" spc="0" normalizeH="0" baseline="0" noProof="0" dirty="0">
                <a:ln>
                  <a:noFill/>
                </a:ln>
                <a:solidFill>
                  <a:prstClr val="black"/>
                </a:solidFill>
                <a:effectLst/>
                <a:uLnTx/>
                <a:uFillTx/>
                <a:latin typeface="+mn-lt"/>
                <a:ea typeface="+mn-ea"/>
                <a:cs typeface="+mn-cs"/>
              </a:rPr>
              <a:t>reminding students that French only has one form and does not have a direct equivalent of the grammar for ‘is + </a:t>
            </a:r>
            <a:r>
              <a:rPr kumimoji="0" lang="en-GB" sz="1200" b="0" i="0" u="none" strike="noStrike" kern="1200" cap="none" spc="0" normalizeH="0" baseline="0" noProof="0" dirty="0" err="1">
                <a:ln>
                  <a:noFill/>
                </a:ln>
                <a:solidFill>
                  <a:prstClr val="black"/>
                </a:solidFill>
                <a:effectLst/>
                <a:uLnTx/>
                <a:uFillTx/>
                <a:latin typeface="+mn-lt"/>
                <a:ea typeface="+mn-ea"/>
                <a:cs typeface="+mn-cs"/>
              </a:rPr>
              <a:t>ing</a:t>
            </a:r>
            <a:r>
              <a:rPr kumimoji="0" lang="en-GB" sz="1200" b="0" i="0" u="none" strike="noStrike" kern="1200" cap="none" spc="0" normalizeH="0" baseline="0" noProof="0" dirty="0">
                <a:ln>
                  <a:noFill/>
                </a:ln>
                <a:solidFill>
                  <a:prstClr val="black"/>
                </a:solidFill>
                <a:effectLst/>
                <a:uLnTx/>
                <a:uFillTx/>
                <a:latin typeface="+mn-lt"/>
                <a:ea typeface="+mn-ea"/>
                <a:cs typeface="+mn-cs"/>
              </a:rPr>
              <a:t>’, the continuous form (as covered in previous weeks).</a:t>
            </a:r>
            <a:endPar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 Bring up the picture, and, if using gestures, a possible gesture would be </a:t>
            </a:r>
            <a:r>
              <a:rPr kumimoji="0" lang="en-GB" sz="1200" b="1" i="0" u="none" strike="noStrike" kern="1200" cap="none" spc="0" normalizeH="0" baseline="0" noProof="0" dirty="0">
                <a:ln>
                  <a:noFill/>
                </a:ln>
                <a:solidFill>
                  <a:srgbClr val="000000"/>
                </a:solidFill>
                <a:effectLst/>
                <a:uLnTx/>
                <a:uFillTx/>
                <a:latin typeface="+mn-lt"/>
                <a:ea typeface="Calibri"/>
                <a:cs typeface="Calibri"/>
                <a:sym typeface="Calibri"/>
              </a:rPr>
              <a:t>to mime drinking tea</a:t>
            </a: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 Then bring up the English translations.  Emphasise the two meanings for the infinitive.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 Bring up the short form </a:t>
            </a:r>
            <a:r>
              <a:rPr kumimoji="0" lang="en-GB" sz="1200" b="1" i="0" u="none" strike="noStrike" kern="1200" cap="none" spc="0" normalizeH="0" baseline="0" noProof="0" dirty="0" err="1">
                <a:ln>
                  <a:noFill/>
                </a:ln>
                <a:solidFill>
                  <a:srgbClr val="000000"/>
                </a:solidFill>
                <a:effectLst/>
                <a:uLnTx/>
                <a:uFillTx/>
                <a:latin typeface="+mn-lt"/>
                <a:ea typeface="Calibri"/>
                <a:cs typeface="Calibri"/>
                <a:sym typeface="Calibri"/>
              </a:rPr>
              <a:t>boit</a:t>
            </a:r>
            <a:r>
              <a:rPr kumimoji="0" lang="en-GB" sz="1200" b="0" i="1" u="none" strike="noStrike" kern="1200" cap="none" spc="0" normalizeH="0" baseline="0" noProof="0" dirty="0">
                <a:ln>
                  <a:noFill/>
                </a:ln>
                <a:solidFill>
                  <a:srgbClr val="000000"/>
                </a:solidFill>
                <a:effectLst/>
                <a:uLnTx/>
                <a:uFillTx/>
                <a:latin typeface="+mn-lt"/>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say it, students repeat it. Draw attention to SSCs </a:t>
            </a:r>
            <a:r>
              <a:rPr kumimoji="0" lang="en-GB" sz="1200" b="1" i="0" u="none" strike="noStrike" kern="1200" cap="none" spc="0" normalizeH="0" baseline="0" noProof="0" dirty="0">
                <a:ln>
                  <a:noFill/>
                </a:ln>
                <a:solidFill>
                  <a:srgbClr val="000000"/>
                </a:solidFill>
                <a:effectLst/>
                <a:uLnTx/>
                <a:uFillTx/>
                <a:latin typeface="+mn-lt"/>
                <a:ea typeface="Calibri"/>
                <a:cs typeface="Calibri"/>
                <a:sym typeface="Calibri"/>
              </a:rPr>
              <a:t>[oi] </a:t>
            </a: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and </a:t>
            </a:r>
            <a:r>
              <a:rPr kumimoji="0" lang="en-GB" sz="1200" b="1" i="0" u="none" strike="noStrike" kern="1200" cap="none" spc="0" normalizeH="0" baseline="0" noProof="0" dirty="0">
                <a:ln>
                  <a:noFill/>
                </a:ln>
                <a:solidFill>
                  <a:srgbClr val="000000"/>
                </a:solidFill>
                <a:effectLst/>
                <a:uLnTx/>
                <a:uFillTx/>
                <a:latin typeface="+mn-lt"/>
                <a:ea typeface="Calibri"/>
                <a:cs typeface="Calibri"/>
                <a:sym typeface="Calibri"/>
              </a:rPr>
              <a:t>SFC.</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 Try to elicit the meaning from the students. Emphasise the two meanings for the short form.  </a:t>
            </a:r>
          </a:p>
        </p:txBody>
      </p:sp>
      <p:sp>
        <p:nvSpPr>
          <p:cNvPr id="50" name="Google Shape;5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buClr>
                <a:srgbClr val="000000"/>
              </a:buClr>
              <a:buSzPts val="1200"/>
              <a:buFont typeface="Calibri"/>
              <a:buNone/>
              <a:defRPr/>
            </a:pPr>
            <a:fld id="{00000000-1234-1234-1234-123412341234}" type="slidenum">
              <a:rPr lang="en-GB" kern="0">
                <a:solidFill>
                  <a:srgbClr val="000000"/>
                </a:solidFill>
                <a:ea typeface="Calibri"/>
                <a:cs typeface="Calibri"/>
                <a:sym typeface="Calibri"/>
              </a:rPr>
              <a:pPr>
                <a:buClr>
                  <a:srgbClr val="000000"/>
                </a:buClr>
                <a:buSzPts val="1200"/>
                <a:buFont typeface="Calibri"/>
                <a:buNone/>
                <a:defRPr/>
              </a:pPr>
              <a:t>13</a:t>
            </a:fld>
            <a:endParaRPr kern="0">
              <a:solidFill>
                <a:srgbClr val="000000"/>
              </a:solidFill>
              <a:ea typeface="Calibri"/>
              <a:cs typeface="Calibri"/>
              <a:sym typeface="Calibri"/>
            </a:endParaRPr>
          </a:p>
        </p:txBody>
      </p:sp>
    </p:spTree>
    <p:extLst>
      <p:ext uri="{BB962C8B-B14F-4D97-AF65-F5344CB8AC3E}">
        <p14:creationId xmlns:p14="http://schemas.microsoft.com/office/powerpoint/2010/main" val="12515338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 name="Google Shape;5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Cycle through the long and short form again.</a:t>
            </a:r>
            <a:endParaRPr dirty="0"/>
          </a:p>
          <a:p>
            <a:pPr marL="457200" marR="0" lvl="0" indent="-228600" algn="l" rtl="0">
              <a:lnSpc>
                <a:spcPct val="100000"/>
              </a:lnSpc>
              <a:spcBef>
                <a:spcPts val="0"/>
              </a:spcBef>
              <a:spcAft>
                <a:spcPts val="0"/>
              </a:spcAft>
              <a:buSzPts val="1400"/>
              <a:buNone/>
            </a:pPr>
            <a:endParaRPr dirty="0"/>
          </a:p>
        </p:txBody>
      </p:sp>
      <p:sp>
        <p:nvSpPr>
          <p:cNvPr id="60" name="Google Shape;60;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buClr>
                <a:srgbClr val="000000"/>
              </a:buClr>
              <a:buSzPts val="1200"/>
              <a:buFont typeface="Calibri"/>
              <a:buNone/>
              <a:defRPr/>
            </a:pPr>
            <a:fld id="{00000000-1234-1234-1234-123412341234}" type="slidenum">
              <a:rPr lang="en-GB" kern="0">
                <a:solidFill>
                  <a:srgbClr val="000000"/>
                </a:solidFill>
                <a:ea typeface="Calibri"/>
                <a:cs typeface="Calibri"/>
                <a:sym typeface="Calibri"/>
              </a:rPr>
              <a:pPr>
                <a:buClr>
                  <a:srgbClr val="000000"/>
                </a:buClr>
                <a:buSzPts val="1200"/>
                <a:buFont typeface="Calibri"/>
                <a:buNone/>
                <a:defRPr/>
              </a:pPr>
              <a:t>14</a:t>
            </a:fld>
            <a:endParaRPr kern="0">
              <a:solidFill>
                <a:srgbClr val="000000"/>
              </a:solidFill>
              <a:ea typeface="Calibri"/>
              <a:cs typeface="Calibri"/>
              <a:sym typeface="Calibri"/>
            </a:endParaRPr>
          </a:p>
        </p:txBody>
      </p:sp>
    </p:spTree>
    <p:extLst>
      <p:ext uri="{BB962C8B-B14F-4D97-AF65-F5344CB8AC3E}">
        <p14:creationId xmlns:p14="http://schemas.microsoft.com/office/powerpoint/2010/main" val="37409784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 name="Google Shape;7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Introduce the short form in a sentence. </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71" name="Google Shape;7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buClr>
                <a:srgbClr val="000000"/>
              </a:buClr>
              <a:buSzPts val="1200"/>
              <a:buFont typeface="Calibri"/>
              <a:buNone/>
              <a:defRPr/>
            </a:pPr>
            <a:fld id="{00000000-1234-1234-1234-123412341234}" type="slidenum">
              <a:rPr lang="en-GB" kern="0">
                <a:solidFill>
                  <a:srgbClr val="000000"/>
                </a:solidFill>
                <a:ea typeface="Calibri"/>
                <a:cs typeface="Calibri"/>
                <a:sym typeface="Calibri"/>
              </a:rPr>
              <a:pPr>
                <a:buClr>
                  <a:srgbClr val="000000"/>
                </a:buClr>
                <a:buSzPts val="1200"/>
                <a:buFont typeface="Calibri"/>
                <a:buNone/>
                <a:defRPr/>
              </a:pPr>
              <a:t>15</a:t>
            </a:fld>
            <a:endParaRPr kern="0">
              <a:solidFill>
                <a:srgbClr val="000000"/>
              </a:solidFill>
              <a:ea typeface="Calibri"/>
              <a:cs typeface="Calibri"/>
              <a:sym typeface="Calibri"/>
            </a:endParaRPr>
          </a:p>
        </p:txBody>
      </p:sp>
    </p:spTree>
    <p:extLst>
      <p:ext uri="{BB962C8B-B14F-4D97-AF65-F5344CB8AC3E}">
        <p14:creationId xmlns:p14="http://schemas.microsoft.com/office/powerpoint/2010/main" val="22842300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 name="Google Shape;7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Introduce the long form in a sentence. </a:t>
            </a:r>
            <a:endParaRPr/>
          </a:p>
          <a:p>
            <a:pPr marL="457200" marR="0" lvl="0" indent="-228600" algn="l" rtl="0">
              <a:lnSpc>
                <a:spcPct val="100000"/>
              </a:lnSpc>
              <a:spcBef>
                <a:spcPts val="0"/>
              </a:spcBef>
              <a:spcAft>
                <a:spcPts val="0"/>
              </a:spcAft>
              <a:buSzPts val="1400"/>
              <a:buNone/>
            </a:pPr>
            <a:endParaRPr/>
          </a:p>
        </p:txBody>
      </p:sp>
      <p:sp>
        <p:nvSpPr>
          <p:cNvPr id="80" name="Google Shape;80;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buClr>
                <a:srgbClr val="000000"/>
              </a:buClr>
              <a:buSzPts val="1200"/>
              <a:buFont typeface="Calibri"/>
              <a:buNone/>
              <a:defRPr/>
            </a:pPr>
            <a:fld id="{00000000-1234-1234-1234-123412341234}" type="slidenum">
              <a:rPr lang="en-GB" kern="0">
                <a:solidFill>
                  <a:srgbClr val="000000"/>
                </a:solidFill>
                <a:ea typeface="Calibri"/>
                <a:cs typeface="Calibri"/>
                <a:sym typeface="Calibri"/>
              </a:rPr>
              <a:pPr>
                <a:buClr>
                  <a:srgbClr val="000000"/>
                </a:buClr>
                <a:buSzPts val="1200"/>
                <a:buFont typeface="Calibri"/>
                <a:buNone/>
                <a:defRPr/>
              </a:pPr>
              <a:t>16</a:t>
            </a:fld>
            <a:endParaRPr kern="0">
              <a:solidFill>
                <a:srgbClr val="000000"/>
              </a:solidFill>
              <a:ea typeface="Calibri"/>
              <a:cs typeface="Calibri"/>
              <a:sym typeface="Calibri"/>
            </a:endParaRPr>
          </a:p>
        </p:txBody>
      </p:sp>
    </p:spTree>
    <p:extLst>
      <p:ext uri="{BB962C8B-B14F-4D97-AF65-F5344CB8AC3E}">
        <p14:creationId xmlns:p14="http://schemas.microsoft.com/office/powerpoint/2010/main" val="18352298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Cycle through the short form in context again.</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89" name="Google Shape;8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buClr>
                <a:srgbClr val="000000"/>
              </a:buClr>
              <a:buSzPts val="1200"/>
              <a:buFont typeface="Calibri"/>
              <a:buNone/>
              <a:defRPr/>
            </a:pPr>
            <a:fld id="{00000000-1234-1234-1234-123412341234}" type="slidenum">
              <a:rPr lang="en-GB" kern="0">
                <a:solidFill>
                  <a:srgbClr val="000000"/>
                </a:solidFill>
                <a:ea typeface="Calibri"/>
                <a:cs typeface="Calibri"/>
                <a:sym typeface="Calibri"/>
              </a:rPr>
              <a:pPr>
                <a:buClr>
                  <a:srgbClr val="000000"/>
                </a:buClr>
                <a:buSzPts val="1200"/>
                <a:buFont typeface="Calibri"/>
                <a:buNone/>
                <a:defRPr/>
              </a:pPr>
              <a:t>17</a:t>
            </a:fld>
            <a:endParaRPr kern="0">
              <a:solidFill>
                <a:srgbClr val="000000"/>
              </a:solidFill>
              <a:ea typeface="Calibri"/>
              <a:cs typeface="Calibri"/>
              <a:sym typeface="Calibri"/>
            </a:endParaRPr>
          </a:p>
        </p:txBody>
      </p:sp>
    </p:spTree>
    <p:extLst>
      <p:ext uri="{BB962C8B-B14F-4D97-AF65-F5344CB8AC3E}">
        <p14:creationId xmlns:p14="http://schemas.microsoft.com/office/powerpoint/2010/main" val="25035036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Cycle through the long form in context again.</a:t>
            </a: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endParaRPr dirty="0"/>
          </a:p>
        </p:txBody>
      </p:sp>
      <p:sp>
        <p:nvSpPr>
          <p:cNvPr id="101" name="Google Shape;101;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buClr>
                <a:srgbClr val="000000"/>
              </a:buClr>
              <a:buSzPts val="1200"/>
              <a:buFont typeface="Calibri"/>
              <a:buNone/>
              <a:defRPr/>
            </a:pPr>
            <a:fld id="{00000000-1234-1234-1234-123412341234}" type="slidenum">
              <a:rPr lang="en-GB" kern="0">
                <a:solidFill>
                  <a:srgbClr val="000000"/>
                </a:solidFill>
                <a:ea typeface="Calibri"/>
                <a:cs typeface="Calibri"/>
                <a:sym typeface="Calibri"/>
              </a:rPr>
              <a:pPr>
                <a:buClr>
                  <a:srgbClr val="000000"/>
                </a:buClr>
                <a:buSzPts val="1200"/>
                <a:buFont typeface="Calibri"/>
                <a:buNone/>
                <a:defRPr/>
              </a:pPr>
              <a:t>18</a:t>
            </a:fld>
            <a:endParaRPr kern="0">
              <a:solidFill>
                <a:srgbClr val="000000"/>
              </a:solidFill>
              <a:ea typeface="Calibri"/>
              <a:cs typeface="Calibri"/>
              <a:sym typeface="Calibri"/>
            </a:endParaRPr>
          </a:p>
        </p:txBody>
      </p:sp>
    </p:spTree>
    <p:extLst>
      <p:ext uri="{BB962C8B-B14F-4D97-AF65-F5344CB8AC3E}">
        <p14:creationId xmlns:p14="http://schemas.microsoft.com/office/powerpoint/2010/main" val="23809477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Timing: 1 minute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The first three persons singular of the</a:t>
            </a:r>
            <a:r>
              <a:rPr lang="en-GB" b="0" i="0" baseline="0" dirty="0"/>
              <a:t> verb </a:t>
            </a:r>
            <a:r>
              <a:rPr lang="en-GB" b="0" i="1" baseline="0" dirty="0" err="1"/>
              <a:t>boire</a:t>
            </a:r>
            <a:r>
              <a:rPr lang="en-GB" b="0" i="0" baseline="0" dirty="0"/>
              <a:t> is now presented. Highlight that all forms sound the same due to the SFC.</a:t>
            </a:r>
            <a:endParaRPr lang="en-GB" b="0"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6811861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b="1" baseline="0" dirty="0" err="1"/>
              <a:t>i</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i</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midi</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a:t>
            </a:r>
            <a:r>
              <a:rPr lang="en-GB" b="0" baseline="0" dirty="0"/>
              <a:t>be to draw a circle representing a clock face with one hand, with the other arm and hand pointing straight up (representing the hands on 12) within the circle</a:t>
            </a:r>
            <a:r>
              <a:rPr lang="en-GB" b="0" dirty="0"/>
              <a:t>.</a:t>
            </a:r>
            <a:br>
              <a:rPr lang="en-GB" b="0" baseline="0" dirty="0"/>
            </a:br>
            <a:r>
              <a:rPr lang="en-GB" baseline="0" dirty="0"/>
              <a:t>4. Roll back the animations and work through 1-3 again, but this time, dropping your voice completely to listen carefully to the students saying the </a:t>
            </a:r>
            <a:r>
              <a:rPr lang="en-GB" b="1" dirty="0"/>
              <a:t>[</a:t>
            </a:r>
            <a:r>
              <a:rPr lang="en-GB" b="1" dirty="0" err="1"/>
              <a:t>i</a:t>
            </a:r>
            <a:r>
              <a:rPr lang="en-GB" b="1" dirty="0"/>
              <a:t>] </a:t>
            </a:r>
            <a:r>
              <a:rPr lang="en-GB" baseline="0" dirty="0"/>
              <a:t>sound, pronouncing </a:t>
            </a:r>
            <a:r>
              <a:rPr lang="en-GB" b="0" baseline="0" dirty="0"/>
              <a:t>”</a:t>
            </a:r>
            <a:r>
              <a:rPr lang="en-GB" b="1" baseline="0" dirty="0"/>
              <a:t>midi</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midi </a:t>
            </a:r>
            <a:r>
              <a:rPr lang="en-GB" baseline="0" dirty="0"/>
              <a:t>[2483].</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090611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Written recognition of forms of </a:t>
            </a:r>
            <a:r>
              <a:rPr lang="en-US" b="0" i="1" dirty="0"/>
              <a:t>boire</a:t>
            </a:r>
            <a:r>
              <a:rPr lang="en-US" b="0" i="0" dirty="0"/>
              <a:t>, and connecting these with meaning.</a:t>
            </a:r>
            <a:endParaRPr lang="en-US" b="1" dirty="0"/>
          </a:p>
          <a:p>
            <a:endParaRPr lang="en-US" b="1" dirty="0"/>
          </a:p>
          <a:p>
            <a:r>
              <a:rPr lang="en-US" b="1" dirty="0"/>
              <a:t>Procedure:</a:t>
            </a:r>
          </a:p>
          <a:p>
            <a:r>
              <a:rPr lang="en-US" b="0" dirty="0"/>
              <a:t>1. Students write 1-4 and two pronouns for each, using their knowledge of forms of </a:t>
            </a:r>
            <a:r>
              <a:rPr lang="en-US" b="0" i="1" dirty="0"/>
              <a:t>boire </a:t>
            </a:r>
            <a:r>
              <a:rPr lang="en-US" b="0" i="0" dirty="0"/>
              <a:t>to make the choice.</a:t>
            </a:r>
            <a:endParaRPr lang="en-US" b="0" dirty="0"/>
          </a:p>
          <a:p>
            <a:r>
              <a:rPr lang="en-US" b="0" dirty="0"/>
              <a:t>2. Click to reveal answers.</a:t>
            </a:r>
          </a:p>
          <a:p>
            <a:r>
              <a:rPr lang="en-US" b="0" dirty="0"/>
              <a:t>3. Oral translation of the full text.</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err="1"/>
              <a:t>commande</a:t>
            </a:r>
            <a:r>
              <a:rPr lang="en-GB" baseline="0" dirty="0"/>
              <a:t> [2123]</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GB" baseline="0" dirty="0" err="1"/>
              <a:t>alors</a:t>
            </a:r>
            <a:r>
              <a:rPr lang="en-GB" baseline="0" dirty="0"/>
              <a:t> [81], vin [2309]</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mn-lt"/>
              </a:rPr>
              <a:t>Timing: 3 minutes</a:t>
            </a:r>
          </a:p>
          <a:p>
            <a:endParaRPr lang="en-US" b="1" dirty="0">
              <a:latin typeface="+mn-lt"/>
            </a:endParaRPr>
          </a:p>
          <a:p>
            <a:r>
              <a:rPr lang="en-US" b="1" dirty="0">
                <a:latin typeface="+mn-lt"/>
              </a:rPr>
              <a:t>Aim: </a:t>
            </a:r>
            <a:r>
              <a:rPr lang="en-US" b="0" dirty="0">
                <a:latin typeface="+mn-lt"/>
              </a:rPr>
              <a:t>Introducing the concept of uncountable nouns, and the use of the partitive article with these.</a:t>
            </a:r>
          </a:p>
          <a:p>
            <a:endParaRPr lang="en-US" b="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GB" baseline="0" dirty="0" err="1"/>
              <a:t>riz</a:t>
            </a:r>
            <a:r>
              <a:rPr lang="en-GB" baseline="0" dirty="0"/>
              <a:t> [&gt;5000], </a:t>
            </a:r>
            <a:r>
              <a:rPr lang="en-GB" baseline="0" dirty="0" err="1"/>
              <a:t>farine</a:t>
            </a:r>
            <a:r>
              <a:rPr lang="en-GB" baseline="0" dirty="0"/>
              <a:t>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a:defRPr/>
            </a:pPr>
            <a:fld id="{051212F4-EB5A-464B-92EC-DACFCB1CC2CD}" type="slidenum">
              <a:rPr lang="en-GB" smtClean="0">
                <a:solidFill>
                  <a:prstClr val="black"/>
                </a:solidFill>
              </a:rPr>
              <a:pPr>
                <a:defRPr/>
              </a:pPr>
              <a:t>21</a:t>
            </a:fld>
            <a:endParaRPr lang="en-GB">
              <a:solidFill>
                <a:prstClr val="black"/>
              </a:solidFill>
            </a:endParaRPr>
          </a:p>
        </p:txBody>
      </p:sp>
    </p:spTree>
    <p:extLst>
      <p:ext uri="{BB962C8B-B14F-4D97-AF65-F5344CB8AC3E}">
        <p14:creationId xmlns:p14="http://schemas.microsoft.com/office/powerpoint/2010/main" val="7605756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mn-lt"/>
              </a:rPr>
              <a:t>Timing: 3 minutes</a:t>
            </a:r>
          </a:p>
          <a:p>
            <a:endParaRPr lang="en-US" b="1" dirty="0">
              <a:latin typeface="+mn-lt"/>
            </a:endParaRPr>
          </a:p>
          <a:p>
            <a:r>
              <a:rPr lang="en-US" b="1" dirty="0">
                <a:latin typeface="+mn-lt"/>
              </a:rPr>
              <a:t>Aim: </a:t>
            </a:r>
            <a:r>
              <a:rPr lang="en-US" b="0" dirty="0">
                <a:latin typeface="+mn-lt"/>
              </a:rPr>
              <a:t>To connect article types (partitive and indefinite) with noun types (countable and uncountable)</a:t>
            </a:r>
            <a:endParaRPr lang="en-US" b="1" dirty="0">
              <a:latin typeface="+mn-lt"/>
            </a:endParaRPr>
          </a:p>
          <a:p>
            <a:endParaRPr lang="en-US" b="1" dirty="0">
              <a:latin typeface="+mn-lt"/>
            </a:endParaRPr>
          </a:p>
          <a:p>
            <a:r>
              <a:rPr lang="en-US" b="1" dirty="0">
                <a:latin typeface="+mn-lt"/>
              </a:rPr>
              <a:t>Procedure:</a:t>
            </a:r>
          </a:p>
          <a:p>
            <a:r>
              <a:rPr lang="en-US" b="0" dirty="0">
                <a:latin typeface="+mn-lt"/>
              </a:rPr>
              <a:t>1. Students sketch the table and assign the items to the appropriate columns, based on whether they think they are countable or uncountable nouns.</a:t>
            </a:r>
          </a:p>
          <a:p>
            <a:r>
              <a:rPr lang="en-US" b="0" dirty="0">
                <a:latin typeface="+mn-lt"/>
              </a:rPr>
              <a:t>2. Click to see each noun move to the appropriate column.</a:t>
            </a:r>
          </a:p>
        </p:txBody>
      </p:sp>
      <p:sp>
        <p:nvSpPr>
          <p:cNvPr id="4" name="Slide Number Placeholder 3"/>
          <p:cNvSpPr>
            <a:spLocks noGrp="1"/>
          </p:cNvSpPr>
          <p:nvPr>
            <p:ph type="sldNum" sz="quarter" idx="5"/>
          </p:nvPr>
        </p:nvSpPr>
        <p:spPr/>
        <p:txBody>
          <a:bodyPr/>
          <a:lstStyle/>
          <a:p>
            <a:pPr>
              <a:defRPr/>
            </a:pPr>
            <a:fld id="{051212F4-EB5A-464B-92EC-DACFCB1CC2CD}" type="slidenum">
              <a:rPr lang="en-GB" smtClean="0">
                <a:solidFill>
                  <a:prstClr val="black"/>
                </a:solidFill>
              </a:rPr>
              <a:pPr>
                <a:defRPr/>
              </a:pPr>
              <a:t>22</a:t>
            </a:fld>
            <a:endParaRPr lang="en-GB">
              <a:solidFill>
                <a:prstClr val="black"/>
              </a:solidFill>
            </a:endParaRPr>
          </a:p>
        </p:txBody>
      </p:sp>
    </p:spTree>
    <p:extLst>
      <p:ext uri="{BB962C8B-B14F-4D97-AF65-F5344CB8AC3E}">
        <p14:creationId xmlns:p14="http://schemas.microsoft.com/office/powerpoint/2010/main" val="39207382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a:t>
            </a:r>
            <a:r>
              <a:rPr lang="en-US" b="0" dirty="0"/>
              <a:t> Written recognition of indefinite and partitive articles and connecting these with countable and uncountable nouns.</a:t>
            </a:r>
            <a:endParaRPr lang="en-US" b="1" dirty="0"/>
          </a:p>
          <a:p>
            <a:endParaRPr lang="en-US" b="1" dirty="0"/>
          </a:p>
          <a:p>
            <a:r>
              <a:rPr lang="en-US" b="1" dirty="0"/>
              <a:t>Procedure:</a:t>
            </a:r>
          </a:p>
          <a:p>
            <a:pPr marL="228600" indent="-228600">
              <a:buAutoNum type="arabicPeriod"/>
            </a:pPr>
            <a:r>
              <a:rPr lang="en-US" b="0" dirty="0"/>
              <a:t>Students write 1-8. </a:t>
            </a:r>
          </a:p>
          <a:p>
            <a:pPr marL="228600" indent="-228600">
              <a:buAutoNum type="arabicPeriod"/>
            </a:pPr>
            <a:r>
              <a:rPr lang="en-US" b="0" dirty="0"/>
              <a:t>They read the text and use their knowledge of indefinite and partitive articles to decide which noun is needed.</a:t>
            </a:r>
          </a:p>
          <a:p>
            <a:pPr marL="228600" indent="-228600">
              <a:buAutoNum type="arabicPeriod"/>
            </a:pPr>
            <a:r>
              <a:rPr lang="en-US" b="0" dirty="0"/>
              <a:t> Answers revealed on clicks.</a:t>
            </a:r>
          </a:p>
          <a:p>
            <a:pPr marL="228600" indent="-228600">
              <a:buAutoNum type="arabicPeriod"/>
            </a:pPr>
            <a:r>
              <a:rPr lang="en-US" b="0" dirty="0"/>
              <a:t>On a final click, the info bubble explaining the </a:t>
            </a:r>
            <a:r>
              <a:rPr lang="en-US" b="0" i="1" dirty="0" err="1"/>
              <a:t>avoir</a:t>
            </a:r>
            <a:r>
              <a:rPr lang="en-US" b="0" i="1" dirty="0"/>
              <a:t> de la chance </a:t>
            </a:r>
            <a:r>
              <a:rPr lang="en-US" b="0" i="0" dirty="0"/>
              <a:t>appears. Other adverbial expressions with </a:t>
            </a:r>
            <a:r>
              <a:rPr lang="en-US" b="0" i="1" dirty="0" err="1"/>
              <a:t>avoir</a:t>
            </a:r>
            <a:r>
              <a:rPr lang="en-US" b="0" i="1" dirty="0"/>
              <a:t> </a:t>
            </a:r>
            <a:r>
              <a:rPr lang="en-US" b="0" i="0" dirty="0"/>
              <a:t>(</a:t>
            </a:r>
            <a:r>
              <a:rPr lang="en-US" b="0" i="0" dirty="0" err="1"/>
              <a:t>faim</a:t>
            </a:r>
            <a:r>
              <a:rPr lang="en-US" b="0" i="0" dirty="0"/>
              <a:t>/mal/</a:t>
            </a:r>
            <a:r>
              <a:rPr lang="en-US" b="0" i="0" dirty="0" err="1"/>
              <a:t>peur</a:t>
            </a:r>
            <a:r>
              <a:rPr lang="en-US" b="0" i="0" dirty="0"/>
              <a:t>) are taught in 8.1.2.2.</a:t>
            </a:r>
            <a:endParaRPr lang="en-US" b="0" dirty="0"/>
          </a:p>
          <a:p>
            <a:pPr marL="228600" indent="-228600">
              <a:buAutoNum type="arabicPeriod"/>
            </a:pPr>
            <a:r>
              <a:rPr lang="en-US" b="0" dirty="0"/>
              <a:t>Oral translation of text, or short summary in English if time permits. Check students understand the meaning of </a:t>
            </a:r>
            <a:r>
              <a:rPr lang="en-US" b="0" i="1" dirty="0" err="1"/>
              <a:t>boisson</a:t>
            </a:r>
            <a:r>
              <a:rPr lang="en-US" b="0" i="0" dirty="0"/>
              <a:t>, which is not glossed as it is anticipated that students will infer the meaning using a combination of their knowledge of </a:t>
            </a:r>
            <a:r>
              <a:rPr lang="en-US" b="0" i="1" dirty="0"/>
              <a:t>boire</a:t>
            </a:r>
            <a:r>
              <a:rPr lang="en-US" b="0" i="0" dirty="0"/>
              <a:t> and the surrounding context.</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(near) cognates used (1 is the most frequent word in French): </a:t>
            </a:r>
            <a:br>
              <a:rPr lang="en-GB" baseline="0" dirty="0"/>
            </a:br>
            <a:r>
              <a:rPr lang="en-GB" baseline="0" dirty="0"/>
              <a:t>week-end [2475], surprise [1815], </a:t>
            </a:r>
            <a:r>
              <a:rPr lang="en-GB" b="0" i="0" dirty="0" err="1">
                <a:solidFill>
                  <a:srgbClr val="222222"/>
                </a:solidFill>
                <a:effectLst/>
                <a:latin typeface="Georgia" panose="02040502050405020303" pitchFamily="18" charset="0"/>
              </a:rPr>
              <a:t>bœuf</a:t>
            </a:r>
            <a:r>
              <a:rPr lang="en-GB" b="0" i="0" dirty="0">
                <a:solidFill>
                  <a:srgbClr val="222222"/>
                </a:solidFill>
                <a:effectLst/>
                <a:latin typeface="Georgia" panose="02040502050405020303" pitchFamily="18" charset="0"/>
              </a:rPr>
              <a:t> [3914], </a:t>
            </a:r>
            <a:r>
              <a:rPr kumimoji="0" lang="en-US" sz="1200" i="0" u="none" strike="noStrike" kern="1200" cap="none" spc="0" normalizeH="0" baseline="0" noProof="0" dirty="0">
                <a:ln>
                  <a:noFill/>
                </a:ln>
                <a:solidFill>
                  <a:srgbClr val="115177"/>
                </a:solidFill>
                <a:effectLst/>
                <a:uLnTx/>
                <a:uFillTx/>
                <a:latin typeface="Century Gothic" panose="020F0302020204030204"/>
                <a:ea typeface="+mn-ea"/>
                <a:cs typeface="+mn-cs"/>
              </a:rPr>
              <a:t>magnifique [2136], sauce [&gt;5000], </a:t>
            </a:r>
            <a:r>
              <a:rPr kumimoji="0" lang="en-US" sz="1200" i="0" u="none" strike="noStrike" kern="1200" cap="none" spc="0" normalizeH="0" baseline="0" noProof="0" dirty="0" err="1">
                <a:ln>
                  <a:noFill/>
                </a:ln>
                <a:solidFill>
                  <a:srgbClr val="115177"/>
                </a:solidFill>
                <a:effectLst/>
                <a:uLnTx/>
                <a:uFillTx/>
                <a:latin typeface="Century Gothic" panose="020F0302020204030204"/>
                <a:ea typeface="+mn-ea"/>
                <a:cs typeface="+mn-cs"/>
              </a:rPr>
              <a:t>oignon</a:t>
            </a:r>
            <a:r>
              <a:rPr kumimoji="0" lang="en-US" sz="1200" i="0" u="none" strike="noStrike" kern="1200" cap="none" spc="0" normalizeH="0" baseline="0" noProof="0" dirty="0">
                <a:ln>
                  <a:noFill/>
                </a:ln>
                <a:solidFill>
                  <a:srgbClr val="115177"/>
                </a:solidFill>
                <a:effectLst/>
                <a:uLnTx/>
                <a:uFillTx/>
                <a:latin typeface="Century Gothic" panose="020F0302020204030204"/>
                <a:ea typeface="+mn-ea"/>
                <a:cs typeface="+mn-cs"/>
              </a:rPr>
              <a:t> [&gt;5000], olive [&gt;5000], </a:t>
            </a:r>
            <a:r>
              <a:rPr lang="en-US" sz="1200" dirty="0" err="1">
                <a:solidFill>
                  <a:srgbClr val="115177"/>
                </a:solidFill>
                <a:latin typeface="Century Gothic" panose="020F0302020204030204"/>
              </a:rPr>
              <a:t>dîner</a:t>
            </a:r>
            <a:r>
              <a:rPr lang="en-US" sz="1200" dirty="0">
                <a:solidFill>
                  <a:srgbClr val="115177"/>
                </a:solidFill>
                <a:latin typeface="Century Gothic" panose="020F0302020204030204"/>
              </a:rPr>
              <a:t> [2365], catastrophe [1832]</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GB" baseline="0" dirty="0"/>
              <a:t>prix [310], </a:t>
            </a:r>
            <a:r>
              <a:rPr kumimoji="0" lang="en-US" sz="1200" i="0" u="none" strike="noStrike" kern="1200" cap="none" spc="0" normalizeH="0" baseline="0" noProof="0" dirty="0">
                <a:ln>
                  <a:noFill/>
                </a:ln>
                <a:solidFill>
                  <a:srgbClr val="115177"/>
                </a:solidFill>
                <a:effectLst/>
                <a:uLnTx/>
                <a:uFillTx/>
                <a:latin typeface="Century Gothic" panose="020F0302020204030204"/>
                <a:ea typeface="+mn-ea"/>
                <a:cs typeface="+mn-cs"/>
              </a:rPr>
              <a:t>decider [165], </a:t>
            </a:r>
            <a:r>
              <a:rPr kumimoji="0" lang="en-US" sz="1200" i="0" u="none" strike="noStrike" kern="1200" cap="none" spc="0" normalizeH="0" baseline="0" noProof="0" dirty="0" err="1">
                <a:ln>
                  <a:noFill/>
                </a:ln>
                <a:solidFill>
                  <a:srgbClr val="115177"/>
                </a:solidFill>
                <a:effectLst/>
                <a:uLnTx/>
                <a:uFillTx/>
                <a:latin typeface="Century Gothic" panose="020F0302020204030204"/>
                <a:ea typeface="+mn-ea"/>
                <a:cs typeface="+mn-cs"/>
              </a:rPr>
              <a:t>cuisiner</a:t>
            </a:r>
            <a:r>
              <a:rPr kumimoji="0" lang="en-US" sz="1200" i="0" u="none" strike="noStrike" kern="1200" cap="none" spc="0" normalizeH="0" baseline="0" noProof="0" dirty="0">
                <a:ln>
                  <a:noFill/>
                </a:ln>
                <a:solidFill>
                  <a:srgbClr val="115177"/>
                </a:solidFill>
                <a:effectLst/>
                <a:uLnTx/>
                <a:uFillTx/>
                <a:latin typeface="Century Gothic" panose="020F0302020204030204"/>
                <a:ea typeface="+mn-ea"/>
                <a:cs typeface="+mn-cs"/>
              </a:rPr>
              <a:t> [&gt;5000], après [82], tout [24], </a:t>
            </a:r>
            <a:r>
              <a:rPr kumimoji="0" lang="en-US" sz="1200" i="0" u="none" strike="noStrike" kern="1200" cap="none" spc="0" normalizeH="0" baseline="0" noProof="0" dirty="0" err="1">
                <a:ln>
                  <a:noFill/>
                </a:ln>
                <a:solidFill>
                  <a:srgbClr val="115177"/>
                </a:solidFill>
                <a:effectLst/>
                <a:uLnTx/>
                <a:uFillTx/>
                <a:latin typeface="Century Gothic" panose="020F0302020204030204"/>
                <a:ea typeface="+mn-ea"/>
                <a:cs typeface="+mn-cs"/>
              </a:rPr>
              <a:t>riz</a:t>
            </a:r>
            <a:r>
              <a:rPr kumimoji="0" lang="en-US" sz="1200" i="0" u="none" strike="noStrike" kern="1200" cap="none" spc="0" normalizeH="0" baseline="0" noProof="0" dirty="0">
                <a:ln>
                  <a:noFill/>
                </a:ln>
                <a:solidFill>
                  <a:srgbClr val="115177"/>
                </a:solidFill>
                <a:effectLst/>
                <a:uLnTx/>
                <a:uFillTx/>
                <a:latin typeface="Century Gothic" panose="020F0302020204030204"/>
                <a:ea typeface="+mn-ea"/>
                <a:cs typeface="+mn-cs"/>
              </a:rPr>
              <a:t> [&gt;5000], </a:t>
            </a:r>
            <a:r>
              <a:rPr kumimoji="0" lang="en-US" sz="1200" i="0" u="none" strike="noStrike" kern="1200" cap="none" spc="0" normalizeH="0" baseline="0" noProof="0" dirty="0" err="1">
                <a:ln>
                  <a:noFill/>
                </a:ln>
                <a:solidFill>
                  <a:srgbClr val="115177"/>
                </a:solidFill>
                <a:effectLst/>
                <a:uLnTx/>
                <a:uFillTx/>
                <a:latin typeface="Century Gothic" panose="020F0302020204030204"/>
                <a:ea typeface="+mn-ea"/>
                <a:cs typeface="+mn-cs"/>
              </a:rPr>
              <a:t>huile</a:t>
            </a:r>
            <a:r>
              <a:rPr kumimoji="0" lang="en-US" sz="1200" i="0" u="none" strike="noStrike" kern="1200" cap="none" spc="0" normalizeH="0" baseline="0" noProof="0" dirty="0">
                <a:ln>
                  <a:noFill/>
                </a:ln>
                <a:solidFill>
                  <a:srgbClr val="115177"/>
                </a:solidFill>
                <a:effectLst/>
                <a:uLnTx/>
                <a:uFillTx/>
                <a:latin typeface="Century Gothic" panose="020F0302020204030204"/>
                <a:ea typeface="+mn-ea"/>
                <a:cs typeface="+mn-cs"/>
              </a:rPr>
              <a:t> [2340], </a:t>
            </a:r>
            <a:r>
              <a:rPr kumimoji="0" lang="en-US" sz="1200" i="0" u="none" strike="noStrike" kern="1200" cap="none" spc="0" normalizeH="0" baseline="0" noProof="0" dirty="0" err="1">
                <a:ln>
                  <a:noFill/>
                </a:ln>
                <a:solidFill>
                  <a:srgbClr val="115177"/>
                </a:solidFill>
                <a:effectLst/>
                <a:uLnTx/>
                <a:uFillTx/>
                <a:latin typeface="Century Gothic" panose="020F0302020204030204"/>
                <a:ea typeface="+mn-ea"/>
                <a:cs typeface="+mn-cs"/>
              </a:rPr>
              <a:t>boisson</a:t>
            </a:r>
            <a:r>
              <a:rPr kumimoji="0" lang="en-US" sz="1200" i="0" u="none" strike="noStrike" kern="1200" cap="none" spc="0" normalizeH="0" baseline="0" noProof="0" dirty="0">
                <a:ln>
                  <a:noFill/>
                </a:ln>
                <a:solidFill>
                  <a:srgbClr val="115177"/>
                </a:solidFill>
                <a:effectLst/>
                <a:uLnTx/>
                <a:uFillTx/>
                <a:latin typeface="Century Gothic" panose="020F0302020204030204"/>
                <a:ea typeface="+mn-ea"/>
                <a:cs typeface="+mn-cs"/>
              </a:rPr>
              <a:t> [3614]</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21074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Introducing </a:t>
            </a:r>
            <a:r>
              <a:rPr lang="en-US" b="0" i="0" dirty="0"/>
              <a:t>negation with partitive articles</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20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 </a:t>
            </a:r>
            <a:r>
              <a:rPr lang="en-US" b="0" dirty="0"/>
              <a:t>for 2 slides</a:t>
            </a:r>
            <a:endParaRPr lang="en-US" b="1" dirty="0"/>
          </a:p>
          <a:p>
            <a:endParaRPr lang="en-US" b="1" dirty="0"/>
          </a:p>
          <a:p>
            <a:r>
              <a:rPr lang="en-US" b="1" dirty="0"/>
              <a:t>Aim: </a:t>
            </a:r>
            <a:r>
              <a:rPr lang="en-US" b="0" dirty="0" err="1"/>
              <a:t>Practising</a:t>
            </a:r>
            <a:r>
              <a:rPr lang="en-US" b="0" dirty="0"/>
              <a:t> aural recognition of negation of partitive articles with </a:t>
            </a:r>
            <a:r>
              <a:rPr lang="en-US" b="0" i="1" dirty="0"/>
              <a:t>de.</a:t>
            </a:r>
            <a:endParaRPr lang="en-US" b="0" dirty="0"/>
          </a:p>
          <a:p>
            <a:endParaRPr lang="en-US" b="1" dirty="0"/>
          </a:p>
          <a:p>
            <a:r>
              <a:rPr lang="en-US" b="1" dirty="0"/>
              <a:t>Procedure:</a:t>
            </a:r>
          </a:p>
          <a:p>
            <a:r>
              <a:rPr lang="en-US" b="0" dirty="0"/>
              <a:t>1. Click the numbers to play the audio. The verb structures are obscured by beeps.</a:t>
            </a:r>
          </a:p>
          <a:p>
            <a:r>
              <a:rPr lang="en-US" b="0" dirty="0"/>
              <a:t>2. Students write 1-8 and a tick or cross for each item.</a:t>
            </a:r>
          </a:p>
          <a:p>
            <a:r>
              <a:rPr lang="en-US" b="0" dirty="0"/>
              <a:t>3. Click to reveal the answers.</a:t>
            </a:r>
          </a:p>
          <a:p>
            <a:r>
              <a:rPr lang="en-US" b="0" dirty="0"/>
              <a:t>4. The full audio (without beeps) is provided on the next slide.</a:t>
            </a:r>
          </a:p>
          <a:p>
            <a:endParaRPr lang="en-US" b="0" dirty="0"/>
          </a:p>
          <a:p>
            <a:r>
              <a:rPr lang="en-US" b="1" dirty="0"/>
              <a:t>Transcript:</a:t>
            </a:r>
          </a:p>
          <a:p>
            <a:pPr marL="228600" indent="-228600">
              <a:buFont typeface="+mj-lt"/>
              <a:buAutoNum type="arabicPeriod"/>
            </a:pPr>
            <a:r>
              <a:rPr lang="fr-FR" sz="1200" kern="1200" dirty="0">
                <a:solidFill>
                  <a:schemeClr val="tx1"/>
                </a:solidFill>
                <a:effectLst/>
                <a:latin typeface="+mn-lt"/>
                <a:ea typeface="+mn-ea"/>
                <a:cs typeface="+mn-cs"/>
              </a:rPr>
              <a:t>Mes parents […] de viande.</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Mon père […] du poisson.</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Ma mère […] du thé.</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Nous […] du pain.</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Élodie […] de fromage.</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Antoine […] de fruit.</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Je […] du lait.</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Sophie […] de glace.</a:t>
            </a:r>
            <a:endParaRPr lang="en-GB" sz="1200" kern="1200" dirty="0">
              <a:solidFill>
                <a:schemeClr val="tx1"/>
              </a:solidFill>
              <a:effectLst/>
              <a:latin typeface="+mn-lt"/>
              <a:ea typeface="+mn-ea"/>
              <a:cs typeface="+mn-cs"/>
            </a:endParaRP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particulier [381]</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35733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Procedure:</a:t>
            </a:r>
          </a:p>
          <a:p>
            <a:r>
              <a:rPr lang="en-US" b="0" dirty="0"/>
              <a:t>1. Click the numbers to play the full audio without beeps.</a:t>
            </a:r>
          </a:p>
          <a:p>
            <a:r>
              <a:rPr lang="en-US" b="0" dirty="0"/>
              <a:t>2. English translations can also be elicited.</a:t>
            </a:r>
          </a:p>
          <a:p>
            <a:endParaRPr lang="en-US" b="0" dirty="0"/>
          </a:p>
          <a:p>
            <a:r>
              <a:rPr lang="en-US" b="1" dirty="0"/>
              <a:t>Transcript:</a:t>
            </a:r>
          </a:p>
          <a:p>
            <a:pPr marL="228600" indent="-228600">
              <a:buFont typeface="+mj-lt"/>
              <a:buAutoNum type="arabicPeriod"/>
            </a:pPr>
            <a:r>
              <a:rPr lang="fr-FR" sz="1200" kern="1200" dirty="0">
                <a:solidFill>
                  <a:schemeClr val="tx1"/>
                </a:solidFill>
                <a:effectLst/>
                <a:latin typeface="+mn-lt"/>
                <a:ea typeface="+mn-ea"/>
                <a:cs typeface="+mn-cs"/>
              </a:rPr>
              <a:t>Mes parents ne mangent pas de viande.</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Mon père mange du poisson.</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Ma mère boit du thé.</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Nous mangeons du pain.</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Élodie ne mange pas de fromage.</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Antoine ne mange pas de fruit.</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Je bois du lait.</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Sophie ne mange pas de glace.</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43336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Written recognition of use of </a:t>
            </a:r>
            <a:r>
              <a:rPr lang="en-US" b="0" i="1" dirty="0"/>
              <a:t>de </a:t>
            </a:r>
            <a:r>
              <a:rPr lang="en-US" b="0" i="0" dirty="0"/>
              <a:t>to negate both indefinite and partitive articles in present and perfect tense.</a:t>
            </a:r>
            <a:endParaRPr lang="en-US" b="1" dirty="0"/>
          </a:p>
          <a:p>
            <a:endParaRPr lang="en-US" b="1" dirty="0"/>
          </a:p>
          <a:p>
            <a:r>
              <a:rPr lang="en-US" b="1" dirty="0"/>
              <a:t>Procedure:</a:t>
            </a:r>
          </a:p>
          <a:p>
            <a:r>
              <a:rPr lang="en-US" b="0" dirty="0"/>
              <a:t>1. Students write 1-9, read the sentence and decide, based on the article, whether it the action happened or not.</a:t>
            </a:r>
          </a:p>
          <a:p>
            <a:r>
              <a:rPr lang="en-US" b="0" dirty="0"/>
              <a:t>2. They indicate their answers by writing </a:t>
            </a:r>
            <a:r>
              <a:rPr lang="en-US" b="0" i="1" dirty="0" err="1"/>
              <a:t>oui</a:t>
            </a:r>
            <a:r>
              <a:rPr lang="en-US" b="0" i="1" dirty="0"/>
              <a:t>/non</a:t>
            </a:r>
            <a:r>
              <a:rPr lang="en-US" b="0" i="0" dirty="0"/>
              <a:t>, and adding, where required, ‘ne’ and ‘pas’ in the correct places.</a:t>
            </a:r>
            <a:endParaRPr lang="en-US" b="0" dirty="0"/>
          </a:p>
          <a:p>
            <a:r>
              <a:rPr lang="en-US" b="0" dirty="0"/>
              <a:t>3. Click to reveal answers.</a:t>
            </a:r>
          </a:p>
          <a:p>
            <a:r>
              <a:rPr lang="en-US" b="0" dirty="0"/>
              <a:t>4. Elicit oral translations.</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(near) cognates used (1 is the most frequent word in French): </a:t>
            </a:r>
            <a:br>
              <a:rPr lang="en-GB" baseline="0" dirty="0"/>
            </a:b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pique-</a:t>
            </a:r>
            <a:r>
              <a:rPr kumimoji="0" lang="en-US"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nique</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GB" baseline="0" dirty="0"/>
              <a:t>[&gt;5000], </a:t>
            </a:r>
            <a:r>
              <a:rPr lang="en-GB" sz="1800" b="0" i="0" u="none" strike="noStrike" dirty="0" err="1">
                <a:solidFill>
                  <a:srgbClr val="000000"/>
                </a:solidFill>
                <a:effectLst/>
                <a:latin typeface="Calibri" panose="020F0502020204030204" pitchFamily="34" charset="0"/>
              </a:rPr>
              <a:t>compliqué</a:t>
            </a:r>
            <a:r>
              <a:rPr lang="en-GB" dirty="0"/>
              <a:t> [3324], </a:t>
            </a:r>
            <a:r>
              <a:rPr lang="en-US" sz="1200" dirty="0">
                <a:solidFill>
                  <a:srgbClr val="4472C4">
                    <a:lumMod val="50000"/>
                  </a:srgbClr>
                </a:solidFill>
                <a:latin typeface="+mn-lt"/>
              </a:rPr>
              <a:t>sandwich [&gt;5000], couscous [&gt;5000], jus [&gt;5000], orange [3912], pizza [&gt;5000]</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8690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7 minutes</a:t>
            </a:r>
          </a:p>
          <a:p>
            <a:endParaRPr lang="en-US" b="1" dirty="0"/>
          </a:p>
          <a:p>
            <a:r>
              <a:rPr lang="en-US" b="1" dirty="0"/>
              <a:t>Aim: </a:t>
            </a:r>
            <a:r>
              <a:rPr lang="en-US" b="0" dirty="0"/>
              <a:t>Aural recognition of indefinite, partitive and negative articles, </a:t>
            </a:r>
            <a:r>
              <a:rPr lang="en-US" b="0" i="0" dirty="0"/>
              <a:t>and connecting these with appropriate vocabulary items.</a:t>
            </a:r>
            <a:endParaRPr lang="en-US" b="1" dirty="0"/>
          </a:p>
          <a:p>
            <a:endParaRPr lang="en-US" b="1" dirty="0"/>
          </a:p>
          <a:p>
            <a:r>
              <a:rPr lang="en-US" b="1" dirty="0"/>
              <a:t>Procedure:</a:t>
            </a:r>
          </a:p>
          <a:p>
            <a:r>
              <a:rPr lang="en-US" b="0" dirty="0"/>
              <a:t>1. Students take it in turns to read the beginning of a sentence. In the affirmative sentences, student should use the article they think is correct in place of the question mark. In the negative sentences, it is up to the listener to decide which article must follow ‘ne’.</a:t>
            </a:r>
          </a:p>
          <a:p>
            <a:r>
              <a:rPr lang="en-US" b="0" dirty="0"/>
              <a:t>2. The listening partner completes the sentence with an appropriate noun, based on the presence of an indefinite, partitive or negative article. Note that in the negative, either answer is possible – you may wish to inform students of this possibility before beginning the exercise.</a:t>
            </a:r>
          </a:p>
          <a:p>
            <a:r>
              <a:rPr lang="en-US" b="0" dirty="0"/>
              <a:t>3. Answers revealed on clicks (left-hand column answers appear first).</a:t>
            </a:r>
          </a:p>
          <a:p>
            <a:r>
              <a:rPr lang="en-US" b="0" dirty="0"/>
              <a:t>4. Elicit from students the article that is would be needed to create sentences with the unused items.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63932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86983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b="1" baseline="0" dirty="0" err="1"/>
              <a:t>i</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b="1" baseline="0" dirty="0" err="1"/>
              <a:t>i</a:t>
            </a:r>
            <a:r>
              <a:rPr lang="en-GB" b="1" baseline="0" dirty="0"/>
              <a:t>] </a:t>
            </a:r>
            <a:r>
              <a:rPr lang="en-GB" baseline="0" dirty="0"/>
              <a:t>and then the </a:t>
            </a:r>
            <a:r>
              <a:rPr lang="en-GB" b="1" baseline="0" dirty="0"/>
              <a:t>source</a:t>
            </a:r>
            <a:r>
              <a:rPr lang="en-GB" baseline="0" dirty="0"/>
              <a:t> word again ‘</a:t>
            </a:r>
            <a:r>
              <a:rPr lang="en-GB" b="1" baseline="0" dirty="0"/>
              <a:t>midi</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midi </a:t>
            </a:r>
            <a:r>
              <a:rPr lang="en-GB" baseline="0" dirty="0"/>
              <a:t>[2483]; </a:t>
            </a:r>
            <a:r>
              <a:rPr lang="en-GB" b="1" baseline="0" dirty="0"/>
              <a:t>petit</a:t>
            </a:r>
            <a:r>
              <a:rPr lang="en-GB" baseline="0" dirty="0"/>
              <a:t> [138]; </a:t>
            </a:r>
            <a:r>
              <a:rPr lang="en-GB" b="1" baseline="0" dirty="0"/>
              <a:t>lit </a:t>
            </a:r>
            <a:r>
              <a:rPr lang="en-GB" b="0" baseline="0" dirty="0"/>
              <a:t>[1837]</a:t>
            </a:r>
            <a:r>
              <a:rPr lang="en-GB" baseline="0" dirty="0"/>
              <a:t> </a:t>
            </a:r>
            <a:r>
              <a:rPr lang="en-GB" b="1" baseline="0" dirty="0" err="1"/>
              <a:t>ici</a:t>
            </a:r>
            <a:r>
              <a:rPr lang="en-GB" baseline="0" dirty="0"/>
              <a:t> [167]; </a:t>
            </a:r>
            <a:r>
              <a:rPr lang="en-GB" b="1" baseline="0" dirty="0" err="1"/>
              <a:t>il</a:t>
            </a:r>
            <a:r>
              <a:rPr lang="en-GB" baseline="0" dirty="0"/>
              <a:t>[13]; </a:t>
            </a:r>
            <a:r>
              <a:rPr lang="en-GB" b="1" baseline="0" dirty="0"/>
              <a:t>qui</a:t>
            </a:r>
            <a:r>
              <a:rPr lang="en-GB" baseline="0" dirty="0"/>
              <a:t> [14].</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835211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latin typeface="+mn-lt"/>
              </a:rPr>
              <a:t>Learning outcomes (lesson 1):</a:t>
            </a:r>
            <a:endParaRPr lang="en-GB" b="0" dirty="0">
              <a:latin typeface="+mn-lt"/>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latin typeface="+mn-lt"/>
              </a:rPr>
              <a:t>Consolidation of SSC [-ill-, -</a:t>
            </a:r>
            <a:r>
              <a:rPr lang="en-GB" b="0" dirty="0" err="1">
                <a:latin typeface="+mn-lt"/>
              </a:rPr>
              <a:t>ille</a:t>
            </a:r>
            <a:r>
              <a:rPr lang="en-GB" b="0" dirty="0">
                <a:latin typeface="+mn-lt"/>
              </a:rPr>
              <a:t>], [</a:t>
            </a:r>
            <a:r>
              <a:rPr lang="en-GB" b="0" dirty="0" err="1">
                <a:latin typeface="+mn-lt"/>
              </a:rPr>
              <a:t>i</a:t>
            </a:r>
            <a:r>
              <a:rPr lang="en-GB" b="0" dirty="0">
                <a:latin typeface="+mn-lt"/>
              </a:rPr>
              <a:t>] revisited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latin typeface="+mn-lt"/>
              </a:rPr>
              <a:t>Consolidation of partitive</a:t>
            </a:r>
            <a:r>
              <a:rPr lang="en-GB" b="0" baseline="0" dirty="0">
                <a:latin typeface="+mn-lt"/>
              </a:rPr>
              <a:t> articles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baseline="0" dirty="0">
                <a:solidFill>
                  <a:prstClr val="white"/>
                </a:solidFill>
                <a:latin typeface="+mn-lt"/>
                <a:cs typeface="Calibri" panose="020F0502020204030204" pitchFamily="34" charset="0"/>
              </a:rPr>
              <a:t>Introduction of specified quantities with partitive articles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baseline="0" dirty="0">
                <a:solidFill>
                  <a:prstClr val="white"/>
                </a:solidFill>
                <a:latin typeface="+mn-lt"/>
                <a:cs typeface="Calibri" panose="020F0502020204030204" pitchFamily="34" charset="0"/>
              </a:rPr>
              <a:t>Introduction of unspecified quantities with partitive articles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latin typeface="+mn-lt"/>
              </a:rPr>
            </a:br>
            <a:r>
              <a:rPr lang="en-GB" b="1" dirty="0">
                <a:latin typeface="+mn-lt"/>
              </a:rPr>
              <a:t>Word frequency </a:t>
            </a:r>
            <a:r>
              <a:rPr lang="en-GB" b="1" baseline="0" dirty="0">
                <a:latin typeface="+mn-lt"/>
              </a:rPr>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8.2.1.1 (introduce) </a:t>
            </a:r>
            <a:r>
              <a:rPr lang="fr-FR" dirty="0">
                <a:solidFill>
                  <a:srgbClr val="000000"/>
                </a:solidFill>
                <a:latin typeface="+mn-lt"/>
              </a:rPr>
              <a:t>boire [1879], bois [1879], boit [1879], gagner</a:t>
            </a:r>
            <a:r>
              <a:rPr lang="fr-FR" baseline="30000" dirty="0">
                <a:solidFill>
                  <a:srgbClr val="000000"/>
                </a:solidFill>
                <a:latin typeface="+mn-lt"/>
              </a:rPr>
              <a:t>2</a:t>
            </a:r>
            <a:r>
              <a:rPr lang="fr-FR" dirty="0">
                <a:solidFill>
                  <a:srgbClr val="000000"/>
                </a:solidFill>
                <a:latin typeface="+mn-lt"/>
              </a:rPr>
              <a:t> [258], argent [472], chance [438], lait [2507], café</a:t>
            </a:r>
            <a:r>
              <a:rPr lang="fr-FR" baseline="30000" dirty="0">
                <a:solidFill>
                  <a:srgbClr val="000000"/>
                </a:solidFill>
                <a:latin typeface="+mn-lt"/>
              </a:rPr>
              <a:t>2</a:t>
            </a:r>
            <a:r>
              <a:rPr lang="fr-FR" dirty="0">
                <a:solidFill>
                  <a:srgbClr val="000000"/>
                </a:solidFill>
                <a:latin typeface="+mn-lt"/>
              </a:rPr>
              <a:t> [1886], thé [3517], viande [2625], peu [91], verre [2174], beaucoup [150]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8.1.2.5 (revisit)</a:t>
            </a:r>
            <a:r>
              <a:rPr lang="en-GB" sz="1200" b="1"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gérer [1354], espace [870], goût [1829], langue</a:t>
            </a:r>
            <a:r>
              <a:rPr lang="fr-FR" sz="1200" b="0" i="0" u="none" strike="noStrike" kern="1200" cap="none" baseline="30000" dirty="0">
                <a:solidFill>
                  <a:schemeClr val="tx1"/>
                </a:solidFill>
                <a:effectLst/>
                <a:latin typeface="+mn-lt"/>
                <a:ea typeface="Calibri"/>
                <a:cs typeface="Calibri"/>
                <a:sym typeface="Calibri"/>
              </a:rPr>
              <a:t>2</a:t>
            </a:r>
            <a:r>
              <a:rPr lang="fr-FR" sz="1200" b="0" i="0" u="none" strike="noStrike" kern="1200" cap="none" dirty="0">
                <a:solidFill>
                  <a:schemeClr val="tx1"/>
                </a:solidFill>
                <a:effectLst/>
                <a:latin typeface="+mn-lt"/>
                <a:ea typeface="Calibri"/>
                <a:cs typeface="Calibri"/>
                <a:sym typeface="Calibri"/>
              </a:rPr>
              <a:t>, [712], plat [2167], recette [1709], repas [2948] d'abord [326], puis [230], par [21], puisque [528], Noël [&gt;5000], réveillon [&gt;5000]</a:t>
            </a:r>
            <a:r>
              <a:rPr lang="en-GB" dirty="0">
                <a:latin typeface="+mn-l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8.1.1.4 </a:t>
            </a:r>
            <a:r>
              <a:rPr lang="en-GB" sz="1200" b="1" i="0" u="none" strike="noStrike" kern="1200" cap="none" dirty="0">
                <a:solidFill>
                  <a:schemeClr val="tx1"/>
                </a:solidFill>
                <a:effectLst/>
                <a:latin typeface="+mn-lt"/>
                <a:ea typeface="Calibri"/>
                <a:cs typeface="Calibri"/>
                <a:sym typeface="Calibri"/>
              </a:rPr>
              <a:t>(revisit)</a:t>
            </a:r>
            <a:r>
              <a:rPr lang="en-GB" sz="1200" b="0"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célébrer [2170], préférer [597], on</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dirty="0">
                <a:solidFill>
                  <a:schemeClr val="tx1"/>
                </a:solidFill>
                <a:effectLst/>
                <a:latin typeface="+mn-lt"/>
                <a:ea typeface="Calibri"/>
                <a:cs typeface="Calibri"/>
                <a:sym typeface="Calibri"/>
              </a:rPr>
              <a:t> [29], date [660], juin [931], mars [868], mai [943], tradition [1371], avril [1022], événement [573], février [1136], janvier [939], premier [56], première [56], quatorze [1472], quinze [3359], seize [3285], trente [1646], treize [3245], vingt [1273]</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kern="1200" cap="none" dirty="0">
                <a:solidFill>
                  <a:schemeClr val="tx1"/>
                </a:solidFill>
                <a:effectLst/>
                <a:latin typeface="+mn-lt"/>
                <a:ea typeface="Calibri"/>
                <a:cs typeface="Calibri"/>
                <a:sym typeface="Calibri"/>
              </a:rPr>
              <a:t>construction </a:t>
            </a:r>
            <a:r>
              <a:rPr lang="fr-FR" sz="1200" b="0" i="0" u="none" strike="noStrike" kern="1200" cap="none" dirty="0" err="1">
                <a:solidFill>
                  <a:schemeClr val="tx1"/>
                </a:solidFill>
                <a:effectLst/>
                <a:latin typeface="+mn-lt"/>
                <a:ea typeface="Calibri"/>
                <a:cs typeface="Calibri"/>
                <a:sym typeface="Calibri"/>
              </a:rPr>
              <a:t>rule</a:t>
            </a:r>
            <a:r>
              <a:rPr lang="fr-FR" sz="1200" b="0" i="0" u="none" strike="noStrike" kern="1200" cap="none" dirty="0">
                <a:solidFill>
                  <a:schemeClr val="tx1"/>
                </a:solidFill>
                <a:effectLst/>
                <a:latin typeface="+mn-lt"/>
                <a:ea typeface="Calibri"/>
                <a:cs typeface="Calibri"/>
                <a:sym typeface="Calibri"/>
              </a:rPr>
              <a:t> for </a:t>
            </a:r>
            <a:r>
              <a:rPr lang="fr-FR" sz="1200" b="0" i="0" u="none" strike="noStrike" kern="1200" cap="none" dirty="0" err="1">
                <a:solidFill>
                  <a:schemeClr val="tx1"/>
                </a:solidFill>
                <a:effectLst/>
                <a:latin typeface="+mn-lt"/>
                <a:ea typeface="Calibri"/>
                <a:cs typeface="Calibri"/>
                <a:sym typeface="Calibri"/>
              </a:rPr>
              <a:t>numbers</a:t>
            </a:r>
            <a:r>
              <a:rPr lang="fr-FR" sz="1200" b="0" i="0" u="none" strike="noStrike" kern="1200" cap="none" dirty="0">
                <a:solidFill>
                  <a:schemeClr val="tx1"/>
                </a:solidFill>
                <a:effectLst/>
                <a:latin typeface="+mn-lt"/>
                <a:ea typeface="Calibri"/>
                <a:cs typeface="Calibri"/>
                <a:sym typeface="Calibri"/>
              </a:rPr>
              <a:t> 13-31</a:t>
            </a:r>
            <a:endParaRPr lang="en-GB"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74373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To introduce spelling rules governing the pronunciation </a:t>
            </a:r>
            <a:r>
              <a:rPr lang="en-US" b="0" baseline="0" dirty="0"/>
              <a:t>of ‘ll’ and cross-linguistic comparison with English.</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 </a:t>
            </a:r>
            <a:r>
              <a:rPr lang="en-US" b="0" baseline="0" dirty="0"/>
              <a:t>for 3 slides</a:t>
            </a:r>
          </a:p>
          <a:p>
            <a:endParaRPr lang="en-US" b="1" dirty="0"/>
          </a:p>
          <a:p>
            <a:r>
              <a:rPr lang="en-US" b="1" dirty="0"/>
              <a:t>Aim: </a:t>
            </a:r>
            <a:r>
              <a:rPr lang="en-US" b="0" dirty="0"/>
              <a:t>Oral </a:t>
            </a:r>
            <a:r>
              <a:rPr lang="en-US" b="0" baseline="0" dirty="0"/>
              <a:t>production (speaking) practice with the ‘ll’ sound after various vowels</a:t>
            </a:r>
            <a:endParaRPr lang="en-US" b="0" dirty="0"/>
          </a:p>
          <a:p>
            <a:endParaRPr lang="en-US" b="1" dirty="0"/>
          </a:p>
          <a:p>
            <a:r>
              <a:rPr lang="en-US" b="1" dirty="0"/>
              <a:t>Procedure:</a:t>
            </a:r>
          </a:p>
          <a:p>
            <a:r>
              <a:rPr lang="en-US" b="0" dirty="0"/>
              <a:t>1. Click to start the timer.</a:t>
            </a:r>
          </a:p>
          <a:p>
            <a:r>
              <a:rPr lang="en-US" b="0" dirty="0"/>
              <a:t>2. Students</a:t>
            </a:r>
            <a:r>
              <a:rPr lang="en-US" b="0" baseline="0" dirty="0"/>
              <a:t> have one minute to try to say all the words correctly to a partner.</a:t>
            </a:r>
          </a:p>
          <a:p>
            <a:r>
              <a:rPr lang="en-US" b="0" baseline="0" dirty="0"/>
              <a:t>3. If the LL sound is pronounced incorrectly, the listening students stops the speaker and has them pronounce the word correctly three times before moving on (any pronunciation errors noticed in other parts of the word should not be </a:t>
            </a:r>
            <a:r>
              <a:rPr lang="en-US" b="0" baseline="0" dirty="0" err="1"/>
              <a:t>penalised</a:t>
            </a:r>
            <a:r>
              <a:rPr lang="en-US" b="0" baseline="0" dirty="0"/>
              <a:t>, but noted by the listener and given as feedback once the timer stops.</a:t>
            </a:r>
            <a:endParaRPr lang="en-US" b="0" dirty="0"/>
          </a:p>
          <a:p>
            <a:r>
              <a:rPr lang="en-US" b="0" dirty="0"/>
              <a:t>4. The student who pronounces the most words correctly in 30 seconds is the winner.</a:t>
            </a:r>
            <a:endParaRPr lang="en-US" b="0" baseline="0" dirty="0"/>
          </a:p>
          <a:p>
            <a:r>
              <a:rPr lang="en-US" b="0" baseline="0" dirty="0"/>
              <a:t>5. Move on to the following slides to repeat the task in fewer seconds, helping </a:t>
            </a:r>
            <a:r>
              <a:rPr lang="en-US" b="0" baseline="0" dirty="0" err="1"/>
              <a:t>automisation</a:t>
            </a:r>
            <a:r>
              <a:rPr lang="en-US" b="0" baseline="0" dirty="0"/>
              <a:t>.</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a:t>dollar [432], </a:t>
            </a:r>
            <a:r>
              <a:rPr lang="en-GB" baseline="0" dirty="0" err="1"/>
              <a:t>collègue</a:t>
            </a:r>
            <a:r>
              <a:rPr lang="en-GB" baseline="0" dirty="0"/>
              <a:t> [1099], </a:t>
            </a:r>
            <a:r>
              <a:rPr lang="en-GB" baseline="0" dirty="0" err="1"/>
              <a:t>collectif</a:t>
            </a:r>
            <a:r>
              <a:rPr lang="en-GB" baseline="0" dirty="0"/>
              <a:t> [1224], salle [812], installer [821], </a:t>
            </a:r>
            <a:r>
              <a:rPr kumimoji="0" lang="fr-FR" sz="1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actuellement</a:t>
            </a:r>
            <a:r>
              <a:rPr lang="en-GB" baseline="0" dirty="0"/>
              <a:t> [728], </a:t>
            </a:r>
            <a:r>
              <a:rPr lang="en-GB" baseline="0" dirty="0" err="1"/>
              <a:t>vallée</a:t>
            </a:r>
            <a:r>
              <a:rPr lang="en-GB" baseline="0" dirty="0"/>
              <a:t> [2856], </a:t>
            </a:r>
            <a:r>
              <a:rPr lang="en-GB" baseline="0" dirty="0" err="1"/>
              <a:t>folle</a:t>
            </a:r>
            <a:r>
              <a:rPr lang="en-GB" baseline="0" dirty="0"/>
              <a:t> [</a:t>
            </a:r>
            <a:r>
              <a:rPr lang="en-GB" baseline="0" dirty="0" err="1"/>
              <a:t>fou</a:t>
            </a:r>
            <a:r>
              <a:rPr lang="en-GB" baseline="0" dirty="0"/>
              <a:t> 1357], </a:t>
            </a:r>
            <a:r>
              <a:rPr lang="en-GB" baseline="0" dirty="0" err="1"/>
              <a:t>syllabe</a:t>
            </a:r>
            <a:r>
              <a:rPr lang="en-GB" baseline="0" dirty="0"/>
              <a:t> [&gt;5000], </a:t>
            </a:r>
            <a:r>
              <a:rPr lang="en-GB" baseline="0" dirty="0" err="1"/>
              <a:t>elle</a:t>
            </a:r>
            <a:r>
              <a:rPr lang="en-GB" baseline="0" dirty="0"/>
              <a:t> [38],</a:t>
            </a:r>
            <a:r>
              <a:rPr lang="en-GB" i="0" baseline="0" dirty="0"/>
              <a:t> </a:t>
            </a:r>
            <a:r>
              <a:rPr lang="en-GB" b="0" i="0" dirty="0" err="1">
                <a:solidFill>
                  <a:srgbClr val="000000"/>
                </a:solidFill>
                <a:effectLst/>
                <a:latin typeface="Noto Serif"/>
              </a:rPr>
              <a:t>cédille</a:t>
            </a:r>
            <a:r>
              <a:rPr lang="en-GB" b="0" i="0" dirty="0">
                <a:solidFill>
                  <a:srgbClr val="000000"/>
                </a:solidFill>
                <a:effectLst/>
                <a:latin typeface="Noto Serif"/>
              </a:rPr>
              <a:t> </a:t>
            </a:r>
            <a:r>
              <a:rPr lang="en-GB" baseline="0" dirty="0"/>
              <a:t>[&gt;5000], </a:t>
            </a:r>
            <a:r>
              <a:rPr lang="en-GB" baseline="0" dirty="0" err="1"/>
              <a:t>tellement</a:t>
            </a:r>
            <a:r>
              <a:rPr lang="en-GB" baseline="0" dirty="0"/>
              <a:t> [869], excellent [1225], </a:t>
            </a:r>
            <a:r>
              <a:rPr kumimoji="0" lang="fr-FR" sz="1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vanille</a:t>
            </a:r>
            <a:r>
              <a:rPr kumimoji="0" lang="en-US" sz="1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[&gt;5000], la Bastille [n/a], cheville [&gt;5000], pull [&gt;5000], </a:t>
            </a:r>
            <a:r>
              <a:rPr kumimoji="0" lang="en-US" sz="1200" b="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balle</a:t>
            </a:r>
            <a:r>
              <a:rPr kumimoji="0" lang="en-US" sz="1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[2311], Lille [n/a], million [307]</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69071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Century Gothic" panose="020B0502020202020204" pitchFamily="34" charset="0"/>
                <a:ea typeface="+mn-ea"/>
                <a:cs typeface="+mn-cs"/>
              </a:rPr>
              <a:t>As previous with 15 fewer seconds on the timer.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90816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Century Gothic" panose="020B0502020202020204" pitchFamily="34" charset="0"/>
                <a:ea typeface="+mn-ea"/>
                <a:cs typeface="+mn-cs"/>
              </a:rPr>
              <a:t>As previous with 15 fewer seconds on the timer still.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91230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2 minutes </a:t>
            </a:r>
            <a:r>
              <a:rPr lang="en-US" b="0" dirty="0"/>
              <a:t>for two slides</a:t>
            </a:r>
            <a:br>
              <a:rPr lang="en-US" dirty="0"/>
            </a:br>
            <a:br>
              <a:rPr lang="en-US" dirty="0"/>
            </a:br>
            <a:r>
              <a:rPr lang="en-US" b="1" dirty="0"/>
              <a:t>Aim</a:t>
            </a:r>
            <a:r>
              <a:rPr lang="en-US" dirty="0"/>
              <a:t>: Oral recall of three words within a given time. This is slide 1/2.</a:t>
            </a:r>
          </a:p>
          <a:p>
            <a:endParaRPr lang="en-US" dirty="0"/>
          </a:p>
          <a:p>
            <a:r>
              <a:rPr lang="en-US" b="1" dirty="0"/>
              <a:t>Procedure:</a:t>
            </a:r>
          </a:p>
          <a:p>
            <a:pPr marL="0" indent="0">
              <a:buFont typeface="+mj-lt"/>
              <a:buNone/>
            </a:pPr>
            <a:r>
              <a:rPr lang="en-US" dirty="0"/>
              <a:t>1. Say all three words before three seconds elapse.</a:t>
            </a:r>
          </a:p>
          <a:p>
            <a:pPr marL="0" indent="0">
              <a:buFont typeface="+mj-lt"/>
              <a:buNone/>
            </a:pPr>
            <a:r>
              <a:rPr lang="en-US" dirty="0"/>
              <a:t>2. Click to reveal answers.</a:t>
            </a:r>
          </a:p>
          <a:p>
            <a:pPr marL="0" indent="0">
              <a:buFont typeface="+mj-lt"/>
              <a:buNone/>
            </a:pPr>
            <a:r>
              <a:rPr lang="en-US" dirty="0"/>
              <a:t>3. Repeat if additional practice needed.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13641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slide 2/2.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67945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mn-lt"/>
              </a:rPr>
              <a:t>Timing: 5 minutes</a:t>
            </a:r>
          </a:p>
          <a:p>
            <a:endParaRPr lang="en-US" b="1" dirty="0">
              <a:latin typeface="+mn-lt"/>
            </a:endParaRPr>
          </a:p>
          <a:p>
            <a:r>
              <a:rPr lang="en-US" b="1" dirty="0">
                <a:latin typeface="+mn-lt"/>
              </a:rPr>
              <a:t>Aim: </a:t>
            </a:r>
            <a:r>
              <a:rPr lang="en-US" b="0" dirty="0">
                <a:latin typeface="+mn-lt"/>
              </a:rPr>
              <a:t>Written recall of this week’s new vocabulary.</a:t>
            </a:r>
          </a:p>
          <a:p>
            <a:endParaRPr lang="en-US" b="1" dirty="0">
              <a:latin typeface="+mn-lt"/>
            </a:endParaRPr>
          </a:p>
          <a:p>
            <a:r>
              <a:rPr lang="en-US" b="1" dirty="0">
                <a:latin typeface="+mn-lt"/>
              </a:rPr>
              <a:t>Procedure:</a:t>
            </a:r>
          </a:p>
          <a:p>
            <a:pPr marL="228600" indent="-228600">
              <a:buAutoNum type="arabicPeriod"/>
            </a:pPr>
            <a:r>
              <a:rPr lang="en-US" b="0" dirty="0">
                <a:latin typeface="+mn-lt"/>
              </a:rPr>
              <a:t>Students fill</a:t>
            </a:r>
            <a:r>
              <a:rPr lang="en-US" b="0" baseline="0" dirty="0">
                <a:latin typeface="+mn-lt"/>
              </a:rPr>
              <a:t> the gaps using the images or words provided. </a:t>
            </a:r>
            <a:r>
              <a:rPr lang="en-US" b="1" baseline="0" dirty="0">
                <a:latin typeface="+mn-lt"/>
              </a:rPr>
              <a:t>NB</a:t>
            </a:r>
            <a:r>
              <a:rPr lang="en-US" b="0" baseline="0" dirty="0">
                <a:latin typeface="+mn-lt"/>
              </a:rPr>
              <a:t> due to the use of partitives in the surrounding text, students are not asked to provide the noun articles here (they are, however, asked to recall these in the speaking exercise on the previous slide).</a:t>
            </a:r>
          </a:p>
          <a:p>
            <a:pPr marL="228600" indent="-228600">
              <a:buAutoNum type="arabicPeriod"/>
            </a:pPr>
            <a:r>
              <a:rPr lang="en-US" b="0" baseline="0" dirty="0">
                <a:latin typeface="+mn-lt"/>
              </a:rPr>
              <a:t>Answers revealed on clicks.</a:t>
            </a:r>
            <a:endParaRPr lang="en-US" b="0" dirty="0">
              <a:latin typeface="+mn-lt"/>
            </a:endParaRPr>
          </a:p>
        </p:txBody>
      </p:sp>
      <p:sp>
        <p:nvSpPr>
          <p:cNvPr id="4" name="Slide Number Placeholder 3"/>
          <p:cNvSpPr>
            <a:spLocks noGrp="1"/>
          </p:cNvSpPr>
          <p:nvPr>
            <p:ph type="sldNum" sz="quarter" idx="5"/>
          </p:nvPr>
        </p:nvSpPr>
        <p:spPr/>
        <p:txBody>
          <a:bodyPr/>
          <a:lstStyle/>
          <a:p>
            <a:pPr>
              <a:defRPr/>
            </a:pPr>
            <a:fld id="{051212F4-EB5A-464B-92EC-DACFCB1CC2CD}" type="slidenum">
              <a:rPr lang="en-GB" smtClean="0">
                <a:solidFill>
                  <a:prstClr val="black"/>
                </a:solidFill>
              </a:rPr>
              <a:pPr>
                <a:defRPr/>
              </a:pPr>
              <a:t>37</a:t>
            </a:fld>
            <a:endParaRPr lang="en-GB">
              <a:solidFill>
                <a:prstClr val="black"/>
              </a:solidFill>
            </a:endParaRPr>
          </a:p>
        </p:txBody>
      </p:sp>
    </p:spTree>
    <p:extLst>
      <p:ext uri="{BB962C8B-B14F-4D97-AF65-F5344CB8AC3E}">
        <p14:creationId xmlns:p14="http://schemas.microsoft.com/office/powerpoint/2010/main" val="17152197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Written recognition of revisited vocabulary in an activity which strengthens semantic associations between words.</a:t>
            </a:r>
            <a:endParaRPr lang="en-US" b="1" dirty="0"/>
          </a:p>
          <a:p>
            <a:endParaRPr lang="en-US" b="1" dirty="0"/>
          </a:p>
          <a:p>
            <a:r>
              <a:rPr lang="en-US" b="1" dirty="0"/>
              <a:t>Procedure:</a:t>
            </a:r>
          </a:p>
          <a:p>
            <a:pPr marL="228600" indent="-228600">
              <a:buAutoNum type="arabicPeriod"/>
            </a:pPr>
            <a:r>
              <a:rPr lang="en-US" b="0" dirty="0"/>
              <a:t>Students select the word they think best goes together with the word in bold and write 1b etc..</a:t>
            </a:r>
          </a:p>
          <a:p>
            <a:pPr marL="228600" indent="-228600">
              <a:buAutoNum type="arabicPeriod"/>
            </a:pPr>
            <a:r>
              <a:rPr lang="en-US" b="0" dirty="0"/>
              <a:t>Answers revealed on clicks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mn-lt"/>
              </a:rPr>
              <a:t>Timing: 2 minutes</a:t>
            </a:r>
          </a:p>
          <a:p>
            <a:endParaRPr lang="en-US" b="1" dirty="0">
              <a:latin typeface="+mn-lt"/>
            </a:endParaRPr>
          </a:p>
          <a:p>
            <a:r>
              <a:rPr lang="en-US" b="1" dirty="0">
                <a:latin typeface="+mn-lt"/>
              </a:rPr>
              <a:t>Aim: </a:t>
            </a:r>
            <a:r>
              <a:rPr lang="en-US" b="0" dirty="0">
                <a:latin typeface="+mn-lt"/>
              </a:rPr>
              <a:t>Introducing expressions of quantity with uncountable nouns</a:t>
            </a:r>
          </a:p>
        </p:txBody>
      </p:sp>
      <p:sp>
        <p:nvSpPr>
          <p:cNvPr id="4" name="Slide Number Placeholder 3"/>
          <p:cNvSpPr>
            <a:spLocks noGrp="1"/>
          </p:cNvSpPr>
          <p:nvPr>
            <p:ph type="sldNum" sz="quarter" idx="5"/>
          </p:nvPr>
        </p:nvSpPr>
        <p:spPr/>
        <p:txBody>
          <a:bodyPr/>
          <a:lstStyle/>
          <a:p>
            <a:pPr>
              <a:defRPr/>
            </a:pPr>
            <a:fld id="{051212F4-EB5A-464B-92EC-DACFCB1CC2CD}" type="slidenum">
              <a:rPr lang="en-GB" smtClean="0">
                <a:solidFill>
                  <a:prstClr val="black"/>
                </a:solidFill>
              </a:rPr>
              <a:pPr>
                <a:defRPr/>
              </a:pPr>
              <a:t>39</a:t>
            </a:fld>
            <a:endParaRPr lang="en-GB">
              <a:solidFill>
                <a:prstClr val="black"/>
              </a:solidFill>
            </a:endParaRPr>
          </a:p>
        </p:txBody>
      </p:sp>
    </p:spTree>
    <p:extLst>
      <p:ext uri="{BB962C8B-B14F-4D97-AF65-F5344CB8AC3E}">
        <p14:creationId xmlns:p14="http://schemas.microsoft.com/office/powerpoint/2010/main" val="32354756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[-ill-/-</a:t>
            </a:r>
            <a:r>
              <a:rPr lang="en-GB" b="1" baseline="0" dirty="0" err="1"/>
              <a:t>ille</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[-ill-/</a:t>
            </a:r>
            <a:r>
              <a:rPr lang="en-GB" b="1" dirty="0" err="1"/>
              <a:t>ille</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fille</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1" baseline="0" dirty="0"/>
              <a:t>to gesture at some of the girls in the class.</a:t>
            </a:r>
            <a:br>
              <a:rPr lang="en-GB" baseline="0" dirty="0"/>
            </a:br>
            <a:r>
              <a:rPr lang="en-GB" baseline="0" dirty="0"/>
              <a:t>4. Roll back the animations and work through 1-3 again, but this time, dropping your voice completely to listen carefully to the students saying the </a:t>
            </a:r>
            <a:r>
              <a:rPr lang="en-GB" b="1" dirty="0"/>
              <a:t>[-ill-/-</a:t>
            </a:r>
            <a:r>
              <a:rPr lang="en-GB" b="1" dirty="0" err="1"/>
              <a:t>ille</a:t>
            </a:r>
            <a:r>
              <a:rPr lang="en-GB" b="1" dirty="0"/>
              <a:t>] </a:t>
            </a:r>
            <a:r>
              <a:rPr lang="en-GB" baseline="0" dirty="0"/>
              <a:t>sound, pronouncing </a:t>
            </a:r>
            <a:r>
              <a:rPr lang="en-GB" b="0" baseline="0" dirty="0"/>
              <a:t>”</a:t>
            </a:r>
            <a:r>
              <a:rPr lang="en-GB" b="1" baseline="0" dirty="0"/>
              <a:t>fille</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fille</a:t>
            </a:r>
            <a:r>
              <a:rPr lang="en-GB" b="1" dirty="0"/>
              <a:t> </a:t>
            </a:r>
            <a:r>
              <a:rPr lang="en-GB" b="0" dirty="0"/>
              <a:t>[629]</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932841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mn-lt"/>
              </a:rPr>
              <a:t>Timing: 5 minutes </a:t>
            </a:r>
            <a:r>
              <a:rPr lang="en-US" b="0" dirty="0">
                <a:latin typeface="+mn-lt"/>
              </a:rPr>
              <a:t>for 2 slides</a:t>
            </a:r>
            <a:endParaRPr lang="en-US" b="1" dirty="0">
              <a:latin typeface="+mn-lt"/>
            </a:endParaRPr>
          </a:p>
          <a:p>
            <a:endParaRPr lang="en-US" b="1" dirty="0">
              <a:latin typeface="+mn-lt"/>
            </a:endParaRPr>
          </a:p>
          <a:p>
            <a:r>
              <a:rPr lang="en-US" b="1" dirty="0">
                <a:latin typeface="+mn-lt"/>
              </a:rPr>
              <a:t>Aim: </a:t>
            </a:r>
            <a:r>
              <a:rPr lang="en-US" b="0" dirty="0" err="1">
                <a:latin typeface="+mn-lt"/>
              </a:rPr>
              <a:t>Practising</a:t>
            </a:r>
            <a:r>
              <a:rPr lang="en-US" b="0" dirty="0">
                <a:latin typeface="+mn-lt"/>
              </a:rPr>
              <a:t> aural recognition of expressions of quantity with </a:t>
            </a:r>
            <a:r>
              <a:rPr lang="en-US" b="0" i="1" dirty="0">
                <a:latin typeface="+mn-lt"/>
              </a:rPr>
              <a:t>de</a:t>
            </a:r>
            <a:endParaRPr lang="en-US" b="0" dirty="0">
              <a:latin typeface="+mn-lt"/>
            </a:endParaRPr>
          </a:p>
          <a:p>
            <a:endParaRPr lang="en-US" b="1" dirty="0">
              <a:latin typeface="+mn-lt"/>
            </a:endParaRPr>
          </a:p>
          <a:p>
            <a:r>
              <a:rPr lang="en-US" b="1" dirty="0">
                <a:latin typeface="+mn-lt"/>
              </a:rPr>
              <a:t>Procedure:</a:t>
            </a:r>
          </a:p>
          <a:p>
            <a:r>
              <a:rPr lang="en-US" b="0" dirty="0">
                <a:latin typeface="+mn-lt"/>
              </a:rPr>
              <a:t>1. Click the numbers to play the audio. There is a beep after each verb.</a:t>
            </a:r>
          </a:p>
          <a:p>
            <a:r>
              <a:rPr lang="en-US" b="0" dirty="0">
                <a:latin typeface="+mn-lt"/>
              </a:rPr>
              <a:t>2. Students write 1-8 and choose ‘a’ if the sentence is already complete, or ‘b’ if the beep hides an expression of quantity.</a:t>
            </a:r>
          </a:p>
          <a:p>
            <a:r>
              <a:rPr lang="en-US" b="0" dirty="0">
                <a:latin typeface="+mn-lt"/>
              </a:rPr>
              <a:t>3. Click to reveal the answers.</a:t>
            </a:r>
          </a:p>
          <a:p>
            <a:r>
              <a:rPr lang="en-US" b="0" dirty="0">
                <a:latin typeface="+mn-lt"/>
              </a:rPr>
              <a:t>4. The full audio (without beeps) is provided on the next slide.</a:t>
            </a:r>
          </a:p>
          <a:p>
            <a:endParaRPr lang="en-US" b="0" dirty="0">
              <a:latin typeface="+mn-lt"/>
            </a:endParaRPr>
          </a:p>
          <a:p>
            <a:r>
              <a:rPr lang="en-US" b="1" dirty="0">
                <a:latin typeface="+mn-lt"/>
              </a:rPr>
              <a:t>Transcript:</a:t>
            </a:r>
          </a:p>
          <a:p>
            <a:pPr marL="228600" indent="-228600">
              <a:buFont typeface="+mj-lt"/>
              <a:buAutoNum type="arabicPeriod"/>
            </a:pPr>
            <a:r>
              <a:rPr lang="fr-FR" sz="1200" kern="1200" dirty="0">
                <a:solidFill>
                  <a:schemeClr val="tx1"/>
                </a:solidFill>
                <a:effectLst/>
                <a:latin typeface="+mn-lt"/>
                <a:ea typeface="+mn-ea"/>
                <a:cs typeface="+mn-cs"/>
              </a:rPr>
              <a:t>Chaque jour, mes parents partagent […] de café.</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Noura préfère […] de lait.</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Parfois, ma mère prépare […] du thé.</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Normalement, je bois […] de l’eau.</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Au déjeuner, l’école donne […] du fromage aux enfants.</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À Nice, on mange […] de poisson.</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Ma famille achète […] de viande aussi.</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En été, </a:t>
            </a:r>
            <a:r>
              <a:rPr lang="en-GB" sz="1200" kern="1200" dirty="0">
                <a:solidFill>
                  <a:schemeClr val="tx1"/>
                </a:solidFill>
                <a:effectLst/>
                <a:latin typeface="+mn-lt"/>
                <a:ea typeface="+mn-ea"/>
                <a:cs typeface="+mn-cs"/>
              </a:rPr>
              <a:t>nous </a:t>
            </a:r>
            <a:r>
              <a:rPr lang="en-GB" sz="1200" kern="1200" dirty="0" err="1">
                <a:solidFill>
                  <a:schemeClr val="tx1"/>
                </a:solidFill>
                <a:effectLst/>
                <a:latin typeface="+mn-lt"/>
                <a:ea typeface="+mn-ea"/>
                <a:cs typeface="+mn-cs"/>
              </a:rPr>
              <a:t>emportons</a:t>
            </a:r>
            <a:r>
              <a:rPr lang="en-GB" sz="1200" kern="1200" dirty="0">
                <a:solidFill>
                  <a:schemeClr val="tx1"/>
                </a:solidFill>
                <a:effectLst/>
                <a:latin typeface="+mn-lt"/>
                <a:ea typeface="+mn-ea"/>
                <a:cs typeface="+mn-cs"/>
              </a:rPr>
              <a:t> […] de la glace à la </a:t>
            </a:r>
            <a:r>
              <a:rPr lang="en-GB" sz="1200" kern="1200" dirty="0" err="1">
                <a:solidFill>
                  <a:schemeClr val="tx1"/>
                </a:solidFill>
                <a:effectLst/>
                <a:latin typeface="+mn-lt"/>
                <a:ea typeface="+mn-ea"/>
                <a:cs typeface="+mn-cs"/>
              </a:rPr>
              <a:t>plage</a:t>
            </a:r>
            <a:r>
              <a:rPr lang="en-GB" sz="1200" kern="1200" dirty="0">
                <a:solidFill>
                  <a:schemeClr val="tx1"/>
                </a:solidFill>
                <a:effectLst/>
                <a:latin typeface="+mn-lt"/>
                <a:ea typeface="+mn-ea"/>
                <a:cs typeface="+mn-cs"/>
              </a:rPr>
              <a:t>.</a:t>
            </a:r>
          </a:p>
          <a:p>
            <a:endParaRPr lang="en-US" b="1"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latin typeface="+mn-lt"/>
              </a:rPr>
              <a:t>Word frequency of cognates used (1 is the most frequent word in French): </a:t>
            </a:r>
            <a:br>
              <a:rPr lang="en-GB" baseline="0" dirty="0">
                <a:latin typeface="+mn-lt"/>
              </a:rPr>
            </a:br>
            <a:r>
              <a:rPr lang="en-GB" baseline="0" dirty="0" err="1">
                <a:latin typeface="+mn-lt"/>
              </a:rPr>
              <a:t>complet</a:t>
            </a:r>
            <a:r>
              <a:rPr lang="en-GB" baseline="0" dirty="0">
                <a:latin typeface="+mn-lt"/>
              </a:rPr>
              <a:t> [965], expression [952], </a:t>
            </a:r>
            <a:r>
              <a:rPr lang="en-GB" baseline="0" dirty="0" err="1">
                <a:latin typeface="+mn-lt"/>
              </a:rPr>
              <a:t>quantité</a:t>
            </a:r>
            <a:r>
              <a:rPr lang="en-GB" baseline="0" dirty="0">
                <a:latin typeface="+mn-lt"/>
              </a:rPr>
              <a:t> [1680], litre [3972], </a:t>
            </a:r>
            <a:r>
              <a:rPr lang="en-GB" baseline="0" dirty="0" err="1">
                <a:latin typeface="+mn-lt"/>
              </a:rPr>
              <a:t>gramme</a:t>
            </a:r>
            <a:r>
              <a:rPr lang="en-GB" baseline="0" dirty="0">
                <a:latin typeface="+mn-lt"/>
              </a:rPr>
              <a:t> [&gt;5000], kilo [3894]</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p:txBody>
      </p:sp>
      <p:sp>
        <p:nvSpPr>
          <p:cNvPr id="4" name="Slide Number Placeholder 3"/>
          <p:cNvSpPr>
            <a:spLocks noGrp="1"/>
          </p:cNvSpPr>
          <p:nvPr>
            <p:ph type="sldNum" sz="quarter" idx="5"/>
          </p:nvPr>
        </p:nvSpPr>
        <p:spPr/>
        <p:txBody>
          <a:bodyPr/>
          <a:lstStyle/>
          <a:p>
            <a:pPr>
              <a:defRPr/>
            </a:pPr>
            <a:fld id="{051212F4-EB5A-464B-92EC-DACFCB1CC2CD}" type="slidenum">
              <a:rPr lang="en-GB" smtClean="0">
                <a:solidFill>
                  <a:prstClr val="black"/>
                </a:solidFill>
              </a:rPr>
              <a:pPr>
                <a:defRPr/>
              </a:pPr>
              <a:t>40</a:t>
            </a:fld>
            <a:endParaRPr lang="en-GB">
              <a:solidFill>
                <a:prstClr val="black"/>
              </a:solidFill>
            </a:endParaRPr>
          </a:p>
        </p:txBody>
      </p:sp>
    </p:spTree>
    <p:extLst>
      <p:ext uri="{BB962C8B-B14F-4D97-AF65-F5344CB8AC3E}">
        <p14:creationId xmlns:p14="http://schemas.microsoft.com/office/powerpoint/2010/main" val="37827483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mn-lt"/>
              </a:rPr>
              <a:t>Procedure:</a:t>
            </a:r>
          </a:p>
          <a:p>
            <a:r>
              <a:rPr lang="en-US" b="0" dirty="0">
                <a:latin typeface="+mn-lt"/>
              </a:rPr>
              <a:t>1. Click the numbers to play the full audio without beeps.</a:t>
            </a:r>
          </a:p>
          <a:p>
            <a:r>
              <a:rPr lang="en-US" b="0" dirty="0">
                <a:latin typeface="+mn-lt"/>
              </a:rPr>
              <a:t>2. English translations can also be elicited.</a:t>
            </a:r>
          </a:p>
          <a:p>
            <a:endParaRPr lang="en-US" b="0" dirty="0">
              <a:latin typeface="+mn-lt"/>
            </a:endParaRPr>
          </a:p>
          <a:p>
            <a:r>
              <a:rPr lang="en-US" b="1" dirty="0">
                <a:latin typeface="+mn-lt"/>
              </a:rPr>
              <a:t>Transcript:</a:t>
            </a:r>
          </a:p>
          <a:p>
            <a:pPr marL="228600" indent="-228600">
              <a:buFont typeface="+mj-lt"/>
              <a:buAutoNum type="arabicPeriod"/>
            </a:pPr>
            <a:r>
              <a:rPr lang="fr-FR" sz="1200" kern="1200" dirty="0">
                <a:solidFill>
                  <a:schemeClr val="tx1"/>
                </a:solidFill>
                <a:effectLst/>
                <a:latin typeface="+mn-lt"/>
                <a:ea typeface="+mn-ea"/>
                <a:cs typeface="+mn-cs"/>
              </a:rPr>
              <a:t>Chaque jour, mes parents partagent un litre de café.</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Noura préfère un verre de lait.</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Parfois, ma mère prépare du thé.</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Normalement, je bois de l’eau.</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Au déjeuner, l’école donne du fromage aux enfants.</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À Nice, on mange beaucoup de poisson.</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Ma famille achète un peu de viande aussi.</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En été, </a:t>
            </a:r>
            <a:r>
              <a:rPr lang="en-GB" sz="1200" kern="1200" dirty="0">
                <a:solidFill>
                  <a:schemeClr val="tx1"/>
                </a:solidFill>
                <a:effectLst/>
                <a:latin typeface="+mn-lt"/>
                <a:ea typeface="+mn-ea"/>
                <a:cs typeface="+mn-cs"/>
              </a:rPr>
              <a:t>nous </a:t>
            </a:r>
            <a:r>
              <a:rPr lang="en-GB" sz="1200" kern="1200" dirty="0" err="1">
                <a:solidFill>
                  <a:schemeClr val="tx1"/>
                </a:solidFill>
                <a:effectLst/>
                <a:latin typeface="+mn-lt"/>
                <a:ea typeface="+mn-ea"/>
                <a:cs typeface="+mn-cs"/>
              </a:rPr>
              <a:t>emportons</a:t>
            </a:r>
            <a:r>
              <a:rPr lang="en-GB" sz="1200" kern="1200" dirty="0">
                <a:solidFill>
                  <a:schemeClr val="tx1"/>
                </a:solidFill>
                <a:effectLst/>
                <a:latin typeface="+mn-lt"/>
                <a:ea typeface="+mn-ea"/>
                <a:cs typeface="+mn-cs"/>
              </a:rPr>
              <a:t> de la glace à la </a:t>
            </a:r>
            <a:r>
              <a:rPr lang="en-GB" sz="1200" kern="1200" dirty="0" err="1">
                <a:solidFill>
                  <a:schemeClr val="tx1"/>
                </a:solidFill>
                <a:effectLst/>
                <a:latin typeface="+mn-lt"/>
                <a:ea typeface="+mn-ea"/>
                <a:cs typeface="+mn-cs"/>
              </a:rPr>
              <a:t>plage</a:t>
            </a:r>
            <a:r>
              <a:rPr lang="en-GB" sz="1200" kern="1200" dirty="0">
                <a:solidFill>
                  <a:schemeClr val="tx1"/>
                </a:solidFill>
                <a:effectLst/>
                <a:latin typeface="+mn-lt"/>
                <a:ea typeface="+mn-ea"/>
                <a:cs typeface="+mn-cs"/>
              </a:rPr>
              <a:t>.</a:t>
            </a:r>
          </a:p>
        </p:txBody>
      </p:sp>
      <p:sp>
        <p:nvSpPr>
          <p:cNvPr id="4" name="Slide Number Placeholder 3"/>
          <p:cNvSpPr>
            <a:spLocks noGrp="1"/>
          </p:cNvSpPr>
          <p:nvPr>
            <p:ph type="sldNum" sz="quarter" idx="5"/>
          </p:nvPr>
        </p:nvSpPr>
        <p:spPr/>
        <p:txBody>
          <a:bodyPr/>
          <a:lstStyle/>
          <a:p>
            <a:pPr>
              <a:defRPr/>
            </a:pPr>
            <a:fld id="{051212F4-EB5A-464B-92EC-DACFCB1CC2CD}" type="slidenum">
              <a:rPr lang="en-GB" smtClean="0">
                <a:solidFill>
                  <a:prstClr val="black"/>
                </a:solidFill>
              </a:rPr>
              <a:pPr>
                <a:defRPr/>
              </a:pPr>
              <a:t>41</a:t>
            </a:fld>
            <a:endParaRPr lang="en-GB">
              <a:solidFill>
                <a:prstClr val="black"/>
              </a:solidFill>
            </a:endParaRPr>
          </a:p>
        </p:txBody>
      </p:sp>
    </p:spTree>
    <p:extLst>
      <p:ext uri="{BB962C8B-B14F-4D97-AF65-F5344CB8AC3E}">
        <p14:creationId xmlns:p14="http://schemas.microsoft.com/office/powerpoint/2010/main" val="25119825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introducing differences in article use between English and French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341687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Raising awareness of differences in article use and meaning between English and French</a:t>
            </a:r>
          </a:p>
          <a:p>
            <a:endParaRPr lang="en-US" b="1" dirty="0"/>
          </a:p>
          <a:p>
            <a:r>
              <a:rPr lang="en-US" b="1" dirty="0"/>
              <a:t>Procedure:</a:t>
            </a:r>
          </a:p>
          <a:p>
            <a:r>
              <a:rPr lang="en-US" b="0" dirty="0"/>
              <a:t>1. Students write 1-4 and choose if each sentence is talking about the noun in bold in general, or about an unspecified amount of it</a:t>
            </a:r>
          </a:p>
          <a:p>
            <a:r>
              <a:rPr lang="en-US" b="0" dirty="0"/>
              <a:t>2. Click to reveal the answers.</a:t>
            </a:r>
          </a:p>
          <a:p>
            <a:r>
              <a:rPr lang="en-US" b="0" dirty="0"/>
              <a:t>3. Repeat steps 1-2 for the French sentences. </a:t>
            </a:r>
            <a:r>
              <a:rPr lang="en-US" b="0" dirty="0" err="1"/>
              <a:t>Emphasise</a:t>
            </a:r>
            <a:r>
              <a:rPr lang="en-US" b="0" dirty="0"/>
              <a:t> that the article is essential in French, even if it isn’t used in English.</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sauce [&gt;5000], ketchup [&gt;5000], mayonnaise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21074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 </a:t>
            </a:r>
            <a:r>
              <a:rPr lang="en-US" b="0" dirty="0"/>
              <a:t>for 2 slides</a:t>
            </a:r>
            <a:endParaRPr lang="en-US" b="1" dirty="0"/>
          </a:p>
          <a:p>
            <a:endParaRPr lang="en-US" b="1" dirty="0"/>
          </a:p>
          <a:p>
            <a:r>
              <a:rPr lang="en-US" b="1" dirty="0"/>
              <a:t>Aim: </a:t>
            </a:r>
            <a:r>
              <a:rPr lang="en-US" b="0" dirty="0" err="1"/>
              <a:t>Practising</a:t>
            </a:r>
            <a:r>
              <a:rPr lang="en-US" b="0" dirty="0"/>
              <a:t> aural recognition of the partitive article to indicate an unspecified amount</a:t>
            </a:r>
          </a:p>
          <a:p>
            <a:endParaRPr lang="en-US" b="1" dirty="0"/>
          </a:p>
          <a:p>
            <a:r>
              <a:rPr lang="en-US" b="1" dirty="0"/>
              <a:t>Procedure:</a:t>
            </a:r>
          </a:p>
          <a:p>
            <a:r>
              <a:rPr lang="en-US" b="0" dirty="0"/>
              <a:t>1. Click the numbers to play the audio. The verbs are obscured by beeps.</a:t>
            </a:r>
          </a:p>
          <a:p>
            <a:r>
              <a:rPr lang="en-US" b="0" dirty="0"/>
              <a:t>2. Students write 1-8 and choose ‘aimer’ (indicating something in general) or ‘manger’ (indicating an amount of something) for each.</a:t>
            </a:r>
          </a:p>
          <a:p>
            <a:r>
              <a:rPr lang="en-US" b="0" dirty="0"/>
              <a:t>3. Click to reveal the answers.</a:t>
            </a:r>
          </a:p>
          <a:p>
            <a:r>
              <a:rPr lang="en-US" b="0" dirty="0"/>
              <a:t>4. The full audio (without beeps) is provided on the next slide.</a:t>
            </a:r>
          </a:p>
          <a:p>
            <a:endParaRPr lang="en-US" b="0" dirty="0"/>
          </a:p>
          <a:p>
            <a:r>
              <a:rPr lang="en-US" b="1" dirty="0"/>
              <a:t>Transcript:</a:t>
            </a:r>
          </a:p>
          <a:p>
            <a:pPr marL="228600" indent="-228600">
              <a:buFont typeface="+mj-lt"/>
              <a:buAutoNum type="arabicPeriod"/>
            </a:pPr>
            <a:r>
              <a:rPr lang="fr-FR" sz="1200" kern="1200" dirty="0">
                <a:solidFill>
                  <a:schemeClr val="tx1"/>
                </a:solidFill>
                <a:effectLst/>
                <a:latin typeface="+mn-lt"/>
                <a:ea typeface="+mn-ea"/>
                <a:cs typeface="+mn-cs"/>
              </a:rPr>
              <a:t>Tu […] du pain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Tu […] le poisson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Tu […] de la pizza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Tu […] le fromage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Tu […] du fruit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Tu […] la glace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Tu […] du gâteau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Tu […] le chocolat ?</a:t>
            </a:r>
            <a:endParaRPr lang="en-GB" sz="1200" kern="1200" dirty="0">
              <a:solidFill>
                <a:schemeClr val="tx1"/>
              </a:solidFill>
              <a:effectLst/>
              <a:latin typeface="+mn-lt"/>
              <a:ea typeface="+mn-ea"/>
              <a:cs typeface="+mn-cs"/>
            </a:endParaRP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latin typeface="+mn-lt"/>
              </a:rPr>
              <a:t>Word frequency of cognates used (1 is the most frequent word in French): </a:t>
            </a:r>
            <a:br>
              <a:rPr lang="en-GB" baseline="0" dirty="0">
                <a:latin typeface="+mn-lt"/>
              </a:rPr>
            </a:br>
            <a:r>
              <a:rPr lang="en-GB" baseline="0" dirty="0">
                <a:latin typeface="+mn-lt"/>
              </a:rPr>
              <a:t>pizza [&gt;5000], </a:t>
            </a:r>
            <a:r>
              <a:rPr lang="fr-FR" sz="1200" dirty="0">
                <a:effectLst/>
                <a:latin typeface="+mn-lt"/>
                <a:ea typeface="Calibri" panose="020F0502020204030204" pitchFamily="34" charset="0"/>
                <a:cs typeface="Times New Roman" panose="02020603050405020304" pitchFamily="18" charset="0"/>
              </a:rPr>
              <a:t>gâteau [4845], chocolat [4556]</a:t>
            </a:r>
            <a:endParaRPr lang="en-GB" baseline="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357339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Procedure:</a:t>
            </a:r>
          </a:p>
          <a:p>
            <a:r>
              <a:rPr lang="en-US" b="0" dirty="0"/>
              <a:t>1. Click the numbers to play the full audio without beeps.</a:t>
            </a:r>
          </a:p>
          <a:p>
            <a:r>
              <a:rPr lang="en-US" b="0" dirty="0"/>
              <a:t>2. English translations can also be elicited.</a:t>
            </a:r>
          </a:p>
          <a:p>
            <a:endParaRPr lang="en-US" b="0" dirty="0"/>
          </a:p>
          <a:p>
            <a:r>
              <a:rPr lang="en-US" b="1" dirty="0"/>
              <a:t>Transcript:</a:t>
            </a:r>
          </a:p>
          <a:p>
            <a:pPr marL="228600" indent="-228600">
              <a:buFont typeface="+mj-lt"/>
              <a:buAutoNum type="arabicPeriod"/>
            </a:pPr>
            <a:r>
              <a:rPr lang="fr-FR" sz="1200" kern="1200" dirty="0">
                <a:solidFill>
                  <a:schemeClr val="tx1"/>
                </a:solidFill>
                <a:effectLst/>
                <a:latin typeface="+mn-lt"/>
                <a:ea typeface="+mn-ea"/>
                <a:cs typeface="+mn-cs"/>
              </a:rPr>
              <a:t>Tu manges du pain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Tu aimes le poisson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Tu manges de la pizza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Tu aimes le fromage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Tu manges du fruit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Tu aimes la glace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Tu manges du gâteau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Tu aimes le chocolat ?</a:t>
            </a:r>
            <a:endParaRPr lang="en-GB" sz="1200" kern="1200" dirty="0">
              <a:solidFill>
                <a:schemeClr val="tx1"/>
              </a:solidFill>
              <a:effectLst/>
              <a:latin typeface="+mn-lt"/>
              <a:ea typeface="+mn-ea"/>
              <a:cs typeface="+mn-cs"/>
            </a:endParaRP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latin typeface="+mn-lt"/>
              </a:rPr>
              <a:t>Word frequency of cognates used (1 is the most frequent word in French): </a:t>
            </a:r>
            <a:br>
              <a:rPr lang="en-GB" baseline="0" dirty="0">
                <a:latin typeface="+mn-lt"/>
              </a:rPr>
            </a:br>
            <a:r>
              <a:rPr lang="en-GB" baseline="0" dirty="0">
                <a:latin typeface="+mn-lt"/>
              </a:rPr>
              <a:t>pizza [&gt;5000], </a:t>
            </a:r>
            <a:r>
              <a:rPr lang="fr-FR" sz="1200" dirty="0">
                <a:effectLst/>
                <a:latin typeface="+mn-lt"/>
                <a:ea typeface="Calibri" panose="020F0502020204030204" pitchFamily="34" charset="0"/>
                <a:cs typeface="Times New Roman" panose="02020603050405020304" pitchFamily="18" charset="0"/>
              </a:rPr>
              <a:t>gâteau [4845], chocolat [4556]</a:t>
            </a:r>
            <a:endParaRPr lang="en-GB" baseline="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74623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To </a:t>
            </a:r>
            <a:r>
              <a:rPr lang="en-US" b="0" dirty="0" err="1"/>
              <a:t>practise</a:t>
            </a:r>
            <a:r>
              <a:rPr lang="en-US" b="0" dirty="0"/>
              <a:t> article use with or without specified / unspecified quantities.</a:t>
            </a:r>
            <a:endParaRPr lang="en-US" b="1" dirty="0"/>
          </a:p>
          <a:p>
            <a:endParaRPr lang="en-US" b="1" dirty="0"/>
          </a:p>
          <a:p>
            <a:r>
              <a:rPr lang="en-US" b="1" dirty="0"/>
              <a:t>Procedure:</a:t>
            </a:r>
          </a:p>
          <a:p>
            <a:r>
              <a:rPr lang="en-US" b="0" dirty="0"/>
              <a:t>1. Students take it in turns to roll two dice. The numbers on the dice correspond to the numbers in the two grids (the die on the left pertains to the left-hand grid, the die on the right to the right-hand grid).</a:t>
            </a:r>
          </a:p>
          <a:p>
            <a:r>
              <a:rPr lang="en-US" b="0" dirty="0"/>
              <a:t>2. Students say the beginning of the sentence indicated by their left-hand die and finish it with the name of the food or drink item indicated by their right-hand die. </a:t>
            </a:r>
            <a:r>
              <a:rPr lang="en-US" b="1" dirty="0"/>
              <a:t>NB: </a:t>
            </a:r>
            <a:r>
              <a:rPr lang="en-US" b="0" dirty="0"/>
              <a:t>where the noun can be countable, both the definite and indefinite article are correct after </a:t>
            </a:r>
            <a:r>
              <a:rPr lang="en-US" b="0" i="1" dirty="0"/>
              <a:t>je mange/</a:t>
            </a:r>
            <a:r>
              <a:rPr lang="en-US" b="0" i="1" dirty="0" err="1"/>
              <a:t>bois</a:t>
            </a:r>
            <a:r>
              <a:rPr lang="en-US" b="0" i="1" dirty="0"/>
              <a:t> … </a:t>
            </a:r>
            <a:r>
              <a:rPr lang="en-US" b="0" i="0" dirty="0"/>
              <a:t>just ensure students are aware of the difference in meaning!</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412246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a:t>
            </a:r>
          </a:p>
          <a:p>
            <a:endParaRPr lang="en-US" b="1" dirty="0"/>
          </a:p>
          <a:p>
            <a:r>
              <a:rPr lang="en-US" b="1" dirty="0"/>
              <a:t>Aim: </a:t>
            </a:r>
            <a:r>
              <a:rPr lang="en-US" b="0" dirty="0"/>
              <a:t>Written production of articles, consolidating the various uses of definite, indefinite and partitive articles encountered so far.</a:t>
            </a:r>
            <a:endParaRPr lang="en-US" b="1" dirty="0"/>
          </a:p>
          <a:p>
            <a:endParaRPr lang="en-US" b="1" dirty="0"/>
          </a:p>
          <a:p>
            <a:r>
              <a:rPr lang="en-US" b="1" dirty="0"/>
              <a:t>Procedure:</a:t>
            </a:r>
          </a:p>
          <a:p>
            <a:r>
              <a:rPr lang="en-US" b="1" dirty="0"/>
              <a:t>NB: </a:t>
            </a:r>
            <a:r>
              <a:rPr lang="en-US" b="0" dirty="0"/>
              <a:t>As the task is quite complex, it is broken down into sections A-E. We recommend working through these a section at a time, correcting and discussing each before moving onto another.</a:t>
            </a:r>
          </a:p>
          <a:p>
            <a:pPr marL="228600" indent="-228600">
              <a:buAutoNum type="arabicPeriod"/>
            </a:pPr>
            <a:r>
              <a:rPr lang="en-US" b="0" dirty="0"/>
              <a:t>Begin by recapping the uses of definite, indefinite and partitive articles encountered so far.</a:t>
            </a:r>
          </a:p>
          <a:p>
            <a:pPr marL="228600" indent="-228600">
              <a:buAutoNum type="arabicPeriod"/>
            </a:pPr>
            <a:r>
              <a:rPr lang="en-US" b="0" dirty="0"/>
              <a:t>Students write the numbers and decide, based on article knowledge and gender, which article is needed.</a:t>
            </a:r>
          </a:p>
          <a:p>
            <a:pPr marL="228600" indent="-228600">
              <a:buAutoNum type="arabicPeriod"/>
            </a:pPr>
            <a:r>
              <a:rPr lang="en-US" b="0" dirty="0"/>
              <a:t>Answers revealed on clicks. For each answer revealed, give a detailed explanation for the use of the article.</a:t>
            </a:r>
          </a:p>
          <a:p>
            <a:pPr marL="228600" indent="-228600">
              <a:buAutoNum type="arabicPeriod"/>
            </a:pPr>
            <a:r>
              <a:rPr lang="en-US" b="0" dirty="0"/>
              <a:t>As such a range of article uses are exemplified here, it is strongly recommended that students translate the story if time permits, thinking carefully about English translations of the various articles. A suggested translation is provided on the following slide.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US" sz="1200" dirty="0" err="1">
                <a:solidFill>
                  <a:schemeClr val="accent1">
                    <a:lumMod val="50000"/>
                  </a:schemeClr>
                </a:solidFill>
                <a:latin typeface="Century Gothic" panose="020F0302020204030204"/>
              </a:rPr>
              <a:t>entier</a:t>
            </a:r>
            <a:r>
              <a:rPr lang="en-US" sz="1200" dirty="0">
                <a:solidFill>
                  <a:schemeClr val="accent1">
                    <a:lumMod val="50000"/>
                  </a:schemeClr>
                </a:solidFill>
                <a:latin typeface="Century Gothic" panose="020F0302020204030204"/>
              </a:rPr>
              <a:t> [455], </a:t>
            </a:r>
            <a:r>
              <a:rPr lang="en-US" sz="1200" dirty="0" err="1">
                <a:solidFill>
                  <a:srgbClr val="203864"/>
                </a:solidFill>
                <a:latin typeface="Century Gothic" panose="020F0302020204030204"/>
              </a:rPr>
              <a:t>téléphoner</a:t>
            </a:r>
            <a:r>
              <a:rPr lang="en-US" sz="1200" dirty="0">
                <a:solidFill>
                  <a:srgbClr val="203864"/>
                </a:solidFill>
                <a:latin typeface="Century Gothic" panose="020F0302020204030204"/>
              </a:rPr>
              <a:t> [2448]</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US" sz="1200" dirty="0">
                <a:solidFill>
                  <a:schemeClr val="accent1">
                    <a:lumMod val="50000"/>
                  </a:schemeClr>
                </a:solidFill>
                <a:latin typeface="Century Gothic" panose="020F0302020204030204"/>
              </a:rPr>
              <a:t>chat [3138], </a:t>
            </a:r>
            <a:r>
              <a:rPr lang="en-US" sz="1200" dirty="0" err="1">
                <a:solidFill>
                  <a:schemeClr val="accent1">
                    <a:lumMod val="50000"/>
                  </a:schemeClr>
                </a:solidFill>
                <a:latin typeface="Century Gothic" panose="020F0302020204030204"/>
              </a:rPr>
              <a:t>maman</a:t>
            </a:r>
            <a:r>
              <a:rPr lang="en-US" sz="1200" dirty="0">
                <a:solidFill>
                  <a:schemeClr val="accent1">
                    <a:lumMod val="50000"/>
                  </a:schemeClr>
                </a:solidFill>
                <a:latin typeface="Century Gothic" panose="020F0302020204030204"/>
              </a:rPr>
              <a:t> [2168]</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412246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Suggested translation for the exercise on the following slide.</a:t>
            </a:r>
          </a:p>
          <a:p>
            <a:endParaRPr lang="en-US" b="0" dirty="0"/>
          </a:p>
          <a:p>
            <a:r>
              <a:rPr lang="en-US" b="0" dirty="0"/>
              <a:t>The noun phrases in orange highlight the wide range of cross-linguistic differences in article usage. Note especially how often the article can be dropped in English, whereas it cannot in French.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670325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Optional extra</a:t>
            </a:r>
          </a:p>
          <a:p>
            <a:endParaRPr lang="en-US" b="1" dirty="0"/>
          </a:p>
          <a:p>
            <a:r>
              <a:rPr lang="en-US" b="1" dirty="0"/>
              <a:t>Timing: 5 minutes</a:t>
            </a:r>
          </a:p>
          <a:p>
            <a:endParaRPr lang="en-US" b="1" dirty="0"/>
          </a:p>
          <a:p>
            <a:r>
              <a:rPr lang="en-US" b="1" dirty="0"/>
              <a:t>Aim: </a:t>
            </a:r>
            <a:r>
              <a:rPr lang="en-US" b="0" dirty="0"/>
              <a:t>to revise numbers 1-31 (whole class or small group activity)</a:t>
            </a:r>
            <a:endParaRPr lang="en-US" b="1" dirty="0"/>
          </a:p>
          <a:p>
            <a:endParaRPr lang="en-US" b="1" dirty="0"/>
          </a:p>
          <a:p>
            <a:r>
              <a:rPr lang="en-US" b="1" dirty="0"/>
              <a:t>Procedure:</a:t>
            </a:r>
          </a:p>
          <a:p>
            <a:r>
              <a:rPr lang="en-US" b="0" dirty="0"/>
              <a:t>1. Like the number game 21 – but 31!</a:t>
            </a:r>
          </a:p>
          <a:p>
            <a:r>
              <a:rPr lang="en-US" b="0" dirty="0"/>
              <a:t>2. One by one students start counting out loud. They can say up to three consecutive numbers each.</a:t>
            </a:r>
          </a:p>
          <a:p>
            <a:r>
              <a:rPr lang="en-US" b="0" dirty="0"/>
              <a:t>3. If the student says one number, continue to the next student. If the student says two numbers, the game changes directions and goes back to the previous student. If the student says three numbers, the next student is skipped.</a:t>
            </a:r>
          </a:p>
          <a:p>
            <a:r>
              <a:rPr lang="en-US" b="0" dirty="0"/>
              <a:t>4. The goal is not to be the person who has to say 31</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09976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9883526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slide links to Gaming Grammar login screen. The appropriate mission can then be selected from the menu page.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002060"/>
                </a:solidFill>
                <a:latin typeface="Century Gothic" panose="020B0502020202020204" pitchFamily="34" charset="0"/>
                <a:cs typeface="Arial"/>
                <a:sym typeface="Arial"/>
              </a:rPr>
              <a:t>Students </a:t>
            </a:r>
            <a:r>
              <a:rPr lang="en-GB" sz="1200" dirty="0">
                <a:solidFill>
                  <a:srgbClr val="002060"/>
                </a:solidFill>
                <a:latin typeface="Century Gothic" panose="020B0502020202020204" pitchFamily="34" charset="0"/>
                <a:cs typeface="Arial"/>
                <a:sym typeface="Arial"/>
              </a:rPr>
              <a:t>will progress through the game at their own rate; teachers should use the teacher interface to check progress. This will help to inform future lesson planning. </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070010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i="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82317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Comment </a:t>
            </a:r>
            <a:r>
              <a:rPr lang="en-GB" i="1" baseline="0" dirty="0" err="1"/>
              <a:t>dit</a:t>
            </a:r>
            <a:r>
              <a:rPr lang="en-GB" i="1" baseline="0" dirty="0"/>
              <a:t>-on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01377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[-ill-/-</a:t>
            </a:r>
            <a:r>
              <a:rPr lang="en-GB" b="1" baseline="0" dirty="0" err="1"/>
              <a:t>ille</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[-ill-/-</a:t>
            </a:r>
            <a:r>
              <a:rPr lang="en-GB" b="1" baseline="0" dirty="0" err="1"/>
              <a:t>ille</a:t>
            </a:r>
            <a:r>
              <a:rPr lang="en-GB" b="1" baseline="0" dirty="0"/>
              <a:t>] </a:t>
            </a:r>
            <a:r>
              <a:rPr lang="en-GB" baseline="0" dirty="0"/>
              <a:t>and then the </a:t>
            </a:r>
            <a:r>
              <a:rPr lang="en-GB" b="1" baseline="0" dirty="0"/>
              <a:t>source</a:t>
            </a:r>
            <a:r>
              <a:rPr lang="en-GB" baseline="0" dirty="0"/>
              <a:t> word again ‘</a:t>
            </a:r>
            <a:r>
              <a:rPr lang="en-GB" b="1" baseline="0" dirty="0"/>
              <a:t>fille</a:t>
            </a:r>
            <a:r>
              <a:rPr lang="en-GB" baseline="0" dirty="0"/>
              <a:t>’ (with gesture, if using).</a:t>
            </a:r>
            <a:br>
              <a:rPr lang="en-GB" baseline="0" dirty="0"/>
            </a:br>
            <a:r>
              <a:rPr lang="en-GB" baseline="0" dirty="0"/>
              <a:t>Then present and elicit the pronunciation of the five </a:t>
            </a:r>
            <a:r>
              <a:rPr lang="en-GB" b="1" baseline="0" dirty="0"/>
              <a:t>cluster</a:t>
            </a:r>
            <a:r>
              <a:rPr lang="en-GB" baseline="0" dirty="0"/>
              <a:t> words.</a:t>
            </a: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err="1"/>
              <a:t>brillant</a:t>
            </a:r>
            <a:r>
              <a:rPr lang="en-GB" baseline="0" dirty="0"/>
              <a:t> [2569]; </a:t>
            </a:r>
            <a:r>
              <a:rPr lang="en-GB" b="1" baseline="0" dirty="0" err="1"/>
              <a:t>juillet</a:t>
            </a:r>
            <a:r>
              <a:rPr lang="en-GB" baseline="0" dirty="0"/>
              <a:t> [1326]; </a:t>
            </a:r>
            <a:r>
              <a:rPr lang="en-GB" b="1" baseline="0" dirty="0" err="1"/>
              <a:t>habiller</a:t>
            </a:r>
            <a:r>
              <a:rPr lang="en-GB" baseline="0" dirty="0"/>
              <a:t> [3576]; </a:t>
            </a:r>
            <a:r>
              <a:rPr lang="en-GB" b="1" baseline="0" dirty="0" err="1"/>
              <a:t>famille</a:t>
            </a:r>
            <a:r>
              <a:rPr lang="en-GB" b="1" baseline="0" dirty="0"/>
              <a:t> </a:t>
            </a:r>
            <a:r>
              <a:rPr lang="en-GB" baseline="0" dirty="0"/>
              <a:t>[172]; </a:t>
            </a:r>
            <a:r>
              <a:rPr lang="en-GB" b="1" baseline="0" dirty="0" err="1"/>
              <a:t>pavillon</a:t>
            </a:r>
            <a:r>
              <a:rPr lang="en-GB" b="0" baseline="0" dirty="0"/>
              <a:t> [3412].</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3230338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2500630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Comment </a:t>
            </a:r>
            <a:r>
              <a:rPr lang="en-GB" i="1" baseline="0" dirty="0" err="1"/>
              <a:t>dit</a:t>
            </a:r>
            <a:r>
              <a:rPr lang="en-GB" i="1" baseline="0" dirty="0"/>
              <a:t>-on </a:t>
            </a:r>
            <a:r>
              <a:rPr lang="en-GB" i="0" baseline="0" dirty="0"/>
              <a:t>…”</a:t>
            </a: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574611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D5894A4F-3AA8-44D2-BE7C-4332D6A60F2C}" type="datetimeFigureOut">
              <a:rPr lang="en-GB" smtClean="0"/>
              <a:t>09/07/2021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2606F4D-FEFA-45F9-9A21-16375894555D}" type="slidenum">
              <a:rPr lang="en-GB" smtClean="0"/>
              <a:t>‹#›</a:t>
            </a:fld>
            <a:endParaRPr lang="en-GB"/>
          </a:p>
        </p:txBody>
      </p:sp>
    </p:spTree>
    <p:extLst>
      <p:ext uri="{BB962C8B-B14F-4D97-AF65-F5344CB8AC3E}">
        <p14:creationId xmlns:p14="http://schemas.microsoft.com/office/powerpoint/2010/main" val="39699616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5894A4F-3AA8-44D2-BE7C-4332D6A60F2C}" type="datetimeFigureOut">
              <a:rPr lang="en-GB" smtClean="0"/>
              <a:t>09/07/2021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2606F4D-FEFA-45F9-9A21-16375894555D}" type="slidenum">
              <a:rPr lang="en-GB" smtClean="0"/>
              <a:t>‹#›</a:t>
            </a:fld>
            <a:endParaRPr lang="en-GB"/>
          </a:p>
        </p:txBody>
      </p:sp>
    </p:spTree>
    <p:extLst>
      <p:ext uri="{BB962C8B-B14F-4D97-AF65-F5344CB8AC3E}">
        <p14:creationId xmlns:p14="http://schemas.microsoft.com/office/powerpoint/2010/main" val="17577561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5894A4F-3AA8-44D2-BE7C-4332D6A60F2C}" type="datetimeFigureOut">
              <a:rPr lang="en-GB" smtClean="0"/>
              <a:t>09/07/2021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2606F4D-FEFA-45F9-9A21-16375894555D}" type="slidenum">
              <a:rPr lang="en-GB" smtClean="0"/>
              <a:t>‹#›</a:t>
            </a:fld>
            <a:endParaRPr lang="en-GB"/>
          </a:p>
        </p:txBody>
      </p:sp>
    </p:spTree>
    <p:extLst>
      <p:ext uri="{BB962C8B-B14F-4D97-AF65-F5344CB8AC3E}">
        <p14:creationId xmlns:p14="http://schemas.microsoft.com/office/powerpoint/2010/main" val="10656485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8403872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770532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8293160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264066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190376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614999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896925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0904095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5894A4F-3AA8-44D2-BE7C-4332D6A60F2C}" type="datetimeFigureOut">
              <a:rPr lang="en-GB" smtClean="0"/>
              <a:t>09/07/2021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2606F4D-FEFA-45F9-9A21-16375894555D}" type="slidenum">
              <a:rPr lang="en-GB" smtClean="0"/>
              <a:t>‹#›</a:t>
            </a:fld>
            <a:endParaRPr lang="en-GB"/>
          </a:p>
        </p:txBody>
      </p:sp>
    </p:spTree>
    <p:extLst>
      <p:ext uri="{BB962C8B-B14F-4D97-AF65-F5344CB8AC3E}">
        <p14:creationId xmlns:p14="http://schemas.microsoft.com/office/powerpoint/2010/main" val="36517600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6751526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830152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27044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7001092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849251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5676188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136918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161463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5909790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11197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894A4F-3AA8-44D2-BE7C-4332D6A60F2C}" type="datetimeFigureOut">
              <a:rPr lang="en-GB" smtClean="0"/>
              <a:t>09/07/2021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2606F4D-FEFA-45F9-9A21-16375894555D}" type="slidenum">
              <a:rPr lang="en-GB" smtClean="0"/>
              <a:t>‹#›</a:t>
            </a:fld>
            <a:endParaRPr lang="en-GB"/>
          </a:p>
        </p:txBody>
      </p:sp>
    </p:spTree>
    <p:extLst>
      <p:ext uri="{BB962C8B-B14F-4D97-AF65-F5344CB8AC3E}">
        <p14:creationId xmlns:p14="http://schemas.microsoft.com/office/powerpoint/2010/main" val="16451333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a:solidFill>
                  <a:prstClr val="black"/>
                </a:solidFill>
              </a:rPr>
              <a:pPr/>
              <a:t>09/07/2021</a:t>
            </a:fld>
            <a:endParaRPr lang="en-GB">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794227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a:solidFill>
                  <a:prstClr val="black"/>
                </a:solidFill>
              </a:rPr>
              <a:pPr/>
              <a:t>09/07/2021</a:t>
            </a:fld>
            <a:endParaRPr lang="en-GB">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3079982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a:solidFill>
                  <a:prstClr val="black"/>
                </a:solidFill>
              </a:rPr>
              <a:pPr/>
              <a:t>09/07/2021</a:t>
            </a:fld>
            <a:endParaRPr lang="en-GB">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689123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a:solidFill>
                  <a:prstClr val="black"/>
                </a:solidFill>
              </a:rPr>
              <a:pPr/>
              <a:t>09/07/2021</a:t>
            </a:fld>
            <a:endParaRPr lang="en-GB">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7373300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9106986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551268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478557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875073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023127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25393283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D5894A4F-3AA8-44D2-BE7C-4332D6A60F2C}" type="datetimeFigureOut">
              <a:rPr lang="en-GB" smtClean="0"/>
              <a:t>09/07/2021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2606F4D-FEFA-45F9-9A21-16375894555D}" type="slidenum">
              <a:rPr lang="en-GB" smtClean="0"/>
              <a:t>‹#›</a:t>
            </a:fld>
            <a:endParaRPr lang="en-GB"/>
          </a:p>
        </p:txBody>
      </p:sp>
    </p:spTree>
    <p:extLst>
      <p:ext uri="{BB962C8B-B14F-4D97-AF65-F5344CB8AC3E}">
        <p14:creationId xmlns:p14="http://schemas.microsoft.com/office/powerpoint/2010/main" val="30086225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780611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a:solidFill>
                  <a:prstClr val="black"/>
                </a:solidFill>
              </a:rPr>
              <a:pPr/>
              <a:t>09/07/2021</a:t>
            </a:fld>
            <a:endParaRPr lang="en-GB">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9689765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a:solidFill>
                  <a:prstClr val="black"/>
                </a:solidFill>
              </a:rPr>
              <a:pPr/>
              <a:t>09/07/2021</a:t>
            </a:fld>
            <a:endParaRPr lang="en-GB">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8871079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a:solidFill>
                  <a:prstClr val="black"/>
                </a:solidFill>
              </a:rPr>
              <a:pPr/>
              <a:t>09/07/2021</a:t>
            </a:fld>
            <a:endParaRPr lang="en-GB">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268436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a:solidFill>
                  <a:prstClr val="black"/>
                </a:solidFill>
              </a:rPr>
              <a:pPr/>
              <a:t>09/07/2021</a:t>
            </a:fld>
            <a:endParaRPr lang="en-GB">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257139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3151242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83695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8660109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762534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535505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D5894A4F-3AA8-44D2-BE7C-4332D6A60F2C}" type="datetimeFigureOut">
              <a:rPr lang="en-GB" smtClean="0"/>
              <a:t>09/07/2021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2606F4D-FEFA-45F9-9A21-16375894555D}" type="slidenum">
              <a:rPr lang="en-GB" smtClean="0"/>
              <a:t>‹#›</a:t>
            </a:fld>
            <a:endParaRPr lang="en-GB"/>
          </a:p>
        </p:txBody>
      </p:sp>
    </p:spTree>
    <p:extLst>
      <p:ext uri="{BB962C8B-B14F-4D97-AF65-F5344CB8AC3E}">
        <p14:creationId xmlns:p14="http://schemas.microsoft.com/office/powerpoint/2010/main" val="14273107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694396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09/07/2021</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59736078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09/07/2021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3629372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09/07/2021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58760560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09/07/2021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4837807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09/07/2021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0541524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spTree>
      <p:nvGrpSpPr>
        <p:cNvPr id="1" name="Shape 12"/>
        <p:cNvGrpSpPr/>
        <p:nvPr/>
      </p:nvGrpSpPr>
      <p:grpSpPr>
        <a:xfrm>
          <a:off x="0" y="0"/>
          <a:ext cx="0" cy="0"/>
          <a:chOff x="0" y="0"/>
          <a:chExt cx="0" cy="0"/>
        </a:xfrm>
      </p:grpSpPr>
      <p:sp>
        <p:nvSpPr>
          <p:cNvPr id="13" name="Google Shape;13;p2"/>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1F3864"/>
              </a:buClr>
              <a:buSzPts val="6000"/>
              <a:buFont typeface="Century Gothic"/>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14" name="Google Shape;14;p2"/>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1F3864"/>
              </a:buClr>
              <a:buSzPts val="2400"/>
              <a:buNone/>
              <a:defRPr sz="2400">
                <a:solidFill>
                  <a:srgbClr val="1F3864"/>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pPr lvl="0"/>
            <a:r>
              <a:rPr lang="en-US"/>
              <a:t>Click to edit Master text styles</a:t>
            </a:r>
          </a:p>
        </p:txBody>
      </p:sp>
    </p:spTree>
    <p:extLst>
      <p:ext uri="{BB962C8B-B14F-4D97-AF65-F5344CB8AC3E}">
        <p14:creationId xmlns:p14="http://schemas.microsoft.com/office/powerpoint/2010/main" val="284453200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Tree>
    <p:extLst>
      <p:ext uri="{BB962C8B-B14F-4D97-AF65-F5344CB8AC3E}">
        <p14:creationId xmlns:p14="http://schemas.microsoft.com/office/powerpoint/2010/main" val="387051077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matchingName="Two Content" type="twoObj">
  <p:cSld name="Two Content">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19" name="Google Shape;19;p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0" name="Google Shape;20;p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extLst>
      <p:ext uri="{BB962C8B-B14F-4D97-AF65-F5344CB8AC3E}">
        <p14:creationId xmlns:p14="http://schemas.microsoft.com/office/powerpoint/2010/main" val="238292405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matchingName="Comparison" type="twoTxTwoObj">
  <p:cSld name="Comparison">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23" name="Google Shape;23;p5"/>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24" name="Google Shape;24;p5"/>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5" name="Google Shape;25;p5"/>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26" name="Google Shape;26;p5"/>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extLst>
      <p:ext uri="{BB962C8B-B14F-4D97-AF65-F5344CB8AC3E}">
        <p14:creationId xmlns:p14="http://schemas.microsoft.com/office/powerpoint/2010/main" val="14790166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D5894A4F-3AA8-44D2-BE7C-4332D6A60F2C}" type="datetimeFigureOut">
              <a:rPr lang="en-GB" smtClean="0"/>
              <a:t>09/07/2021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2606F4D-FEFA-45F9-9A21-16375894555D}" type="slidenum">
              <a:rPr lang="en-GB" smtClean="0"/>
              <a:t>‹#›</a:t>
            </a:fld>
            <a:endParaRPr lang="en-GB"/>
          </a:p>
        </p:txBody>
      </p:sp>
    </p:spTree>
    <p:extLst>
      <p:ext uri="{BB962C8B-B14F-4D97-AF65-F5344CB8AC3E}">
        <p14:creationId xmlns:p14="http://schemas.microsoft.com/office/powerpoint/2010/main" val="109572957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27"/>
        <p:cNvGrpSpPr/>
        <p:nvPr/>
      </p:nvGrpSpPr>
      <p:grpSpPr>
        <a:xfrm>
          <a:off x="0" y="0"/>
          <a:ext cx="0" cy="0"/>
          <a:chOff x="0" y="0"/>
          <a:chExt cx="0" cy="0"/>
        </a:xfrm>
      </p:grpSpPr>
      <p:sp>
        <p:nvSpPr>
          <p:cNvPr id="28" name="Google Shape;28;p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1F3864"/>
              </a:buClr>
              <a:buSzPts val="3200"/>
              <a:buFont typeface="Century Gothic"/>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29" name="Google Shape;29;p6"/>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rgbClr val="1F3864"/>
              </a:buClr>
              <a:buSzPts val="3200"/>
              <a:buChar char="•"/>
              <a:defRPr sz="3200"/>
            </a:lvl1pPr>
            <a:lvl2pPr marL="914400" lvl="1" indent="-406400" algn="l">
              <a:lnSpc>
                <a:spcPct val="90000"/>
              </a:lnSpc>
              <a:spcBef>
                <a:spcPts val="500"/>
              </a:spcBef>
              <a:spcAft>
                <a:spcPts val="0"/>
              </a:spcAft>
              <a:buClr>
                <a:srgbClr val="1F3864"/>
              </a:buClr>
              <a:buSzPts val="2800"/>
              <a:buChar char="•"/>
              <a:defRPr sz="2800"/>
            </a:lvl2pPr>
            <a:lvl3pPr marL="1371600" lvl="2" indent="-381000" algn="l">
              <a:lnSpc>
                <a:spcPct val="90000"/>
              </a:lnSpc>
              <a:spcBef>
                <a:spcPts val="500"/>
              </a:spcBef>
              <a:spcAft>
                <a:spcPts val="0"/>
              </a:spcAft>
              <a:buClr>
                <a:srgbClr val="1F3864"/>
              </a:buClr>
              <a:buSzPts val="2400"/>
              <a:buChar char="•"/>
              <a:defRPr sz="2400"/>
            </a:lvl3pPr>
            <a:lvl4pPr marL="1828800" lvl="3" indent="-355600" algn="l">
              <a:lnSpc>
                <a:spcPct val="90000"/>
              </a:lnSpc>
              <a:spcBef>
                <a:spcPts val="500"/>
              </a:spcBef>
              <a:spcAft>
                <a:spcPts val="0"/>
              </a:spcAft>
              <a:buClr>
                <a:srgbClr val="1F3864"/>
              </a:buClr>
              <a:buSzPts val="2000"/>
              <a:buChar char="•"/>
              <a:defRPr sz="2000"/>
            </a:lvl4pPr>
            <a:lvl5pPr marL="2286000" lvl="4" indent="-355600" algn="l">
              <a:lnSpc>
                <a:spcPct val="90000"/>
              </a:lnSpc>
              <a:spcBef>
                <a:spcPts val="500"/>
              </a:spcBef>
              <a:spcAft>
                <a:spcPts val="0"/>
              </a:spcAft>
              <a:buClr>
                <a:srgbClr val="1F386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pPr lvl="0"/>
            <a:r>
              <a:rPr lang="en-US"/>
              <a:t>Click to edit Master text styles</a:t>
            </a:r>
          </a:p>
        </p:txBody>
      </p:sp>
      <p:sp>
        <p:nvSpPr>
          <p:cNvPr id="30" name="Google Shape;30;p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Tree>
    <p:extLst>
      <p:ext uri="{BB962C8B-B14F-4D97-AF65-F5344CB8AC3E}">
        <p14:creationId xmlns:p14="http://schemas.microsoft.com/office/powerpoint/2010/main" val="419100013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1F3864"/>
              </a:buClr>
              <a:buSzPts val="3200"/>
              <a:buFont typeface="Century Gothic"/>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33" name="Google Shape;33;p7"/>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1F3864"/>
              </a:buClr>
              <a:buSzPts val="3200"/>
              <a:buFont typeface="Arial"/>
              <a:buNone/>
              <a:defRPr sz="3200" b="0" i="0" u="none" strike="noStrike" cap="none">
                <a:solidFill>
                  <a:srgbClr val="1F3864"/>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1F3864"/>
              </a:buClr>
              <a:buSzPts val="2800"/>
              <a:buFont typeface="Arial"/>
              <a:buNone/>
              <a:defRPr sz="2800" b="0" i="0" u="none" strike="noStrike" cap="none">
                <a:solidFill>
                  <a:srgbClr val="1F3864"/>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1F3864"/>
              </a:buClr>
              <a:buSzPts val="2400"/>
              <a:buFont typeface="Arial"/>
              <a:buNone/>
              <a:defRPr sz="2400" b="0" i="0" u="none" strike="noStrike" cap="none">
                <a:solidFill>
                  <a:srgbClr val="1F3864"/>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r>
              <a:rPr lang="en-US"/>
              <a:t>Click icon to add picture</a:t>
            </a:r>
            <a:endParaRPr/>
          </a:p>
        </p:txBody>
      </p:sp>
      <p:sp>
        <p:nvSpPr>
          <p:cNvPr id="34" name="Google Shape;34;p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Tree>
    <p:extLst>
      <p:ext uri="{BB962C8B-B14F-4D97-AF65-F5344CB8AC3E}">
        <p14:creationId xmlns:p14="http://schemas.microsoft.com/office/powerpoint/2010/main" val="141096834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Title and Vertical Text">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37" name="Google Shape;37;p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extLst>
      <p:ext uri="{BB962C8B-B14F-4D97-AF65-F5344CB8AC3E}">
        <p14:creationId xmlns:p14="http://schemas.microsoft.com/office/powerpoint/2010/main" val="333758340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38"/>
        <p:cNvGrpSpPr/>
        <p:nvPr/>
      </p:nvGrpSpPr>
      <p:grpSpPr>
        <a:xfrm>
          <a:off x="0" y="0"/>
          <a:ext cx="0" cy="0"/>
          <a:chOff x="0" y="0"/>
          <a:chExt cx="0" cy="0"/>
        </a:xfrm>
      </p:grpSpPr>
      <p:sp>
        <p:nvSpPr>
          <p:cNvPr id="39" name="Google Shape;39;p9"/>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40" name="Google Shape;40;p9"/>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extLst>
      <p:ext uri="{BB962C8B-B14F-4D97-AF65-F5344CB8AC3E}">
        <p14:creationId xmlns:p14="http://schemas.microsoft.com/office/powerpoint/2010/main" val="382809696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60579868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3667858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35475204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1287192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4128475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5000554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894A4F-3AA8-44D2-BE7C-4332D6A60F2C}" type="datetimeFigureOut">
              <a:rPr lang="en-GB" smtClean="0"/>
              <a:t>09/07/2021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2606F4D-FEFA-45F9-9A21-16375894555D}" type="slidenum">
              <a:rPr lang="en-GB" smtClean="0"/>
              <a:t>‹#›</a:t>
            </a:fld>
            <a:endParaRPr lang="en-GB"/>
          </a:p>
        </p:txBody>
      </p:sp>
    </p:spTree>
    <p:extLst>
      <p:ext uri="{BB962C8B-B14F-4D97-AF65-F5344CB8AC3E}">
        <p14:creationId xmlns:p14="http://schemas.microsoft.com/office/powerpoint/2010/main" val="37975490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061792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36827644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12985952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2650410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9233576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09/07/2021</a:t>
            </a:fld>
            <a:endParaRPr lang="en-GB">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39277936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21664901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8937500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35849751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200817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5894A4F-3AA8-44D2-BE7C-4332D6A60F2C}" type="datetimeFigureOut">
              <a:rPr lang="en-GB" smtClean="0"/>
              <a:t>09/07/2021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2606F4D-FEFA-45F9-9A21-16375894555D}" type="slidenum">
              <a:rPr lang="en-GB" smtClean="0"/>
              <a:t>‹#›</a:t>
            </a:fld>
            <a:endParaRPr lang="en-GB"/>
          </a:p>
        </p:txBody>
      </p:sp>
    </p:spTree>
    <p:extLst>
      <p:ext uri="{BB962C8B-B14F-4D97-AF65-F5344CB8AC3E}">
        <p14:creationId xmlns:p14="http://schemas.microsoft.com/office/powerpoint/2010/main" val="35999651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5358929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75001459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188748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72752493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03998305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6763050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840074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5894A4F-3AA8-44D2-BE7C-4332D6A60F2C}" type="datetimeFigureOut">
              <a:rPr lang="en-GB" smtClean="0"/>
              <a:t>09/07/2021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2606F4D-FEFA-45F9-9A21-16375894555D}" type="slidenum">
              <a:rPr lang="en-GB" smtClean="0"/>
              <a:t>‹#›</a:t>
            </a:fld>
            <a:endParaRPr lang="en-GB"/>
          </a:p>
        </p:txBody>
      </p:sp>
    </p:spTree>
    <p:extLst>
      <p:ext uri="{BB962C8B-B14F-4D97-AF65-F5344CB8AC3E}">
        <p14:creationId xmlns:p14="http://schemas.microsoft.com/office/powerpoint/2010/main" val="7331083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image" Target="../media/image3.png"/><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5" Type="http://schemas.openxmlformats.org/officeDocument/2006/relationships/slideLayout" Target="../slideLayouts/slideLayout60.xml"/><Relationship Id="rId10" Type="http://schemas.openxmlformats.org/officeDocument/2006/relationships/image" Target="../media/image1.jpg"/><Relationship Id="rId4" Type="http://schemas.openxmlformats.org/officeDocument/2006/relationships/slideLayout" Target="../slideLayouts/slideLayout59.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theme" Target="../theme/theme7.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image" Target="../media/image1.jp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image" Target="../media/image1.jpg"/><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8.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894A4F-3AA8-44D2-BE7C-4332D6A60F2C}" type="datetimeFigureOut">
              <a:rPr lang="en-GB" smtClean="0"/>
              <a:t>09/07/2021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606F4D-FEFA-45F9-9A21-16375894555D}" type="slidenum">
              <a:rPr lang="en-GB" smtClean="0"/>
              <a:t>‹#›</a:t>
            </a:fld>
            <a:endParaRPr lang="en-GB"/>
          </a:p>
        </p:txBody>
      </p:sp>
    </p:spTree>
    <p:extLst>
      <p:ext uri="{BB962C8B-B14F-4D97-AF65-F5344CB8AC3E}">
        <p14:creationId xmlns:p14="http://schemas.microsoft.com/office/powerpoint/2010/main" val="42153999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839895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026923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068808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318699702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a:blip r:embed="rId10">
            <a:alphaModFix/>
          </a:blip>
          <a:stretch>
            <a:fillRect/>
          </a:stretch>
        </a:blip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rgbClr val="1F3864"/>
              </a:buClr>
              <a:buSzPts val="44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3134038502"/>
      </p:ext>
    </p:extLst>
  </p:cSld>
  <p:clrMap bg1="lt1" tx1="dk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73128530"/>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64104268"/>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audio" Target="../media/audio22.wav"/><Relationship Id="rId13" Type="http://schemas.openxmlformats.org/officeDocument/2006/relationships/audio" Target="../media/audio25.wav"/><Relationship Id="rId3" Type="http://schemas.openxmlformats.org/officeDocument/2006/relationships/audio" Target="../media/audio17.wav"/><Relationship Id="rId7" Type="http://schemas.openxmlformats.org/officeDocument/2006/relationships/audio" Target="../media/audio21.wav"/><Relationship Id="rId12"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77.xml"/><Relationship Id="rId6" Type="http://schemas.openxmlformats.org/officeDocument/2006/relationships/audio" Target="../media/audio20.wav"/><Relationship Id="rId11" Type="http://schemas.openxmlformats.org/officeDocument/2006/relationships/image" Target="../media/image18.png"/><Relationship Id="rId5" Type="http://schemas.openxmlformats.org/officeDocument/2006/relationships/audio" Target="../media/audio19.wav"/><Relationship Id="rId10" Type="http://schemas.openxmlformats.org/officeDocument/2006/relationships/audio" Target="../media/audio24.wav"/><Relationship Id="rId4" Type="http://schemas.openxmlformats.org/officeDocument/2006/relationships/audio" Target="../media/audio18.wav"/><Relationship Id="rId9" Type="http://schemas.openxmlformats.org/officeDocument/2006/relationships/audio" Target="../media/audio23.wav"/><Relationship Id="rId14" Type="http://schemas.openxmlformats.org/officeDocument/2006/relationships/audio" Target="../media/audio11.wav"/></Relationships>
</file>

<file path=ppt/slides/_rels/slide11.xml.rels><?xml version="1.0" encoding="UTF-8" standalone="yes"?>
<Relationships xmlns="http://schemas.openxmlformats.org/package/2006/relationships"><Relationship Id="rId8" Type="http://schemas.openxmlformats.org/officeDocument/2006/relationships/audio" Target="../media/audio31.wav"/><Relationship Id="rId13" Type="http://schemas.openxmlformats.org/officeDocument/2006/relationships/image" Target="../media/image20.png"/><Relationship Id="rId3" Type="http://schemas.openxmlformats.org/officeDocument/2006/relationships/audio" Target="../media/audio26.wav"/><Relationship Id="rId7" Type="http://schemas.openxmlformats.org/officeDocument/2006/relationships/audio" Target="../media/audio30.wav"/><Relationship Id="rId12"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77.xml"/><Relationship Id="rId6" Type="http://schemas.openxmlformats.org/officeDocument/2006/relationships/audio" Target="../media/audio29.wav"/><Relationship Id="rId11" Type="http://schemas.openxmlformats.org/officeDocument/2006/relationships/image" Target="../media/image18.png"/><Relationship Id="rId5" Type="http://schemas.openxmlformats.org/officeDocument/2006/relationships/audio" Target="../media/audio28.wav"/><Relationship Id="rId15" Type="http://schemas.openxmlformats.org/officeDocument/2006/relationships/image" Target="../media/image22.png"/><Relationship Id="rId10" Type="http://schemas.openxmlformats.org/officeDocument/2006/relationships/audio" Target="../media/audio33.wav"/><Relationship Id="rId4" Type="http://schemas.openxmlformats.org/officeDocument/2006/relationships/audio" Target="../media/audio27.wav"/><Relationship Id="rId9" Type="http://schemas.openxmlformats.org/officeDocument/2006/relationships/audio" Target="../media/audio32.wav"/><Relationship Id="rId14"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audio" Target="../media/audio38.wav"/><Relationship Id="rId13" Type="http://schemas.openxmlformats.org/officeDocument/2006/relationships/audio" Target="../media/audio43.wav"/><Relationship Id="rId3" Type="http://schemas.openxmlformats.org/officeDocument/2006/relationships/image" Target="../media/image18.png"/><Relationship Id="rId7" Type="http://schemas.openxmlformats.org/officeDocument/2006/relationships/audio" Target="../media/audio37.wav"/><Relationship Id="rId12" Type="http://schemas.openxmlformats.org/officeDocument/2006/relationships/audio" Target="../media/audio42.wav"/><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audio" Target="../media/audio36.wav"/><Relationship Id="rId11" Type="http://schemas.openxmlformats.org/officeDocument/2006/relationships/audio" Target="../media/audio41.wav"/><Relationship Id="rId5" Type="http://schemas.openxmlformats.org/officeDocument/2006/relationships/audio" Target="../media/audio35.wav"/><Relationship Id="rId10" Type="http://schemas.openxmlformats.org/officeDocument/2006/relationships/audio" Target="../media/audio40.wav"/><Relationship Id="rId4" Type="http://schemas.openxmlformats.org/officeDocument/2006/relationships/audio" Target="../media/audio34.wav"/><Relationship Id="rId9" Type="http://schemas.openxmlformats.org/officeDocument/2006/relationships/audio" Target="../media/audio39.wav"/></Relationships>
</file>

<file path=ppt/slides/_rels/slide13.xml.rels><?xml version="1.0" encoding="UTF-8" standalone="yes"?>
<Relationships xmlns="http://schemas.openxmlformats.org/package/2006/relationships"><Relationship Id="rId3" Type="http://schemas.openxmlformats.org/officeDocument/2006/relationships/audio" Target="../media/audio44.wav"/><Relationship Id="rId2" Type="http://schemas.openxmlformats.org/officeDocument/2006/relationships/notesSlide" Target="../notesSlides/notesSlide13.xml"/><Relationship Id="rId1" Type="http://schemas.openxmlformats.org/officeDocument/2006/relationships/slideLayout" Target="../slideLayouts/slideLayout57.xml"/><Relationship Id="rId5" Type="http://schemas.openxmlformats.org/officeDocument/2006/relationships/image" Target="../media/image23.png"/><Relationship Id="rId4" Type="http://schemas.openxmlformats.org/officeDocument/2006/relationships/audio" Target="../media/audio45.wav"/></Relationships>
</file>

<file path=ppt/slides/_rels/slide14.xml.rels><?xml version="1.0" encoding="UTF-8" standalone="yes"?>
<Relationships xmlns="http://schemas.openxmlformats.org/package/2006/relationships"><Relationship Id="rId3" Type="http://schemas.openxmlformats.org/officeDocument/2006/relationships/audio" Target="../media/audio44.wav"/><Relationship Id="rId2" Type="http://schemas.openxmlformats.org/officeDocument/2006/relationships/notesSlide" Target="../notesSlides/notesSlide14.xml"/><Relationship Id="rId1" Type="http://schemas.openxmlformats.org/officeDocument/2006/relationships/slideLayout" Target="../slideLayouts/slideLayout57.xml"/><Relationship Id="rId4" Type="http://schemas.openxmlformats.org/officeDocument/2006/relationships/audio" Target="../media/audio45.wav"/></Relationships>
</file>

<file path=ppt/slides/_rels/slide15.xml.rels><?xml version="1.0" encoding="UTF-8" standalone="yes"?>
<Relationships xmlns="http://schemas.openxmlformats.org/package/2006/relationships"><Relationship Id="rId3" Type="http://schemas.openxmlformats.org/officeDocument/2006/relationships/audio" Target="../media/audio45.wav"/><Relationship Id="rId2" Type="http://schemas.openxmlformats.org/officeDocument/2006/relationships/notesSlide" Target="../notesSlides/notesSlide15.xml"/><Relationship Id="rId1" Type="http://schemas.openxmlformats.org/officeDocument/2006/relationships/slideLayout" Target="../slideLayouts/slideLayout57.xml"/><Relationship Id="rId4" Type="http://schemas.openxmlformats.org/officeDocument/2006/relationships/audio" Target="../media/audio46.wav"/></Relationships>
</file>

<file path=ppt/slides/_rels/slide16.xml.rels><?xml version="1.0" encoding="UTF-8" standalone="yes"?>
<Relationships xmlns="http://schemas.openxmlformats.org/package/2006/relationships"><Relationship Id="rId3" Type="http://schemas.openxmlformats.org/officeDocument/2006/relationships/audio" Target="../media/audio44.wav"/><Relationship Id="rId2" Type="http://schemas.openxmlformats.org/officeDocument/2006/relationships/notesSlide" Target="../notesSlides/notesSlide16.xml"/><Relationship Id="rId1" Type="http://schemas.openxmlformats.org/officeDocument/2006/relationships/slideLayout" Target="../slideLayouts/slideLayout57.xml"/><Relationship Id="rId4" Type="http://schemas.openxmlformats.org/officeDocument/2006/relationships/audio" Target="../media/audio47.wav"/></Relationships>
</file>

<file path=ppt/slides/_rels/slide17.xml.rels><?xml version="1.0" encoding="UTF-8" standalone="yes"?>
<Relationships xmlns="http://schemas.openxmlformats.org/package/2006/relationships"><Relationship Id="rId3" Type="http://schemas.openxmlformats.org/officeDocument/2006/relationships/audio" Target="../media/audio45.wav"/><Relationship Id="rId2" Type="http://schemas.openxmlformats.org/officeDocument/2006/relationships/notesSlide" Target="../notesSlides/notesSlide17.xml"/><Relationship Id="rId1" Type="http://schemas.openxmlformats.org/officeDocument/2006/relationships/slideLayout" Target="../slideLayouts/slideLayout57.xml"/><Relationship Id="rId4" Type="http://schemas.openxmlformats.org/officeDocument/2006/relationships/audio" Target="../media/audio46.wav"/></Relationships>
</file>

<file path=ppt/slides/_rels/slide18.xml.rels><?xml version="1.0" encoding="UTF-8" standalone="yes"?>
<Relationships xmlns="http://schemas.openxmlformats.org/package/2006/relationships"><Relationship Id="rId3" Type="http://schemas.openxmlformats.org/officeDocument/2006/relationships/audio" Target="../media/audio44.wav"/><Relationship Id="rId2" Type="http://schemas.openxmlformats.org/officeDocument/2006/relationships/notesSlide" Target="../notesSlides/notesSlide18.xml"/><Relationship Id="rId1" Type="http://schemas.openxmlformats.org/officeDocument/2006/relationships/slideLayout" Target="../slideLayouts/slideLayout57.xml"/><Relationship Id="rId4" Type="http://schemas.openxmlformats.org/officeDocument/2006/relationships/audio" Target="../media/audio47.wav"/></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65.xml"/></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28.xml"/><Relationship Id="rId5" Type="http://schemas.openxmlformats.org/officeDocument/2006/relationships/image" Target="../media/image5.pn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18.png"/><Relationship Id="rId9"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13.xml"/><Relationship Id="rId5" Type="http://schemas.openxmlformats.org/officeDocument/2006/relationships/image" Target="../media/image41.png"/><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13" Type="http://schemas.openxmlformats.org/officeDocument/2006/relationships/audio" Target="../media/audio53.wav"/><Relationship Id="rId18" Type="http://schemas.openxmlformats.org/officeDocument/2006/relationships/image" Target="../media/image47.png"/><Relationship Id="rId26" Type="http://schemas.openxmlformats.org/officeDocument/2006/relationships/image" Target="../media/image55.png"/><Relationship Id="rId3" Type="http://schemas.openxmlformats.org/officeDocument/2006/relationships/image" Target="../media/image18.png"/><Relationship Id="rId21" Type="http://schemas.openxmlformats.org/officeDocument/2006/relationships/image" Target="../media/image50.png"/><Relationship Id="rId34" Type="http://schemas.openxmlformats.org/officeDocument/2006/relationships/image" Target="../media/image63.png"/><Relationship Id="rId7" Type="http://schemas.openxmlformats.org/officeDocument/2006/relationships/audio" Target="../media/audio51.wav"/><Relationship Id="rId12" Type="http://schemas.openxmlformats.org/officeDocument/2006/relationships/audio" Target="../media/audio52.wav"/><Relationship Id="rId17" Type="http://schemas.openxmlformats.org/officeDocument/2006/relationships/image" Target="../media/image46.png"/><Relationship Id="rId25" Type="http://schemas.openxmlformats.org/officeDocument/2006/relationships/image" Target="../media/image54.png"/><Relationship Id="rId33" Type="http://schemas.openxmlformats.org/officeDocument/2006/relationships/image" Target="../media/image62.png"/><Relationship Id="rId2" Type="http://schemas.openxmlformats.org/officeDocument/2006/relationships/notesSlide" Target="../notesSlides/notesSlide25.xml"/><Relationship Id="rId16" Type="http://schemas.openxmlformats.org/officeDocument/2006/relationships/image" Target="../media/image45.png"/><Relationship Id="rId20" Type="http://schemas.openxmlformats.org/officeDocument/2006/relationships/image" Target="../media/image49.png"/><Relationship Id="rId29" Type="http://schemas.openxmlformats.org/officeDocument/2006/relationships/image" Target="../media/image58.png"/><Relationship Id="rId1" Type="http://schemas.openxmlformats.org/officeDocument/2006/relationships/slideLayout" Target="../slideLayouts/slideLayout13.xml"/><Relationship Id="rId6" Type="http://schemas.openxmlformats.org/officeDocument/2006/relationships/audio" Target="../media/audio50.wav"/><Relationship Id="rId11" Type="http://schemas.openxmlformats.org/officeDocument/2006/relationships/image" Target="../media/image44.png"/><Relationship Id="rId24" Type="http://schemas.openxmlformats.org/officeDocument/2006/relationships/image" Target="../media/image53.png"/><Relationship Id="rId32" Type="http://schemas.openxmlformats.org/officeDocument/2006/relationships/image" Target="../media/image61.png"/><Relationship Id="rId5" Type="http://schemas.openxmlformats.org/officeDocument/2006/relationships/audio" Target="../media/audio49.wav"/><Relationship Id="rId15" Type="http://schemas.openxmlformats.org/officeDocument/2006/relationships/audio" Target="../media/audio55.wav"/><Relationship Id="rId23" Type="http://schemas.openxmlformats.org/officeDocument/2006/relationships/image" Target="../media/image52.png"/><Relationship Id="rId28" Type="http://schemas.openxmlformats.org/officeDocument/2006/relationships/image" Target="../media/image57.png"/><Relationship Id="rId10" Type="http://schemas.openxmlformats.org/officeDocument/2006/relationships/image" Target="../media/image40.png"/><Relationship Id="rId19" Type="http://schemas.openxmlformats.org/officeDocument/2006/relationships/image" Target="../media/image48.png"/><Relationship Id="rId31" Type="http://schemas.openxmlformats.org/officeDocument/2006/relationships/image" Target="../media/image60.png"/><Relationship Id="rId4" Type="http://schemas.openxmlformats.org/officeDocument/2006/relationships/audio" Target="../media/audio48.wav"/><Relationship Id="rId9" Type="http://schemas.openxmlformats.org/officeDocument/2006/relationships/image" Target="../media/image43.png"/><Relationship Id="rId14" Type="http://schemas.openxmlformats.org/officeDocument/2006/relationships/audio" Target="../media/audio54.wav"/><Relationship Id="rId22" Type="http://schemas.openxmlformats.org/officeDocument/2006/relationships/image" Target="../media/image51.png"/><Relationship Id="rId27" Type="http://schemas.openxmlformats.org/officeDocument/2006/relationships/image" Target="../media/image56.png"/><Relationship Id="rId30" Type="http://schemas.openxmlformats.org/officeDocument/2006/relationships/image" Target="../media/image59.png"/><Relationship Id="rId35" Type="http://schemas.openxmlformats.org/officeDocument/2006/relationships/image" Target="../media/image64.png"/><Relationship Id="rId8" Type="http://schemas.openxmlformats.org/officeDocument/2006/relationships/image" Target="../media/image42.jpeg"/></Relationships>
</file>

<file path=ppt/slides/_rels/slide26.xml.rels><?xml version="1.0" encoding="UTF-8" standalone="yes"?>
<Relationships xmlns="http://schemas.openxmlformats.org/package/2006/relationships"><Relationship Id="rId13" Type="http://schemas.openxmlformats.org/officeDocument/2006/relationships/audio" Target="../media/audio61.wav"/><Relationship Id="rId18" Type="http://schemas.openxmlformats.org/officeDocument/2006/relationships/image" Target="../media/image47.png"/><Relationship Id="rId26" Type="http://schemas.openxmlformats.org/officeDocument/2006/relationships/image" Target="../media/image55.png"/><Relationship Id="rId3" Type="http://schemas.openxmlformats.org/officeDocument/2006/relationships/image" Target="../media/image18.png"/><Relationship Id="rId21" Type="http://schemas.openxmlformats.org/officeDocument/2006/relationships/image" Target="../media/image50.png"/><Relationship Id="rId34" Type="http://schemas.openxmlformats.org/officeDocument/2006/relationships/image" Target="../media/image63.png"/><Relationship Id="rId7" Type="http://schemas.openxmlformats.org/officeDocument/2006/relationships/audio" Target="../media/audio59.wav"/><Relationship Id="rId12" Type="http://schemas.openxmlformats.org/officeDocument/2006/relationships/audio" Target="../media/audio60.wav"/><Relationship Id="rId17" Type="http://schemas.openxmlformats.org/officeDocument/2006/relationships/image" Target="../media/image46.png"/><Relationship Id="rId25" Type="http://schemas.openxmlformats.org/officeDocument/2006/relationships/image" Target="../media/image54.png"/><Relationship Id="rId33" Type="http://schemas.openxmlformats.org/officeDocument/2006/relationships/image" Target="../media/image62.png"/><Relationship Id="rId2" Type="http://schemas.openxmlformats.org/officeDocument/2006/relationships/notesSlide" Target="../notesSlides/notesSlide26.xml"/><Relationship Id="rId16" Type="http://schemas.openxmlformats.org/officeDocument/2006/relationships/image" Target="../media/image45.png"/><Relationship Id="rId20" Type="http://schemas.openxmlformats.org/officeDocument/2006/relationships/image" Target="../media/image49.png"/><Relationship Id="rId29" Type="http://schemas.openxmlformats.org/officeDocument/2006/relationships/image" Target="../media/image58.png"/><Relationship Id="rId1" Type="http://schemas.openxmlformats.org/officeDocument/2006/relationships/slideLayout" Target="../slideLayouts/slideLayout13.xml"/><Relationship Id="rId6" Type="http://schemas.openxmlformats.org/officeDocument/2006/relationships/audio" Target="../media/audio58.wav"/><Relationship Id="rId11" Type="http://schemas.openxmlformats.org/officeDocument/2006/relationships/image" Target="../media/image44.png"/><Relationship Id="rId24" Type="http://schemas.openxmlformats.org/officeDocument/2006/relationships/image" Target="../media/image53.png"/><Relationship Id="rId32" Type="http://schemas.openxmlformats.org/officeDocument/2006/relationships/image" Target="../media/image61.png"/><Relationship Id="rId5" Type="http://schemas.openxmlformats.org/officeDocument/2006/relationships/audio" Target="../media/audio57.wav"/><Relationship Id="rId15" Type="http://schemas.openxmlformats.org/officeDocument/2006/relationships/audio" Target="../media/audio63.wav"/><Relationship Id="rId23" Type="http://schemas.openxmlformats.org/officeDocument/2006/relationships/image" Target="../media/image52.png"/><Relationship Id="rId28" Type="http://schemas.openxmlformats.org/officeDocument/2006/relationships/image" Target="../media/image57.png"/><Relationship Id="rId10" Type="http://schemas.openxmlformats.org/officeDocument/2006/relationships/image" Target="../media/image40.png"/><Relationship Id="rId19" Type="http://schemas.openxmlformats.org/officeDocument/2006/relationships/image" Target="../media/image48.png"/><Relationship Id="rId31" Type="http://schemas.openxmlformats.org/officeDocument/2006/relationships/image" Target="../media/image60.png"/><Relationship Id="rId4" Type="http://schemas.openxmlformats.org/officeDocument/2006/relationships/audio" Target="../media/audio56.wav"/><Relationship Id="rId9" Type="http://schemas.openxmlformats.org/officeDocument/2006/relationships/image" Target="../media/image43.png"/><Relationship Id="rId14" Type="http://schemas.openxmlformats.org/officeDocument/2006/relationships/audio" Target="../media/audio62.wav"/><Relationship Id="rId22" Type="http://schemas.openxmlformats.org/officeDocument/2006/relationships/image" Target="../media/image51.png"/><Relationship Id="rId27" Type="http://schemas.openxmlformats.org/officeDocument/2006/relationships/image" Target="../media/image56.png"/><Relationship Id="rId30" Type="http://schemas.openxmlformats.org/officeDocument/2006/relationships/image" Target="../media/image59.png"/><Relationship Id="rId35" Type="http://schemas.openxmlformats.org/officeDocument/2006/relationships/image" Target="../media/image64.png"/><Relationship Id="rId8" Type="http://schemas.openxmlformats.org/officeDocument/2006/relationships/image" Target="../media/image42.jpeg"/></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4.png"/><Relationship Id="rId18" Type="http://schemas.openxmlformats.org/officeDocument/2006/relationships/image" Target="../media/image78.png"/><Relationship Id="rId3" Type="http://schemas.openxmlformats.org/officeDocument/2006/relationships/image" Target="../media/image18.png"/><Relationship Id="rId7" Type="http://schemas.openxmlformats.org/officeDocument/2006/relationships/image" Target="../media/image69.png"/><Relationship Id="rId12" Type="http://schemas.openxmlformats.org/officeDocument/2006/relationships/image" Target="../media/image28.png"/><Relationship Id="rId17" Type="http://schemas.microsoft.com/office/2007/relationships/hdphoto" Target="../media/hdphoto1.wdp"/><Relationship Id="rId2" Type="http://schemas.openxmlformats.org/officeDocument/2006/relationships/notesSlide" Target="../notesSlides/notesSlide28.xml"/><Relationship Id="rId16" Type="http://schemas.openxmlformats.org/officeDocument/2006/relationships/image" Target="../media/image77.png"/><Relationship Id="rId1" Type="http://schemas.openxmlformats.org/officeDocument/2006/relationships/slideLayout" Target="../slideLayouts/slideLayout13.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39.png"/><Relationship Id="rId15" Type="http://schemas.openxmlformats.org/officeDocument/2006/relationships/image" Target="../media/image76.png"/><Relationship Id="rId10" Type="http://schemas.openxmlformats.org/officeDocument/2006/relationships/image" Target="../media/image72.png"/><Relationship Id="rId19" Type="http://schemas.openxmlformats.org/officeDocument/2006/relationships/image" Target="../media/image79.png"/><Relationship Id="rId4" Type="http://schemas.openxmlformats.org/officeDocument/2006/relationships/image" Target="../media/image67.png"/><Relationship Id="rId9" Type="http://schemas.openxmlformats.org/officeDocument/2006/relationships/image" Target="../media/image71.png"/><Relationship Id="rId14" Type="http://schemas.openxmlformats.org/officeDocument/2006/relationships/image" Target="../media/image75.png"/></Relationships>
</file>

<file path=ppt/slides/_rels/slide29.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4.png"/><Relationship Id="rId18" Type="http://schemas.openxmlformats.org/officeDocument/2006/relationships/image" Target="../media/image81.png"/><Relationship Id="rId3" Type="http://schemas.openxmlformats.org/officeDocument/2006/relationships/image" Target="../media/image18.png"/><Relationship Id="rId7" Type="http://schemas.openxmlformats.org/officeDocument/2006/relationships/image" Target="../media/image80.png"/><Relationship Id="rId12" Type="http://schemas.openxmlformats.org/officeDocument/2006/relationships/image" Target="../media/image78.png"/><Relationship Id="rId17" Type="http://schemas.microsoft.com/office/2007/relationships/hdphoto" Target="../media/hdphoto1.wdp"/><Relationship Id="rId2" Type="http://schemas.openxmlformats.org/officeDocument/2006/relationships/notesSlide" Target="../notesSlides/notesSlide29.xml"/><Relationship Id="rId16" Type="http://schemas.openxmlformats.org/officeDocument/2006/relationships/image" Target="../media/image77.png"/><Relationship Id="rId1" Type="http://schemas.openxmlformats.org/officeDocument/2006/relationships/slideLayout" Target="../slideLayouts/slideLayout13.xml"/><Relationship Id="rId6" Type="http://schemas.openxmlformats.org/officeDocument/2006/relationships/image" Target="../media/image39.png"/><Relationship Id="rId11" Type="http://schemas.openxmlformats.org/officeDocument/2006/relationships/image" Target="../media/image28.png"/><Relationship Id="rId5" Type="http://schemas.openxmlformats.org/officeDocument/2006/relationships/image" Target="../media/image67.png"/><Relationship Id="rId15" Type="http://schemas.openxmlformats.org/officeDocument/2006/relationships/image" Target="../media/image76.png"/><Relationship Id="rId10" Type="http://schemas.openxmlformats.org/officeDocument/2006/relationships/image" Target="../media/image73.png"/><Relationship Id="rId19" Type="http://schemas.openxmlformats.org/officeDocument/2006/relationships/image" Target="../media/image82.png"/><Relationship Id="rId4" Type="http://schemas.openxmlformats.org/officeDocument/2006/relationships/image" Target="../media/image43.png"/><Relationship Id="rId9" Type="http://schemas.openxmlformats.org/officeDocument/2006/relationships/image" Target="../media/image72.png"/><Relationship Id="rId14" Type="http://schemas.openxmlformats.org/officeDocument/2006/relationships/image" Target="../media/image75.png"/></Relationships>
</file>

<file path=ppt/slides/_rels/slide3.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8.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7.png"/><Relationship Id="rId17" Type="http://schemas.openxmlformats.org/officeDocument/2006/relationships/image" Target="../media/image12.png"/><Relationship Id="rId2" Type="http://schemas.openxmlformats.org/officeDocument/2006/relationships/notesSlide" Target="../notesSlides/notesSlide3.xml"/><Relationship Id="rId16" Type="http://schemas.openxmlformats.org/officeDocument/2006/relationships/image" Target="../media/image11.png"/><Relationship Id="rId1" Type="http://schemas.openxmlformats.org/officeDocument/2006/relationships/slideLayout" Target="../slideLayouts/slideLayout50.xml"/><Relationship Id="rId6" Type="http://schemas.openxmlformats.org/officeDocument/2006/relationships/audio" Target="../media/audio4.wav"/><Relationship Id="rId11" Type="http://schemas.openxmlformats.org/officeDocument/2006/relationships/image" Target="../media/image6.png"/><Relationship Id="rId5" Type="http://schemas.openxmlformats.org/officeDocument/2006/relationships/audio" Target="../media/audio2.wav"/><Relationship Id="rId15" Type="http://schemas.openxmlformats.org/officeDocument/2006/relationships/image" Target="../media/image10.png"/><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 Id="rId1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1.xml"/><Relationship Id="rId1" Type="http://schemas.openxmlformats.org/officeDocument/2006/relationships/slideLayout" Target="../slideLayouts/slideLayout77.xml"/></Relationships>
</file>

<file path=ppt/slides/_rels/slide32.xml.rels><?xml version="1.0" encoding="UTF-8" standalone="yes"?>
<Relationships xmlns="http://schemas.openxmlformats.org/package/2006/relationships"><Relationship Id="rId8" Type="http://schemas.openxmlformats.org/officeDocument/2006/relationships/audio" Target="../media/audio68.wav"/><Relationship Id="rId13" Type="http://schemas.openxmlformats.org/officeDocument/2006/relationships/audio" Target="../media/audio73.wav"/><Relationship Id="rId18" Type="http://schemas.openxmlformats.org/officeDocument/2006/relationships/audio" Target="../media/audio78.wav"/><Relationship Id="rId26" Type="http://schemas.openxmlformats.org/officeDocument/2006/relationships/image" Target="../media/image85.png"/><Relationship Id="rId3" Type="http://schemas.openxmlformats.org/officeDocument/2006/relationships/image" Target="../media/image18.png"/><Relationship Id="rId21" Type="http://schemas.openxmlformats.org/officeDocument/2006/relationships/audio" Target="../media/audio81.wav"/><Relationship Id="rId7" Type="http://schemas.openxmlformats.org/officeDocument/2006/relationships/audio" Target="../media/audio67.wav"/><Relationship Id="rId12" Type="http://schemas.openxmlformats.org/officeDocument/2006/relationships/audio" Target="../media/audio72.wav"/><Relationship Id="rId17" Type="http://schemas.openxmlformats.org/officeDocument/2006/relationships/audio" Target="../media/audio77.wav"/><Relationship Id="rId25" Type="http://schemas.openxmlformats.org/officeDocument/2006/relationships/image" Target="../media/image84.png"/><Relationship Id="rId2" Type="http://schemas.openxmlformats.org/officeDocument/2006/relationships/notesSlide" Target="../notesSlides/notesSlide32.xml"/><Relationship Id="rId16" Type="http://schemas.openxmlformats.org/officeDocument/2006/relationships/audio" Target="../media/audio76.wav"/><Relationship Id="rId20" Type="http://schemas.openxmlformats.org/officeDocument/2006/relationships/audio" Target="../media/audio80.wav"/><Relationship Id="rId29" Type="http://schemas.openxmlformats.org/officeDocument/2006/relationships/image" Target="../media/image88.png"/><Relationship Id="rId1" Type="http://schemas.openxmlformats.org/officeDocument/2006/relationships/slideLayout" Target="../slideLayouts/slideLayout77.xml"/><Relationship Id="rId6" Type="http://schemas.openxmlformats.org/officeDocument/2006/relationships/audio" Target="../media/audio66.wav"/><Relationship Id="rId11" Type="http://schemas.openxmlformats.org/officeDocument/2006/relationships/audio" Target="../media/audio71.wav"/><Relationship Id="rId24" Type="http://schemas.openxmlformats.org/officeDocument/2006/relationships/image" Target="../media/image83.png"/><Relationship Id="rId32" Type="http://schemas.openxmlformats.org/officeDocument/2006/relationships/image" Target="../media/image91.png"/><Relationship Id="rId5" Type="http://schemas.openxmlformats.org/officeDocument/2006/relationships/audio" Target="../media/audio65.wav"/><Relationship Id="rId15" Type="http://schemas.openxmlformats.org/officeDocument/2006/relationships/audio" Target="../media/audio75.wav"/><Relationship Id="rId23" Type="http://schemas.openxmlformats.org/officeDocument/2006/relationships/audio" Target="../media/audio83.wav"/><Relationship Id="rId28" Type="http://schemas.openxmlformats.org/officeDocument/2006/relationships/image" Target="../media/image87.png"/><Relationship Id="rId10" Type="http://schemas.openxmlformats.org/officeDocument/2006/relationships/audio" Target="../media/audio70.wav"/><Relationship Id="rId19" Type="http://schemas.openxmlformats.org/officeDocument/2006/relationships/audio" Target="../media/audio79.wav"/><Relationship Id="rId31" Type="http://schemas.openxmlformats.org/officeDocument/2006/relationships/image" Target="../media/image90.png"/><Relationship Id="rId4" Type="http://schemas.openxmlformats.org/officeDocument/2006/relationships/audio" Target="../media/audio64.wav"/><Relationship Id="rId9" Type="http://schemas.openxmlformats.org/officeDocument/2006/relationships/audio" Target="../media/audio69.wav"/><Relationship Id="rId14" Type="http://schemas.openxmlformats.org/officeDocument/2006/relationships/audio" Target="../media/audio74.wav"/><Relationship Id="rId22" Type="http://schemas.openxmlformats.org/officeDocument/2006/relationships/audio" Target="../media/audio82.wav"/><Relationship Id="rId27" Type="http://schemas.openxmlformats.org/officeDocument/2006/relationships/image" Target="../media/image86.png"/><Relationship Id="rId30" Type="http://schemas.openxmlformats.org/officeDocument/2006/relationships/image" Target="../media/image89.png"/></Relationships>
</file>

<file path=ppt/slides/_rels/slide33.xml.rels><?xml version="1.0" encoding="UTF-8" standalone="yes"?>
<Relationships xmlns="http://schemas.openxmlformats.org/package/2006/relationships"><Relationship Id="rId8" Type="http://schemas.openxmlformats.org/officeDocument/2006/relationships/audio" Target="../media/audio68.wav"/><Relationship Id="rId13" Type="http://schemas.openxmlformats.org/officeDocument/2006/relationships/audio" Target="../media/audio73.wav"/><Relationship Id="rId18" Type="http://schemas.openxmlformats.org/officeDocument/2006/relationships/audio" Target="../media/audio78.wav"/><Relationship Id="rId26" Type="http://schemas.openxmlformats.org/officeDocument/2006/relationships/image" Target="../media/image85.png"/><Relationship Id="rId3" Type="http://schemas.openxmlformats.org/officeDocument/2006/relationships/image" Target="../media/image18.png"/><Relationship Id="rId21" Type="http://schemas.openxmlformats.org/officeDocument/2006/relationships/audio" Target="../media/audio81.wav"/><Relationship Id="rId7" Type="http://schemas.openxmlformats.org/officeDocument/2006/relationships/audio" Target="../media/audio67.wav"/><Relationship Id="rId12" Type="http://schemas.openxmlformats.org/officeDocument/2006/relationships/audio" Target="../media/audio72.wav"/><Relationship Id="rId17" Type="http://schemas.openxmlformats.org/officeDocument/2006/relationships/audio" Target="../media/audio77.wav"/><Relationship Id="rId25" Type="http://schemas.openxmlformats.org/officeDocument/2006/relationships/image" Target="../media/image84.png"/><Relationship Id="rId2" Type="http://schemas.openxmlformats.org/officeDocument/2006/relationships/notesSlide" Target="../notesSlides/notesSlide33.xml"/><Relationship Id="rId16" Type="http://schemas.openxmlformats.org/officeDocument/2006/relationships/audio" Target="../media/audio76.wav"/><Relationship Id="rId20" Type="http://schemas.openxmlformats.org/officeDocument/2006/relationships/audio" Target="../media/audio80.wav"/><Relationship Id="rId29" Type="http://schemas.openxmlformats.org/officeDocument/2006/relationships/image" Target="../media/image88.png"/><Relationship Id="rId1" Type="http://schemas.openxmlformats.org/officeDocument/2006/relationships/slideLayout" Target="../slideLayouts/slideLayout77.xml"/><Relationship Id="rId6" Type="http://schemas.openxmlformats.org/officeDocument/2006/relationships/audio" Target="../media/audio66.wav"/><Relationship Id="rId11" Type="http://schemas.openxmlformats.org/officeDocument/2006/relationships/audio" Target="../media/audio71.wav"/><Relationship Id="rId24" Type="http://schemas.openxmlformats.org/officeDocument/2006/relationships/image" Target="../media/image83.png"/><Relationship Id="rId32" Type="http://schemas.openxmlformats.org/officeDocument/2006/relationships/image" Target="../media/image91.png"/><Relationship Id="rId5" Type="http://schemas.openxmlformats.org/officeDocument/2006/relationships/audio" Target="../media/audio65.wav"/><Relationship Id="rId15" Type="http://schemas.openxmlformats.org/officeDocument/2006/relationships/audio" Target="../media/audio75.wav"/><Relationship Id="rId23" Type="http://schemas.openxmlformats.org/officeDocument/2006/relationships/audio" Target="../media/audio83.wav"/><Relationship Id="rId28" Type="http://schemas.openxmlformats.org/officeDocument/2006/relationships/image" Target="../media/image87.png"/><Relationship Id="rId10" Type="http://schemas.openxmlformats.org/officeDocument/2006/relationships/audio" Target="../media/audio70.wav"/><Relationship Id="rId19" Type="http://schemas.openxmlformats.org/officeDocument/2006/relationships/audio" Target="../media/audio79.wav"/><Relationship Id="rId31" Type="http://schemas.openxmlformats.org/officeDocument/2006/relationships/image" Target="../media/image90.png"/><Relationship Id="rId4" Type="http://schemas.openxmlformats.org/officeDocument/2006/relationships/audio" Target="../media/audio64.wav"/><Relationship Id="rId9" Type="http://schemas.openxmlformats.org/officeDocument/2006/relationships/audio" Target="../media/audio69.wav"/><Relationship Id="rId14" Type="http://schemas.openxmlformats.org/officeDocument/2006/relationships/audio" Target="../media/audio74.wav"/><Relationship Id="rId22" Type="http://schemas.openxmlformats.org/officeDocument/2006/relationships/audio" Target="../media/audio82.wav"/><Relationship Id="rId27" Type="http://schemas.openxmlformats.org/officeDocument/2006/relationships/image" Target="../media/image86.png"/><Relationship Id="rId30" Type="http://schemas.openxmlformats.org/officeDocument/2006/relationships/image" Target="../media/image89.png"/></Relationships>
</file>

<file path=ppt/slides/_rels/slide34.xml.rels><?xml version="1.0" encoding="UTF-8" standalone="yes"?>
<Relationships xmlns="http://schemas.openxmlformats.org/package/2006/relationships"><Relationship Id="rId8" Type="http://schemas.openxmlformats.org/officeDocument/2006/relationships/audio" Target="../media/audio68.wav"/><Relationship Id="rId13" Type="http://schemas.openxmlformats.org/officeDocument/2006/relationships/audio" Target="../media/audio73.wav"/><Relationship Id="rId18" Type="http://schemas.openxmlformats.org/officeDocument/2006/relationships/audio" Target="../media/audio78.wav"/><Relationship Id="rId26" Type="http://schemas.openxmlformats.org/officeDocument/2006/relationships/image" Target="../media/image85.png"/><Relationship Id="rId3" Type="http://schemas.openxmlformats.org/officeDocument/2006/relationships/image" Target="../media/image18.png"/><Relationship Id="rId21" Type="http://schemas.openxmlformats.org/officeDocument/2006/relationships/audio" Target="../media/audio81.wav"/><Relationship Id="rId7" Type="http://schemas.openxmlformats.org/officeDocument/2006/relationships/audio" Target="../media/audio67.wav"/><Relationship Id="rId12" Type="http://schemas.openxmlformats.org/officeDocument/2006/relationships/audio" Target="../media/audio72.wav"/><Relationship Id="rId17" Type="http://schemas.openxmlformats.org/officeDocument/2006/relationships/audio" Target="../media/audio77.wav"/><Relationship Id="rId25" Type="http://schemas.openxmlformats.org/officeDocument/2006/relationships/image" Target="../media/image84.png"/><Relationship Id="rId2" Type="http://schemas.openxmlformats.org/officeDocument/2006/relationships/notesSlide" Target="../notesSlides/notesSlide34.xml"/><Relationship Id="rId16" Type="http://schemas.openxmlformats.org/officeDocument/2006/relationships/audio" Target="../media/audio76.wav"/><Relationship Id="rId20" Type="http://schemas.openxmlformats.org/officeDocument/2006/relationships/audio" Target="../media/audio80.wav"/><Relationship Id="rId29" Type="http://schemas.openxmlformats.org/officeDocument/2006/relationships/image" Target="../media/image88.png"/><Relationship Id="rId1" Type="http://schemas.openxmlformats.org/officeDocument/2006/relationships/slideLayout" Target="../slideLayouts/slideLayout77.xml"/><Relationship Id="rId6" Type="http://schemas.openxmlformats.org/officeDocument/2006/relationships/audio" Target="../media/audio66.wav"/><Relationship Id="rId11" Type="http://schemas.openxmlformats.org/officeDocument/2006/relationships/audio" Target="../media/audio71.wav"/><Relationship Id="rId24" Type="http://schemas.openxmlformats.org/officeDocument/2006/relationships/image" Target="../media/image83.png"/><Relationship Id="rId32" Type="http://schemas.openxmlformats.org/officeDocument/2006/relationships/image" Target="../media/image91.png"/><Relationship Id="rId5" Type="http://schemas.openxmlformats.org/officeDocument/2006/relationships/audio" Target="../media/audio65.wav"/><Relationship Id="rId15" Type="http://schemas.openxmlformats.org/officeDocument/2006/relationships/audio" Target="../media/audio75.wav"/><Relationship Id="rId23" Type="http://schemas.openxmlformats.org/officeDocument/2006/relationships/audio" Target="../media/audio83.wav"/><Relationship Id="rId28" Type="http://schemas.openxmlformats.org/officeDocument/2006/relationships/image" Target="../media/image87.png"/><Relationship Id="rId10" Type="http://schemas.openxmlformats.org/officeDocument/2006/relationships/audio" Target="../media/audio70.wav"/><Relationship Id="rId19" Type="http://schemas.openxmlformats.org/officeDocument/2006/relationships/audio" Target="../media/audio79.wav"/><Relationship Id="rId31" Type="http://schemas.openxmlformats.org/officeDocument/2006/relationships/image" Target="../media/image90.png"/><Relationship Id="rId4" Type="http://schemas.openxmlformats.org/officeDocument/2006/relationships/audio" Target="../media/audio64.wav"/><Relationship Id="rId9" Type="http://schemas.openxmlformats.org/officeDocument/2006/relationships/audio" Target="../media/audio69.wav"/><Relationship Id="rId14" Type="http://schemas.openxmlformats.org/officeDocument/2006/relationships/audio" Target="../media/audio74.wav"/><Relationship Id="rId22" Type="http://schemas.openxmlformats.org/officeDocument/2006/relationships/audio" Target="../media/audio82.wav"/><Relationship Id="rId27" Type="http://schemas.openxmlformats.org/officeDocument/2006/relationships/image" Target="../media/image86.png"/><Relationship Id="rId30" Type="http://schemas.openxmlformats.org/officeDocument/2006/relationships/image" Target="../media/image89.png"/></Relationships>
</file>

<file path=ppt/slides/_rels/slide3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5.xml"/><Relationship Id="rId1" Type="http://schemas.openxmlformats.org/officeDocument/2006/relationships/slideLayout" Target="../slideLayouts/slideLayout13.xml"/><Relationship Id="rId6" Type="http://schemas.openxmlformats.org/officeDocument/2006/relationships/image" Target="../media/image75.png"/><Relationship Id="rId5" Type="http://schemas.openxmlformats.org/officeDocument/2006/relationships/image" Target="../media/image93.png"/><Relationship Id="rId4" Type="http://schemas.openxmlformats.org/officeDocument/2006/relationships/image" Target="../media/image18.png"/></Relationships>
</file>

<file path=ppt/slides/_rels/slide36.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18.png"/><Relationship Id="rId7"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13.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37.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103.png"/><Relationship Id="rId3" Type="http://schemas.openxmlformats.org/officeDocument/2006/relationships/image" Target="../media/image18.png"/><Relationship Id="rId7" Type="http://schemas.openxmlformats.org/officeDocument/2006/relationships/image" Target="../media/image101.png"/><Relationship Id="rId12"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13.xml"/><Relationship Id="rId6" Type="http://schemas.openxmlformats.org/officeDocument/2006/relationships/image" Target="../media/image100.png"/><Relationship Id="rId11" Type="http://schemas.openxmlformats.org/officeDocument/2006/relationships/image" Target="../media/image70.png"/><Relationship Id="rId5" Type="http://schemas.openxmlformats.org/officeDocument/2006/relationships/image" Target="../media/image99.png"/><Relationship Id="rId10" Type="http://schemas.openxmlformats.org/officeDocument/2006/relationships/image" Target="../media/image102.png"/><Relationship Id="rId4" Type="http://schemas.openxmlformats.org/officeDocument/2006/relationships/image" Target="../media/image98.png"/><Relationship Id="rId9" Type="http://schemas.openxmlformats.org/officeDocument/2006/relationships/image" Target="../media/image75.png"/></Relationships>
</file>

<file path=ppt/slides/_rels/slide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07.png"/><Relationship Id="rId2" Type="http://schemas.openxmlformats.org/officeDocument/2006/relationships/notesSlide" Target="../notesSlides/notesSlide39.xml"/><Relationship Id="rId1" Type="http://schemas.openxmlformats.org/officeDocument/2006/relationships/slideLayout" Target="../slideLayouts/slideLayout13.xml"/><Relationship Id="rId6" Type="http://schemas.openxmlformats.org/officeDocument/2006/relationships/image" Target="../media/image106.png"/><Relationship Id="rId5" Type="http://schemas.openxmlformats.org/officeDocument/2006/relationships/image" Target="../media/image105.jpeg"/><Relationship Id="rId4" Type="http://schemas.openxmlformats.org/officeDocument/2006/relationships/image" Target="../media/image104.png"/></Relationships>
</file>

<file path=ppt/slides/_rels/slide4.xml.rels><?xml version="1.0" encoding="UTF-8" standalone="yes"?>
<Relationships xmlns="http://schemas.openxmlformats.org/package/2006/relationships"><Relationship Id="rId3" Type="http://schemas.openxmlformats.org/officeDocument/2006/relationships/audio" Target="../media/audio9.wav"/><Relationship Id="rId2" Type="http://schemas.openxmlformats.org/officeDocument/2006/relationships/notesSlide" Target="../notesSlides/notesSlide4.xml"/><Relationship Id="rId1" Type="http://schemas.openxmlformats.org/officeDocument/2006/relationships/slideLayout" Target="../slideLayouts/slideLayout28.xml"/><Relationship Id="rId5" Type="http://schemas.openxmlformats.org/officeDocument/2006/relationships/image" Target="../media/image13.png"/><Relationship Id="rId4" Type="http://schemas.openxmlformats.org/officeDocument/2006/relationships/audio" Target="../media/audio10.wav"/></Relationships>
</file>

<file path=ppt/slides/_rels/slide40.xml.rels><?xml version="1.0" encoding="UTF-8" standalone="yes"?>
<Relationships xmlns="http://schemas.openxmlformats.org/package/2006/relationships"><Relationship Id="rId8" Type="http://schemas.openxmlformats.org/officeDocument/2006/relationships/audio" Target="../media/audio88.wav"/><Relationship Id="rId13" Type="http://schemas.openxmlformats.org/officeDocument/2006/relationships/image" Target="../media/image46.png"/><Relationship Id="rId18" Type="http://schemas.openxmlformats.org/officeDocument/2006/relationships/image" Target="../media/image103.png"/><Relationship Id="rId3" Type="http://schemas.openxmlformats.org/officeDocument/2006/relationships/image" Target="../media/image18.png"/><Relationship Id="rId7" Type="http://schemas.openxmlformats.org/officeDocument/2006/relationships/audio" Target="../media/audio87.wav"/><Relationship Id="rId12" Type="http://schemas.openxmlformats.org/officeDocument/2006/relationships/image" Target="../media/image108.png"/><Relationship Id="rId17" Type="http://schemas.openxmlformats.org/officeDocument/2006/relationships/image" Target="../media/image43.png"/><Relationship Id="rId2" Type="http://schemas.openxmlformats.org/officeDocument/2006/relationships/notesSlide" Target="../notesSlides/notesSlide40.xml"/><Relationship Id="rId16" Type="http://schemas.openxmlformats.org/officeDocument/2006/relationships/image" Target="../media/image42.jpeg"/><Relationship Id="rId20" Type="http://schemas.openxmlformats.org/officeDocument/2006/relationships/image" Target="../media/image111.png"/><Relationship Id="rId1" Type="http://schemas.openxmlformats.org/officeDocument/2006/relationships/slideLayout" Target="../slideLayouts/slideLayout13.xml"/><Relationship Id="rId6" Type="http://schemas.openxmlformats.org/officeDocument/2006/relationships/audio" Target="../media/audio86.wav"/><Relationship Id="rId11" Type="http://schemas.openxmlformats.org/officeDocument/2006/relationships/audio" Target="../media/audio91.wav"/><Relationship Id="rId5" Type="http://schemas.openxmlformats.org/officeDocument/2006/relationships/audio" Target="../media/audio85.wav"/><Relationship Id="rId15" Type="http://schemas.openxmlformats.org/officeDocument/2006/relationships/image" Target="../media/image109.png"/><Relationship Id="rId10" Type="http://schemas.openxmlformats.org/officeDocument/2006/relationships/audio" Target="../media/audio90.wav"/><Relationship Id="rId19" Type="http://schemas.openxmlformats.org/officeDocument/2006/relationships/image" Target="../media/image110.jpeg"/><Relationship Id="rId4" Type="http://schemas.openxmlformats.org/officeDocument/2006/relationships/audio" Target="../media/audio84.wav"/><Relationship Id="rId9" Type="http://schemas.openxmlformats.org/officeDocument/2006/relationships/audio" Target="../media/audio89.wav"/><Relationship Id="rId14" Type="http://schemas.openxmlformats.org/officeDocument/2006/relationships/image" Target="../media/image47.png"/></Relationships>
</file>

<file path=ppt/slides/_rels/slide41.xml.rels><?xml version="1.0" encoding="UTF-8" standalone="yes"?>
<Relationships xmlns="http://schemas.openxmlformats.org/package/2006/relationships"><Relationship Id="rId8" Type="http://schemas.openxmlformats.org/officeDocument/2006/relationships/audio" Target="../media/audio96.wav"/><Relationship Id="rId13" Type="http://schemas.openxmlformats.org/officeDocument/2006/relationships/image" Target="../media/image46.png"/><Relationship Id="rId18" Type="http://schemas.openxmlformats.org/officeDocument/2006/relationships/image" Target="../media/image103.png"/><Relationship Id="rId3" Type="http://schemas.openxmlformats.org/officeDocument/2006/relationships/image" Target="../media/image18.png"/><Relationship Id="rId7" Type="http://schemas.openxmlformats.org/officeDocument/2006/relationships/audio" Target="../media/audio95.wav"/><Relationship Id="rId12" Type="http://schemas.openxmlformats.org/officeDocument/2006/relationships/image" Target="../media/image108.png"/><Relationship Id="rId17" Type="http://schemas.openxmlformats.org/officeDocument/2006/relationships/image" Target="../media/image43.png"/><Relationship Id="rId2" Type="http://schemas.openxmlformats.org/officeDocument/2006/relationships/notesSlide" Target="../notesSlides/notesSlide41.xml"/><Relationship Id="rId16" Type="http://schemas.openxmlformats.org/officeDocument/2006/relationships/image" Target="../media/image42.jpeg"/><Relationship Id="rId20" Type="http://schemas.openxmlformats.org/officeDocument/2006/relationships/image" Target="../media/image111.png"/><Relationship Id="rId1" Type="http://schemas.openxmlformats.org/officeDocument/2006/relationships/slideLayout" Target="../slideLayouts/slideLayout13.xml"/><Relationship Id="rId6" Type="http://schemas.openxmlformats.org/officeDocument/2006/relationships/audio" Target="../media/audio94.wav"/><Relationship Id="rId11" Type="http://schemas.openxmlformats.org/officeDocument/2006/relationships/audio" Target="../media/audio99.wav"/><Relationship Id="rId5" Type="http://schemas.openxmlformats.org/officeDocument/2006/relationships/audio" Target="../media/audio93.wav"/><Relationship Id="rId15" Type="http://schemas.openxmlformats.org/officeDocument/2006/relationships/image" Target="../media/image109.png"/><Relationship Id="rId10" Type="http://schemas.openxmlformats.org/officeDocument/2006/relationships/audio" Target="../media/audio98.wav"/><Relationship Id="rId19" Type="http://schemas.openxmlformats.org/officeDocument/2006/relationships/image" Target="../media/image110.jpeg"/><Relationship Id="rId4" Type="http://schemas.openxmlformats.org/officeDocument/2006/relationships/audio" Target="../media/audio92.wav"/><Relationship Id="rId9" Type="http://schemas.openxmlformats.org/officeDocument/2006/relationships/audio" Target="../media/audio97.wav"/><Relationship Id="rId14" Type="http://schemas.openxmlformats.org/officeDocument/2006/relationships/image" Target="../media/image47.png"/></Relationships>
</file>

<file path=ppt/slides/_rels/slide4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3.xml"/><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44.xml.rels><?xml version="1.0" encoding="UTF-8" standalone="yes"?>
<Relationships xmlns="http://schemas.openxmlformats.org/package/2006/relationships"><Relationship Id="rId8" Type="http://schemas.openxmlformats.org/officeDocument/2006/relationships/audio" Target="../media/audio104.wav"/><Relationship Id="rId13" Type="http://schemas.openxmlformats.org/officeDocument/2006/relationships/image" Target="../media/image113.png"/><Relationship Id="rId18" Type="http://schemas.openxmlformats.org/officeDocument/2006/relationships/image" Target="../media/image118.jpeg"/><Relationship Id="rId3" Type="http://schemas.openxmlformats.org/officeDocument/2006/relationships/image" Target="../media/image18.png"/><Relationship Id="rId21" Type="http://schemas.openxmlformats.org/officeDocument/2006/relationships/image" Target="../media/image120.png"/><Relationship Id="rId7" Type="http://schemas.openxmlformats.org/officeDocument/2006/relationships/audio" Target="../media/audio103.wav"/><Relationship Id="rId12" Type="http://schemas.openxmlformats.org/officeDocument/2006/relationships/image" Target="../media/image112.jpg"/><Relationship Id="rId17" Type="http://schemas.openxmlformats.org/officeDocument/2006/relationships/image" Target="../media/image117.png"/><Relationship Id="rId2" Type="http://schemas.openxmlformats.org/officeDocument/2006/relationships/notesSlide" Target="../notesSlides/notesSlide44.xml"/><Relationship Id="rId16" Type="http://schemas.openxmlformats.org/officeDocument/2006/relationships/image" Target="../media/image116.png"/><Relationship Id="rId20" Type="http://schemas.openxmlformats.org/officeDocument/2006/relationships/image" Target="../media/image19.png"/><Relationship Id="rId1" Type="http://schemas.openxmlformats.org/officeDocument/2006/relationships/slideLayout" Target="../slideLayouts/slideLayout13.xml"/><Relationship Id="rId6" Type="http://schemas.openxmlformats.org/officeDocument/2006/relationships/audio" Target="../media/audio102.wav"/><Relationship Id="rId11" Type="http://schemas.openxmlformats.org/officeDocument/2006/relationships/audio" Target="../media/audio107.wav"/><Relationship Id="rId5" Type="http://schemas.openxmlformats.org/officeDocument/2006/relationships/audio" Target="../media/audio101.wav"/><Relationship Id="rId15" Type="http://schemas.openxmlformats.org/officeDocument/2006/relationships/image" Target="../media/image115.jpeg"/><Relationship Id="rId23" Type="http://schemas.openxmlformats.org/officeDocument/2006/relationships/image" Target="../media/image122.png"/><Relationship Id="rId10" Type="http://schemas.openxmlformats.org/officeDocument/2006/relationships/audio" Target="../media/audio106.wav"/><Relationship Id="rId19" Type="http://schemas.openxmlformats.org/officeDocument/2006/relationships/image" Target="../media/image119.png"/><Relationship Id="rId4" Type="http://schemas.openxmlformats.org/officeDocument/2006/relationships/audio" Target="../media/audio100.wav"/><Relationship Id="rId9" Type="http://schemas.openxmlformats.org/officeDocument/2006/relationships/audio" Target="../media/audio105.wav"/><Relationship Id="rId14" Type="http://schemas.openxmlformats.org/officeDocument/2006/relationships/image" Target="../media/image114.png"/><Relationship Id="rId22" Type="http://schemas.openxmlformats.org/officeDocument/2006/relationships/image" Target="../media/image121.png"/></Relationships>
</file>

<file path=ppt/slides/_rels/slide45.xml.rels><?xml version="1.0" encoding="UTF-8" standalone="yes"?>
<Relationships xmlns="http://schemas.openxmlformats.org/package/2006/relationships"><Relationship Id="rId8" Type="http://schemas.openxmlformats.org/officeDocument/2006/relationships/audio" Target="../media/audio112.wav"/><Relationship Id="rId13" Type="http://schemas.openxmlformats.org/officeDocument/2006/relationships/image" Target="../media/image113.png"/><Relationship Id="rId18" Type="http://schemas.openxmlformats.org/officeDocument/2006/relationships/image" Target="../media/image118.jpeg"/><Relationship Id="rId3" Type="http://schemas.openxmlformats.org/officeDocument/2006/relationships/image" Target="../media/image18.png"/><Relationship Id="rId21" Type="http://schemas.openxmlformats.org/officeDocument/2006/relationships/image" Target="../media/image121.png"/><Relationship Id="rId7" Type="http://schemas.openxmlformats.org/officeDocument/2006/relationships/audio" Target="../media/audio111.wav"/><Relationship Id="rId12" Type="http://schemas.openxmlformats.org/officeDocument/2006/relationships/image" Target="../media/image112.jpg"/><Relationship Id="rId17" Type="http://schemas.openxmlformats.org/officeDocument/2006/relationships/image" Target="../media/image117.png"/><Relationship Id="rId2" Type="http://schemas.openxmlformats.org/officeDocument/2006/relationships/notesSlide" Target="../notesSlides/notesSlide45.xml"/><Relationship Id="rId16" Type="http://schemas.openxmlformats.org/officeDocument/2006/relationships/image" Target="../media/image116.png"/><Relationship Id="rId20" Type="http://schemas.openxmlformats.org/officeDocument/2006/relationships/image" Target="../media/image120.png"/><Relationship Id="rId1" Type="http://schemas.openxmlformats.org/officeDocument/2006/relationships/slideLayout" Target="../slideLayouts/slideLayout13.xml"/><Relationship Id="rId6" Type="http://schemas.openxmlformats.org/officeDocument/2006/relationships/audio" Target="../media/audio110.wav"/><Relationship Id="rId11" Type="http://schemas.openxmlformats.org/officeDocument/2006/relationships/audio" Target="../media/audio115.wav"/><Relationship Id="rId5" Type="http://schemas.openxmlformats.org/officeDocument/2006/relationships/audio" Target="../media/audio109.wav"/><Relationship Id="rId15" Type="http://schemas.openxmlformats.org/officeDocument/2006/relationships/image" Target="../media/image115.jpeg"/><Relationship Id="rId23" Type="http://schemas.openxmlformats.org/officeDocument/2006/relationships/image" Target="../media/image19.png"/><Relationship Id="rId10" Type="http://schemas.openxmlformats.org/officeDocument/2006/relationships/audio" Target="../media/audio114.wav"/><Relationship Id="rId19" Type="http://schemas.openxmlformats.org/officeDocument/2006/relationships/image" Target="../media/image119.png"/><Relationship Id="rId4" Type="http://schemas.openxmlformats.org/officeDocument/2006/relationships/audio" Target="../media/audio108.wav"/><Relationship Id="rId9" Type="http://schemas.openxmlformats.org/officeDocument/2006/relationships/audio" Target="../media/audio113.wav"/><Relationship Id="rId14" Type="http://schemas.openxmlformats.org/officeDocument/2006/relationships/image" Target="../media/image114.png"/><Relationship Id="rId22" Type="http://schemas.openxmlformats.org/officeDocument/2006/relationships/image" Target="../media/image122.png"/></Relationships>
</file>

<file path=ppt/slides/_rels/slide46.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18.png"/><Relationship Id="rId7" Type="http://schemas.openxmlformats.org/officeDocument/2006/relationships/image" Target="../media/image94.png"/><Relationship Id="rId2" Type="http://schemas.openxmlformats.org/officeDocument/2006/relationships/notesSlide" Target="../notesSlides/notesSlide46.xml"/><Relationship Id="rId1" Type="http://schemas.openxmlformats.org/officeDocument/2006/relationships/slideLayout" Target="../slideLayouts/slideLayout13.xml"/><Relationship Id="rId6" Type="http://schemas.openxmlformats.org/officeDocument/2006/relationships/image" Target="../media/image96.png"/><Relationship Id="rId5" Type="http://schemas.openxmlformats.org/officeDocument/2006/relationships/image" Target="../media/image46.png"/><Relationship Id="rId10" Type="http://schemas.openxmlformats.org/officeDocument/2006/relationships/image" Target="../media/image124.png"/><Relationship Id="rId4" Type="http://schemas.openxmlformats.org/officeDocument/2006/relationships/image" Target="../media/image123.png"/><Relationship Id="rId9" Type="http://schemas.openxmlformats.org/officeDocument/2006/relationships/image" Target="../media/image112.jpg"/></Relationships>
</file>

<file path=ppt/slides/_rels/slide4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7.xml"/><Relationship Id="rId1" Type="http://schemas.openxmlformats.org/officeDocument/2006/relationships/slideLayout" Target="../slideLayouts/slideLayout13.xml"/><Relationship Id="rId5" Type="http://schemas.openxmlformats.org/officeDocument/2006/relationships/image" Target="../media/image126.png"/><Relationship Id="rId4" Type="http://schemas.openxmlformats.org/officeDocument/2006/relationships/image" Target="../media/image125.png"/></Relationships>
</file>

<file path=ppt/slides/_rels/slide4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8.xml"/><Relationship Id="rId1" Type="http://schemas.openxmlformats.org/officeDocument/2006/relationships/slideLayout" Target="../slideLayouts/slideLayout13.xml"/><Relationship Id="rId5" Type="http://schemas.openxmlformats.org/officeDocument/2006/relationships/image" Target="../media/image126.png"/><Relationship Id="rId4" Type="http://schemas.openxmlformats.org/officeDocument/2006/relationships/image" Target="../media/image125.png"/></Relationships>
</file>

<file path=ppt/slides/_rels/slide4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audio" Target="../media/audio9.wav"/><Relationship Id="rId2" Type="http://schemas.openxmlformats.org/officeDocument/2006/relationships/notesSlide" Target="../notesSlides/notesSlide5.xml"/><Relationship Id="rId1" Type="http://schemas.openxmlformats.org/officeDocument/2006/relationships/slideLayout" Target="../slideLayouts/slideLayout28.xml"/><Relationship Id="rId4" Type="http://schemas.openxmlformats.org/officeDocument/2006/relationships/audio" Target="../media/audio10.wav"/></Relationships>
</file>

<file path=ppt/slides/_rels/slide5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50.xml"/><Relationship Id="rId1" Type="http://schemas.openxmlformats.org/officeDocument/2006/relationships/slideLayout" Target="../slideLayouts/slideLayout17.xml"/><Relationship Id="rId4" Type="http://schemas.openxmlformats.org/officeDocument/2006/relationships/image" Target="../media/image18.png"/></Relationships>
</file>

<file path=ppt/slides/_rels/slide5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1.xml"/><Relationship Id="rId1" Type="http://schemas.openxmlformats.org/officeDocument/2006/relationships/slideLayout" Target="../slideLayouts/slideLayout13.xml"/><Relationship Id="rId6" Type="http://schemas.openxmlformats.org/officeDocument/2006/relationships/image" Target="../media/image129.png"/><Relationship Id="rId5" Type="http://schemas.openxmlformats.org/officeDocument/2006/relationships/hyperlink" Target="https://quizlet.com/gb/517896602/year-8-french-term-12-week-6-revision-set-3-flash-cards/?new" TargetMode="External"/><Relationship Id="rId4" Type="http://schemas.openxmlformats.org/officeDocument/2006/relationships/image" Target="../media/image128.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8" Type="http://schemas.openxmlformats.org/officeDocument/2006/relationships/audio" Target="../media/audio14.wav"/><Relationship Id="rId13" Type="http://schemas.openxmlformats.org/officeDocument/2006/relationships/image" Target="../media/image16.png"/><Relationship Id="rId3" Type="http://schemas.openxmlformats.org/officeDocument/2006/relationships/audio" Target="../media/audio9.wav"/><Relationship Id="rId7" Type="http://schemas.openxmlformats.org/officeDocument/2006/relationships/audio" Target="../media/audio13.wav"/><Relationship Id="rId12"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50.xml"/><Relationship Id="rId6" Type="http://schemas.openxmlformats.org/officeDocument/2006/relationships/audio" Target="../media/audio12.wav"/><Relationship Id="rId11" Type="http://schemas.openxmlformats.org/officeDocument/2006/relationships/image" Target="../media/image14.png"/><Relationship Id="rId5" Type="http://schemas.openxmlformats.org/officeDocument/2006/relationships/audio" Target="../media/audio11.wav"/><Relationship Id="rId10" Type="http://schemas.openxmlformats.org/officeDocument/2006/relationships/audio" Target="../media/audio16.wav"/><Relationship Id="rId4" Type="http://schemas.openxmlformats.org/officeDocument/2006/relationships/audio" Target="../media/audio10.wav"/><Relationship Id="rId9" Type="http://schemas.openxmlformats.org/officeDocument/2006/relationships/audio" Target="../media/audio15.wav"/><Relationship Id="rId14"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audio" Target="../media/audio14.wav"/><Relationship Id="rId3" Type="http://schemas.openxmlformats.org/officeDocument/2006/relationships/audio" Target="../media/audio9.wav"/><Relationship Id="rId7" Type="http://schemas.openxmlformats.org/officeDocument/2006/relationships/audio" Target="../media/audio13.wav"/><Relationship Id="rId2" Type="http://schemas.openxmlformats.org/officeDocument/2006/relationships/notesSlide" Target="../notesSlides/notesSlide8.xml"/><Relationship Id="rId1" Type="http://schemas.openxmlformats.org/officeDocument/2006/relationships/slideLayout" Target="../slideLayouts/slideLayout50.xml"/><Relationship Id="rId6" Type="http://schemas.openxmlformats.org/officeDocument/2006/relationships/audio" Target="../media/audio12.wav"/><Relationship Id="rId11" Type="http://schemas.openxmlformats.org/officeDocument/2006/relationships/image" Target="../media/image14.png"/><Relationship Id="rId5" Type="http://schemas.openxmlformats.org/officeDocument/2006/relationships/audio" Target="../media/audio11.wav"/><Relationship Id="rId10" Type="http://schemas.openxmlformats.org/officeDocument/2006/relationships/audio" Target="../media/audio16.wav"/><Relationship Id="rId4" Type="http://schemas.openxmlformats.org/officeDocument/2006/relationships/audio" Target="../media/audio10.wav"/><Relationship Id="rId9" Type="http://schemas.openxmlformats.org/officeDocument/2006/relationships/audio" Target="../media/audio15.wav"/></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50.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80000" y="1660853"/>
            <a:ext cx="8341968" cy="1062010"/>
          </a:xfrm>
        </p:spPr>
        <p:txBody>
          <a:bodyPr>
            <a:normAutofit fontScale="90000"/>
          </a:bodyPr>
          <a:lstStyle/>
          <a:p>
            <a:pPr algn="l"/>
            <a:r>
              <a:rPr lang="en-US" sz="4000" b="1" dirty="0">
                <a:solidFill>
                  <a:prstClr val="white"/>
                </a:solidFill>
              </a:rPr>
              <a:t>Talking about nouns you can't count</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180000" y="2319829"/>
            <a:ext cx="7748076" cy="886062"/>
          </a:xfrm>
        </p:spPr>
        <p:txBody>
          <a:bodyPr>
            <a:noAutofit/>
          </a:bodyPr>
          <a:lstStyle/>
          <a:p>
            <a:pPr algn="l"/>
            <a:r>
              <a:rPr lang="en-GB" sz="2800" dirty="0">
                <a:solidFill>
                  <a:prstClr val="white"/>
                </a:solidFill>
              </a:rPr>
              <a:t>irregular verb </a:t>
            </a:r>
            <a:r>
              <a:rPr lang="en-GB" sz="2800" i="1" dirty="0" err="1">
                <a:solidFill>
                  <a:prstClr val="white"/>
                </a:solidFill>
              </a:rPr>
              <a:t>boire</a:t>
            </a:r>
            <a:r>
              <a:rPr lang="en-GB" sz="2800" i="1" dirty="0">
                <a:solidFill>
                  <a:prstClr val="white"/>
                </a:solidFill>
              </a:rPr>
              <a:t> </a:t>
            </a:r>
            <a:r>
              <a:rPr lang="en-GB" sz="2800" dirty="0">
                <a:solidFill>
                  <a:prstClr val="white"/>
                </a:solidFill>
              </a:rPr>
              <a:t>(je, </a:t>
            </a:r>
            <a:r>
              <a:rPr lang="en-GB" sz="2800" dirty="0" err="1">
                <a:solidFill>
                  <a:prstClr val="white"/>
                </a:solidFill>
              </a:rPr>
              <a:t>tu</a:t>
            </a:r>
            <a:r>
              <a:rPr lang="en-GB" sz="2800" dirty="0">
                <a:solidFill>
                  <a:prstClr val="white"/>
                </a:solidFill>
              </a:rPr>
              <a:t>, </a:t>
            </a:r>
            <a:r>
              <a:rPr lang="en-GB" sz="2800" dirty="0" err="1">
                <a:solidFill>
                  <a:prstClr val="white"/>
                </a:solidFill>
              </a:rPr>
              <a:t>il</a:t>
            </a:r>
            <a:r>
              <a:rPr lang="en-GB" sz="2800" dirty="0">
                <a:solidFill>
                  <a:prstClr val="white"/>
                </a:solidFill>
              </a:rPr>
              <a:t>/</a:t>
            </a:r>
            <a:r>
              <a:rPr lang="en-GB" sz="2800" dirty="0" err="1">
                <a:solidFill>
                  <a:prstClr val="white"/>
                </a:solidFill>
              </a:rPr>
              <a:t>elle</a:t>
            </a:r>
            <a:r>
              <a:rPr lang="en-GB" sz="2800" dirty="0">
                <a:solidFill>
                  <a:prstClr val="white"/>
                </a:solidFill>
              </a:rPr>
              <a:t>)</a:t>
            </a:r>
            <a:endParaRPr lang="en-GB" sz="2800" i="1" dirty="0">
              <a:solidFill>
                <a:prstClr val="white"/>
              </a:solidFill>
            </a:endParaRPr>
          </a:p>
          <a:p>
            <a:pPr algn="l"/>
            <a:r>
              <a:rPr lang="en-GB" sz="2800" dirty="0">
                <a:solidFill>
                  <a:prstClr val="white"/>
                </a:solidFill>
              </a:rPr>
              <a:t>partitive article with uncountable nouns</a:t>
            </a:r>
          </a:p>
          <a:p>
            <a:pPr algn="l"/>
            <a:r>
              <a:rPr lang="en-GB" sz="2800" dirty="0">
                <a:solidFill>
                  <a:prstClr val="white"/>
                </a:solidFill>
              </a:rPr>
              <a:t>partitive articles in the negative</a:t>
            </a:r>
          </a:p>
          <a:p>
            <a:pPr algn="l"/>
            <a:r>
              <a:rPr lang="en-GB" sz="2800" dirty="0">
                <a:solidFill>
                  <a:prstClr val="white"/>
                </a:solidFill>
              </a:rPr>
              <a:t>SSC [-ill-, -</a:t>
            </a:r>
            <a:r>
              <a:rPr lang="en-GB" sz="2800" dirty="0" err="1">
                <a:solidFill>
                  <a:prstClr val="white"/>
                </a:solidFill>
              </a:rPr>
              <a:t>ille</a:t>
            </a:r>
            <a:r>
              <a:rPr lang="en-GB" sz="2800" dirty="0">
                <a:solidFill>
                  <a:prstClr val="white"/>
                </a:solidFill>
              </a:rPr>
              <a:t>], [</a:t>
            </a:r>
            <a:r>
              <a:rPr lang="en-GB" sz="2800" dirty="0" err="1">
                <a:solidFill>
                  <a:prstClr val="white"/>
                </a:solidFill>
              </a:rPr>
              <a:t>i</a:t>
            </a:r>
            <a:r>
              <a:rPr lang="en-GB" sz="2800" dirty="0">
                <a:solidFill>
                  <a:prstClr val="white"/>
                </a:solidFill>
              </a:rPr>
              <a:t>] revisited</a:t>
            </a:r>
          </a:p>
        </p:txBody>
      </p:sp>
      <p:sp>
        <p:nvSpPr>
          <p:cNvPr id="11" name="Title 3">
            <a:extLst>
              <a:ext uri="{FF2B5EF4-FFF2-40B4-BE49-F238E27FC236}">
                <a16:creationId xmlns:a16="http://schemas.microsoft.com/office/drawing/2014/main" id="{7B424077-B2D5-46AA-BDA8-6FF15DA500E8}"/>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2000" b="1" dirty="0">
                <a:solidFill>
                  <a:prstClr val="white"/>
                </a:solidFill>
                <a:latin typeface="Century Gothic" panose="020B0502020202020204" pitchFamily="34" charset="0"/>
              </a:rPr>
              <a:t>Y8 French</a:t>
            </a:r>
          </a:p>
          <a:p>
            <a:pPr>
              <a:defRPr/>
            </a:pPr>
            <a:r>
              <a:rPr lang="en-GB" sz="2000" dirty="0">
                <a:solidFill>
                  <a:prstClr val="white"/>
                </a:solidFill>
                <a:latin typeface="Century Gothic" panose="020B0502020202020204" pitchFamily="34" charset="0"/>
              </a:rPr>
              <a:t>Term 2.1 - Week 1 - Lesson 29</a:t>
            </a:r>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2" y="5666212"/>
            <a:ext cx="4869433"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1400" dirty="0">
                <a:solidFill>
                  <a:prstClr val="white"/>
                </a:solidFill>
                <a:latin typeface="Century Gothic" panose="020B0502020202020204" pitchFamily="34" charset="0"/>
              </a:rPr>
              <a:t>Kirsten Somerville / Catherine Morris / Natalie Finlayson</a:t>
            </a:r>
          </a:p>
          <a:p>
            <a:pPr>
              <a:defRPr/>
            </a:pPr>
            <a:r>
              <a:rPr lang="en-GB" sz="1400" dirty="0">
                <a:solidFill>
                  <a:prstClr val="white"/>
                </a:solidFill>
                <a:latin typeface="Century Gothic" panose="020B0502020202020204" pitchFamily="34" charset="0"/>
              </a:rPr>
              <a:t>Artwork by: </a:t>
            </a:r>
            <a:r>
              <a:rPr lang="en-GB" sz="1400" dirty="0" err="1">
                <a:solidFill>
                  <a:prstClr val="white"/>
                </a:solidFill>
                <a:latin typeface="Century Gothic" panose="020B0502020202020204" pitchFamily="34" charset="0"/>
              </a:rPr>
              <a:t>Chloé</a:t>
            </a:r>
            <a:r>
              <a:rPr lang="en-GB" sz="1400" dirty="0">
                <a:solidFill>
                  <a:prstClr val="white"/>
                </a:solidFill>
                <a:latin typeface="Century Gothic" panose="020B0502020202020204" pitchFamily="34" charset="0"/>
              </a:rPr>
              <a:t> </a:t>
            </a:r>
            <a:r>
              <a:rPr lang="en-GB" sz="1400" dirty="0" err="1">
                <a:solidFill>
                  <a:prstClr val="white"/>
                </a:solidFill>
                <a:latin typeface="Century Gothic" panose="020B0502020202020204" pitchFamily="34" charset="0"/>
              </a:rPr>
              <a:t>Motard</a:t>
            </a:r>
            <a:endParaRPr lang="en-GB" sz="1400" dirty="0">
              <a:solidFill>
                <a:prstClr val="white"/>
              </a:solidFill>
              <a:latin typeface="Century Gothic" panose="020B0502020202020204" pitchFamily="34" charset="0"/>
            </a:endParaRPr>
          </a:p>
          <a:p>
            <a:pPr>
              <a:defRPr/>
            </a:pPr>
            <a:endParaRPr lang="en-GB" sz="1600" dirty="0">
              <a:solidFill>
                <a:prstClr val="white"/>
              </a:solidFill>
              <a:latin typeface="Century Gothic" panose="020B0502020202020204" pitchFamily="34" charset="0"/>
            </a:endParaRPr>
          </a:p>
          <a:p>
            <a:pPr>
              <a:defRPr/>
            </a:pPr>
            <a:r>
              <a:rPr lang="en-GB" sz="1400" dirty="0">
                <a:solidFill>
                  <a:prstClr val="white"/>
                </a:solidFill>
                <a:latin typeface="Century Gothic" panose="020B0502020202020204" pitchFamily="34" charset="0"/>
              </a:rPr>
              <a:t>Date updated: 09/07/21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35035740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9" name="Table 6">
            <a:extLst>
              <a:ext uri="{FF2B5EF4-FFF2-40B4-BE49-F238E27FC236}">
                <a16:creationId xmlns:a16="http://schemas.microsoft.com/office/drawing/2014/main" id="{61FF1272-3141-4E64-92DE-2CB688D0975F}"/>
              </a:ext>
            </a:extLst>
          </p:cNvPr>
          <p:cNvGraphicFramePr>
            <a:graphicFrameLocks noGrp="1"/>
          </p:cNvGraphicFramePr>
          <p:nvPr/>
        </p:nvGraphicFramePr>
        <p:xfrm>
          <a:off x="4303748" y="1571344"/>
          <a:ext cx="7606173" cy="4431834"/>
        </p:xfrm>
        <a:graphic>
          <a:graphicData uri="http://schemas.openxmlformats.org/drawingml/2006/table">
            <a:tbl>
              <a:tblPr firstRow="1" bandRow="1">
                <a:tableStyleId>{21E4AEA4-8DFA-4A89-87EB-49C32662AFE0}</a:tableStyleId>
              </a:tblPr>
              <a:tblGrid>
                <a:gridCol w="835877">
                  <a:extLst>
                    <a:ext uri="{9D8B030D-6E8A-4147-A177-3AD203B41FA5}">
                      <a16:colId xmlns:a16="http://schemas.microsoft.com/office/drawing/2014/main" val="2607353726"/>
                    </a:ext>
                  </a:extLst>
                </a:gridCol>
                <a:gridCol w="2641250">
                  <a:extLst>
                    <a:ext uri="{9D8B030D-6E8A-4147-A177-3AD203B41FA5}">
                      <a16:colId xmlns:a16="http://schemas.microsoft.com/office/drawing/2014/main" val="1600817978"/>
                    </a:ext>
                  </a:extLst>
                </a:gridCol>
                <a:gridCol w="2064523">
                  <a:extLst>
                    <a:ext uri="{9D8B030D-6E8A-4147-A177-3AD203B41FA5}">
                      <a16:colId xmlns:a16="http://schemas.microsoft.com/office/drawing/2014/main" val="4128092149"/>
                    </a:ext>
                  </a:extLst>
                </a:gridCol>
                <a:gridCol w="2064523">
                  <a:extLst>
                    <a:ext uri="{9D8B030D-6E8A-4147-A177-3AD203B41FA5}">
                      <a16:colId xmlns:a16="http://schemas.microsoft.com/office/drawing/2014/main" val="2609792770"/>
                    </a:ext>
                  </a:extLst>
                </a:gridCol>
              </a:tblGrid>
              <a:tr h="497067">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mn-lt"/>
                          <a:ea typeface="+mn-ea"/>
                          <a:cs typeface="+mn-cs"/>
                        </a:rPr>
                        <a:t>SSC [-ill-/</a:t>
                      </a:r>
                      <a:r>
                        <a:rPr kumimoji="0" lang="en-GB" sz="2000" b="1" i="0" u="none" strike="noStrike" kern="1200" cap="none" spc="0" normalizeH="0" baseline="0" noProof="0" dirty="0" err="1">
                          <a:ln>
                            <a:noFill/>
                          </a:ln>
                          <a:solidFill>
                            <a:prstClr val="white"/>
                          </a:solidFill>
                          <a:effectLst/>
                          <a:uLnTx/>
                          <a:uFillTx/>
                          <a:latin typeface="+mn-lt"/>
                          <a:ea typeface="+mn-ea"/>
                          <a:cs typeface="+mn-cs"/>
                        </a:rPr>
                        <a:t>ille</a:t>
                      </a:r>
                      <a:r>
                        <a:rPr kumimoji="0" lang="en-GB" sz="2000" b="1" i="0" u="none" strike="noStrike" kern="1200" cap="none" spc="0" normalizeH="0" baseline="0" noProof="0" dirty="0">
                          <a:ln>
                            <a:noFill/>
                          </a:ln>
                          <a:solidFill>
                            <a:prstClr val="white"/>
                          </a:solidFill>
                          <a:effectLst/>
                          <a:uLnTx/>
                          <a:uFillTx/>
                          <a:latin typeface="+mn-lt"/>
                          <a:ea typeface="+mn-ea"/>
                          <a:cs typeface="+mn-cs"/>
                        </a:rPr>
                        <a:t>]</a:t>
                      </a:r>
                      <a:endParaRPr lang="en-GB" sz="2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SSC [</a:t>
                      </a:r>
                      <a:r>
                        <a:rPr lang="en-GB" sz="2000" dirty="0" err="1"/>
                        <a:t>i</a:t>
                      </a:r>
                      <a:r>
                        <a:rPr lang="en-GB" sz="2000" dirty="0"/>
                        <a:t>]</a:t>
                      </a:r>
                      <a:endParaRPr lang="en-GB" sz="2000" b="0" dirty="0"/>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gent</a:t>
                      </a:r>
                      <a:r>
                        <a:rPr lang="en-GB" sz="2000" u="sng" dirty="0" err="1">
                          <a:solidFill>
                            <a:schemeClr val="accent1">
                              <a:lumMod val="50000"/>
                            </a:schemeClr>
                          </a:solidFill>
                        </a:rPr>
                        <a:t>il</a:t>
                      </a:r>
                      <a:endParaRPr lang="en-GB" sz="2000" u="sng"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br</a:t>
                      </a:r>
                      <a:r>
                        <a:rPr lang="en-GB" sz="2000" u="sng" dirty="0" err="1">
                          <a:solidFill>
                            <a:schemeClr val="accent1">
                              <a:lumMod val="50000"/>
                            </a:schemeClr>
                          </a:solidFill>
                        </a:rPr>
                        <a:t>ill</a:t>
                      </a:r>
                      <a:r>
                        <a:rPr lang="en-GB" sz="2000" dirty="0" err="1">
                          <a:solidFill>
                            <a:schemeClr val="accent1">
                              <a:lumMod val="50000"/>
                            </a:schemeClr>
                          </a:solidFill>
                        </a:rPr>
                        <a:t>er</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gr</a:t>
                      </a:r>
                      <a:r>
                        <a:rPr lang="en-GB" sz="2000" u="sng" dirty="0">
                          <a:solidFill>
                            <a:schemeClr val="accent1">
                              <a:lumMod val="50000"/>
                            </a:schemeClr>
                          </a:solidFill>
                        </a:rPr>
                        <a:t>ille</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55298">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f</a:t>
                      </a:r>
                      <a:r>
                        <a:rPr lang="en-GB" sz="2000" u="sng" dirty="0" err="1">
                          <a:solidFill>
                            <a:schemeClr val="accent1">
                              <a:lumMod val="50000"/>
                            </a:schemeClr>
                          </a:solidFill>
                        </a:rPr>
                        <a:t>il</a:t>
                      </a:r>
                      <a:r>
                        <a:rPr lang="en-GB" sz="2000" dirty="0" err="1">
                          <a:solidFill>
                            <a:schemeClr val="accent1">
                              <a:lumMod val="50000"/>
                            </a:schemeClr>
                          </a:solidFill>
                        </a:rPr>
                        <a:t>s</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b</a:t>
                      </a:r>
                      <a:r>
                        <a:rPr lang="en-GB" sz="2000" u="sng" dirty="0">
                          <a:solidFill>
                            <a:schemeClr val="accent1">
                              <a:lumMod val="50000"/>
                            </a:schemeClr>
                          </a:solidFill>
                        </a:rPr>
                        <a:t>ill</a:t>
                      </a:r>
                      <a:r>
                        <a:rPr lang="en-GB" sz="2000" u="none" dirty="0">
                          <a:solidFill>
                            <a:schemeClr val="accent1">
                              <a:lumMod val="50000"/>
                            </a:schemeClr>
                          </a:solidFill>
                        </a:rPr>
                        <a:t>et</a:t>
                      </a: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1">
                              <a:lumMod val="50000"/>
                            </a:schemeClr>
                          </a:solidFill>
                        </a:rPr>
                        <a:t>fillette</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1">
                              <a:lumMod val="50000"/>
                            </a:schemeClr>
                          </a:solidFill>
                        </a:rPr>
                        <a:t>out</a:t>
                      </a:r>
                      <a:r>
                        <a:rPr lang="en-GB" sz="2000" u="sng" dirty="0" err="1">
                          <a:solidFill>
                            <a:schemeClr val="accent1">
                              <a:lumMod val="50000"/>
                            </a:schemeClr>
                          </a:solidFill>
                        </a:rPr>
                        <a:t>il</a:t>
                      </a:r>
                      <a:endParaRPr lang="en-GB" sz="2000" u="sng"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subt</a:t>
                      </a:r>
                      <a:r>
                        <a:rPr lang="en-GB" sz="2000" u="sng" dirty="0" err="1">
                          <a:solidFill>
                            <a:schemeClr val="accent1">
                              <a:lumMod val="50000"/>
                            </a:schemeClr>
                          </a:solidFill>
                        </a:rPr>
                        <a:t>il</a:t>
                      </a:r>
                      <a:endParaRPr lang="en-GB" sz="2000" u="sng"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bl>
          </a:graphicData>
        </a:graphic>
      </p:graphicFrame>
      <p:sp>
        <p:nvSpPr>
          <p:cNvPr id="53" name="Rounded Rectangular Callout 3">
            <a:extLst>
              <a:ext uri="{FF2B5EF4-FFF2-40B4-BE49-F238E27FC236}">
                <a16:creationId xmlns:a16="http://schemas.microsoft.com/office/drawing/2014/main" id="{90339DB0-F56D-49D4-B753-E17B9BF7AA94}"/>
              </a:ext>
            </a:extLst>
          </p:cNvPr>
          <p:cNvSpPr/>
          <p:nvPr/>
        </p:nvSpPr>
        <p:spPr>
          <a:xfrm>
            <a:off x="7860516" y="2867339"/>
            <a:ext cx="3300767" cy="1653227"/>
          </a:xfrm>
          <a:prstGeom prst="wedgeRoundRectCallout">
            <a:avLst>
              <a:gd name="adj1" fmla="val -60515"/>
              <a:gd name="adj2" fmla="val 87912"/>
              <a:gd name="adj3" fmla="val 16667"/>
            </a:avLst>
          </a:prstGeom>
          <a:solidFill>
            <a:srgbClr val="115076"/>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6" name="TextBox 15" descr="text box hiding answer">
            <a:extLst>
              <a:ext uri="{FF2B5EF4-FFF2-40B4-BE49-F238E27FC236}">
                <a16:creationId xmlns:a16="http://schemas.microsoft.com/office/drawing/2014/main" id="{30999090-992A-47E9-935A-2BB9B2B7B16D}"/>
              </a:ext>
            </a:extLst>
          </p:cNvPr>
          <p:cNvSpPr txBox="1"/>
          <p:nvPr/>
        </p:nvSpPr>
        <p:spPr>
          <a:xfrm>
            <a:off x="5803826" y="2124795"/>
            <a:ext cx="177426" cy="307776"/>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7" name="TextBox 16" descr="text box hiding answer">
            <a:extLst>
              <a:ext uri="{FF2B5EF4-FFF2-40B4-BE49-F238E27FC236}">
                <a16:creationId xmlns:a16="http://schemas.microsoft.com/office/drawing/2014/main" id="{C0726EA2-D4A9-47F5-95C2-200A7DFA2296}"/>
              </a:ext>
            </a:extLst>
          </p:cNvPr>
          <p:cNvSpPr txBox="1"/>
          <p:nvPr/>
        </p:nvSpPr>
        <p:spPr>
          <a:xfrm>
            <a:off x="5476154" y="2680817"/>
            <a:ext cx="156755" cy="249320"/>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2" name="TextBox 21" descr="text box hiding answer">
            <a:extLst>
              <a:ext uri="{FF2B5EF4-FFF2-40B4-BE49-F238E27FC236}">
                <a16:creationId xmlns:a16="http://schemas.microsoft.com/office/drawing/2014/main" id="{23F80FA8-5B3D-4B06-B5C1-3B665AE1D1BB}"/>
              </a:ext>
            </a:extLst>
          </p:cNvPr>
          <p:cNvSpPr txBox="1"/>
          <p:nvPr/>
        </p:nvSpPr>
        <p:spPr>
          <a:xfrm>
            <a:off x="5480600" y="3145222"/>
            <a:ext cx="396001" cy="307777"/>
          </a:xfrm>
          <a:prstGeom prst="rect">
            <a:avLst/>
          </a:prstGeom>
          <a:solidFill>
            <a:srgbClr val="F8D7CD"/>
          </a:solid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18" name="TextBox 17" descr="text box hiding answer">
            <a:extLst>
              <a:ext uri="{FF2B5EF4-FFF2-40B4-BE49-F238E27FC236}">
                <a16:creationId xmlns:a16="http://schemas.microsoft.com/office/drawing/2014/main" id="{39B3BBDA-AB98-401E-8A76-59E12E549D27}"/>
              </a:ext>
            </a:extLst>
          </p:cNvPr>
          <p:cNvSpPr txBox="1"/>
          <p:nvPr/>
        </p:nvSpPr>
        <p:spPr>
          <a:xfrm>
            <a:off x="5311238" y="3584626"/>
            <a:ext cx="86539" cy="307777"/>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9" name="TextBox 18" descr="text box hiding answer">
            <a:extLst>
              <a:ext uri="{FF2B5EF4-FFF2-40B4-BE49-F238E27FC236}">
                <a16:creationId xmlns:a16="http://schemas.microsoft.com/office/drawing/2014/main" id="{0313F100-3B15-4F5C-9B13-9D28D81AF35D}"/>
              </a:ext>
            </a:extLst>
          </p:cNvPr>
          <p:cNvSpPr txBox="1"/>
          <p:nvPr/>
        </p:nvSpPr>
        <p:spPr>
          <a:xfrm>
            <a:off x="5397777" y="4077836"/>
            <a:ext cx="165464" cy="294294"/>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3" name="TextBox 22" descr="text box hiding answer">
            <a:extLst>
              <a:ext uri="{FF2B5EF4-FFF2-40B4-BE49-F238E27FC236}">
                <a16:creationId xmlns:a16="http://schemas.microsoft.com/office/drawing/2014/main" id="{165151A3-2AC5-403B-BF7A-C726863F137C}"/>
              </a:ext>
            </a:extLst>
          </p:cNvPr>
          <p:cNvSpPr txBox="1"/>
          <p:nvPr/>
        </p:nvSpPr>
        <p:spPr>
          <a:xfrm>
            <a:off x="5303620" y="4660389"/>
            <a:ext cx="160222" cy="307777"/>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20" name="TextBox 19" descr="text box hiding answer">
            <a:extLst>
              <a:ext uri="{FF2B5EF4-FFF2-40B4-BE49-F238E27FC236}">
                <a16:creationId xmlns:a16="http://schemas.microsoft.com/office/drawing/2014/main" id="{2DDD71BB-AA18-4D68-9118-8234C664256B}"/>
              </a:ext>
            </a:extLst>
          </p:cNvPr>
          <p:cNvSpPr txBox="1"/>
          <p:nvPr/>
        </p:nvSpPr>
        <p:spPr>
          <a:xfrm>
            <a:off x="5632909" y="5070564"/>
            <a:ext cx="1283653" cy="307777"/>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1" name="TextBox 20" descr="text box hiding answer">
            <a:extLst>
              <a:ext uri="{FF2B5EF4-FFF2-40B4-BE49-F238E27FC236}">
                <a16:creationId xmlns:a16="http://schemas.microsoft.com/office/drawing/2014/main" id="{E0FA32E6-0792-4F9F-8B5C-5A6512C4535D}"/>
              </a:ext>
            </a:extLst>
          </p:cNvPr>
          <p:cNvSpPr txBox="1"/>
          <p:nvPr/>
        </p:nvSpPr>
        <p:spPr>
          <a:xfrm>
            <a:off x="5747085" y="5566893"/>
            <a:ext cx="1293310" cy="307777"/>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9" name="Action Button: Custom 16">
            <a:hlinkClick r:id="" action="ppaction://noaction" highlightClick="1">
              <a:snd r:embed="rId3" name="gentil.wav"/>
            </a:hlinkClick>
            <a:extLst>
              <a:ext uri="{FF2B5EF4-FFF2-40B4-BE49-F238E27FC236}">
                <a16:creationId xmlns:a16="http://schemas.microsoft.com/office/drawing/2014/main" id="{00B3E4C1-DFF4-46C3-8013-784275E7AA6B}"/>
              </a:ext>
            </a:extLst>
          </p:cNvPr>
          <p:cNvSpPr/>
          <p:nvPr/>
        </p:nvSpPr>
        <p:spPr>
          <a:xfrm>
            <a:off x="4524197" y="212344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6" name="Action Button: Custom 16">
            <a:hlinkClick r:id="" action="ppaction://noaction" highlightClick="1">
              <a:snd r:embed="rId4" name="briller.wav"/>
            </a:hlinkClick>
            <a:extLst>
              <a:ext uri="{FF2B5EF4-FFF2-40B4-BE49-F238E27FC236}">
                <a16:creationId xmlns:a16="http://schemas.microsoft.com/office/drawing/2014/main" id="{5B92A95F-523A-4E36-B65E-94DAE9FBB368}"/>
              </a:ext>
            </a:extLst>
          </p:cNvPr>
          <p:cNvSpPr/>
          <p:nvPr/>
        </p:nvSpPr>
        <p:spPr>
          <a:xfrm>
            <a:off x="4524197" y="259607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7" name="Action Button: Custom 16">
            <a:hlinkClick r:id="" action="ppaction://noaction" highlightClick="1">
              <a:snd r:embed="rId5" name="grille.wav"/>
            </a:hlinkClick>
            <a:extLst>
              <a:ext uri="{FF2B5EF4-FFF2-40B4-BE49-F238E27FC236}">
                <a16:creationId xmlns:a16="http://schemas.microsoft.com/office/drawing/2014/main" id="{D4B491BE-DEE1-4BAB-B62E-08BEC8F84C2F}"/>
              </a:ext>
            </a:extLst>
          </p:cNvPr>
          <p:cNvSpPr/>
          <p:nvPr/>
        </p:nvSpPr>
        <p:spPr>
          <a:xfrm>
            <a:off x="4522119" y="310677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8" name="Action Button: Custom 16">
            <a:hlinkClick r:id="" action="ppaction://noaction" highlightClick="1">
              <a:snd r:embed="rId6" name="fils.wav"/>
            </a:hlinkClick>
            <a:extLst>
              <a:ext uri="{FF2B5EF4-FFF2-40B4-BE49-F238E27FC236}">
                <a16:creationId xmlns:a16="http://schemas.microsoft.com/office/drawing/2014/main" id="{7C5D1C98-B338-48C7-A0D6-9CC93C596CA9}"/>
              </a:ext>
            </a:extLst>
          </p:cNvPr>
          <p:cNvSpPr/>
          <p:nvPr/>
        </p:nvSpPr>
        <p:spPr>
          <a:xfrm>
            <a:off x="4522119" y="358893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3" name="Action Button: Custom 16">
            <a:hlinkClick r:id="" action="ppaction://noaction" highlightClick="1">
              <a:snd r:embed="rId7" name="billet.wav"/>
            </a:hlinkClick>
            <a:extLst>
              <a:ext uri="{FF2B5EF4-FFF2-40B4-BE49-F238E27FC236}">
                <a16:creationId xmlns:a16="http://schemas.microsoft.com/office/drawing/2014/main" id="{735F5EA0-D015-4C01-9444-94092DE5E112}"/>
              </a:ext>
            </a:extLst>
          </p:cNvPr>
          <p:cNvSpPr/>
          <p:nvPr/>
        </p:nvSpPr>
        <p:spPr>
          <a:xfrm>
            <a:off x="4522119" y="410647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0" name="Action Button: Custom 16">
            <a:hlinkClick r:id="" action="ppaction://noaction" highlightClick="1">
              <a:snd r:embed="rId8" name="fillette.wav"/>
            </a:hlinkClick>
            <a:extLst>
              <a:ext uri="{FF2B5EF4-FFF2-40B4-BE49-F238E27FC236}">
                <a16:creationId xmlns:a16="http://schemas.microsoft.com/office/drawing/2014/main" id="{C85FFF45-DBEA-4B31-808F-B9B100F63A1A}"/>
              </a:ext>
            </a:extLst>
          </p:cNvPr>
          <p:cNvSpPr/>
          <p:nvPr/>
        </p:nvSpPr>
        <p:spPr>
          <a:xfrm>
            <a:off x="4526913" y="459239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31" name="Action Button: Custom 16">
            <a:hlinkClick r:id="" action="ppaction://noaction" highlightClick="1">
              <a:snd r:embed="rId9" name="outil.wav"/>
            </a:hlinkClick>
            <a:extLst>
              <a:ext uri="{FF2B5EF4-FFF2-40B4-BE49-F238E27FC236}">
                <a16:creationId xmlns:a16="http://schemas.microsoft.com/office/drawing/2014/main" id="{C30A216B-AEBB-4E5C-9D72-F3186157431E}"/>
              </a:ext>
            </a:extLst>
          </p:cNvPr>
          <p:cNvSpPr/>
          <p:nvPr/>
        </p:nvSpPr>
        <p:spPr>
          <a:xfrm>
            <a:off x="4532313" y="509876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32" name="Action Button: Custom 16">
            <a:hlinkClick r:id="" action="ppaction://noaction" highlightClick="1">
              <a:snd r:embed="rId10" name="subtil.wav"/>
            </a:hlinkClick>
            <a:extLst>
              <a:ext uri="{FF2B5EF4-FFF2-40B4-BE49-F238E27FC236}">
                <a16:creationId xmlns:a16="http://schemas.microsoft.com/office/drawing/2014/main" id="{B283615F-33BB-4FCE-934D-0B85B4100205}"/>
              </a:ext>
            </a:extLst>
          </p:cNvPr>
          <p:cNvSpPr/>
          <p:nvPr/>
        </p:nvSpPr>
        <p:spPr>
          <a:xfrm>
            <a:off x="4522119" y="558590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34" name="Picture 33" descr="background rectangle">
            <a:extLst>
              <a:ext uri="{FF2B5EF4-FFF2-40B4-BE49-F238E27FC236}">
                <a16:creationId xmlns:a16="http://schemas.microsoft.com/office/drawing/2014/main" id="{70C1262B-6315-4DE9-B597-96F767787DE0}"/>
              </a:ext>
              <a:ext uri="{C183D7F6-B498-43B3-948B-1728B52AA6E4}">
                <adec:decorative xmlns:adec="http://schemas.microsoft.com/office/drawing/2017/decorative" val="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5" name="Title 3">
            <a:extLst>
              <a:ext uri="{FF2B5EF4-FFF2-40B4-BE49-F238E27FC236}">
                <a16:creationId xmlns:a16="http://schemas.microsoft.com/office/drawing/2014/main" id="{404DDE28-F64E-4A54-9ED8-C40B88737A58}"/>
              </a:ext>
            </a:extLst>
          </p:cNvPr>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36" name="Rounded Rectangle 46">
            <a:extLst>
              <a:ext uri="{FF2B5EF4-FFF2-40B4-BE49-F238E27FC236}">
                <a16:creationId xmlns:a16="http://schemas.microsoft.com/office/drawing/2014/main" id="{19A61773-6AA5-4D12-91C5-6904DC1C356C}"/>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4" name="Picture 23" descr="green checkmark">
            <a:extLst>
              <a:ext uri="{FF2B5EF4-FFF2-40B4-BE49-F238E27FC236}">
                <a16:creationId xmlns:a16="http://schemas.microsoft.com/office/drawing/2014/main" id="{748F0682-7B80-437A-9BA3-CFB1629E183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807444" y="2123443"/>
            <a:ext cx="282522" cy="294294"/>
          </a:xfrm>
          <a:prstGeom prst="rect">
            <a:avLst/>
          </a:prstGeom>
        </p:spPr>
      </p:pic>
      <p:pic>
        <p:nvPicPr>
          <p:cNvPr id="25" name="Picture 24" descr="green checkmark">
            <a:extLst>
              <a:ext uri="{FF2B5EF4-FFF2-40B4-BE49-F238E27FC236}">
                <a16:creationId xmlns:a16="http://schemas.microsoft.com/office/drawing/2014/main" id="{748F0682-7B80-437A-9BA3-CFB1629E183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690393" y="2664056"/>
            <a:ext cx="282522" cy="294294"/>
          </a:xfrm>
          <a:prstGeom prst="rect">
            <a:avLst/>
          </a:prstGeom>
        </p:spPr>
      </p:pic>
      <p:pic>
        <p:nvPicPr>
          <p:cNvPr id="37" name="Picture 36" descr="green checkmark">
            <a:extLst>
              <a:ext uri="{FF2B5EF4-FFF2-40B4-BE49-F238E27FC236}">
                <a16:creationId xmlns:a16="http://schemas.microsoft.com/office/drawing/2014/main" id="{748F0682-7B80-437A-9BA3-CFB1629E183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807444" y="3639788"/>
            <a:ext cx="282522" cy="294294"/>
          </a:xfrm>
          <a:prstGeom prst="rect">
            <a:avLst/>
          </a:prstGeom>
        </p:spPr>
      </p:pic>
      <p:pic>
        <p:nvPicPr>
          <p:cNvPr id="38" name="Picture 37" descr="green checkmark">
            <a:extLst>
              <a:ext uri="{FF2B5EF4-FFF2-40B4-BE49-F238E27FC236}">
                <a16:creationId xmlns:a16="http://schemas.microsoft.com/office/drawing/2014/main" id="{748F0682-7B80-437A-9BA3-CFB1629E183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687447" y="3121256"/>
            <a:ext cx="282522" cy="294294"/>
          </a:xfrm>
          <a:prstGeom prst="rect">
            <a:avLst/>
          </a:prstGeom>
        </p:spPr>
      </p:pic>
      <p:pic>
        <p:nvPicPr>
          <p:cNvPr id="39" name="Picture 38" descr="green checkmark">
            <a:extLst>
              <a:ext uri="{FF2B5EF4-FFF2-40B4-BE49-F238E27FC236}">
                <a16:creationId xmlns:a16="http://schemas.microsoft.com/office/drawing/2014/main" id="{748F0682-7B80-437A-9BA3-CFB1629E183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687447" y="4089354"/>
            <a:ext cx="282522" cy="294294"/>
          </a:xfrm>
          <a:prstGeom prst="rect">
            <a:avLst/>
          </a:prstGeom>
        </p:spPr>
      </p:pic>
      <p:pic>
        <p:nvPicPr>
          <p:cNvPr id="40" name="Picture 39" descr="green checkmark">
            <a:extLst>
              <a:ext uri="{FF2B5EF4-FFF2-40B4-BE49-F238E27FC236}">
                <a16:creationId xmlns:a16="http://schemas.microsoft.com/office/drawing/2014/main" id="{748F0682-7B80-437A-9BA3-CFB1629E183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687447" y="4640562"/>
            <a:ext cx="282522" cy="294294"/>
          </a:xfrm>
          <a:prstGeom prst="rect">
            <a:avLst/>
          </a:prstGeom>
        </p:spPr>
      </p:pic>
      <p:pic>
        <p:nvPicPr>
          <p:cNvPr id="41" name="Picture 40" descr="green checkmark">
            <a:extLst>
              <a:ext uri="{FF2B5EF4-FFF2-40B4-BE49-F238E27FC236}">
                <a16:creationId xmlns:a16="http://schemas.microsoft.com/office/drawing/2014/main" id="{748F0682-7B80-437A-9BA3-CFB1629E183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804863" y="5107052"/>
            <a:ext cx="282522" cy="294294"/>
          </a:xfrm>
          <a:prstGeom prst="rect">
            <a:avLst/>
          </a:prstGeom>
        </p:spPr>
      </p:pic>
      <p:pic>
        <p:nvPicPr>
          <p:cNvPr id="42" name="Picture 41" descr="green checkmark">
            <a:extLst>
              <a:ext uri="{FF2B5EF4-FFF2-40B4-BE49-F238E27FC236}">
                <a16:creationId xmlns:a16="http://schemas.microsoft.com/office/drawing/2014/main" id="{748F0682-7B80-437A-9BA3-CFB1629E183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814832" y="5630017"/>
            <a:ext cx="282522" cy="294294"/>
          </a:xfrm>
          <a:prstGeom prst="rect">
            <a:avLst/>
          </a:prstGeom>
        </p:spPr>
      </p:pic>
      <p:sp>
        <p:nvSpPr>
          <p:cNvPr id="2" name="TextBox 1">
            <a:extLst>
              <a:ext uri="{FF2B5EF4-FFF2-40B4-BE49-F238E27FC236}">
                <a16:creationId xmlns:a16="http://schemas.microsoft.com/office/drawing/2014/main" id="{4EC5BB39-B0A8-4B6C-B8F0-327744F67D05}"/>
              </a:ext>
            </a:extLst>
          </p:cNvPr>
          <p:cNvSpPr txBox="1"/>
          <p:nvPr/>
        </p:nvSpPr>
        <p:spPr>
          <a:xfrm>
            <a:off x="6516539" y="2127557"/>
            <a:ext cx="1234766"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nice</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43" name="TextBox 42">
            <a:extLst>
              <a:ext uri="{FF2B5EF4-FFF2-40B4-BE49-F238E27FC236}">
                <a16:creationId xmlns:a16="http://schemas.microsoft.com/office/drawing/2014/main" id="{71324650-A54C-48E5-9CAA-ED752305D54B}"/>
              </a:ext>
            </a:extLst>
          </p:cNvPr>
          <p:cNvSpPr txBox="1"/>
          <p:nvPr/>
        </p:nvSpPr>
        <p:spPr>
          <a:xfrm>
            <a:off x="6199653" y="2640030"/>
            <a:ext cx="1551652"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[to </a:t>
            </a:r>
            <a:r>
              <a:rPr kumimoji="0" lang="fr-FR"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shine</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44" name="TextBox 43">
            <a:extLst>
              <a:ext uri="{FF2B5EF4-FFF2-40B4-BE49-F238E27FC236}">
                <a16:creationId xmlns:a16="http://schemas.microsoft.com/office/drawing/2014/main" id="{75CE19EE-B4CB-4D2E-9E94-B069EF9C65C8}"/>
              </a:ext>
            </a:extLst>
          </p:cNvPr>
          <p:cNvSpPr txBox="1"/>
          <p:nvPr/>
        </p:nvSpPr>
        <p:spPr>
          <a:xfrm>
            <a:off x="6199653" y="3119166"/>
            <a:ext cx="1551652"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railings</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45" name="TextBox 44">
            <a:extLst>
              <a:ext uri="{FF2B5EF4-FFF2-40B4-BE49-F238E27FC236}">
                <a16:creationId xmlns:a16="http://schemas.microsoft.com/office/drawing/2014/main" id="{49D2F344-9A51-4E6B-8A3D-3011D2D1F338}"/>
              </a:ext>
            </a:extLst>
          </p:cNvPr>
          <p:cNvSpPr txBox="1"/>
          <p:nvPr/>
        </p:nvSpPr>
        <p:spPr>
          <a:xfrm>
            <a:off x="6199653" y="3584825"/>
            <a:ext cx="1551652"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[son]</a:t>
            </a:r>
          </a:p>
        </p:txBody>
      </p:sp>
      <p:sp>
        <p:nvSpPr>
          <p:cNvPr id="46" name="TextBox 45">
            <a:extLst>
              <a:ext uri="{FF2B5EF4-FFF2-40B4-BE49-F238E27FC236}">
                <a16:creationId xmlns:a16="http://schemas.microsoft.com/office/drawing/2014/main" id="{F5484CBA-C5B3-4DFF-8B50-E9BE19CDBBE4}"/>
              </a:ext>
            </a:extLst>
          </p:cNvPr>
          <p:cNvSpPr txBox="1"/>
          <p:nvPr/>
        </p:nvSpPr>
        <p:spPr>
          <a:xfrm>
            <a:off x="6199653" y="4045617"/>
            <a:ext cx="1551652"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[ticket]</a:t>
            </a:r>
          </a:p>
        </p:txBody>
      </p:sp>
      <p:sp>
        <p:nvSpPr>
          <p:cNvPr id="47" name="TextBox 46">
            <a:extLst>
              <a:ext uri="{FF2B5EF4-FFF2-40B4-BE49-F238E27FC236}">
                <a16:creationId xmlns:a16="http://schemas.microsoft.com/office/drawing/2014/main" id="{C04CC69D-DA00-498F-BC13-85CCB6C1384D}"/>
              </a:ext>
            </a:extLst>
          </p:cNvPr>
          <p:cNvSpPr txBox="1"/>
          <p:nvPr/>
        </p:nvSpPr>
        <p:spPr>
          <a:xfrm>
            <a:off x="6199653" y="4534746"/>
            <a:ext cx="1551652"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[l</a:t>
            </a:r>
            <a:r>
              <a:rPr kumimoji="0" lang="fr-FR"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ittle</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girl]</a:t>
            </a:r>
          </a:p>
        </p:txBody>
      </p:sp>
      <p:sp>
        <p:nvSpPr>
          <p:cNvPr id="48" name="TextBox 47">
            <a:extLst>
              <a:ext uri="{FF2B5EF4-FFF2-40B4-BE49-F238E27FC236}">
                <a16:creationId xmlns:a16="http://schemas.microsoft.com/office/drawing/2014/main" id="{090FE7C1-A70C-4A33-8C8B-84BE2A68D1A9}"/>
              </a:ext>
            </a:extLst>
          </p:cNvPr>
          <p:cNvSpPr txBox="1"/>
          <p:nvPr/>
        </p:nvSpPr>
        <p:spPr>
          <a:xfrm>
            <a:off x="6199653" y="5028511"/>
            <a:ext cx="1551652"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tool</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49" name="TextBox 48">
            <a:extLst>
              <a:ext uri="{FF2B5EF4-FFF2-40B4-BE49-F238E27FC236}">
                <a16:creationId xmlns:a16="http://schemas.microsoft.com/office/drawing/2014/main" id="{E46910BA-DA9D-4A68-AFE2-32C3EDBA77B5}"/>
              </a:ext>
            </a:extLst>
          </p:cNvPr>
          <p:cNvSpPr txBox="1"/>
          <p:nvPr/>
        </p:nvSpPr>
        <p:spPr>
          <a:xfrm>
            <a:off x="6199653" y="5561784"/>
            <a:ext cx="1551652"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subtle</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50" name="Rounded Rectangular Callout 3">
            <a:extLst>
              <a:ext uri="{FF2B5EF4-FFF2-40B4-BE49-F238E27FC236}">
                <a16:creationId xmlns:a16="http://schemas.microsoft.com/office/drawing/2014/main" id="{E7554A15-CE05-465F-A739-55347EE1DF9F}"/>
              </a:ext>
            </a:extLst>
          </p:cNvPr>
          <p:cNvSpPr/>
          <p:nvPr/>
        </p:nvSpPr>
        <p:spPr>
          <a:xfrm>
            <a:off x="595017" y="3892403"/>
            <a:ext cx="3043473" cy="1804663"/>
          </a:xfrm>
          <a:prstGeom prst="wedgeRoundRectCallout">
            <a:avLst/>
          </a:prstGeom>
          <a:solidFill>
            <a:srgbClr val="115076"/>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Hint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SSC [-ill-/</a:t>
            </a:r>
            <a:r>
              <a:rPr kumimoji="0" lang="en-GB" sz="1800" b="0" i="0" u="none" strike="noStrike" kern="1200" cap="none" spc="0" normalizeH="0" baseline="0" noProof="0" dirty="0" err="1">
                <a:ln>
                  <a:noFill/>
                </a:ln>
                <a:solidFill>
                  <a:prstClr val="white"/>
                </a:solidFill>
                <a:effectLst/>
                <a:uLnTx/>
                <a:uFillTx/>
                <a:latin typeface="Century Gothic" panose="020F0302020204030204"/>
                <a:ea typeface="+mn-ea"/>
                <a:cs typeface="+mn-cs"/>
              </a:rPr>
              <a:t>ille</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 sounds like SSC [</a:t>
            </a:r>
            <a:r>
              <a:rPr kumimoji="0" lang="en-GB" sz="1800" b="0" i="0" u="none" strike="noStrike" kern="1200" cap="none" spc="0" normalizeH="0" baseline="0" noProof="0" dirty="0" err="1">
                <a:ln>
                  <a:noFill/>
                </a:ln>
                <a:solidFill>
                  <a:prstClr val="white"/>
                </a:solidFill>
                <a:effectLst/>
                <a:uLnTx/>
                <a:uFillTx/>
                <a:latin typeface="Century Gothic" panose="020F0302020204030204"/>
                <a:ea typeface="+mn-ea"/>
                <a:cs typeface="+mn-cs"/>
              </a:rPr>
              <a:t>i</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 followed by a ‘</a:t>
            </a:r>
            <a:r>
              <a:rPr kumimoji="0" lang="en-GB" sz="1800" b="0" i="0" u="none" strike="noStrike" kern="1200" cap="none" spc="0" normalizeH="0" baseline="0" noProof="0" dirty="0" err="1">
                <a:ln>
                  <a:noFill/>
                </a:ln>
                <a:solidFill>
                  <a:prstClr val="white"/>
                </a:solidFill>
                <a:effectLst/>
                <a:uLnTx/>
                <a:uFillTx/>
                <a:latin typeface="Century Gothic" panose="020F0302020204030204"/>
                <a:ea typeface="+mn-ea"/>
                <a:cs typeface="+mn-cs"/>
              </a:rPr>
              <a:t>yih</a:t>
            </a:r>
            <a:r>
              <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rPr>
              <a:t>’ sound.</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 name="TextBox 2">
            <a:extLst>
              <a:ext uri="{FF2B5EF4-FFF2-40B4-BE49-F238E27FC236}">
                <a16:creationId xmlns:a16="http://schemas.microsoft.com/office/drawing/2014/main" id="{1E6C4799-CD56-43F6-B10F-4D4E00012277}"/>
              </a:ext>
            </a:extLst>
          </p:cNvPr>
          <p:cNvSpPr txBox="1"/>
          <p:nvPr/>
        </p:nvSpPr>
        <p:spPr>
          <a:xfrm>
            <a:off x="242503" y="1455754"/>
            <a:ext cx="37485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Say these words:</a:t>
            </a:r>
          </a:p>
        </p:txBody>
      </p:sp>
      <p:sp>
        <p:nvSpPr>
          <p:cNvPr id="4" name="TextBox 3">
            <a:hlinkClick r:id="" action="ppaction://noaction">
              <a:snd r:embed="rId13" name="fi.wav"/>
            </a:hlinkClick>
            <a:extLst>
              <a:ext uri="{FF2B5EF4-FFF2-40B4-BE49-F238E27FC236}">
                <a16:creationId xmlns:a16="http://schemas.microsoft.com/office/drawing/2014/main" id="{A530E2F4-3BB8-46AC-A499-6A1D1AFA6D49}"/>
              </a:ext>
            </a:extLst>
          </p:cNvPr>
          <p:cNvSpPr txBox="1"/>
          <p:nvPr/>
        </p:nvSpPr>
        <p:spPr>
          <a:xfrm>
            <a:off x="568533" y="2123443"/>
            <a:ext cx="122675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[yuck]</a:t>
            </a:r>
          </a:p>
        </p:txBody>
      </p:sp>
      <p:sp>
        <p:nvSpPr>
          <p:cNvPr id="5" name="TextBox 4">
            <a:hlinkClick r:id="" action="ppaction://noaction">
              <a:snd r:embed="rId14" name="fille.wav"/>
            </a:hlinkClick>
            <a:extLst>
              <a:ext uri="{FF2B5EF4-FFF2-40B4-BE49-F238E27FC236}">
                <a16:creationId xmlns:a16="http://schemas.microsoft.com/office/drawing/2014/main" id="{96D013B1-29C1-4944-962C-14D447F6A5B6}"/>
              </a:ext>
            </a:extLst>
          </p:cNvPr>
          <p:cNvSpPr txBox="1"/>
          <p:nvPr/>
        </p:nvSpPr>
        <p:spPr>
          <a:xfrm>
            <a:off x="2001866" y="2134600"/>
            <a:ext cx="122675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fille</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[girl]</a:t>
            </a:r>
          </a:p>
        </p:txBody>
      </p:sp>
      <p:grpSp>
        <p:nvGrpSpPr>
          <p:cNvPr id="11" name="Group 10">
            <a:extLst>
              <a:ext uri="{FF2B5EF4-FFF2-40B4-BE49-F238E27FC236}">
                <a16:creationId xmlns:a16="http://schemas.microsoft.com/office/drawing/2014/main" id="{6AE1D7BE-A88B-43AE-84BE-1C5913523783}"/>
              </a:ext>
            </a:extLst>
          </p:cNvPr>
          <p:cNvGrpSpPr/>
          <p:nvPr/>
        </p:nvGrpSpPr>
        <p:grpSpPr>
          <a:xfrm>
            <a:off x="7860516" y="2867340"/>
            <a:ext cx="3300767" cy="1653227"/>
            <a:chOff x="7860516" y="2867340"/>
            <a:chExt cx="3300767" cy="1653227"/>
          </a:xfrm>
        </p:grpSpPr>
        <p:sp>
          <p:nvSpPr>
            <p:cNvPr id="51" name="Rounded Rectangular Callout 3">
              <a:extLst>
                <a:ext uri="{FF2B5EF4-FFF2-40B4-BE49-F238E27FC236}">
                  <a16:creationId xmlns:a16="http://schemas.microsoft.com/office/drawing/2014/main" id="{F07063D8-31C4-4422-8CF2-C901A0C90851}"/>
                </a:ext>
              </a:extLst>
            </p:cNvPr>
            <p:cNvSpPr/>
            <p:nvPr/>
          </p:nvSpPr>
          <p:spPr>
            <a:xfrm>
              <a:off x="7860516" y="2867340"/>
              <a:ext cx="3300767" cy="1653227"/>
            </a:xfrm>
            <a:prstGeom prst="wedgeRoundRectCallout">
              <a:avLst>
                <a:gd name="adj1" fmla="val -52279"/>
                <a:gd name="adj2" fmla="val -81755"/>
                <a:gd name="adj3" fmla="val 16667"/>
              </a:avLst>
            </a:prstGeom>
            <a:solidFill>
              <a:srgbClr val="115076"/>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Attention!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The last letters of </a:t>
              </a:r>
              <a:r>
                <a:rPr kumimoji="0" lang="en-GB" sz="1800" b="0" i="1" u="none" strike="noStrike" kern="1200" cap="none" spc="0" normalizeH="0" baseline="0" noProof="0" dirty="0">
                  <a:ln>
                    <a:noFill/>
                  </a:ln>
                  <a:solidFill>
                    <a:prstClr val="white"/>
                  </a:solidFill>
                  <a:effectLst/>
                  <a:uLnTx/>
                  <a:uFillTx/>
                  <a:latin typeface="Century Gothic" panose="020F0302020204030204"/>
                  <a:ea typeface="+mn-ea"/>
                  <a:cs typeface="+mn-cs"/>
                </a:rPr>
                <a:t>genti</a:t>
              </a:r>
              <a:r>
                <a:rPr kumimoji="0" lang="en-GB" sz="1800" b="1" i="1" u="none" strike="noStrike" kern="1200" cap="none" spc="0" normalizeH="0" baseline="0" noProof="0" dirty="0">
                  <a:ln>
                    <a:noFill/>
                  </a:ln>
                  <a:solidFill>
                    <a:prstClr val="white"/>
                  </a:solidFill>
                  <a:effectLst/>
                  <a:uLnTx/>
                  <a:uFillTx/>
                  <a:latin typeface="Century Gothic" panose="020F0302020204030204"/>
                  <a:ea typeface="+mn-ea"/>
                  <a:cs typeface="+mn-cs"/>
                </a:rPr>
                <a:t>l</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 and </a:t>
              </a:r>
              <a:r>
                <a:rPr kumimoji="0" lang="en-GB" sz="1800" b="0" i="1" u="none" strike="noStrike" kern="1200" cap="none" spc="0" normalizeH="0" baseline="0" noProof="0" dirty="0" err="1">
                  <a:ln>
                    <a:noFill/>
                  </a:ln>
                  <a:solidFill>
                    <a:prstClr val="white"/>
                  </a:solidFill>
                  <a:effectLst/>
                  <a:uLnTx/>
                  <a:uFillTx/>
                  <a:latin typeface="Century Gothic" panose="020F0302020204030204"/>
                  <a:ea typeface="+mn-ea"/>
                  <a:cs typeface="+mn-cs"/>
                </a:rPr>
                <a:t>outi</a:t>
              </a:r>
              <a:r>
                <a:rPr kumimoji="0" lang="en-GB" sz="1800" b="1" i="1" u="none" strike="noStrike" kern="1200" cap="none" spc="0" normalizeH="0" baseline="0" noProof="0" dirty="0" err="1">
                  <a:ln>
                    <a:noFill/>
                  </a:ln>
                  <a:solidFill>
                    <a:prstClr val="white"/>
                  </a:solidFill>
                  <a:effectLst/>
                  <a:uLnTx/>
                  <a:uFillTx/>
                  <a:latin typeface="Century Gothic" panose="020F0302020204030204"/>
                  <a:ea typeface="+mn-ea"/>
                  <a:cs typeface="+mn-cs"/>
                </a:rPr>
                <a:t>l</a:t>
              </a:r>
              <a:r>
                <a:rPr kumimoji="0" lang="en-GB" sz="1800" b="0" i="1"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are </a:t>
              </a: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SFC</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s. These are </a:t>
              </a: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exceptions</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 to the </a:t>
              </a: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CRFL </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rule.</a:t>
              </a:r>
            </a:p>
          </p:txBody>
        </p:sp>
        <p:cxnSp>
          <p:nvCxnSpPr>
            <p:cNvPr id="7" name="Straight Connector 6">
              <a:extLst>
                <a:ext uri="{FF2B5EF4-FFF2-40B4-BE49-F238E27FC236}">
                  <a16:creationId xmlns:a16="http://schemas.microsoft.com/office/drawing/2014/main" id="{704C1F49-33A2-495F-91AE-9D81AA720E40}"/>
                </a:ext>
              </a:extLst>
            </p:cNvPr>
            <p:cNvCxnSpPr>
              <a:cxnSpLocks/>
            </p:cNvCxnSpPr>
            <p:nvPr/>
          </p:nvCxnSpPr>
          <p:spPr>
            <a:xfrm>
              <a:off x="8411401" y="4520566"/>
              <a:ext cx="727437" cy="0"/>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55139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3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23"/>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4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21"/>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4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3"/>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16" grpId="0" animBg="1"/>
      <p:bldP spid="17" grpId="0" animBg="1"/>
      <p:bldP spid="22" grpId="0" animBg="1"/>
      <p:bldP spid="18" grpId="0" animBg="1"/>
      <p:bldP spid="19" grpId="0" animBg="1"/>
      <p:bldP spid="23" grpId="0" animBg="1"/>
      <p:bldP spid="20" grpId="0" animBg="1"/>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9" name="Table 6">
            <a:extLst>
              <a:ext uri="{FF2B5EF4-FFF2-40B4-BE49-F238E27FC236}">
                <a16:creationId xmlns:a16="http://schemas.microsoft.com/office/drawing/2014/main" id="{61FF1272-3141-4E64-92DE-2CB688D0975F}"/>
              </a:ext>
            </a:extLst>
          </p:cNvPr>
          <p:cNvGraphicFramePr>
            <a:graphicFrameLocks noGrp="1"/>
          </p:cNvGraphicFramePr>
          <p:nvPr/>
        </p:nvGraphicFramePr>
        <p:xfrm>
          <a:off x="5265384" y="1663580"/>
          <a:ext cx="6656613" cy="4431834"/>
        </p:xfrm>
        <a:graphic>
          <a:graphicData uri="http://schemas.openxmlformats.org/drawingml/2006/table">
            <a:tbl>
              <a:tblPr firstRow="1" bandRow="1">
                <a:tableStyleId>{21E4AEA4-8DFA-4A89-87EB-49C32662AFE0}</a:tableStyleId>
              </a:tblPr>
              <a:tblGrid>
                <a:gridCol w="776809">
                  <a:extLst>
                    <a:ext uri="{9D8B030D-6E8A-4147-A177-3AD203B41FA5}">
                      <a16:colId xmlns:a16="http://schemas.microsoft.com/office/drawing/2014/main" val="2607353726"/>
                    </a:ext>
                  </a:extLst>
                </a:gridCol>
                <a:gridCol w="4008474">
                  <a:extLst>
                    <a:ext uri="{9D8B030D-6E8A-4147-A177-3AD203B41FA5}">
                      <a16:colId xmlns:a16="http://schemas.microsoft.com/office/drawing/2014/main" val="1600817978"/>
                    </a:ext>
                  </a:extLst>
                </a:gridCol>
                <a:gridCol w="1871330">
                  <a:extLst>
                    <a:ext uri="{9D8B030D-6E8A-4147-A177-3AD203B41FA5}">
                      <a16:colId xmlns:a16="http://schemas.microsoft.com/office/drawing/2014/main" val="4128092149"/>
                    </a:ext>
                  </a:extLst>
                </a:gridCol>
              </a:tblGrid>
              <a:tr h="497067">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mn-lt"/>
                          <a:ea typeface="+mn-ea"/>
                          <a:cs typeface="+mn-cs"/>
                        </a:rPr>
                        <a:t>différent ?</a:t>
                      </a:r>
                      <a:endParaRPr lang="en-GB" sz="2000" b="0" dirty="0"/>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fam</a:t>
                      </a:r>
                      <a:r>
                        <a:rPr lang="en-GB" sz="2000" b="1" dirty="0" err="1">
                          <a:solidFill>
                            <a:schemeClr val="accent1">
                              <a:lumMod val="50000"/>
                            </a:schemeClr>
                          </a:solidFill>
                        </a:rPr>
                        <a:t>ille</a:t>
                      </a:r>
                      <a:r>
                        <a:rPr lang="en-GB" sz="2000" dirty="0">
                          <a:solidFill>
                            <a:schemeClr val="accent1">
                              <a:lumMod val="50000"/>
                            </a:schemeClr>
                          </a:solidFill>
                        </a:rPr>
                        <a:t> [family]</a:t>
                      </a:r>
                    </a:p>
                  </a:txBody>
                  <a:tcPr anchor="ct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v</a:t>
                      </a:r>
                      <a:r>
                        <a:rPr lang="en-GB" sz="2000" b="1" dirty="0" err="1">
                          <a:solidFill>
                            <a:schemeClr val="accent1">
                              <a:lumMod val="50000"/>
                            </a:schemeClr>
                          </a:solidFill>
                        </a:rPr>
                        <a:t>ille</a:t>
                      </a:r>
                      <a:r>
                        <a:rPr lang="en-GB" sz="2000" dirty="0">
                          <a:solidFill>
                            <a:schemeClr val="accent1">
                              <a:lumMod val="50000"/>
                            </a:schemeClr>
                          </a:solidFill>
                        </a:rPr>
                        <a:t> [town]</a:t>
                      </a:r>
                    </a:p>
                  </a:txBody>
                  <a:tcPr anchor="ct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coqu</a:t>
                      </a:r>
                      <a:r>
                        <a:rPr lang="en-GB" sz="2000" b="1" dirty="0" err="1">
                          <a:solidFill>
                            <a:schemeClr val="accent1">
                              <a:lumMod val="50000"/>
                            </a:schemeClr>
                          </a:solidFill>
                        </a:rPr>
                        <a:t>ill</a:t>
                      </a:r>
                      <a:r>
                        <a:rPr lang="en-GB" sz="2000" dirty="0" err="1">
                          <a:solidFill>
                            <a:schemeClr val="accent1">
                              <a:lumMod val="50000"/>
                            </a:schemeClr>
                          </a:solidFill>
                        </a:rPr>
                        <a:t>age</a:t>
                      </a:r>
                      <a:r>
                        <a:rPr lang="en-GB" sz="2000" dirty="0">
                          <a:solidFill>
                            <a:schemeClr val="accent1">
                              <a:lumMod val="50000"/>
                            </a:schemeClr>
                          </a:solidFill>
                        </a:rPr>
                        <a:t> [shell]</a:t>
                      </a:r>
                    </a:p>
                  </a:txBody>
                  <a:tcPr anchor="ctr"/>
                </a:tc>
                <a:tc>
                  <a:txBody>
                    <a:bodyPr/>
                    <a:lstStyle/>
                    <a:p>
                      <a:endParaRPr lang="en-GB" sz="2000">
                        <a:solidFill>
                          <a:schemeClr val="accent1">
                            <a:lumMod val="50000"/>
                          </a:schemeClr>
                        </a:solidFill>
                      </a:endParaRPr>
                    </a:p>
                  </a:txBody>
                  <a:tcPr/>
                </a:tc>
                <a:extLst>
                  <a:ext uri="{0D108BD9-81ED-4DB2-BD59-A6C34878D82A}">
                    <a16:rowId xmlns:a16="http://schemas.microsoft.com/office/drawing/2014/main" val="2189313960"/>
                  </a:ext>
                </a:extLst>
              </a:tr>
              <a:tr h="455298">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m</a:t>
                      </a:r>
                      <a:r>
                        <a:rPr lang="en-GB" sz="2000" b="1" dirty="0" err="1">
                          <a:solidFill>
                            <a:schemeClr val="accent1">
                              <a:lumMod val="50000"/>
                            </a:schemeClr>
                          </a:solidFill>
                        </a:rPr>
                        <a:t>ille</a:t>
                      </a:r>
                      <a:r>
                        <a:rPr lang="en-GB" sz="2000" dirty="0">
                          <a:solidFill>
                            <a:schemeClr val="accent1">
                              <a:lumMod val="50000"/>
                            </a:schemeClr>
                          </a:solidFill>
                        </a:rPr>
                        <a:t> [thousand]</a:t>
                      </a:r>
                    </a:p>
                  </a:txBody>
                  <a:tcPr anchor="ct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b</a:t>
                      </a:r>
                      <a:r>
                        <a:rPr lang="en-GB" sz="2000" b="1" dirty="0" err="1">
                          <a:solidFill>
                            <a:schemeClr val="accent1">
                              <a:lumMod val="50000"/>
                            </a:schemeClr>
                          </a:solidFill>
                        </a:rPr>
                        <a:t>ille</a:t>
                      </a:r>
                      <a:r>
                        <a:rPr lang="en-GB" sz="2000" b="0" dirty="0" err="1">
                          <a:solidFill>
                            <a:schemeClr val="accent1">
                              <a:lumMod val="50000"/>
                            </a:schemeClr>
                          </a:solidFill>
                        </a:rPr>
                        <a:t>s</a:t>
                      </a:r>
                      <a:r>
                        <a:rPr lang="en-GB" sz="2000" dirty="0">
                          <a:solidFill>
                            <a:schemeClr val="accent1">
                              <a:lumMod val="50000"/>
                            </a:schemeClr>
                          </a:solidFill>
                        </a:rPr>
                        <a:t> [marbles]</a:t>
                      </a:r>
                    </a:p>
                  </a:txBody>
                  <a:tcPr anchor="ctr"/>
                </a:tc>
                <a:tc>
                  <a:txBody>
                    <a:bodyPr/>
                    <a:lstStyle/>
                    <a:p>
                      <a:endParaRPr lang="en-GB" sz="200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1">
                              <a:lumMod val="50000"/>
                            </a:schemeClr>
                          </a:solidFill>
                        </a:rPr>
                        <a:t>tranqu</a:t>
                      </a:r>
                      <a:r>
                        <a:rPr lang="en-GB" sz="2000" b="1" dirty="0" err="1">
                          <a:solidFill>
                            <a:schemeClr val="accent1">
                              <a:lumMod val="50000"/>
                            </a:schemeClr>
                          </a:solidFill>
                        </a:rPr>
                        <a:t>ille</a:t>
                      </a:r>
                      <a:r>
                        <a:rPr lang="en-GB" sz="2000" dirty="0">
                          <a:solidFill>
                            <a:schemeClr val="accent1">
                              <a:lumMod val="50000"/>
                            </a:schemeClr>
                          </a:solidFill>
                        </a:rPr>
                        <a:t> [quiet]</a:t>
                      </a:r>
                    </a:p>
                  </a:txBody>
                  <a:tcPr anchor="ct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L</a:t>
                      </a:r>
                      <a:r>
                        <a:rPr lang="en-GB" sz="2000" b="1" dirty="0">
                          <a:solidFill>
                            <a:schemeClr val="accent1">
                              <a:lumMod val="50000"/>
                            </a:schemeClr>
                          </a:solidFill>
                        </a:rPr>
                        <a:t>ille</a:t>
                      </a:r>
                      <a:r>
                        <a:rPr lang="en-GB" sz="2000" dirty="0">
                          <a:solidFill>
                            <a:schemeClr val="accent1">
                              <a:lumMod val="50000"/>
                            </a:schemeClr>
                          </a:solidFill>
                        </a:rPr>
                        <a:t> [a French city]</a:t>
                      </a:r>
                    </a:p>
                  </a:txBody>
                  <a:tcPr anchor="ct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camom</a:t>
                      </a:r>
                      <a:r>
                        <a:rPr lang="en-GB" sz="2000" b="1" dirty="0" err="1">
                          <a:solidFill>
                            <a:schemeClr val="accent1">
                              <a:lumMod val="50000"/>
                            </a:schemeClr>
                          </a:solidFill>
                        </a:rPr>
                        <a:t>ille</a:t>
                      </a:r>
                      <a:endParaRPr lang="en-GB" sz="2000" b="1"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bl>
          </a:graphicData>
        </a:graphic>
      </p:graphicFrame>
      <p:sp>
        <p:nvSpPr>
          <p:cNvPr id="29" name="Action Button: Custom 16">
            <a:hlinkClick r:id="" action="ppaction://noaction" highlightClick="1">
              <a:snd r:embed="rId3" name="famille.wav"/>
            </a:hlinkClick>
            <a:extLst>
              <a:ext uri="{FF2B5EF4-FFF2-40B4-BE49-F238E27FC236}">
                <a16:creationId xmlns:a16="http://schemas.microsoft.com/office/drawing/2014/main" id="{00B3E4C1-DFF4-46C3-8013-784275E7AA6B}"/>
              </a:ext>
            </a:extLst>
          </p:cNvPr>
          <p:cNvSpPr/>
          <p:nvPr/>
        </p:nvSpPr>
        <p:spPr>
          <a:xfrm>
            <a:off x="5468225" y="220169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6" name="Action Button: Custom 16">
            <a:hlinkClick r:id="" action="ppaction://noaction" highlightClick="1">
              <a:snd r:embed="rId4" name="ville.wav"/>
            </a:hlinkClick>
            <a:extLst>
              <a:ext uri="{FF2B5EF4-FFF2-40B4-BE49-F238E27FC236}">
                <a16:creationId xmlns:a16="http://schemas.microsoft.com/office/drawing/2014/main" id="{5B92A95F-523A-4E36-B65E-94DAE9FBB368}"/>
              </a:ext>
            </a:extLst>
          </p:cNvPr>
          <p:cNvSpPr/>
          <p:nvPr/>
        </p:nvSpPr>
        <p:spPr>
          <a:xfrm>
            <a:off x="5468225" y="269203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7" name="Action Button: Custom 16">
            <a:hlinkClick r:id="" action="ppaction://noaction" highlightClick="1">
              <a:snd r:embed="rId5" name="coquillage.wav"/>
            </a:hlinkClick>
            <a:extLst>
              <a:ext uri="{FF2B5EF4-FFF2-40B4-BE49-F238E27FC236}">
                <a16:creationId xmlns:a16="http://schemas.microsoft.com/office/drawing/2014/main" id="{D4B491BE-DEE1-4BAB-B62E-08BEC8F84C2F}"/>
              </a:ext>
            </a:extLst>
          </p:cNvPr>
          <p:cNvSpPr/>
          <p:nvPr/>
        </p:nvSpPr>
        <p:spPr>
          <a:xfrm>
            <a:off x="5460945" y="318236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8" name="Action Button: Custom 16">
            <a:hlinkClick r:id="" action="ppaction://noaction" highlightClick="1">
              <a:snd r:embed="rId6" name="mille.wav"/>
            </a:hlinkClick>
            <a:extLst>
              <a:ext uri="{FF2B5EF4-FFF2-40B4-BE49-F238E27FC236}">
                <a16:creationId xmlns:a16="http://schemas.microsoft.com/office/drawing/2014/main" id="{7C5D1C98-B338-48C7-A0D6-9CC93C596CA9}"/>
              </a:ext>
            </a:extLst>
          </p:cNvPr>
          <p:cNvSpPr/>
          <p:nvPr/>
        </p:nvSpPr>
        <p:spPr>
          <a:xfrm>
            <a:off x="5462401" y="367269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3" name="Action Button: Custom 16">
            <a:hlinkClick r:id="" action="ppaction://noaction" highlightClick="1">
              <a:snd r:embed="rId7" name="bille.wav"/>
            </a:hlinkClick>
            <a:extLst>
              <a:ext uri="{FF2B5EF4-FFF2-40B4-BE49-F238E27FC236}">
                <a16:creationId xmlns:a16="http://schemas.microsoft.com/office/drawing/2014/main" id="{735F5EA0-D015-4C01-9444-94092DE5E112}"/>
              </a:ext>
            </a:extLst>
          </p:cNvPr>
          <p:cNvSpPr/>
          <p:nvPr/>
        </p:nvSpPr>
        <p:spPr>
          <a:xfrm>
            <a:off x="5463857" y="416303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0" name="Action Button: Custom 16">
            <a:hlinkClick r:id="" action="ppaction://noaction" highlightClick="1">
              <a:snd r:embed="rId8" name="tranqille.wav"/>
            </a:hlinkClick>
            <a:extLst>
              <a:ext uri="{FF2B5EF4-FFF2-40B4-BE49-F238E27FC236}">
                <a16:creationId xmlns:a16="http://schemas.microsoft.com/office/drawing/2014/main" id="{C85FFF45-DBEA-4B31-808F-B9B100F63A1A}"/>
              </a:ext>
            </a:extLst>
          </p:cNvPr>
          <p:cNvSpPr/>
          <p:nvPr/>
        </p:nvSpPr>
        <p:spPr>
          <a:xfrm>
            <a:off x="5469681" y="465336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31" name="Action Button: Custom 16">
            <a:hlinkClick r:id="" action="ppaction://noaction" highlightClick="1">
              <a:snd r:embed="rId9" name="lille.wav"/>
            </a:hlinkClick>
            <a:extLst>
              <a:ext uri="{FF2B5EF4-FFF2-40B4-BE49-F238E27FC236}">
                <a16:creationId xmlns:a16="http://schemas.microsoft.com/office/drawing/2014/main" id="{C30A216B-AEBB-4E5C-9D72-F3186157431E}"/>
              </a:ext>
            </a:extLst>
          </p:cNvPr>
          <p:cNvSpPr/>
          <p:nvPr/>
        </p:nvSpPr>
        <p:spPr>
          <a:xfrm>
            <a:off x="5471139" y="514369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32" name="Action Button: Custom 16">
            <a:hlinkClick r:id="" action="ppaction://noaction" highlightClick="1">
              <a:snd r:embed="rId10" name="camomille.wav"/>
            </a:hlinkClick>
            <a:extLst>
              <a:ext uri="{FF2B5EF4-FFF2-40B4-BE49-F238E27FC236}">
                <a16:creationId xmlns:a16="http://schemas.microsoft.com/office/drawing/2014/main" id="{B283615F-33BB-4FCE-934D-0B85B4100205}"/>
              </a:ext>
            </a:extLst>
          </p:cNvPr>
          <p:cNvSpPr/>
          <p:nvPr/>
        </p:nvSpPr>
        <p:spPr>
          <a:xfrm>
            <a:off x="5465313" y="563403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34" name="Picture 33" descr="background rectangle">
            <a:extLst>
              <a:ext uri="{FF2B5EF4-FFF2-40B4-BE49-F238E27FC236}">
                <a16:creationId xmlns:a16="http://schemas.microsoft.com/office/drawing/2014/main" id="{70C1262B-6315-4DE9-B597-96F767787DE0}"/>
              </a:ext>
              <a:ext uri="{C183D7F6-B498-43B3-948B-1728B52AA6E4}">
                <adec:decorative xmlns:adec="http://schemas.microsoft.com/office/drawing/2017/decorative" val="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5" name="Title 3">
            <a:extLst>
              <a:ext uri="{FF2B5EF4-FFF2-40B4-BE49-F238E27FC236}">
                <a16:creationId xmlns:a16="http://schemas.microsoft.com/office/drawing/2014/main" id="{404DDE28-F64E-4A54-9ED8-C40B88737A58}"/>
              </a:ext>
            </a:extLst>
          </p:cNvPr>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36" name="Rounded Rectangle 46">
            <a:extLst>
              <a:ext uri="{FF2B5EF4-FFF2-40B4-BE49-F238E27FC236}">
                <a16:creationId xmlns:a16="http://schemas.microsoft.com/office/drawing/2014/main" id="{19A61773-6AA5-4D12-91C5-6904DC1C356C}"/>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5" name="Picture 24" descr="green checkmark">
            <a:extLst>
              <a:ext uri="{FF2B5EF4-FFF2-40B4-BE49-F238E27FC236}">
                <a16:creationId xmlns:a16="http://schemas.microsoft.com/office/drawing/2014/main" id="{748F0682-7B80-437A-9BA3-CFB1629E183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809981" y="2755506"/>
            <a:ext cx="282522" cy="294294"/>
          </a:xfrm>
          <a:prstGeom prst="rect">
            <a:avLst/>
          </a:prstGeom>
        </p:spPr>
      </p:pic>
      <p:pic>
        <p:nvPicPr>
          <p:cNvPr id="38" name="Picture 37" descr="green checkmark">
            <a:extLst>
              <a:ext uri="{FF2B5EF4-FFF2-40B4-BE49-F238E27FC236}">
                <a16:creationId xmlns:a16="http://schemas.microsoft.com/office/drawing/2014/main" id="{748F0682-7B80-437A-9BA3-CFB1629E183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807035" y="3717688"/>
            <a:ext cx="282522" cy="294294"/>
          </a:xfrm>
          <a:prstGeom prst="rect">
            <a:avLst/>
          </a:prstGeom>
        </p:spPr>
      </p:pic>
      <p:pic>
        <p:nvPicPr>
          <p:cNvPr id="39" name="Picture 38" descr="green checkmark">
            <a:extLst>
              <a:ext uri="{FF2B5EF4-FFF2-40B4-BE49-F238E27FC236}">
                <a16:creationId xmlns:a16="http://schemas.microsoft.com/office/drawing/2014/main" id="{748F0682-7B80-437A-9BA3-CFB1629E183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807035" y="5190216"/>
            <a:ext cx="282522" cy="294294"/>
          </a:xfrm>
          <a:prstGeom prst="rect">
            <a:avLst/>
          </a:prstGeom>
        </p:spPr>
      </p:pic>
      <p:pic>
        <p:nvPicPr>
          <p:cNvPr id="40" name="Picture 39" descr="green checkmark">
            <a:extLst>
              <a:ext uri="{FF2B5EF4-FFF2-40B4-BE49-F238E27FC236}">
                <a16:creationId xmlns:a16="http://schemas.microsoft.com/office/drawing/2014/main" id="{748F0682-7B80-437A-9BA3-CFB1629E183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807035" y="4732012"/>
            <a:ext cx="282522" cy="294294"/>
          </a:xfrm>
          <a:prstGeom prst="rect">
            <a:avLst/>
          </a:prstGeom>
        </p:spPr>
      </p:pic>
      <p:sp>
        <p:nvSpPr>
          <p:cNvPr id="51" name="TextBox 50" descr="text box hiding answer">
            <a:extLst>
              <a:ext uri="{FF2B5EF4-FFF2-40B4-BE49-F238E27FC236}">
                <a16:creationId xmlns:a16="http://schemas.microsoft.com/office/drawing/2014/main" id="{30999090-992A-47E9-935A-2BB9B2B7B16D}"/>
              </a:ext>
            </a:extLst>
          </p:cNvPr>
          <p:cNvSpPr txBox="1"/>
          <p:nvPr/>
        </p:nvSpPr>
        <p:spPr>
          <a:xfrm>
            <a:off x="6119902" y="2218889"/>
            <a:ext cx="2163829" cy="389912"/>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2" name="TextBox 51" descr="text box hiding answer">
            <a:extLst>
              <a:ext uri="{FF2B5EF4-FFF2-40B4-BE49-F238E27FC236}">
                <a16:creationId xmlns:a16="http://schemas.microsoft.com/office/drawing/2014/main" id="{C0726EA2-D4A9-47F5-95C2-200A7DFA2296}"/>
              </a:ext>
            </a:extLst>
          </p:cNvPr>
          <p:cNvSpPr txBox="1"/>
          <p:nvPr/>
        </p:nvSpPr>
        <p:spPr>
          <a:xfrm>
            <a:off x="6061242" y="5678142"/>
            <a:ext cx="2047670" cy="351888"/>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3" name="TextBox 52" descr="text box hiding answer">
            <a:extLst>
              <a:ext uri="{FF2B5EF4-FFF2-40B4-BE49-F238E27FC236}">
                <a16:creationId xmlns:a16="http://schemas.microsoft.com/office/drawing/2014/main" id="{30999090-992A-47E9-935A-2BB9B2B7B16D}"/>
              </a:ext>
            </a:extLst>
          </p:cNvPr>
          <p:cNvSpPr txBox="1"/>
          <p:nvPr/>
        </p:nvSpPr>
        <p:spPr>
          <a:xfrm>
            <a:off x="6107981" y="3222045"/>
            <a:ext cx="2322210" cy="370085"/>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4" name="TextBox 53" descr="text box hiding answer">
            <a:extLst>
              <a:ext uri="{FF2B5EF4-FFF2-40B4-BE49-F238E27FC236}">
                <a16:creationId xmlns:a16="http://schemas.microsoft.com/office/drawing/2014/main" id="{30999090-992A-47E9-935A-2BB9B2B7B16D}"/>
              </a:ext>
            </a:extLst>
          </p:cNvPr>
          <p:cNvSpPr txBox="1"/>
          <p:nvPr/>
        </p:nvSpPr>
        <p:spPr>
          <a:xfrm>
            <a:off x="6135267" y="4183447"/>
            <a:ext cx="2155542" cy="360000"/>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 name="TextBox 2"/>
          <p:cNvSpPr txBox="1"/>
          <p:nvPr/>
        </p:nvSpPr>
        <p:spPr>
          <a:xfrm>
            <a:off x="6626578" y="296864"/>
            <a:ext cx="266417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Quels mots sont différents ?</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 name="Rounded Rectangular Callout 3"/>
          <p:cNvSpPr/>
          <p:nvPr/>
        </p:nvSpPr>
        <p:spPr>
          <a:xfrm>
            <a:off x="595017" y="2484697"/>
            <a:ext cx="4110822" cy="3212369"/>
          </a:xfrm>
          <a:prstGeom prst="wedgeRoundRectCallout">
            <a:avLst/>
          </a:prstGeom>
          <a:solidFill>
            <a:srgbClr val="115076"/>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These four words are different – the letter ‘l’ in </a:t>
            </a: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ille</a:t>
            </a: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is pronounced as normal.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There are not many of these </a:t>
            </a: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exceptions</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 but some are important, high-frequency words.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You just have to learn them by heart!</a:t>
            </a:r>
          </a:p>
        </p:txBody>
      </p:sp>
      <p:sp>
        <p:nvSpPr>
          <p:cNvPr id="37" name="TextBox 36">
            <a:extLst>
              <a:ext uri="{FF2B5EF4-FFF2-40B4-BE49-F238E27FC236}">
                <a16:creationId xmlns:a16="http://schemas.microsoft.com/office/drawing/2014/main" id="{E490B7B8-52D9-459B-8836-AB517CCF9136}"/>
              </a:ext>
            </a:extLst>
          </p:cNvPr>
          <p:cNvSpPr txBox="1"/>
          <p:nvPr/>
        </p:nvSpPr>
        <p:spPr>
          <a:xfrm>
            <a:off x="282079" y="1479854"/>
            <a:ext cx="619059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Il y a </a:t>
            </a:r>
            <a:r>
              <a:rPr kumimoji="0" lang="fr-FR"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mille villes tranquilles</a:t>
            </a:r>
            <a:r>
              <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comme </a:t>
            </a:r>
            <a:r>
              <a:rPr kumimoji="0" lang="fr-FR"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Lille.</a:t>
            </a:r>
            <a:endPar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026" name="Picture 2" descr="Scallop Shell Clip Art">
            <a:extLst>
              <a:ext uri="{FF2B5EF4-FFF2-40B4-BE49-F238E27FC236}">
                <a16:creationId xmlns:a16="http://schemas.microsoft.com/office/drawing/2014/main" id="{9D1544C5-B939-46A1-AECF-B0C1EEAC73E7}"/>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215635" y="3106220"/>
            <a:ext cx="640745" cy="5873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Jar, Marbles, Cannister, Glass, Container, Transparent">
            <a:extLst>
              <a:ext uri="{FF2B5EF4-FFF2-40B4-BE49-F238E27FC236}">
                <a16:creationId xmlns:a16="http://schemas.microsoft.com/office/drawing/2014/main" id="{4F7B21FB-496B-4A9F-8128-7379F94A3851}"/>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692646" y="3988078"/>
            <a:ext cx="522989" cy="665286"/>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Quiet Sign Clip Art">
            <a:extLst>
              <a:ext uri="{FF2B5EF4-FFF2-40B4-BE49-F238E27FC236}">
                <a16:creationId xmlns:a16="http://schemas.microsoft.com/office/drawing/2014/main" id="{711AB393-F84D-4B47-900D-461140732F2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633112" y="4564529"/>
            <a:ext cx="470404" cy="665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0504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41"/>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1026"/>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10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animBg="1"/>
      <p:bldP spid="53" grpId="0" animBg="1"/>
      <p:bldP spid="54" grpId="0" animBg="1"/>
      <p:bldP spid="4" grpId="0" animBg="1"/>
      <p:bldP spid="37"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Vocabulaire</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sz="2000" b="1" dirty="0" err="1">
                <a:solidFill>
                  <a:prstClr val="white"/>
                </a:solidFill>
              </a:rPr>
              <a:t>écouter</a:t>
            </a:r>
            <a:endParaRPr lang="en-GB" sz="2000" b="1" dirty="0">
              <a:solidFill>
                <a:prstClr val="white"/>
              </a:solidFill>
            </a:endParaRPr>
          </a:p>
        </p:txBody>
      </p:sp>
      <p:graphicFrame>
        <p:nvGraphicFramePr>
          <p:cNvPr id="9" name="Google Shape;236;p5" descr="Table for exercises">
            <a:extLst>
              <a:ext uri="{FF2B5EF4-FFF2-40B4-BE49-F238E27FC236}">
                <a16:creationId xmlns:a16="http://schemas.microsoft.com/office/drawing/2014/main" id="{E6B7C435-EA12-4421-97ED-E9DAD5401762}"/>
              </a:ext>
            </a:extLst>
          </p:cNvPr>
          <p:cNvGraphicFramePr/>
          <p:nvPr>
            <p:extLst>
              <p:ext uri="{D42A27DB-BD31-4B8C-83A1-F6EECF244321}">
                <p14:modId xmlns:p14="http://schemas.microsoft.com/office/powerpoint/2010/main" val="348394443"/>
              </p:ext>
            </p:extLst>
          </p:nvPr>
        </p:nvGraphicFramePr>
        <p:xfrm>
          <a:off x="807537" y="1255888"/>
          <a:ext cx="10576925" cy="4981790"/>
        </p:xfrm>
        <a:graphic>
          <a:graphicData uri="http://schemas.openxmlformats.org/drawingml/2006/table">
            <a:tbl>
              <a:tblPr firstRow="1" bandRow="1">
                <a:noFill/>
              </a:tblPr>
              <a:tblGrid>
                <a:gridCol w="1167450">
                  <a:extLst>
                    <a:ext uri="{9D8B030D-6E8A-4147-A177-3AD203B41FA5}">
                      <a16:colId xmlns:a16="http://schemas.microsoft.com/office/drawing/2014/main" val="20000"/>
                    </a:ext>
                  </a:extLst>
                </a:gridCol>
                <a:gridCol w="4866975">
                  <a:extLst>
                    <a:ext uri="{9D8B030D-6E8A-4147-A177-3AD203B41FA5}">
                      <a16:colId xmlns:a16="http://schemas.microsoft.com/office/drawing/2014/main" val="20001"/>
                    </a:ext>
                  </a:extLst>
                </a:gridCol>
                <a:gridCol w="4542500">
                  <a:extLst>
                    <a:ext uri="{9D8B030D-6E8A-4147-A177-3AD203B41FA5}">
                      <a16:colId xmlns:a16="http://schemas.microsoft.com/office/drawing/2014/main" val="20002"/>
                    </a:ext>
                  </a:extLst>
                </a:gridCol>
              </a:tblGrid>
              <a:tr h="498179">
                <a:tc>
                  <a:txBody>
                    <a:bodyPr/>
                    <a:lstStyle/>
                    <a:p>
                      <a:pPr marL="0" marR="0" lvl="0" indent="0" algn="l" rtl="0">
                        <a:lnSpc>
                          <a:spcPct val="100000"/>
                        </a:lnSpc>
                        <a:spcBef>
                          <a:spcPts val="0"/>
                        </a:spcBef>
                        <a:spcAft>
                          <a:spcPts val="0"/>
                        </a:spcAft>
                        <a:buClr>
                          <a:srgbClr val="000000"/>
                        </a:buClr>
                        <a:buSzPts val="2000"/>
                        <a:buFont typeface="Arial"/>
                        <a:buNone/>
                      </a:pPr>
                      <a:endParaRPr sz="2000" b="1" u="none" strike="noStrike" cap="none" dirty="0">
                        <a:solidFill>
                          <a:srgbClr val="1F3864"/>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000"/>
                        <a:buFont typeface="Arial"/>
                        <a:buNone/>
                      </a:pPr>
                      <a:endParaRPr sz="2000" b="1" u="none" strike="noStrike" cap="none" dirty="0">
                        <a:solidFill>
                          <a:srgbClr val="1F3864"/>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000"/>
                        <a:buFont typeface="Arial"/>
                        <a:buNone/>
                      </a:pPr>
                      <a:r>
                        <a:rPr lang="en-GB" sz="2000" b="1" u="none" strike="noStrike" cap="none">
                          <a:solidFill>
                            <a:srgbClr val="1F3864"/>
                          </a:solidFill>
                        </a:rPr>
                        <a:t> </a:t>
                      </a:r>
                      <a:endParaRPr sz="2000" b="1" u="none" strike="noStrike" cap="none">
                        <a:solidFill>
                          <a:srgbClr val="1F3864"/>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0"/>
                  </a:ext>
                </a:extLst>
              </a:tr>
              <a:tr h="498179">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1"/>
                  </a:ext>
                </a:extLst>
              </a:tr>
              <a:tr h="498179">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2"/>
                  </a:ext>
                </a:extLst>
              </a:tr>
              <a:tr h="498179">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3"/>
                  </a:ext>
                </a:extLst>
              </a:tr>
              <a:tr h="498179">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4"/>
                  </a:ext>
                </a:extLst>
              </a:tr>
              <a:tr h="498179">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5"/>
                  </a:ext>
                </a:extLst>
              </a:tr>
              <a:tr h="498179">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6"/>
                  </a:ext>
                </a:extLst>
              </a:tr>
              <a:tr h="498179">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7"/>
                  </a:ext>
                </a:extLst>
              </a:tr>
              <a:tr h="498179">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8"/>
                  </a:ext>
                </a:extLst>
              </a:tr>
              <a:tr h="498179">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p>
                  </a:txBody>
                  <a:tcPr marL="91450" marR="91450" marT="45725" marB="45725" anchor="ctr">
                    <a:lnL w="12700" cap="flat" cmpd="sng" algn="ctr">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385783188"/>
                  </a:ext>
                </a:extLst>
              </a:tr>
            </a:tbl>
          </a:graphicData>
        </a:graphic>
      </p:graphicFrame>
      <p:sp>
        <p:nvSpPr>
          <p:cNvPr id="10" name="Google Shape;238;p5">
            <a:extLst>
              <a:ext uri="{FF2B5EF4-FFF2-40B4-BE49-F238E27FC236}">
                <a16:creationId xmlns:a16="http://schemas.microsoft.com/office/drawing/2014/main" id="{9FC17EC7-B77D-4DFC-AACA-E43CE523A018}"/>
              </a:ext>
            </a:extLst>
          </p:cNvPr>
          <p:cNvSpPr txBox="1"/>
          <p:nvPr/>
        </p:nvSpPr>
        <p:spPr>
          <a:xfrm>
            <a:off x="6858467" y="1304916"/>
            <a:ext cx="4797951"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GB" sz="2200" dirty="0">
                <a:solidFill>
                  <a:srgbClr val="4472C4">
                    <a:lumMod val="50000"/>
                  </a:srgbClr>
                </a:solidFill>
                <a:latin typeface="Century Gothic"/>
                <a:ea typeface="Century Gothic"/>
                <a:cs typeface="Century Gothic"/>
                <a:sym typeface="Century Gothic"/>
              </a:rPr>
              <a:t>beaucoup</a:t>
            </a:r>
            <a:endParaRPr kumimoji="0"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endParaRPr>
          </a:p>
        </p:txBody>
      </p:sp>
      <p:sp>
        <p:nvSpPr>
          <p:cNvPr id="11" name="Google Shape;240;p5">
            <a:extLst>
              <a:ext uri="{FF2B5EF4-FFF2-40B4-BE49-F238E27FC236}">
                <a16:creationId xmlns:a16="http://schemas.microsoft.com/office/drawing/2014/main" id="{33D882CC-4842-44D3-A8EA-2A94A3B1C422}"/>
              </a:ext>
            </a:extLst>
          </p:cNvPr>
          <p:cNvSpPr txBox="1"/>
          <p:nvPr/>
        </p:nvSpPr>
        <p:spPr>
          <a:xfrm>
            <a:off x="6858467" y="4282824"/>
            <a:ext cx="4959441"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rPr>
              <a:t>le </a:t>
            </a:r>
            <a:r>
              <a:rPr kumimoji="0" lang="en-GB" sz="2200" b="0" i="0" u="none" strike="noStrike" kern="1200" cap="none" spc="0" normalizeH="0" baseline="0" noProof="0" dirty="0" err="1">
                <a:ln>
                  <a:noFill/>
                </a:ln>
                <a:solidFill>
                  <a:srgbClr val="4472C4">
                    <a:lumMod val="50000"/>
                  </a:srgbClr>
                </a:solidFill>
                <a:effectLst/>
                <a:uLnTx/>
                <a:uFillTx/>
                <a:latin typeface="Century Gothic"/>
                <a:ea typeface="Century Gothic"/>
                <a:cs typeface="Century Gothic"/>
                <a:sym typeface="Century Gothic"/>
              </a:rPr>
              <a:t>thé</a:t>
            </a:r>
            <a:endParaRPr kumimoji="0"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endParaRPr>
          </a:p>
        </p:txBody>
      </p:sp>
      <p:sp>
        <p:nvSpPr>
          <p:cNvPr id="12" name="Google Shape;241;p5">
            <a:extLst>
              <a:ext uri="{FF2B5EF4-FFF2-40B4-BE49-F238E27FC236}">
                <a16:creationId xmlns:a16="http://schemas.microsoft.com/office/drawing/2014/main" id="{AEA18E5B-6BBA-4C0C-855B-133B39CAC975}"/>
              </a:ext>
            </a:extLst>
          </p:cNvPr>
          <p:cNvSpPr txBox="1"/>
          <p:nvPr/>
        </p:nvSpPr>
        <p:spPr>
          <a:xfrm>
            <a:off x="2000828" y="4304656"/>
            <a:ext cx="4535830"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rPr>
              <a:t>tea</a:t>
            </a:r>
            <a:endParaRPr kumimoji="0"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endParaRPr>
          </a:p>
        </p:txBody>
      </p:sp>
      <p:sp>
        <p:nvSpPr>
          <p:cNvPr id="13" name="Google Shape;243;p5">
            <a:extLst>
              <a:ext uri="{FF2B5EF4-FFF2-40B4-BE49-F238E27FC236}">
                <a16:creationId xmlns:a16="http://schemas.microsoft.com/office/drawing/2014/main" id="{01DCFAB7-039C-41A4-A681-67D8D3F3096F}"/>
              </a:ext>
            </a:extLst>
          </p:cNvPr>
          <p:cNvSpPr txBox="1"/>
          <p:nvPr/>
        </p:nvSpPr>
        <p:spPr>
          <a:xfrm>
            <a:off x="6858467" y="1801234"/>
            <a:ext cx="4880932"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a:ea typeface="Century Gothic"/>
                <a:cs typeface="Century Gothic"/>
                <a:sym typeface="Century Gothic"/>
              </a:rPr>
              <a:t>gagner</a:t>
            </a:r>
            <a:endParaRPr kumimoji="0"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endParaRPr>
          </a:p>
        </p:txBody>
      </p:sp>
      <p:sp>
        <p:nvSpPr>
          <p:cNvPr id="14" name="Google Shape;244;p5">
            <a:extLst>
              <a:ext uri="{FF2B5EF4-FFF2-40B4-BE49-F238E27FC236}">
                <a16:creationId xmlns:a16="http://schemas.microsoft.com/office/drawing/2014/main" id="{FCD11CCB-C979-42D0-97DE-292F772D4EE0}"/>
              </a:ext>
            </a:extLst>
          </p:cNvPr>
          <p:cNvSpPr txBox="1"/>
          <p:nvPr/>
        </p:nvSpPr>
        <p:spPr>
          <a:xfrm>
            <a:off x="1990700" y="1804876"/>
            <a:ext cx="4535830"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rPr>
              <a:t>to win, to earn</a:t>
            </a:r>
            <a:endParaRPr kumimoji="0"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endParaRPr>
          </a:p>
        </p:txBody>
      </p:sp>
      <p:sp>
        <p:nvSpPr>
          <p:cNvPr id="15" name="Google Shape;246;p5">
            <a:extLst>
              <a:ext uri="{FF2B5EF4-FFF2-40B4-BE49-F238E27FC236}">
                <a16:creationId xmlns:a16="http://schemas.microsoft.com/office/drawing/2014/main" id="{C13155A8-EFAC-4B0D-8A35-350D5E153D3F}"/>
              </a:ext>
            </a:extLst>
          </p:cNvPr>
          <p:cNvSpPr txBox="1"/>
          <p:nvPr/>
        </p:nvSpPr>
        <p:spPr>
          <a:xfrm>
            <a:off x="6878083" y="2297552"/>
            <a:ext cx="4758718"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a:ea typeface="Century Gothic"/>
                <a:cs typeface="Century Gothic"/>
                <a:sym typeface="Century Gothic"/>
              </a:rPr>
              <a:t>l'argent</a:t>
            </a:r>
            <a:r>
              <a:rPr kumimoji="0" lang="en-GB"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rPr>
              <a:t> (m)</a:t>
            </a:r>
            <a:endParaRPr kumimoji="0"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endParaRPr>
          </a:p>
        </p:txBody>
      </p:sp>
      <p:sp>
        <p:nvSpPr>
          <p:cNvPr id="16" name="Google Shape;247;p5">
            <a:extLst>
              <a:ext uri="{FF2B5EF4-FFF2-40B4-BE49-F238E27FC236}">
                <a16:creationId xmlns:a16="http://schemas.microsoft.com/office/drawing/2014/main" id="{03F07C84-A070-4150-AD3D-46953229704D}"/>
              </a:ext>
            </a:extLst>
          </p:cNvPr>
          <p:cNvSpPr txBox="1"/>
          <p:nvPr/>
        </p:nvSpPr>
        <p:spPr>
          <a:xfrm>
            <a:off x="1990700" y="2304832"/>
            <a:ext cx="4515571"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rPr>
              <a:t>money</a:t>
            </a:r>
            <a:endParaRPr kumimoji="0"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endParaRPr>
          </a:p>
        </p:txBody>
      </p:sp>
      <p:sp>
        <p:nvSpPr>
          <p:cNvPr id="17" name="Google Shape;249;p5">
            <a:extLst>
              <a:ext uri="{FF2B5EF4-FFF2-40B4-BE49-F238E27FC236}">
                <a16:creationId xmlns:a16="http://schemas.microsoft.com/office/drawing/2014/main" id="{73F0BD1D-6F92-476B-9523-DA99D9185DB9}"/>
              </a:ext>
            </a:extLst>
          </p:cNvPr>
          <p:cNvSpPr txBox="1"/>
          <p:nvPr/>
        </p:nvSpPr>
        <p:spPr>
          <a:xfrm>
            <a:off x="6863931" y="3290188"/>
            <a:ext cx="4719484"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rPr>
              <a:t>le lait</a:t>
            </a:r>
            <a:endParaRPr kumimoji="0"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endParaRPr>
          </a:p>
        </p:txBody>
      </p:sp>
      <p:sp>
        <p:nvSpPr>
          <p:cNvPr id="18" name="Google Shape;250;p5">
            <a:extLst>
              <a:ext uri="{FF2B5EF4-FFF2-40B4-BE49-F238E27FC236}">
                <a16:creationId xmlns:a16="http://schemas.microsoft.com/office/drawing/2014/main" id="{196818F7-4FE0-4857-A1F4-62025F4B82E5}"/>
              </a:ext>
            </a:extLst>
          </p:cNvPr>
          <p:cNvSpPr txBox="1"/>
          <p:nvPr/>
        </p:nvSpPr>
        <p:spPr>
          <a:xfrm>
            <a:off x="1990701" y="3304744"/>
            <a:ext cx="4412332"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rPr>
              <a:t>milk</a:t>
            </a:r>
            <a:endParaRPr kumimoji="0"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endParaRPr>
          </a:p>
        </p:txBody>
      </p:sp>
      <p:sp>
        <p:nvSpPr>
          <p:cNvPr id="19" name="Google Shape;252;p5">
            <a:extLst>
              <a:ext uri="{FF2B5EF4-FFF2-40B4-BE49-F238E27FC236}">
                <a16:creationId xmlns:a16="http://schemas.microsoft.com/office/drawing/2014/main" id="{5497A451-F9AF-4210-852F-96723B874D26}"/>
              </a:ext>
            </a:extLst>
          </p:cNvPr>
          <p:cNvSpPr txBox="1"/>
          <p:nvPr/>
        </p:nvSpPr>
        <p:spPr>
          <a:xfrm>
            <a:off x="6858467" y="3786506"/>
            <a:ext cx="4719484"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rPr>
              <a:t>le café</a:t>
            </a:r>
            <a:endParaRPr kumimoji="0"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endParaRPr>
          </a:p>
        </p:txBody>
      </p:sp>
      <p:sp>
        <p:nvSpPr>
          <p:cNvPr id="20" name="Google Shape;253;p5">
            <a:extLst>
              <a:ext uri="{FF2B5EF4-FFF2-40B4-BE49-F238E27FC236}">
                <a16:creationId xmlns:a16="http://schemas.microsoft.com/office/drawing/2014/main" id="{D350399A-F022-4A85-8B07-143AFBF5EB06}"/>
              </a:ext>
            </a:extLst>
          </p:cNvPr>
          <p:cNvSpPr txBox="1"/>
          <p:nvPr/>
        </p:nvSpPr>
        <p:spPr>
          <a:xfrm>
            <a:off x="1990700" y="3804700"/>
            <a:ext cx="4412332"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lang="en-GB" sz="2200" dirty="0">
                <a:solidFill>
                  <a:srgbClr val="4472C4">
                    <a:lumMod val="50000"/>
                  </a:srgbClr>
                </a:solidFill>
                <a:latin typeface="Century Gothic"/>
                <a:ea typeface="Century Gothic"/>
                <a:cs typeface="Century Gothic"/>
                <a:sym typeface="Century Gothic"/>
              </a:rPr>
              <a:t>c</a:t>
            </a:r>
            <a:r>
              <a:rPr kumimoji="0" lang="en-GB" sz="2200" b="0" i="0" u="none" strike="noStrike" kern="1200" cap="none" spc="0" normalizeH="0" baseline="0" noProof="0" dirty="0" err="1">
                <a:ln>
                  <a:noFill/>
                </a:ln>
                <a:solidFill>
                  <a:srgbClr val="4472C4">
                    <a:lumMod val="50000"/>
                  </a:srgbClr>
                </a:solidFill>
                <a:effectLst/>
                <a:uLnTx/>
                <a:uFillTx/>
                <a:latin typeface="Century Gothic"/>
                <a:ea typeface="Century Gothic"/>
                <a:cs typeface="Century Gothic"/>
                <a:sym typeface="Century Gothic"/>
              </a:rPr>
              <a:t>offee</a:t>
            </a:r>
            <a:r>
              <a:rPr kumimoji="0" lang="en-GB"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rPr>
              <a:t>, café</a:t>
            </a:r>
            <a:endParaRPr kumimoji="0"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endParaRPr>
          </a:p>
        </p:txBody>
      </p:sp>
      <p:sp>
        <p:nvSpPr>
          <p:cNvPr id="21" name="Google Shape;255;p5">
            <a:extLst>
              <a:ext uri="{FF2B5EF4-FFF2-40B4-BE49-F238E27FC236}">
                <a16:creationId xmlns:a16="http://schemas.microsoft.com/office/drawing/2014/main" id="{C48BF80F-CA69-4236-8D92-46A8C1A161EC}"/>
              </a:ext>
            </a:extLst>
          </p:cNvPr>
          <p:cNvSpPr txBox="1"/>
          <p:nvPr/>
        </p:nvSpPr>
        <p:spPr>
          <a:xfrm>
            <a:off x="6883548" y="2793870"/>
            <a:ext cx="4719484"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rPr>
              <a:t>la chance</a:t>
            </a:r>
            <a:endParaRPr kumimoji="0"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endParaRPr>
          </a:p>
        </p:txBody>
      </p:sp>
      <p:sp>
        <p:nvSpPr>
          <p:cNvPr id="22" name="Google Shape;256;p5">
            <a:extLst>
              <a:ext uri="{FF2B5EF4-FFF2-40B4-BE49-F238E27FC236}">
                <a16:creationId xmlns:a16="http://schemas.microsoft.com/office/drawing/2014/main" id="{B335CB2E-93FC-485C-9C13-4FB6BEC13706}"/>
              </a:ext>
            </a:extLst>
          </p:cNvPr>
          <p:cNvSpPr txBox="1"/>
          <p:nvPr/>
        </p:nvSpPr>
        <p:spPr>
          <a:xfrm>
            <a:off x="2000828" y="2804788"/>
            <a:ext cx="4515570"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rPr>
              <a:t>luck</a:t>
            </a:r>
            <a:endParaRPr kumimoji="0"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endParaRPr>
          </a:p>
        </p:txBody>
      </p:sp>
      <p:sp>
        <p:nvSpPr>
          <p:cNvPr id="23" name="Google Shape;258;p5">
            <a:extLst>
              <a:ext uri="{FF2B5EF4-FFF2-40B4-BE49-F238E27FC236}">
                <a16:creationId xmlns:a16="http://schemas.microsoft.com/office/drawing/2014/main" id="{C1C09F71-37A8-4682-B21D-9653EC50E1F4}"/>
              </a:ext>
            </a:extLst>
          </p:cNvPr>
          <p:cNvSpPr txBox="1"/>
          <p:nvPr/>
        </p:nvSpPr>
        <p:spPr>
          <a:xfrm>
            <a:off x="6883548" y="5279128"/>
            <a:ext cx="4719484"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rPr>
              <a:t>un </a:t>
            </a:r>
            <a:r>
              <a:rPr kumimoji="0" lang="en-GB" sz="2200" b="0" i="0" u="none" strike="noStrike" kern="1200" cap="none" spc="0" normalizeH="0" baseline="0" noProof="0" dirty="0" err="1">
                <a:ln>
                  <a:noFill/>
                </a:ln>
                <a:solidFill>
                  <a:srgbClr val="4472C4">
                    <a:lumMod val="50000"/>
                  </a:srgbClr>
                </a:solidFill>
                <a:effectLst/>
                <a:uLnTx/>
                <a:uFillTx/>
                <a:latin typeface="Century Gothic"/>
                <a:ea typeface="Century Gothic"/>
                <a:cs typeface="Century Gothic"/>
                <a:sym typeface="Century Gothic"/>
              </a:rPr>
              <a:t>peu</a:t>
            </a:r>
            <a:endParaRPr kumimoji="0"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endParaRPr>
          </a:p>
        </p:txBody>
      </p:sp>
      <p:sp>
        <p:nvSpPr>
          <p:cNvPr id="24" name="Google Shape;259;p5">
            <a:extLst>
              <a:ext uri="{FF2B5EF4-FFF2-40B4-BE49-F238E27FC236}">
                <a16:creationId xmlns:a16="http://schemas.microsoft.com/office/drawing/2014/main" id="{236EC0B1-2CAB-4A1E-8C88-CABD361D9B5C}"/>
              </a:ext>
            </a:extLst>
          </p:cNvPr>
          <p:cNvSpPr txBox="1"/>
          <p:nvPr/>
        </p:nvSpPr>
        <p:spPr>
          <a:xfrm>
            <a:off x="2000828" y="5304568"/>
            <a:ext cx="4528110"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lang="en-GB" sz="2200" noProof="0" dirty="0">
                <a:solidFill>
                  <a:srgbClr val="4472C4">
                    <a:lumMod val="50000"/>
                  </a:srgbClr>
                </a:solidFill>
                <a:latin typeface="Century Gothic"/>
                <a:ea typeface="Century Gothic"/>
                <a:cs typeface="Century Gothic"/>
                <a:sym typeface="Century Gothic"/>
              </a:rPr>
              <a:t>a little (bit)</a:t>
            </a:r>
            <a:endParaRPr kumimoji="0"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endParaRPr>
          </a:p>
        </p:txBody>
      </p:sp>
      <p:sp>
        <p:nvSpPr>
          <p:cNvPr id="25" name="Google Shape;262;p5">
            <a:extLst>
              <a:ext uri="{FF2B5EF4-FFF2-40B4-BE49-F238E27FC236}">
                <a16:creationId xmlns:a16="http://schemas.microsoft.com/office/drawing/2014/main" id="{86E5DA70-8544-42A3-8A5F-069DDAC490B8}"/>
              </a:ext>
            </a:extLst>
          </p:cNvPr>
          <p:cNvSpPr txBox="1"/>
          <p:nvPr/>
        </p:nvSpPr>
        <p:spPr>
          <a:xfrm>
            <a:off x="1990700" y="4804612"/>
            <a:ext cx="4412332"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rPr>
              <a:t>meat</a:t>
            </a:r>
            <a:endParaRPr kumimoji="0"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endParaRPr>
          </a:p>
        </p:txBody>
      </p:sp>
      <p:sp>
        <p:nvSpPr>
          <p:cNvPr id="26" name="Google Shape;261;p5">
            <a:extLst>
              <a:ext uri="{FF2B5EF4-FFF2-40B4-BE49-F238E27FC236}">
                <a16:creationId xmlns:a16="http://schemas.microsoft.com/office/drawing/2014/main" id="{61E2D76A-1E87-4896-BBD1-CF20423190D7}"/>
              </a:ext>
            </a:extLst>
          </p:cNvPr>
          <p:cNvSpPr txBox="1"/>
          <p:nvPr/>
        </p:nvSpPr>
        <p:spPr>
          <a:xfrm>
            <a:off x="6883548" y="4779142"/>
            <a:ext cx="4719484"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rPr>
              <a:t>la </a:t>
            </a:r>
            <a:r>
              <a:rPr kumimoji="0" lang="en-GB" sz="2200" b="0" i="0" u="none" strike="noStrike" kern="1200" cap="none" spc="0" normalizeH="0" baseline="0" noProof="0" dirty="0" err="1">
                <a:ln>
                  <a:noFill/>
                </a:ln>
                <a:solidFill>
                  <a:srgbClr val="4472C4">
                    <a:lumMod val="50000"/>
                  </a:srgbClr>
                </a:solidFill>
                <a:effectLst/>
                <a:uLnTx/>
                <a:uFillTx/>
                <a:latin typeface="Century Gothic"/>
                <a:ea typeface="Century Gothic"/>
                <a:cs typeface="Century Gothic"/>
                <a:sym typeface="Century Gothic"/>
              </a:rPr>
              <a:t>viande</a:t>
            </a:r>
            <a:endParaRPr kumimoji="0"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endParaRPr>
          </a:p>
        </p:txBody>
      </p:sp>
      <p:sp>
        <p:nvSpPr>
          <p:cNvPr id="27" name="Rectangle 26">
            <a:extLst>
              <a:ext uri="{FF2B5EF4-FFF2-40B4-BE49-F238E27FC236}">
                <a16:creationId xmlns:a16="http://schemas.microsoft.com/office/drawing/2014/main" id="{4FA8F523-5D64-4F46-956C-A751058DD738}"/>
              </a:ext>
            </a:extLst>
          </p:cNvPr>
          <p:cNvSpPr/>
          <p:nvPr/>
        </p:nvSpPr>
        <p:spPr>
          <a:xfrm>
            <a:off x="1990700" y="1304880"/>
            <a:ext cx="808235"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4472C4">
                    <a:lumMod val="50000"/>
                  </a:srgbClr>
                </a:solidFill>
                <a:latin typeface="Century Gothic"/>
                <a:ea typeface="Century Gothic"/>
                <a:cs typeface="Century Gothic"/>
                <a:sym typeface="Century Gothic"/>
              </a:rPr>
              <a:t>a lot</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Action Button: Custom 16">
            <a:hlinkClick r:id="" action="ppaction://noaction" highlightClick="1">
              <a:snd r:embed="rId4" name="5 lait.wav"/>
            </a:hlinkClick>
            <a:extLst>
              <a:ext uri="{FF2B5EF4-FFF2-40B4-BE49-F238E27FC236}">
                <a16:creationId xmlns:a16="http://schemas.microsoft.com/office/drawing/2014/main" id="{836F68C9-8A55-4F81-BC8D-AE5CB12B2608}"/>
              </a:ext>
            </a:extLst>
          </p:cNvPr>
          <p:cNvSpPr/>
          <p:nvPr/>
        </p:nvSpPr>
        <p:spPr>
          <a:xfrm>
            <a:off x="1174785" y="3276907"/>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9" name="Action Button: Custom 16">
            <a:hlinkClick r:id="" action="ppaction://noaction" highlightClick="1">
              <a:snd r:embed="rId5" name="4 chance.wav"/>
            </a:hlinkClick>
            <a:extLst>
              <a:ext uri="{FF2B5EF4-FFF2-40B4-BE49-F238E27FC236}">
                <a16:creationId xmlns:a16="http://schemas.microsoft.com/office/drawing/2014/main" id="{AA297CC3-0506-4377-A3DE-6E1A967875B7}"/>
              </a:ext>
            </a:extLst>
          </p:cNvPr>
          <p:cNvSpPr/>
          <p:nvPr/>
        </p:nvSpPr>
        <p:spPr>
          <a:xfrm>
            <a:off x="1167404" y="2778528"/>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0" name="Action Button: Custom 16">
            <a:hlinkClick r:id="" action="ppaction://noaction" highlightClick="1">
              <a:snd r:embed="rId6" name="2 gagner.wav"/>
            </a:hlinkClick>
            <a:extLst>
              <a:ext uri="{FF2B5EF4-FFF2-40B4-BE49-F238E27FC236}">
                <a16:creationId xmlns:a16="http://schemas.microsoft.com/office/drawing/2014/main" id="{DD613BDD-78F7-49FE-93A0-6081B1F0530E}"/>
              </a:ext>
            </a:extLst>
          </p:cNvPr>
          <p:cNvSpPr/>
          <p:nvPr/>
        </p:nvSpPr>
        <p:spPr>
          <a:xfrm>
            <a:off x="1171618" y="1781770"/>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1" name="Action Button: Custom 16">
            <a:hlinkClick r:id="" action="ppaction://noaction" highlightClick="1">
              <a:snd r:embed="rId7" name="1 beaucuop.wav"/>
            </a:hlinkClick>
            <a:extLst>
              <a:ext uri="{FF2B5EF4-FFF2-40B4-BE49-F238E27FC236}">
                <a16:creationId xmlns:a16="http://schemas.microsoft.com/office/drawing/2014/main" id="{D017ACCF-D4AC-4982-A7F6-5A9A9F21705D}"/>
              </a:ext>
            </a:extLst>
          </p:cNvPr>
          <p:cNvSpPr/>
          <p:nvPr/>
        </p:nvSpPr>
        <p:spPr>
          <a:xfrm>
            <a:off x="1171618" y="1283391"/>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2" name="Action Button: Custom 16">
            <a:hlinkClick r:id="" action="ppaction://noaction" highlightClick="1">
              <a:snd r:embed="rId8" name="3 argent.wav"/>
            </a:hlinkClick>
            <a:extLst>
              <a:ext uri="{FF2B5EF4-FFF2-40B4-BE49-F238E27FC236}">
                <a16:creationId xmlns:a16="http://schemas.microsoft.com/office/drawing/2014/main" id="{D81C288A-A55A-4284-8CD7-E60117B9808D}"/>
              </a:ext>
            </a:extLst>
          </p:cNvPr>
          <p:cNvSpPr/>
          <p:nvPr/>
        </p:nvSpPr>
        <p:spPr>
          <a:xfrm>
            <a:off x="1171618" y="228014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3" name="Action Button: Custom 16">
            <a:hlinkClick r:id="" action="ppaction://noaction" highlightClick="1">
              <a:snd r:embed="rId9" name="6 cafe.wav"/>
            </a:hlinkClick>
            <a:extLst>
              <a:ext uri="{FF2B5EF4-FFF2-40B4-BE49-F238E27FC236}">
                <a16:creationId xmlns:a16="http://schemas.microsoft.com/office/drawing/2014/main" id="{78F9F197-FB83-49A4-B2A8-F46BF6E62C36}"/>
              </a:ext>
            </a:extLst>
          </p:cNvPr>
          <p:cNvSpPr/>
          <p:nvPr/>
        </p:nvSpPr>
        <p:spPr>
          <a:xfrm>
            <a:off x="1174785" y="3775286"/>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34" name="Action Button: Custom 16">
            <a:hlinkClick r:id="" action="ppaction://noaction" highlightClick="1">
              <a:snd r:embed="rId10" name="7 the.wav"/>
            </a:hlinkClick>
            <a:extLst>
              <a:ext uri="{FF2B5EF4-FFF2-40B4-BE49-F238E27FC236}">
                <a16:creationId xmlns:a16="http://schemas.microsoft.com/office/drawing/2014/main" id="{6249FC51-13B6-4E09-A359-353207A98863}"/>
              </a:ext>
            </a:extLst>
          </p:cNvPr>
          <p:cNvSpPr/>
          <p:nvPr/>
        </p:nvSpPr>
        <p:spPr>
          <a:xfrm>
            <a:off x="1167404" y="4273665"/>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35" name="Action Button: Custom 16">
            <a:hlinkClick r:id="" action="ppaction://noaction" highlightClick="1">
              <a:snd r:embed="rId11" name="8 viande.wav"/>
            </a:hlinkClick>
            <a:extLst>
              <a:ext uri="{FF2B5EF4-FFF2-40B4-BE49-F238E27FC236}">
                <a16:creationId xmlns:a16="http://schemas.microsoft.com/office/drawing/2014/main" id="{959F4363-A205-49AC-83E8-E4CBEE800DA4}"/>
              </a:ext>
            </a:extLst>
          </p:cNvPr>
          <p:cNvSpPr/>
          <p:nvPr/>
        </p:nvSpPr>
        <p:spPr>
          <a:xfrm>
            <a:off x="1164976" y="4772044"/>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36" name="Action Button: Custom 16">
            <a:hlinkClick r:id="" action="ppaction://noaction" highlightClick="1">
              <a:snd r:embed="rId12" name="9 peu.wav"/>
            </a:hlinkClick>
            <a:extLst>
              <a:ext uri="{FF2B5EF4-FFF2-40B4-BE49-F238E27FC236}">
                <a16:creationId xmlns:a16="http://schemas.microsoft.com/office/drawing/2014/main" id="{3147443F-753B-484D-B8BF-6C631CB5939E}"/>
              </a:ext>
            </a:extLst>
          </p:cNvPr>
          <p:cNvSpPr/>
          <p:nvPr/>
        </p:nvSpPr>
        <p:spPr>
          <a:xfrm>
            <a:off x="1164976" y="5270423"/>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37" name="Action Button: Custom 16">
            <a:hlinkClick r:id="" action="ppaction://noaction" highlightClick="1">
              <a:snd r:embed="rId13" name="10 verre.wav"/>
            </a:hlinkClick>
            <a:extLst>
              <a:ext uri="{FF2B5EF4-FFF2-40B4-BE49-F238E27FC236}">
                <a16:creationId xmlns:a16="http://schemas.microsoft.com/office/drawing/2014/main" id="{FC908872-4D88-46F6-8A8B-B6B44EF81D61}"/>
              </a:ext>
            </a:extLst>
          </p:cNvPr>
          <p:cNvSpPr/>
          <p:nvPr/>
        </p:nvSpPr>
        <p:spPr>
          <a:xfrm>
            <a:off x="1171618" y="5768799"/>
            <a:ext cx="432001"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sp>
        <p:nvSpPr>
          <p:cNvPr id="38" name="Google Shape;258;p5">
            <a:extLst>
              <a:ext uri="{FF2B5EF4-FFF2-40B4-BE49-F238E27FC236}">
                <a16:creationId xmlns:a16="http://schemas.microsoft.com/office/drawing/2014/main" id="{05450876-1EAA-422B-978F-1904DE1C2E11}"/>
              </a:ext>
            </a:extLst>
          </p:cNvPr>
          <p:cNvSpPr txBox="1"/>
          <p:nvPr/>
        </p:nvSpPr>
        <p:spPr>
          <a:xfrm>
            <a:off x="6878083" y="5771798"/>
            <a:ext cx="4719484"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rPr>
              <a:t>le </a:t>
            </a:r>
            <a:r>
              <a:rPr kumimoji="0" lang="en-GB" sz="2200" b="0" i="0" u="none" strike="noStrike" kern="1200" cap="none" spc="0" normalizeH="0" baseline="0" noProof="0" dirty="0" err="1">
                <a:ln>
                  <a:noFill/>
                </a:ln>
                <a:solidFill>
                  <a:srgbClr val="4472C4">
                    <a:lumMod val="50000"/>
                  </a:srgbClr>
                </a:solidFill>
                <a:effectLst/>
                <a:uLnTx/>
                <a:uFillTx/>
                <a:latin typeface="Century Gothic"/>
                <a:ea typeface="Century Gothic"/>
                <a:cs typeface="Century Gothic"/>
                <a:sym typeface="Century Gothic"/>
              </a:rPr>
              <a:t>verre</a:t>
            </a:r>
            <a:endParaRPr kumimoji="0"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endParaRPr>
          </a:p>
        </p:txBody>
      </p:sp>
      <p:sp>
        <p:nvSpPr>
          <p:cNvPr id="39" name="Google Shape;259;p5">
            <a:extLst>
              <a:ext uri="{FF2B5EF4-FFF2-40B4-BE49-F238E27FC236}">
                <a16:creationId xmlns:a16="http://schemas.microsoft.com/office/drawing/2014/main" id="{E385C9D3-7264-42F1-A137-8AB175DBE2FC}"/>
              </a:ext>
            </a:extLst>
          </p:cNvPr>
          <p:cNvSpPr txBox="1"/>
          <p:nvPr/>
        </p:nvSpPr>
        <p:spPr>
          <a:xfrm>
            <a:off x="2000828" y="5804525"/>
            <a:ext cx="4528110"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rPr>
              <a:t>glass</a:t>
            </a:r>
            <a:endParaRPr kumimoji="0"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876390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5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500"/>
                                        <p:tgtEl>
                                          <p:spTgt spid="2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500"/>
                                        <p:tgtEl>
                                          <p:spTgt spid="1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fade">
                                      <p:cBhvr>
                                        <p:cTn id="67" dur="500"/>
                                        <p:tgtEl>
                                          <p:spTgt spid="12"/>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1"/>
                                        </p:tgtEl>
                                        <p:attrNameLst>
                                          <p:attrName>style.visibility</p:attrName>
                                        </p:attrNameLst>
                                      </p:cBhvr>
                                      <p:to>
                                        <p:strVal val="visible"/>
                                      </p:to>
                                    </p:set>
                                    <p:animEffect transition="in" filter="fade">
                                      <p:cBhvr>
                                        <p:cTn id="72" dur="500"/>
                                        <p:tgtEl>
                                          <p:spTgt spid="11"/>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25"/>
                                        </p:tgtEl>
                                        <p:attrNameLst>
                                          <p:attrName>style.visibility</p:attrName>
                                        </p:attrNameLst>
                                      </p:cBhvr>
                                      <p:to>
                                        <p:strVal val="visible"/>
                                      </p:to>
                                    </p:set>
                                    <p:animEffect transition="in" filter="fade">
                                      <p:cBhvr>
                                        <p:cTn id="77" dur="500"/>
                                        <p:tgtEl>
                                          <p:spTgt spid="25"/>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26"/>
                                        </p:tgtEl>
                                        <p:attrNameLst>
                                          <p:attrName>style.visibility</p:attrName>
                                        </p:attrNameLst>
                                      </p:cBhvr>
                                      <p:to>
                                        <p:strVal val="visible"/>
                                      </p:to>
                                    </p:set>
                                    <p:animEffect transition="in" filter="fade">
                                      <p:cBhvr>
                                        <p:cTn id="82" dur="500"/>
                                        <p:tgtEl>
                                          <p:spTgt spid="26"/>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24"/>
                                        </p:tgtEl>
                                        <p:attrNameLst>
                                          <p:attrName>style.visibility</p:attrName>
                                        </p:attrNameLst>
                                      </p:cBhvr>
                                      <p:to>
                                        <p:strVal val="visible"/>
                                      </p:to>
                                    </p:set>
                                    <p:animEffect transition="in" filter="fade">
                                      <p:cBhvr>
                                        <p:cTn id="87" dur="500"/>
                                        <p:tgtEl>
                                          <p:spTgt spid="24"/>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23"/>
                                        </p:tgtEl>
                                        <p:attrNameLst>
                                          <p:attrName>style.visibility</p:attrName>
                                        </p:attrNameLst>
                                      </p:cBhvr>
                                      <p:to>
                                        <p:strVal val="visible"/>
                                      </p:to>
                                    </p:set>
                                    <p:animEffect transition="in" filter="fade">
                                      <p:cBhvr>
                                        <p:cTn id="92" dur="500"/>
                                        <p:tgtEl>
                                          <p:spTgt spid="23"/>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39"/>
                                        </p:tgtEl>
                                        <p:attrNameLst>
                                          <p:attrName>style.visibility</p:attrName>
                                        </p:attrNameLst>
                                      </p:cBhvr>
                                      <p:to>
                                        <p:strVal val="visible"/>
                                      </p:to>
                                    </p:set>
                                    <p:animEffect transition="in" filter="fade">
                                      <p:cBhvr>
                                        <p:cTn id="97" dur="500"/>
                                        <p:tgtEl>
                                          <p:spTgt spid="39"/>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38"/>
                                        </p:tgtEl>
                                        <p:attrNameLst>
                                          <p:attrName>style.visibility</p:attrName>
                                        </p:attrNameLst>
                                      </p:cBhvr>
                                      <p:to>
                                        <p:strVal val="visible"/>
                                      </p:to>
                                    </p:set>
                                    <p:animEffect transition="in" filter="fade">
                                      <p:cBhvr>
                                        <p:cTn id="10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38" grpId="0"/>
      <p:bldP spid="3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2" name="Google Shape;52;p11"/>
          <p:cNvSpPr txBox="1">
            <a:spLocks noGrp="1"/>
          </p:cNvSpPr>
          <p:nvPr>
            <p:ph type="title"/>
          </p:nvPr>
        </p:nvSpPr>
        <p:spPr>
          <a:xfrm>
            <a:off x="-1" y="987236"/>
            <a:ext cx="12191997" cy="1325563"/>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GB" sz="11520" b="1" dirty="0" err="1">
                <a:solidFill>
                  <a:srgbClr val="1E4E79"/>
                </a:solidFill>
              </a:rPr>
              <a:t>boire</a:t>
            </a:r>
            <a:endParaRPr sz="3959" dirty="0"/>
          </a:p>
        </p:txBody>
      </p:sp>
      <p:sp>
        <p:nvSpPr>
          <p:cNvPr id="53" name="Google Shape;53;p11"/>
          <p:cNvSpPr txBox="1"/>
          <p:nvPr/>
        </p:nvSpPr>
        <p:spPr>
          <a:xfrm>
            <a:off x="1" y="2534400"/>
            <a:ext cx="12191999" cy="584775"/>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3200"/>
              <a:buFont typeface="Arial"/>
              <a:buNone/>
              <a:defRPr/>
            </a:pPr>
            <a:r>
              <a:rPr lang="en-GB" sz="3200" kern="0" dirty="0">
                <a:solidFill>
                  <a:srgbClr val="1E4E79"/>
                </a:solidFill>
                <a:latin typeface="Century Gothic"/>
                <a:ea typeface="Century Gothic"/>
                <a:cs typeface="Century Gothic"/>
                <a:sym typeface="Century Gothic"/>
              </a:rPr>
              <a:t>[to drink | drinking]</a:t>
            </a:r>
            <a:endParaRPr sz="1400" kern="0" dirty="0">
              <a:solidFill>
                <a:srgbClr val="000000"/>
              </a:solidFill>
              <a:cs typeface="Arial"/>
              <a:sym typeface="Arial"/>
            </a:endParaRPr>
          </a:p>
        </p:txBody>
      </p:sp>
      <p:sp>
        <p:nvSpPr>
          <p:cNvPr id="54" name="Google Shape;54;p11"/>
          <p:cNvSpPr txBox="1"/>
          <p:nvPr/>
        </p:nvSpPr>
        <p:spPr>
          <a:xfrm>
            <a:off x="0" y="3334064"/>
            <a:ext cx="12191998" cy="1862048"/>
          </a:xfrm>
          <a:prstGeom prst="rect">
            <a:avLst/>
          </a:prstGeom>
          <a:noFill/>
          <a:ln>
            <a:noFill/>
          </a:ln>
        </p:spPr>
        <p:txBody>
          <a:bodyPr spcFirstLastPara="1" wrap="square" lIns="91425" tIns="45700" rIns="91425" bIns="45700" anchor="t" anchorCtr="0">
            <a:noAutofit/>
          </a:bodyPr>
          <a:lstStyle/>
          <a:p>
            <a:pPr algn="ctr">
              <a:buClr>
                <a:srgbClr val="1E4E79"/>
              </a:buClr>
              <a:buSzPts val="11500"/>
              <a:buFont typeface="Arial"/>
              <a:buNone/>
              <a:defRPr/>
            </a:pPr>
            <a:r>
              <a:rPr lang="en-GB" sz="11500" b="1" kern="0" dirty="0" err="1">
                <a:solidFill>
                  <a:srgbClr val="1E4E79"/>
                </a:solidFill>
                <a:latin typeface="Century Gothic"/>
                <a:ea typeface="Century Gothic"/>
                <a:cs typeface="Century Gothic"/>
                <a:sym typeface="Century Gothic"/>
              </a:rPr>
              <a:t>boit</a:t>
            </a:r>
            <a:endParaRPr sz="11500" b="1" kern="0" dirty="0">
              <a:solidFill>
                <a:srgbClr val="1E4E79"/>
              </a:solidFill>
              <a:latin typeface="Century Gothic"/>
              <a:ea typeface="Century Gothic"/>
              <a:cs typeface="Century Gothic"/>
              <a:sym typeface="Century Gothic"/>
            </a:endParaRPr>
          </a:p>
        </p:txBody>
      </p:sp>
      <p:sp>
        <p:nvSpPr>
          <p:cNvPr id="55" name="Google Shape;55;p11"/>
          <p:cNvSpPr txBox="1"/>
          <p:nvPr/>
        </p:nvSpPr>
        <p:spPr>
          <a:xfrm>
            <a:off x="-1" y="5196112"/>
            <a:ext cx="12191999" cy="584775"/>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3200"/>
              <a:buFont typeface="Arial"/>
              <a:buNone/>
              <a:defRPr/>
            </a:pPr>
            <a:r>
              <a:rPr lang="en-GB" sz="3200" kern="0" dirty="0">
                <a:solidFill>
                  <a:srgbClr val="1E4E79"/>
                </a:solidFill>
                <a:latin typeface="Century Gothic"/>
                <a:ea typeface="Century Gothic"/>
                <a:cs typeface="Century Gothic"/>
                <a:sym typeface="Century Gothic"/>
              </a:rPr>
              <a:t>[drinks | is drinking]</a:t>
            </a:r>
            <a:endParaRPr sz="1400" kern="0" dirty="0">
              <a:solidFill>
                <a:srgbClr val="000000"/>
              </a:solidFill>
              <a:cs typeface="Arial"/>
              <a:sym typeface="Arial"/>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77377" y="321716"/>
            <a:ext cx="1424763" cy="2059898"/>
          </a:xfrm>
          <a:prstGeom prst="rect">
            <a:avLst/>
          </a:prstGeom>
        </p:spPr>
      </p:pic>
    </p:spTree>
    <p:extLst>
      <p:ext uri="{BB962C8B-B14F-4D97-AF65-F5344CB8AC3E}">
        <p14:creationId xmlns:p14="http://schemas.microsoft.com/office/powerpoint/2010/main" val="3905432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subTnLst>
                                    <p:audio>
                                      <p:cMediaNode>
                                        <p:cTn display="0" masterRel="sameClick">
                                          <p:stCondLst>
                                            <p:cond evt="begin" delay="0">
                                              <p:tn val="5"/>
                                            </p:cond>
                                          </p:stCondLst>
                                          <p:endCondLst>
                                            <p:cond evt="onStopAudio" delay="0">
                                              <p:tgtEl>
                                                <p:sldTgt/>
                                              </p:tgtEl>
                                            </p:cond>
                                          </p:endCondLst>
                                        </p:cTn>
                                        <p:tgtEl>
                                          <p:sndTgt r:embed="rId3" name="boire.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4" name="boit.wav"/>
                                        </p:tgtEl>
                                      </p:cMediaNode>
                                    </p:audio>
                                  </p:sub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3" name="Google Shape;63;p12"/>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20" b="1" dirty="0" err="1">
                <a:solidFill>
                  <a:srgbClr val="1E4E79"/>
                </a:solidFill>
              </a:rPr>
              <a:t>boire</a:t>
            </a:r>
            <a:endParaRPr sz="3959" dirty="0"/>
          </a:p>
        </p:txBody>
      </p:sp>
      <p:sp>
        <p:nvSpPr>
          <p:cNvPr id="64" name="Google Shape;64;p12"/>
          <p:cNvSpPr txBox="1"/>
          <p:nvPr/>
        </p:nvSpPr>
        <p:spPr>
          <a:xfrm>
            <a:off x="2319007" y="2534400"/>
            <a:ext cx="7625093" cy="584775"/>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3200"/>
              <a:buFont typeface="Arial"/>
              <a:buNone/>
              <a:defRPr/>
            </a:pPr>
            <a:r>
              <a:rPr lang="en-GB" sz="3200" kern="0" dirty="0">
                <a:solidFill>
                  <a:srgbClr val="1E4E79"/>
                </a:solidFill>
                <a:latin typeface="Century Gothic"/>
                <a:ea typeface="Century Gothic"/>
                <a:cs typeface="Century Gothic"/>
                <a:sym typeface="Century Gothic"/>
              </a:rPr>
              <a:t>[to drink | drinking]</a:t>
            </a:r>
            <a:endParaRPr sz="1400" kern="0" dirty="0">
              <a:solidFill>
                <a:srgbClr val="000000"/>
              </a:solidFill>
              <a:cs typeface="Arial"/>
              <a:sym typeface="Arial"/>
            </a:endParaRPr>
          </a:p>
        </p:txBody>
      </p:sp>
      <p:sp>
        <p:nvSpPr>
          <p:cNvPr id="65" name="Google Shape;65;p12" descr="question mark action button">
            <a:hlinkClick r:id="" action="ppaction://noaction">
              <a:snd r:embed="rId4" name="boit.wav"/>
            </a:hlinkClick>
          </p:cNvPr>
          <p:cNvSpPr/>
          <p:nvPr/>
        </p:nvSpPr>
        <p:spPr>
          <a:xfrm>
            <a:off x="1260000" y="5195648"/>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buClr>
                <a:srgbClr val="FFFFFF"/>
              </a:buClr>
              <a:buSzPts val="1800"/>
              <a:buFont typeface="Arial"/>
              <a:buNone/>
              <a:defRPr/>
            </a:pPr>
            <a:endParaRPr kern="0">
              <a:solidFill>
                <a:srgbClr val="EEC100"/>
              </a:solidFill>
              <a:latin typeface="Century Gothic"/>
              <a:ea typeface="Century Gothic"/>
              <a:cs typeface="Century Gothic"/>
              <a:sym typeface="Century Gothic"/>
            </a:endParaRPr>
          </a:p>
        </p:txBody>
      </p:sp>
      <p:sp>
        <p:nvSpPr>
          <p:cNvPr id="66" name="Google Shape;66;p12"/>
          <p:cNvSpPr txBox="1"/>
          <p:nvPr/>
        </p:nvSpPr>
        <p:spPr>
          <a:xfrm>
            <a:off x="0" y="3333600"/>
            <a:ext cx="12192000" cy="1862048"/>
          </a:xfrm>
          <a:prstGeom prst="rect">
            <a:avLst/>
          </a:prstGeom>
          <a:noFill/>
          <a:ln>
            <a:noFill/>
          </a:ln>
        </p:spPr>
        <p:txBody>
          <a:bodyPr spcFirstLastPara="1" wrap="square" lIns="91425" tIns="45700" rIns="91425" bIns="45700" anchor="t" anchorCtr="0">
            <a:noAutofit/>
          </a:bodyPr>
          <a:lstStyle/>
          <a:p>
            <a:pPr algn="ctr">
              <a:buClr>
                <a:srgbClr val="1E4E79"/>
              </a:buClr>
              <a:buSzPts val="11500"/>
              <a:buFont typeface="Arial"/>
              <a:buNone/>
              <a:defRPr/>
            </a:pPr>
            <a:r>
              <a:rPr lang="en-GB" sz="11500" b="1" kern="0" dirty="0" err="1">
                <a:solidFill>
                  <a:srgbClr val="1E4E79"/>
                </a:solidFill>
                <a:latin typeface="Century Gothic"/>
                <a:ea typeface="Century Gothic"/>
                <a:cs typeface="Century Gothic"/>
                <a:sym typeface="Century Gothic"/>
              </a:rPr>
              <a:t>boit</a:t>
            </a:r>
            <a:endParaRPr sz="11500" b="1" kern="0" dirty="0">
              <a:solidFill>
                <a:srgbClr val="1E4E79"/>
              </a:solidFill>
              <a:latin typeface="Century Gothic"/>
              <a:ea typeface="Century Gothic"/>
              <a:cs typeface="Century Gothic"/>
              <a:sym typeface="Century Gothic"/>
            </a:endParaRPr>
          </a:p>
        </p:txBody>
      </p:sp>
      <p:sp>
        <p:nvSpPr>
          <p:cNvPr id="67" name="Google Shape;67;p12"/>
          <p:cNvSpPr txBox="1"/>
          <p:nvPr/>
        </p:nvSpPr>
        <p:spPr>
          <a:xfrm>
            <a:off x="2319007" y="5166000"/>
            <a:ext cx="7625093" cy="584775"/>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3200"/>
              <a:buFont typeface="Arial"/>
              <a:buNone/>
              <a:defRPr/>
            </a:pPr>
            <a:r>
              <a:rPr lang="en-GB" sz="3200" kern="0" dirty="0">
                <a:solidFill>
                  <a:srgbClr val="1E4E79"/>
                </a:solidFill>
                <a:latin typeface="Century Gothic"/>
                <a:ea typeface="Century Gothic"/>
                <a:cs typeface="Century Gothic"/>
                <a:sym typeface="Century Gothic"/>
              </a:rPr>
              <a:t>[drinks | is drinking]</a:t>
            </a:r>
            <a:endParaRPr sz="1400" kern="0" dirty="0">
              <a:solidFill>
                <a:srgbClr val="000000"/>
              </a:solidFill>
              <a:cs typeface="Arial"/>
              <a:sym typeface="Arial"/>
            </a:endParaRPr>
          </a:p>
        </p:txBody>
      </p:sp>
      <p:sp>
        <p:nvSpPr>
          <p:cNvPr id="62" name="Google Shape;62;p12" descr="question mark action button">
            <a:hlinkClick r:id="" action="ppaction://noaction">
              <a:snd r:embed="rId3" name="boire.wav"/>
            </a:hlinkClick>
          </p:cNvPr>
          <p:cNvSpPr/>
          <p:nvPr/>
        </p:nvSpPr>
        <p:spPr>
          <a:xfrm>
            <a:off x="1260000" y="263057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buClr>
                <a:srgbClr val="FFFFFF"/>
              </a:buClr>
              <a:buSzPts val="1800"/>
              <a:buFont typeface="Arial"/>
              <a:buNone/>
              <a:defRPr/>
            </a:pPr>
            <a:endParaRPr kern="0">
              <a:solidFill>
                <a:srgbClr val="EEC100"/>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3002166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subTnLst>
                                    <p:audio>
                                      <p:cMediaNode>
                                        <p:cTn display="0" masterRel="sameClick">
                                          <p:stCondLst>
                                            <p:cond evt="begin" delay="0">
                                              <p:tn val="5"/>
                                            </p:cond>
                                          </p:stCondLst>
                                          <p:endCondLst>
                                            <p:cond evt="onStopAudio" delay="0">
                                              <p:tgtEl>
                                                <p:sldTgt/>
                                              </p:tgtEl>
                                            </p:cond>
                                          </p:endCondLst>
                                        </p:cTn>
                                        <p:tgtEl>
                                          <p:sndTgt r:embed="rId3" name="boir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500"/>
                                        <p:tgtEl>
                                          <p:spTgt spid="6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fade">
                                      <p:cBhvr>
                                        <p:cTn id="17" dur="500"/>
                                        <p:tgtEl>
                                          <p:spTgt spid="6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6"/>
                                        </p:tgtEl>
                                        <p:attrNameLst>
                                          <p:attrName>style.visibility</p:attrName>
                                        </p:attrNameLst>
                                      </p:cBhvr>
                                      <p:to>
                                        <p:strVal val="visible"/>
                                      </p:to>
                                    </p:set>
                                    <p:animEffect transition="in" filter="fade">
                                      <p:cBhvr>
                                        <p:cTn id="22" dur="500"/>
                                        <p:tgtEl>
                                          <p:spTgt spid="66"/>
                                        </p:tgtEl>
                                      </p:cBhvr>
                                    </p:animEffect>
                                  </p:childTnLst>
                                  <p:subTnLst>
                                    <p:audio>
                                      <p:cMediaNode>
                                        <p:cTn display="0" masterRel="sameClick">
                                          <p:stCondLst>
                                            <p:cond evt="begin" delay="0">
                                              <p:tn val="20"/>
                                            </p:cond>
                                          </p:stCondLst>
                                          <p:endCondLst>
                                            <p:cond evt="onStopAudio" delay="0">
                                              <p:tgtEl>
                                                <p:sldTgt/>
                                              </p:tgtEl>
                                            </p:cond>
                                          </p:endCondLst>
                                        </p:cTn>
                                        <p:tgtEl>
                                          <p:sndTgt r:embed="rId4" name="boit.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5"/>
                                        </p:tgtEl>
                                        <p:attrNameLst>
                                          <p:attrName>style.visibility</p:attrName>
                                        </p:attrNameLst>
                                      </p:cBhvr>
                                      <p:to>
                                        <p:strVal val="visible"/>
                                      </p:to>
                                    </p:set>
                                    <p:animEffect transition="in" filter="fade">
                                      <p:cBhvr>
                                        <p:cTn id="27" dur="500"/>
                                        <p:tgtEl>
                                          <p:spTgt spid="6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7"/>
                                        </p:tgtEl>
                                        <p:attrNameLst>
                                          <p:attrName>style.visibility</p:attrName>
                                        </p:attrNameLst>
                                      </p:cBhvr>
                                      <p:to>
                                        <p:strVal val="visible"/>
                                      </p:to>
                                    </p:set>
                                    <p:animEffect transition="in" filter="fade">
                                      <p:cBhvr>
                                        <p:cTn id="32"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3"/>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err="1">
                <a:solidFill>
                  <a:srgbClr val="1E4E79"/>
                </a:solidFill>
              </a:rPr>
              <a:t>boit</a:t>
            </a:r>
            <a:endParaRPr sz="11500" dirty="0"/>
          </a:p>
        </p:txBody>
      </p:sp>
      <p:sp>
        <p:nvSpPr>
          <p:cNvPr id="74" name="Google Shape;74;p13"/>
          <p:cNvSpPr txBox="1"/>
          <p:nvPr/>
        </p:nvSpPr>
        <p:spPr>
          <a:xfrm>
            <a:off x="0" y="2534400"/>
            <a:ext cx="12192000" cy="584775"/>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3200"/>
              <a:buFont typeface="Arial"/>
              <a:buNone/>
              <a:defRPr/>
            </a:pPr>
            <a:r>
              <a:rPr lang="en-GB" sz="3200" kern="0" dirty="0">
                <a:solidFill>
                  <a:srgbClr val="1E4E79"/>
                </a:solidFill>
                <a:latin typeface="Century Gothic"/>
                <a:ea typeface="Century Gothic"/>
                <a:cs typeface="Century Gothic"/>
                <a:sym typeface="Century Gothic"/>
              </a:rPr>
              <a:t>[drinks | is drinking]</a:t>
            </a:r>
            <a:endParaRPr sz="1400" kern="0" dirty="0">
              <a:solidFill>
                <a:srgbClr val="000000"/>
              </a:solidFill>
              <a:cs typeface="Arial"/>
              <a:sym typeface="Arial"/>
            </a:endParaRPr>
          </a:p>
        </p:txBody>
      </p:sp>
      <p:sp>
        <p:nvSpPr>
          <p:cNvPr id="75" name="Google Shape;75;p13"/>
          <p:cNvSpPr txBox="1"/>
          <p:nvPr/>
        </p:nvSpPr>
        <p:spPr>
          <a:xfrm>
            <a:off x="2174807" y="4039200"/>
            <a:ext cx="7960268" cy="1015663"/>
          </a:xfrm>
          <a:prstGeom prst="rect">
            <a:avLst/>
          </a:prstGeom>
          <a:solidFill>
            <a:schemeClr val="lt1"/>
          </a:solidFill>
          <a:ln>
            <a:noFill/>
          </a:ln>
        </p:spPr>
        <p:txBody>
          <a:bodyPr spcFirstLastPara="1" wrap="square" lIns="91425" tIns="45700" rIns="91425" bIns="45700" anchor="t" anchorCtr="0">
            <a:noAutofit/>
          </a:bodyPr>
          <a:lstStyle/>
          <a:p>
            <a:pPr algn="ctr">
              <a:buClr>
                <a:srgbClr val="000000"/>
              </a:buClr>
              <a:buFont typeface="Arial"/>
              <a:buNone/>
              <a:defRPr/>
            </a:pPr>
            <a:r>
              <a:rPr lang="en-GB" sz="6000" kern="0" dirty="0">
                <a:solidFill>
                  <a:srgbClr val="1E4E79"/>
                </a:solidFill>
                <a:latin typeface="Century Gothic"/>
                <a:ea typeface="Century Gothic"/>
                <a:cs typeface="Century Gothic"/>
                <a:sym typeface="Century Gothic"/>
              </a:rPr>
              <a:t>Elle </a:t>
            </a:r>
            <a:r>
              <a:rPr lang="en-GB" sz="6000" b="1" kern="0" dirty="0" err="1">
                <a:solidFill>
                  <a:srgbClr val="ED7D31"/>
                </a:solidFill>
                <a:latin typeface="Century Gothic"/>
                <a:ea typeface="Century Gothic"/>
                <a:cs typeface="Century Gothic"/>
                <a:sym typeface="Century Gothic"/>
              </a:rPr>
              <a:t>boit</a:t>
            </a:r>
            <a:r>
              <a:rPr lang="en-GB" sz="6000" b="1" kern="0" dirty="0">
                <a:solidFill>
                  <a:srgbClr val="EEC100"/>
                </a:solidFill>
                <a:latin typeface="Century Gothic"/>
                <a:ea typeface="Century Gothic"/>
                <a:cs typeface="Century Gothic"/>
                <a:sym typeface="Century Gothic"/>
              </a:rPr>
              <a:t> </a:t>
            </a:r>
            <a:r>
              <a:rPr lang="en-GB" sz="6000" kern="0" dirty="0">
                <a:solidFill>
                  <a:srgbClr val="1E4E79"/>
                </a:solidFill>
                <a:latin typeface="Century Gothic"/>
                <a:ea typeface="Century Gothic"/>
                <a:cs typeface="Century Gothic"/>
                <a:sym typeface="Century Gothic"/>
              </a:rPr>
              <a:t>du </a:t>
            </a:r>
            <a:r>
              <a:rPr lang="en-GB" sz="6000" kern="0" dirty="0" err="1">
                <a:solidFill>
                  <a:srgbClr val="1E4E79"/>
                </a:solidFill>
                <a:latin typeface="Century Gothic"/>
                <a:ea typeface="Century Gothic"/>
                <a:cs typeface="Century Gothic"/>
                <a:sym typeface="Century Gothic"/>
              </a:rPr>
              <a:t>thé</a:t>
            </a:r>
            <a:r>
              <a:rPr lang="en-GB" sz="6000" kern="0" dirty="0">
                <a:solidFill>
                  <a:srgbClr val="1E4E79"/>
                </a:solidFill>
                <a:latin typeface="Century Gothic"/>
                <a:ea typeface="Century Gothic"/>
                <a:cs typeface="Century Gothic"/>
                <a:sym typeface="Century Gothic"/>
              </a:rPr>
              <a:t>. </a:t>
            </a:r>
            <a:endParaRPr sz="6000" kern="0" dirty="0">
              <a:solidFill>
                <a:srgbClr val="EA5F00"/>
              </a:solidFill>
              <a:latin typeface="Century Gothic"/>
              <a:ea typeface="Century Gothic"/>
              <a:cs typeface="Century Gothic"/>
              <a:sym typeface="Century Gothic"/>
            </a:endParaRPr>
          </a:p>
        </p:txBody>
      </p:sp>
      <p:sp>
        <p:nvSpPr>
          <p:cNvPr id="76" name="Google Shape;76;p13"/>
          <p:cNvSpPr txBox="1"/>
          <p:nvPr/>
        </p:nvSpPr>
        <p:spPr>
          <a:xfrm>
            <a:off x="2590225" y="5166000"/>
            <a:ext cx="7011549" cy="584775"/>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3200"/>
              <a:buFont typeface="Arial"/>
              <a:buNone/>
              <a:defRPr/>
            </a:pPr>
            <a:r>
              <a:rPr lang="en-GB" sz="3200" kern="0" dirty="0">
                <a:solidFill>
                  <a:srgbClr val="1E4E79"/>
                </a:solidFill>
                <a:latin typeface="Century Gothic"/>
                <a:ea typeface="Century Gothic"/>
                <a:cs typeface="Century Gothic"/>
                <a:sym typeface="Century Gothic"/>
              </a:rPr>
              <a:t>[She </a:t>
            </a:r>
            <a:r>
              <a:rPr lang="en-GB" sz="3200" b="1" kern="0" dirty="0">
                <a:solidFill>
                  <a:srgbClr val="ED7D31"/>
                </a:solidFill>
                <a:latin typeface="Century Gothic"/>
                <a:ea typeface="Century Gothic"/>
                <a:cs typeface="Century Gothic"/>
                <a:sym typeface="Century Gothic"/>
              </a:rPr>
              <a:t>drinks</a:t>
            </a:r>
            <a:r>
              <a:rPr lang="en-GB" sz="3200" b="1" kern="0" dirty="0">
                <a:solidFill>
                  <a:srgbClr val="EEC100"/>
                </a:solidFill>
                <a:latin typeface="Century Gothic"/>
                <a:ea typeface="Century Gothic"/>
                <a:cs typeface="Century Gothic"/>
                <a:sym typeface="Century Gothic"/>
              </a:rPr>
              <a:t> </a:t>
            </a:r>
            <a:r>
              <a:rPr lang="en-GB" sz="3200" kern="0" dirty="0">
                <a:solidFill>
                  <a:srgbClr val="1E4E79"/>
                </a:solidFill>
                <a:latin typeface="Century Gothic"/>
                <a:ea typeface="Century Gothic"/>
                <a:cs typeface="Century Gothic"/>
                <a:sym typeface="Century Gothic"/>
              </a:rPr>
              <a:t>|</a:t>
            </a:r>
            <a:r>
              <a:rPr lang="en-GB" sz="3200" b="1" kern="0" dirty="0">
                <a:solidFill>
                  <a:srgbClr val="EEC100"/>
                </a:solidFill>
                <a:latin typeface="Century Gothic"/>
                <a:ea typeface="Century Gothic"/>
                <a:cs typeface="Century Gothic"/>
                <a:sym typeface="Century Gothic"/>
              </a:rPr>
              <a:t> </a:t>
            </a:r>
            <a:r>
              <a:rPr lang="en-GB" sz="3200" b="1" kern="0" dirty="0">
                <a:solidFill>
                  <a:srgbClr val="ED7D31"/>
                </a:solidFill>
                <a:latin typeface="Century Gothic"/>
                <a:ea typeface="Century Gothic"/>
                <a:cs typeface="Century Gothic"/>
                <a:sym typeface="Century Gothic"/>
              </a:rPr>
              <a:t>is drinking </a:t>
            </a:r>
            <a:r>
              <a:rPr lang="en-GB" sz="3200" kern="0" dirty="0">
                <a:solidFill>
                  <a:srgbClr val="1E4E79"/>
                </a:solidFill>
                <a:latin typeface="Century Gothic"/>
                <a:ea typeface="Century Gothic"/>
                <a:cs typeface="Century Gothic"/>
                <a:sym typeface="Century Gothic"/>
              </a:rPr>
              <a:t>tea.]</a:t>
            </a:r>
            <a:endParaRPr sz="1400" kern="0" dirty="0">
              <a:solidFill>
                <a:srgbClr val="000000"/>
              </a:solidFill>
              <a:cs typeface="Arial"/>
              <a:sym typeface="Arial"/>
            </a:endParaRPr>
          </a:p>
        </p:txBody>
      </p:sp>
    </p:spTree>
    <p:extLst>
      <p:ext uri="{BB962C8B-B14F-4D97-AF65-F5344CB8AC3E}">
        <p14:creationId xmlns:p14="http://schemas.microsoft.com/office/powerpoint/2010/main" val="2828724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subTnLst>
                                    <p:audio>
                                      <p:cMediaNode>
                                        <p:cTn display="0" masterRel="sameClick">
                                          <p:stCondLst>
                                            <p:cond evt="begin" delay="0">
                                              <p:tn val="5"/>
                                            </p:cond>
                                          </p:stCondLst>
                                          <p:endCondLst>
                                            <p:cond evt="onStopAudio" delay="0">
                                              <p:tgtEl>
                                                <p:sldTgt/>
                                              </p:tgtEl>
                                            </p:cond>
                                          </p:endCondLst>
                                        </p:cTn>
                                        <p:tgtEl>
                                          <p:sndTgt r:embed="rId3" name="boit.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500"/>
                                        <p:tgtEl>
                                          <p:spTgt spid="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fade">
                                      <p:cBhvr>
                                        <p:cTn id="17" dur="500"/>
                                        <p:tgtEl>
                                          <p:spTgt spid="75"/>
                                        </p:tgtEl>
                                      </p:cBhvr>
                                    </p:animEffect>
                                  </p:childTnLst>
                                  <p:subTnLst>
                                    <p:audio>
                                      <p:cMediaNode>
                                        <p:cTn display="0" masterRel="sameClick">
                                          <p:stCondLst>
                                            <p:cond evt="begin" delay="0">
                                              <p:tn val="15"/>
                                            </p:cond>
                                          </p:stCondLst>
                                          <p:endCondLst>
                                            <p:cond evt="onStopAudio" delay="0">
                                              <p:tgtEl>
                                                <p:sldTgt/>
                                              </p:tgtEl>
                                            </p:cond>
                                          </p:endCondLst>
                                        </p:cTn>
                                        <p:tgtEl>
                                          <p:sndTgt r:embed="rId4" name="elle boit du the.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6"/>
                                        </p:tgtEl>
                                        <p:attrNameLst>
                                          <p:attrName>style.visibility</p:attrName>
                                        </p:attrNameLst>
                                      </p:cBhvr>
                                      <p:to>
                                        <p:strVal val="visible"/>
                                      </p:to>
                                    </p:set>
                                    <p:animEffect transition="in" filter="fade">
                                      <p:cBhvr>
                                        <p:cTn id="22"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4"/>
          <p:cNvSpPr txBox="1">
            <a:spLocks noGrp="1"/>
          </p:cNvSpPr>
          <p:nvPr>
            <p:ph type="title"/>
          </p:nvPr>
        </p:nvSpPr>
        <p:spPr>
          <a:xfrm>
            <a:off x="0" y="1080000"/>
            <a:ext cx="12191999"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20" b="1" dirty="0" err="1">
                <a:solidFill>
                  <a:srgbClr val="1E4E79"/>
                </a:solidFill>
              </a:rPr>
              <a:t>boire</a:t>
            </a:r>
            <a:endParaRPr sz="3959" dirty="0"/>
          </a:p>
        </p:txBody>
      </p:sp>
      <p:sp>
        <p:nvSpPr>
          <p:cNvPr id="83" name="Google Shape;83;p14"/>
          <p:cNvSpPr txBox="1"/>
          <p:nvPr/>
        </p:nvSpPr>
        <p:spPr>
          <a:xfrm>
            <a:off x="0" y="2535008"/>
            <a:ext cx="12192000" cy="584775"/>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3200"/>
              <a:buFont typeface="Arial"/>
              <a:buNone/>
              <a:defRPr/>
            </a:pPr>
            <a:r>
              <a:rPr lang="en-GB" sz="3200" kern="0" dirty="0">
                <a:solidFill>
                  <a:srgbClr val="1E4E79"/>
                </a:solidFill>
                <a:latin typeface="Century Gothic"/>
                <a:ea typeface="Century Gothic"/>
                <a:cs typeface="Century Gothic"/>
                <a:sym typeface="Century Gothic"/>
              </a:rPr>
              <a:t>[to drink | drinking]</a:t>
            </a:r>
            <a:endParaRPr sz="1400" kern="0" dirty="0">
              <a:solidFill>
                <a:srgbClr val="000000"/>
              </a:solidFill>
              <a:cs typeface="Arial"/>
              <a:sym typeface="Arial"/>
            </a:endParaRPr>
          </a:p>
        </p:txBody>
      </p:sp>
      <p:sp>
        <p:nvSpPr>
          <p:cNvPr id="84" name="Google Shape;84;p14"/>
          <p:cNvSpPr txBox="1"/>
          <p:nvPr/>
        </p:nvSpPr>
        <p:spPr>
          <a:xfrm>
            <a:off x="0" y="4039200"/>
            <a:ext cx="12192000" cy="1015663"/>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6000"/>
              <a:buFont typeface="Arial"/>
              <a:buNone/>
              <a:defRPr/>
            </a:pPr>
            <a:r>
              <a:rPr lang="en-GB" sz="6000" kern="0" dirty="0">
                <a:solidFill>
                  <a:srgbClr val="1E4E79"/>
                </a:solidFill>
                <a:latin typeface="Century Gothic"/>
                <a:ea typeface="Century Gothic"/>
                <a:cs typeface="Century Gothic"/>
                <a:sym typeface="Century Gothic"/>
              </a:rPr>
              <a:t>Elle </a:t>
            </a:r>
            <a:r>
              <a:rPr lang="en-GB" sz="6000" kern="0" dirty="0" err="1">
                <a:solidFill>
                  <a:srgbClr val="1E4E79"/>
                </a:solidFill>
                <a:latin typeface="Century Gothic"/>
                <a:ea typeface="Century Gothic"/>
                <a:cs typeface="Century Gothic"/>
                <a:sym typeface="Century Gothic"/>
              </a:rPr>
              <a:t>aime</a:t>
            </a:r>
            <a:r>
              <a:rPr lang="en-GB" sz="6000" kern="0" dirty="0">
                <a:solidFill>
                  <a:srgbClr val="1E4E79"/>
                </a:solidFill>
                <a:latin typeface="Century Gothic"/>
                <a:ea typeface="Century Gothic"/>
                <a:cs typeface="Century Gothic"/>
                <a:sym typeface="Century Gothic"/>
              </a:rPr>
              <a:t> </a:t>
            </a:r>
            <a:r>
              <a:rPr lang="en-GB" sz="6000" b="1" kern="0" dirty="0" err="1">
                <a:solidFill>
                  <a:srgbClr val="ED7D31"/>
                </a:solidFill>
                <a:latin typeface="Century Gothic"/>
                <a:ea typeface="Century Gothic"/>
                <a:cs typeface="Century Gothic"/>
                <a:sym typeface="Century Gothic"/>
              </a:rPr>
              <a:t>boire</a:t>
            </a:r>
            <a:r>
              <a:rPr lang="en-GB" sz="6000" kern="0" dirty="0">
                <a:solidFill>
                  <a:srgbClr val="1E4E79"/>
                </a:solidFill>
                <a:latin typeface="Century Gothic"/>
                <a:ea typeface="Century Gothic"/>
                <a:cs typeface="Century Gothic"/>
                <a:sym typeface="Century Gothic"/>
              </a:rPr>
              <a:t> du </a:t>
            </a:r>
            <a:r>
              <a:rPr lang="en-GB" sz="6000" kern="0" dirty="0" err="1">
                <a:solidFill>
                  <a:srgbClr val="1E4E79"/>
                </a:solidFill>
                <a:latin typeface="Century Gothic"/>
                <a:ea typeface="Century Gothic"/>
                <a:cs typeface="Century Gothic"/>
                <a:sym typeface="Century Gothic"/>
              </a:rPr>
              <a:t>thé</a:t>
            </a:r>
            <a:r>
              <a:rPr lang="en-GB" sz="6000" kern="0" dirty="0">
                <a:solidFill>
                  <a:srgbClr val="1E4E79"/>
                </a:solidFill>
                <a:latin typeface="Century Gothic"/>
                <a:ea typeface="Century Gothic"/>
                <a:cs typeface="Century Gothic"/>
                <a:sym typeface="Century Gothic"/>
              </a:rPr>
              <a:t>. </a:t>
            </a:r>
            <a:endParaRPr sz="6000" kern="0" dirty="0">
              <a:solidFill>
                <a:srgbClr val="1E4E79"/>
              </a:solidFill>
              <a:latin typeface="Century Gothic"/>
              <a:ea typeface="Century Gothic"/>
              <a:cs typeface="Century Gothic"/>
              <a:sym typeface="Century Gothic"/>
            </a:endParaRPr>
          </a:p>
        </p:txBody>
      </p:sp>
      <p:sp>
        <p:nvSpPr>
          <p:cNvPr id="85" name="Google Shape;85;p14"/>
          <p:cNvSpPr txBox="1"/>
          <p:nvPr/>
        </p:nvSpPr>
        <p:spPr>
          <a:xfrm>
            <a:off x="3274677" y="5165639"/>
            <a:ext cx="5642646" cy="584775"/>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3200"/>
              <a:buFont typeface="Arial"/>
              <a:buNone/>
              <a:defRPr/>
            </a:pPr>
            <a:r>
              <a:rPr lang="en-GB" sz="3200" kern="0" dirty="0">
                <a:solidFill>
                  <a:srgbClr val="1E4E79"/>
                </a:solidFill>
                <a:latin typeface="Century Gothic"/>
                <a:ea typeface="Century Gothic"/>
                <a:cs typeface="Century Gothic"/>
                <a:sym typeface="Century Gothic"/>
              </a:rPr>
              <a:t>[She likes </a:t>
            </a:r>
            <a:r>
              <a:rPr lang="en-GB" sz="3200" b="1" kern="0" dirty="0">
                <a:solidFill>
                  <a:srgbClr val="ED7D31"/>
                </a:solidFill>
                <a:latin typeface="Century Gothic"/>
                <a:ea typeface="Century Gothic"/>
                <a:cs typeface="Century Gothic"/>
                <a:sym typeface="Century Gothic"/>
              </a:rPr>
              <a:t>drinking</a:t>
            </a:r>
            <a:r>
              <a:rPr lang="en-GB" sz="3200" kern="0" dirty="0">
                <a:solidFill>
                  <a:srgbClr val="1E4E79"/>
                </a:solidFill>
                <a:latin typeface="Century Gothic"/>
                <a:ea typeface="Century Gothic"/>
                <a:cs typeface="Century Gothic"/>
                <a:sym typeface="Century Gothic"/>
              </a:rPr>
              <a:t> tea.]</a:t>
            </a:r>
            <a:endParaRPr sz="1400" kern="0" dirty="0">
              <a:solidFill>
                <a:srgbClr val="000000"/>
              </a:solidFill>
              <a:cs typeface="Arial"/>
              <a:sym typeface="Arial"/>
            </a:endParaRPr>
          </a:p>
        </p:txBody>
      </p:sp>
    </p:spTree>
    <p:extLst>
      <p:ext uri="{BB962C8B-B14F-4D97-AF65-F5344CB8AC3E}">
        <p14:creationId xmlns:p14="http://schemas.microsoft.com/office/powerpoint/2010/main" val="566585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500"/>
                                        <p:tgtEl>
                                          <p:spTgt spid="82"/>
                                        </p:tgtEl>
                                      </p:cBhvr>
                                    </p:animEffect>
                                  </p:childTnLst>
                                  <p:subTnLst>
                                    <p:audio>
                                      <p:cMediaNode>
                                        <p:cTn display="0" masterRel="sameClick">
                                          <p:stCondLst>
                                            <p:cond evt="begin" delay="0">
                                              <p:tn val="5"/>
                                            </p:cond>
                                          </p:stCondLst>
                                          <p:endCondLst>
                                            <p:cond evt="onStopAudio" delay="0">
                                              <p:tgtEl>
                                                <p:sldTgt/>
                                              </p:tgtEl>
                                            </p:cond>
                                          </p:endCondLst>
                                        </p:cTn>
                                        <p:tgtEl>
                                          <p:sndTgt r:embed="rId3" name="boir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3"/>
                                        </p:tgtEl>
                                        <p:attrNameLst>
                                          <p:attrName>style.visibility</p:attrName>
                                        </p:attrNameLst>
                                      </p:cBhvr>
                                      <p:to>
                                        <p:strVal val="visible"/>
                                      </p:to>
                                    </p:set>
                                    <p:animEffect transition="in" filter="fade">
                                      <p:cBhvr>
                                        <p:cTn id="12" dur="500"/>
                                        <p:tgtEl>
                                          <p:spTgt spid="8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4"/>
                                        </p:tgtEl>
                                        <p:attrNameLst>
                                          <p:attrName>style.visibility</p:attrName>
                                        </p:attrNameLst>
                                      </p:cBhvr>
                                      <p:to>
                                        <p:strVal val="visible"/>
                                      </p:to>
                                    </p:set>
                                    <p:animEffect transition="in" filter="fade">
                                      <p:cBhvr>
                                        <p:cTn id="17" dur="500"/>
                                        <p:tgtEl>
                                          <p:spTgt spid="84"/>
                                        </p:tgtEl>
                                      </p:cBhvr>
                                    </p:animEffect>
                                  </p:childTnLst>
                                  <p:subTnLst>
                                    <p:audio>
                                      <p:cMediaNode>
                                        <p:cTn display="0" masterRel="sameClick">
                                          <p:stCondLst>
                                            <p:cond evt="begin" delay="0">
                                              <p:tn val="15"/>
                                            </p:cond>
                                          </p:stCondLst>
                                          <p:endCondLst>
                                            <p:cond evt="onStopAudio" delay="0">
                                              <p:tgtEl>
                                                <p:sldTgt/>
                                              </p:tgtEl>
                                            </p:cond>
                                          </p:endCondLst>
                                        </p:cTn>
                                        <p:tgtEl>
                                          <p:sndTgt r:embed="rId4" name="elle aime boire du the.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5"/>
                                        </p:tgtEl>
                                        <p:attrNameLst>
                                          <p:attrName>style.visibility</p:attrName>
                                        </p:attrNameLst>
                                      </p:cBhvr>
                                      <p:to>
                                        <p:strVal val="visible"/>
                                      </p:to>
                                    </p:set>
                                    <p:animEffect transition="in" filter="fade">
                                      <p:cBhvr>
                                        <p:cTn id="22"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5" descr="question mark action button">
            <a:hlinkClick r:id="" action="ppaction://noaction">
              <a:snd r:embed="rId3" name="boit.wav"/>
            </a:hlinkClick>
          </p:cNvPr>
          <p:cNvSpPr/>
          <p:nvPr/>
        </p:nvSpPr>
        <p:spPr>
          <a:xfrm>
            <a:off x="900000" y="2638739"/>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buClr>
                <a:srgbClr val="FFFFFF"/>
              </a:buClr>
              <a:buSzPts val="1800"/>
              <a:buFont typeface="Arial"/>
              <a:buNone/>
              <a:defRPr/>
            </a:pPr>
            <a:endParaRPr kern="0">
              <a:solidFill>
                <a:srgbClr val="FFFFFF"/>
              </a:solidFill>
              <a:latin typeface="Century Gothic"/>
              <a:ea typeface="Century Gothic"/>
              <a:cs typeface="Century Gothic"/>
              <a:sym typeface="Century Gothic"/>
            </a:endParaRPr>
          </a:p>
        </p:txBody>
      </p:sp>
      <p:sp>
        <p:nvSpPr>
          <p:cNvPr id="92" name="Google Shape;92;p15"/>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err="1">
                <a:solidFill>
                  <a:srgbClr val="1E4E79"/>
                </a:solidFill>
              </a:rPr>
              <a:t>boit</a:t>
            </a:r>
            <a:endParaRPr sz="11500" dirty="0"/>
          </a:p>
        </p:txBody>
      </p:sp>
      <p:sp>
        <p:nvSpPr>
          <p:cNvPr id="93" name="Google Shape;93;p15"/>
          <p:cNvSpPr txBox="1"/>
          <p:nvPr/>
        </p:nvSpPr>
        <p:spPr>
          <a:xfrm>
            <a:off x="1924918" y="2534400"/>
            <a:ext cx="8345752" cy="584775"/>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3200"/>
              <a:buFont typeface="Arial"/>
              <a:buNone/>
              <a:defRPr/>
            </a:pPr>
            <a:r>
              <a:rPr lang="en-GB" sz="3200" kern="0" dirty="0">
                <a:solidFill>
                  <a:srgbClr val="1E4E79"/>
                </a:solidFill>
                <a:latin typeface="Century Gothic"/>
                <a:ea typeface="Century Gothic"/>
                <a:cs typeface="Century Gothic"/>
                <a:sym typeface="Century Gothic"/>
              </a:rPr>
              <a:t>[drinks | is drinking]</a:t>
            </a:r>
            <a:endParaRPr sz="1400" kern="0" dirty="0">
              <a:solidFill>
                <a:srgbClr val="000000"/>
              </a:solidFill>
              <a:cs typeface="Arial"/>
              <a:sym typeface="Arial"/>
            </a:endParaRPr>
          </a:p>
        </p:txBody>
      </p:sp>
      <p:sp>
        <p:nvSpPr>
          <p:cNvPr id="94" name="Google Shape;94;p15" descr="question mark action button">
            <a:hlinkClick r:id="" action="ppaction://noaction">
              <a:snd r:embed="rId4" name="elle boit du the.wav"/>
            </a:hlinkClick>
          </p:cNvPr>
          <p:cNvSpPr/>
          <p:nvPr/>
        </p:nvSpPr>
        <p:spPr>
          <a:xfrm>
            <a:off x="900000" y="5288039"/>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buClr>
                <a:srgbClr val="FFFFFF"/>
              </a:buClr>
              <a:buSzPts val="1800"/>
              <a:buFont typeface="Arial"/>
              <a:buNone/>
              <a:defRPr/>
            </a:pPr>
            <a:endParaRPr kern="0">
              <a:solidFill>
                <a:srgbClr val="FFFFFF"/>
              </a:solidFill>
              <a:latin typeface="Century Gothic"/>
              <a:ea typeface="Century Gothic"/>
              <a:cs typeface="Century Gothic"/>
              <a:sym typeface="Century Gothic"/>
            </a:endParaRPr>
          </a:p>
        </p:txBody>
      </p:sp>
      <p:sp>
        <p:nvSpPr>
          <p:cNvPr id="95" name="Google Shape;95;p15"/>
          <p:cNvSpPr txBox="1"/>
          <p:nvPr/>
        </p:nvSpPr>
        <p:spPr>
          <a:xfrm>
            <a:off x="0" y="4039200"/>
            <a:ext cx="12191999" cy="1015663"/>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6000"/>
              <a:buFont typeface="Arial"/>
              <a:buNone/>
              <a:defRPr/>
            </a:pPr>
            <a:r>
              <a:rPr lang="en-GB" sz="6000" kern="0" dirty="0">
                <a:solidFill>
                  <a:srgbClr val="1E4E79"/>
                </a:solidFill>
                <a:latin typeface="Century Gothic"/>
                <a:ea typeface="Century Gothic"/>
                <a:cs typeface="Century Gothic"/>
                <a:sym typeface="Century Gothic"/>
              </a:rPr>
              <a:t>Elle </a:t>
            </a:r>
            <a:r>
              <a:rPr lang="en-GB" sz="6000" b="1" kern="0" dirty="0" err="1">
                <a:solidFill>
                  <a:srgbClr val="ED7D31"/>
                </a:solidFill>
                <a:latin typeface="Century Gothic"/>
                <a:ea typeface="Century Gothic"/>
                <a:cs typeface="Century Gothic"/>
                <a:sym typeface="Century Gothic"/>
              </a:rPr>
              <a:t>boit</a:t>
            </a:r>
            <a:r>
              <a:rPr lang="en-GB" sz="6000" kern="0" dirty="0">
                <a:solidFill>
                  <a:srgbClr val="1E4E79"/>
                </a:solidFill>
                <a:latin typeface="Century Gothic"/>
                <a:ea typeface="Century Gothic"/>
                <a:cs typeface="Century Gothic"/>
                <a:sym typeface="Century Gothic"/>
              </a:rPr>
              <a:t> du </a:t>
            </a:r>
            <a:r>
              <a:rPr lang="en-GB" sz="6000" kern="0" dirty="0" err="1">
                <a:solidFill>
                  <a:srgbClr val="1E4E79"/>
                </a:solidFill>
                <a:latin typeface="Century Gothic"/>
                <a:ea typeface="Century Gothic"/>
                <a:cs typeface="Century Gothic"/>
                <a:sym typeface="Century Gothic"/>
              </a:rPr>
              <a:t>thé</a:t>
            </a:r>
            <a:r>
              <a:rPr lang="en-GB" sz="6000" kern="0" dirty="0">
                <a:solidFill>
                  <a:srgbClr val="1E4E79"/>
                </a:solidFill>
                <a:latin typeface="Century Gothic"/>
                <a:ea typeface="Century Gothic"/>
                <a:cs typeface="Century Gothic"/>
                <a:sym typeface="Century Gothic"/>
              </a:rPr>
              <a:t>. </a:t>
            </a:r>
            <a:endParaRPr sz="6000" kern="0" dirty="0">
              <a:solidFill>
                <a:srgbClr val="EA5F00"/>
              </a:solidFill>
              <a:latin typeface="Century Gothic"/>
              <a:ea typeface="Century Gothic"/>
              <a:cs typeface="Century Gothic"/>
              <a:sym typeface="Century Gothic"/>
            </a:endParaRPr>
          </a:p>
        </p:txBody>
      </p:sp>
      <p:sp>
        <p:nvSpPr>
          <p:cNvPr id="97" name="Google Shape;97;p15"/>
          <p:cNvSpPr txBox="1"/>
          <p:nvPr/>
        </p:nvSpPr>
        <p:spPr>
          <a:xfrm>
            <a:off x="1924917" y="5166000"/>
            <a:ext cx="8345753" cy="722100"/>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3200"/>
              <a:buFont typeface="Arial"/>
              <a:buNone/>
              <a:defRPr/>
            </a:pPr>
            <a:r>
              <a:rPr lang="en-GB" sz="3200" kern="0" dirty="0">
                <a:solidFill>
                  <a:srgbClr val="1E4E79"/>
                </a:solidFill>
                <a:latin typeface="Century Gothic"/>
                <a:ea typeface="Century Gothic"/>
                <a:cs typeface="Century Gothic"/>
                <a:sym typeface="Century Gothic"/>
              </a:rPr>
              <a:t>[She </a:t>
            </a:r>
            <a:r>
              <a:rPr lang="en-GB" sz="3200" b="1" kern="0" dirty="0">
                <a:solidFill>
                  <a:srgbClr val="ED7D31"/>
                </a:solidFill>
                <a:latin typeface="Century Gothic"/>
                <a:ea typeface="Century Gothic"/>
                <a:cs typeface="Century Gothic"/>
                <a:sym typeface="Century Gothic"/>
              </a:rPr>
              <a:t>drinks</a:t>
            </a:r>
            <a:r>
              <a:rPr lang="en-GB" sz="3200" b="1" kern="0" dirty="0">
                <a:solidFill>
                  <a:srgbClr val="EEC100"/>
                </a:solidFill>
                <a:latin typeface="Century Gothic"/>
                <a:ea typeface="Century Gothic"/>
                <a:cs typeface="Century Gothic"/>
                <a:sym typeface="Century Gothic"/>
              </a:rPr>
              <a:t> </a:t>
            </a:r>
            <a:r>
              <a:rPr lang="en-GB" sz="3200" kern="0" dirty="0">
                <a:solidFill>
                  <a:srgbClr val="1E4E79"/>
                </a:solidFill>
                <a:latin typeface="Century Gothic"/>
                <a:ea typeface="Century Gothic"/>
                <a:cs typeface="Century Gothic"/>
                <a:sym typeface="Century Gothic"/>
              </a:rPr>
              <a:t>|</a:t>
            </a:r>
            <a:r>
              <a:rPr lang="en-GB" sz="3200" b="1" kern="0" dirty="0">
                <a:solidFill>
                  <a:srgbClr val="EEC100"/>
                </a:solidFill>
                <a:latin typeface="Century Gothic"/>
                <a:ea typeface="Century Gothic"/>
                <a:cs typeface="Century Gothic"/>
                <a:sym typeface="Century Gothic"/>
              </a:rPr>
              <a:t> </a:t>
            </a:r>
            <a:r>
              <a:rPr lang="en-GB" sz="3200" b="1" kern="0" dirty="0">
                <a:solidFill>
                  <a:srgbClr val="ED7D31"/>
                </a:solidFill>
                <a:latin typeface="Century Gothic"/>
                <a:ea typeface="Century Gothic"/>
                <a:cs typeface="Century Gothic"/>
                <a:sym typeface="Century Gothic"/>
              </a:rPr>
              <a:t>is drinking </a:t>
            </a:r>
            <a:r>
              <a:rPr lang="en-GB" sz="3200" kern="0" dirty="0">
                <a:solidFill>
                  <a:srgbClr val="1E4E79"/>
                </a:solidFill>
                <a:latin typeface="Century Gothic"/>
                <a:ea typeface="Century Gothic"/>
                <a:cs typeface="Century Gothic"/>
                <a:sym typeface="Century Gothic"/>
              </a:rPr>
              <a:t>tea.]</a:t>
            </a:r>
            <a:endParaRPr sz="1400" kern="0" dirty="0">
              <a:solidFill>
                <a:srgbClr val="000000"/>
              </a:solidFill>
              <a:cs typeface="Arial"/>
              <a:sym typeface="Arial"/>
            </a:endParaRPr>
          </a:p>
        </p:txBody>
      </p:sp>
      <p:sp>
        <p:nvSpPr>
          <p:cNvPr id="2" name="Rectangle 1"/>
          <p:cNvSpPr/>
          <p:nvPr/>
        </p:nvSpPr>
        <p:spPr>
          <a:xfrm>
            <a:off x="4550735" y="3928063"/>
            <a:ext cx="1722474" cy="112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38709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500"/>
                                        <p:tgtEl>
                                          <p:spTgt spid="92"/>
                                        </p:tgtEl>
                                      </p:cBhvr>
                                    </p:animEffect>
                                  </p:childTnLst>
                                  <p:subTnLst>
                                    <p:audio>
                                      <p:cMediaNode>
                                        <p:cTn display="0" masterRel="sameClick">
                                          <p:stCondLst>
                                            <p:cond evt="begin" delay="0">
                                              <p:tn val="5"/>
                                            </p:cond>
                                          </p:stCondLst>
                                          <p:endCondLst>
                                            <p:cond evt="onStopAudio" delay="0">
                                              <p:tgtEl>
                                                <p:sldTgt/>
                                              </p:tgtEl>
                                            </p:cond>
                                          </p:endCondLst>
                                        </p:cTn>
                                        <p:tgtEl>
                                          <p:sndTgt r:embed="rId3" name="boit.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1"/>
                                        </p:tgtEl>
                                        <p:attrNameLst>
                                          <p:attrName>style.visibility</p:attrName>
                                        </p:attrNameLst>
                                      </p:cBhvr>
                                      <p:to>
                                        <p:strVal val="visible"/>
                                      </p:to>
                                    </p:set>
                                    <p:animEffect transition="in" filter="fade">
                                      <p:cBhvr>
                                        <p:cTn id="12" dur="500"/>
                                        <p:tgtEl>
                                          <p:spTgt spid="9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3"/>
                                        </p:tgtEl>
                                        <p:attrNameLst>
                                          <p:attrName>style.visibility</p:attrName>
                                        </p:attrNameLst>
                                      </p:cBhvr>
                                      <p:to>
                                        <p:strVal val="visible"/>
                                      </p:to>
                                    </p:set>
                                    <p:animEffect transition="in" filter="fade">
                                      <p:cBhvr>
                                        <p:cTn id="17" dur="500"/>
                                        <p:tgtEl>
                                          <p:spTgt spid="9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5"/>
                                        </p:tgtEl>
                                        <p:attrNameLst>
                                          <p:attrName>style.visibility</p:attrName>
                                        </p:attrNameLst>
                                      </p:cBhvr>
                                      <p:to>
                                        <p:strVal val="visible"/>
                                      </p:to>
                                    </p:set>
                                    <p:animEffect transition="in" filter="fade">
                                      <p:cBhvr>
                                        <p:cTn id="22" dur="500"/>
                                        <p:tgtEl>
                                          <p:spTgt spid="9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2"/>
                                        </p:tgtEl>
                                      </p:cBhvr>
                                    </p:animEffect>
                                    <p:set>
                                      <p:cBhvr>
                                        <p:cTn id="27" dur="1" fill="hold">
                                          <p:stCondLst>
                                            <p:cond delay="499"/>
                                          </p:stCondLst>
                                        </p:cTn>
                                        <p:tgtEl>
                                          <p:spTgt spid="2"/>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4" name="elle boit du the.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4"/>
                                        </p:tgtEl>
                                        <p:attrNameLst>
                                          <p:attrName>style.visibility</p:attrName>
                                        </p:attrNameLst>
                                      </p:cBhvr>
                                      <p:to>
                                        <p:strVal val="visible"/>
                                      </p:to>
                                    </p:set>
                                    <p:animEffect transition="in" filter="fade">
                                      <p:cBhvr>
                                        <p:cTn id="32" dur="500"/>
                                        <p:tgtEl>
                                          <p:spTgt spid="9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7"/>
                                        </p:tgtEl>
                                        <p:attrNameLst>
                                          <p:attrName>style.visibility</p:attrName>
                                        </p:attrNameLst>
                                      </p:cBhvr>
                                      <p:to>
                                        <p:strVal val="visible"/>
                                      </p:to>
                                    </p:set>
                                    <p:animEffect transition="in" filter="fade">
                                      <p:cBhvr>
                                        <p:cTn id="37"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5" name="Google Shape;105;p16"/>
          <p:cNvSpPr txBox="1"/>
          <p:nvPr/>
        </p:nvSpPr>
        <p:spPr>
          <a:xfrm>
            <a:off x="2024743" y="2534399"/>
            <a:ext cx="8360228" cy="527009"/>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3200"/>
              <a:buFont typeface="Arial"/>
              <a:buNone/>
              <a:defRPr/>
            </a:pPr>
            <a:r>
              <a:rPr lang="en-GB" sz="3200" kern="0" dirty="0">
                <a:solidFill>
                  <a:srgbClr val="1E4E79"/>
                </a:solidFill>
                <a:latin typeface="Century Gothic"/>
                <a:ea typeface="Century Gothic"/>
                <a:cs typeface="Century Gothic"/>
                <a:sym typeface="Century Gothic"/>
              </a:rPr>
              <a:t>[to drink | drinking]</a:t>
            </a:r>
            <a:endParaRPr sz="1400" kern="0" dirty="0">
              <a:solidFill>
                <a:srgbClr val="000000"/>
              </a:solidFill>
              <a:cs typeface="Arial"/>
              <a:sym typeface="Arial"/>
            </a:endParaRPr>
          </a:p>
        </p:txBody>
      </p:sp>
      <p:sp>
        <p:nvSpPr>
          <p:cNvPr id="103" name="Google Shape;103;p16" descr="question mark action button">
            <a:hlinkClick r:id="" action="ppaction://noaction">
              <a:snd r:embed="rId3" name="boire.wav"/>
            </a:hlinkClick>
          </p:cNvPr>
          <p:cNvSpPr/>
          <p:nvPr/>
        </p:nvSpPr>
        <p:spPr>
          <a:xfrm>
            <a:off x="900000" y="263880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buClr>
                <a:srgbClr val="FFFFFF"/>
              </a:buClr>
              <a:buSzPts val="1800"/>
              <a:buFont typeface="Arial"/>
              <a:buNone/>
              <a:defRPr/>
            </a:pPr>
            <a:endParaRPr kern="0">
              <a:solidFill>
                <a:srgbClr val="FFFFFF"/>
              </a:solidFill>
              <a:latin typeface="Century Gothic"/>
              <a:ea typeface="Century Gothic"/>
              <a:cs typeface="Century Gothic"/>
              <a:sym typeface="Century Gothic"/>
            </a:endParaRPr>
          </a:p>
        </p:txBody>
      </p:sp>
      <p:sp>
        <p:nvSpPr>
          <p:cNvPr id="104" name="Google Shape;104;p16"/>
          <p:cNvSpPr txBox="1">
            <a:spLocks noGrp="1"/>
          </p:cNvSpPr>
          <p:nvPr>
            <p:ph type="title"/>
          </p:nvPr>
        </p:nvSpPr>
        <p:spPr>
          <a:xfrm>
            <a:off x="-1" y="1080000"/>
            <a:ext cx="12192000" cy="1324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err="1">
                <a:solidFill>
                  <a:srgbClr val="1E4E79"/>
                </a:solidFill>
              </a:rPr>
              <a:t>boire</a:t>
            </a:r>
            <a:endParaRPr sz="11500" dirty="0"/>
          </a:p>
        </p:txBody>
      </p:sp>
      <p:sp>
        <p:nvSpPr>
          <p:cNvPr id="106" name="Google Shape;106;p16" descr="question mark action button">
            <a:hlinkClick r:id="" action="ppaction://noaction">
              <a:snd r:embed="rId4" name="elle aime boire du the.wav"/>
            </a:hlinkClick>
          </p:cNvPr>
          <p:cNvSpPr/>
          <p:nvPr/>
        </p:nvSpPr>
        <p:spPr>
          <a:xfrm>
            <a:off x="900000" y="528840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buClr>
                <a:srgbClr val="FFFFFF"/>
              </a:buClr>
              <a:buSzPts val="1800"/>
              <a:buFont typeface="Arial"/>
              <a:buNone/>
              <a:defRPr/>
            </a:pPr>
            <a:endParaRPr kern="0">
              <a:solidFill>
                <a:srgbClr val="FFFFFF"/>
              </a:solidFill>
              <a:latin typeface="Century Gothic"/>
              <a:ea typeface="Century Gothic"/>
              <a:cs typeface="Century Gothic"/>
              <a:sym typeface="Century Gothic"/>
            </a:endParaRPr>
          </a:p>
        </p:txBody>
      </p:sp>
      <p:sp>
        <p:nvSpPr>
          <p:cNvPr id="107" name="Google Shape;107;p16"/>
          <p:cNvSpPr txBox="1"/>
          <p:nvPr/>
        </p:nvSpPr>
        <p:spPr>
          <a:xfrm>
            <a:off x="0" y="4039200"/>
            <a:ext cx="12192000" cy="923330"/>
          </a:xfrm>
          <a:prstGeom prst="rect">
            <a:avLst/>
          </a:prstGeom>
          <a:solidFill>
            <a:schemeClr val="lt1"/>
          </a:solidFill>
          <a:ln>
            <a:noFill/>
          </a:ln>
        </p:spPr>
        <p:txBody>
          <a:bodyPr spcFirstLastPara="1" wrap="square" lIns="91425" tIns="45700" rIns="91425" bIns="45700" anchor="t" anchorCtr="0">
            <a:noAutofit/>
          </a:bodyPr>
          <a:lstStyle/>
          <a:p>
            <a:pPr algn="ctr">
              <a:buClr>
                <a:srgbClr val="000000"/>
              </a:buClr>
              <a:buFont typeface="Arial"/>
              <a:buNone/>
              <a:defRPr/>
            </a:pPr>
            <a:r>
              <a:rPr lang="en-GB" sz="5400" kern="0" dirty="0">
                <a:solidFill>
                  <a:srgbClr val="1E4E79"/>
                </a:solidFill>
                <a:latin typeface="Century Gothic"/>
                <a:ea typeface="Century Gothic"/>
                <a:cs typeface="Century Gothic"/>
                <a:sym typeface="Century Gothic"/>
              </a:rPr>
              <a:t>Elle </a:t>
            </a:r>
            <a:r>
              <a:rPr lang="en-GB" sz="5400" kern="0" dirty="0" err="1">
                <a:solidFill>
                  <a:srgbClr val="1E4E79"/>
                </a:solidFill>
                <a:latin typeface="Century Gothic"/>
                <a:ea typeface="Century Gothic"/>
                <a:cs typeface="Century Gothic"/>
                <a:sym typeface="Century Gothic"/>
              </a:rPr>
              <a:t>aime</a:t>
            </a:r>
            <a:r>
              <a:rPr lang="en-GB" sz="5400" kern="0" dirty="0">
                <a:solidFill>
                  <a:srgbClr val="1E4E79"/>
                </a:solidFill>
                <a:latin typeface="Century Gothic"/>
                <a:ea typeface="Century Gothic"/>
                <a:cs typeface="Century Gothic"/>
                <a:sym typeface="Century Gothic"/>
              </a:rPr>
              <a:t> </a:t>
            </a:r>
            <a:r>
              <a:rPr lang="en-GB" sz="5400" b="1" kern="0" dirty="0" err="1">
                <a:solidFill>
                  <a:srgbClr val="ED7D31"/>
                </a:solidFill>
                <a:latin typeface="Century Gothic"/>
                <a:ea typeface="Century Gothic"/>
                <a:cs typeface="Century Gothic"/>
                <a:sym typeface="Century Gothic"/>
              </a:rPr>
              <a:t>boire</a:t>
            </a:r>
            <a:r>
              <a:rPr lang="en-GB" sz="5400" kern="0" dirty="0">
                <a:solidFill>
                  <a:srgbClr val="1E4E79"/>
                </a:solidFill>
                <a:latin typeface="Century Gothic"/>
                <a:ea typeface="Century Gothic"/>
                <a:cs typeface="Century Gothic"/>
                <a:sym typeface="Century Gothic"/>
              </a:rPr>
              <a:t> du </a:t>
            </a:r>
            <a:r>
              <a:rPr lang="en-GB" sz="5400" kern="0" dirty="0" err="1">
                <a:solidFill>
                  <a:srgbClr val="1E4E79"/>
                </a:solidFill>
                <a:latin typeface="Century Gothic"/>
                <a:ea typeface="Century Gothic"/>
                <a:cs typeface="Century Gothic"/>
                <a:sym typeface="Century Gothic"/>
              </a:rPr>
              <a:t>thé</a:t>
            </a:r>
            <a:r>
              <a:rPr lang="en-GB" sz="5400" kern="0" dirty="0">
                <a:solidFill>
                  <a:srgbClr val="1E4E79"/>
                </a:solidFill>
                <a:latin typeface="Century Gothic"/>
                <a:ea typeface="Century Gothic"/>
                <a:cs typeface="Century Gothic"/>
                <a:sym typeface="Century Gothic"/>
              </a:rPr>
              <a:t>.</a:t>
            </a:r>
            <a:endParaRPr sz="1400" kern="0" dirty="0">
              <a:solidFill>
                <a:srgbClr val="000000"/>
              </a:solidFill>
              <a:cs typeface="Arial"/>
              <a:sym typeface="Arial"/>
            </a:endParaRPr>
          </a:p>
        </p:txBody>
      </p:sp>
      <p:sp>
        <p:nvSpPr>
          <p:cNvPr id="109" name="Google Shape;109;p16"/>
          <p:cNvSpPr txBox="1"/>
          <p:nvPr/>
        </p:nvSpPr>
        <p:spPr>
          <a:xfrm>
            <a:off x="2024743" y="5166000"/>
            <a:ext cx="8360227" cy="599607"/>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3200"/>
              <a:buFont typeface="Arial"/>
              <a:buNone/>
              <a:defRPr/>
            </a:pPr>
            <a:r>
              <a:rPr lang="en-GB" sz="3200" kern="0" dirty="0">
                <a:solidFill>
                  <a:srgbClr val="1E4E79"/>
                </a:solidFill>
                <a:latin typeface="Century Gothic"/>
                <a:ea typeface="Century Gothic"/>
                <a:cs typeface="Century Gothic"/>
                <a:sym typeface="Century Gothic"/>
              </a:rPr>
              <a:t>[She likes </a:t>
            </a:r>
            <a:r>
              <a:rPr lang="en-GB" sz="3200" b="1" kern="0" dirty="0">
                <a:solidFill>
                  <a:srgbClr val="ED7D31"/>
                </a:solidFill>
                <a:latin typeface="Century Gothic"/>
                <a:ea typeface="Century Gothic"/>
                <a:cs typeface="Century Gothic"/>
                <a:sym typeface="Century Gothic"/>
              </a:rPr>
              <a:t>drinking</a:t>
            </a:r>
            <a:r>
              <a:rPr lang="en-GB" sz="3200" kern="0" dirty="0">
                <a:solidFill>
                  <a:srgbClr val="1E4E79"/>
                </a:solidFill>
                <a:latin typeface="Century Gothic"/>
                <a:ea typeface="Century Gothic"/>
                <a:cs typeface="Century Gothic"/>
                <a:sym typeface="Century Gothic"/>
              </a:rPr>
              <a:t> tea.]</a:t>
            </a:r>
            <a:endParaRPr sz="1400" kern="0" dirty="0">
              <a:solidFill>
                <a:srgbClr val="000000"/>
              </a:solidFill>
              <a:cs typeface="Arial"/>
              <a:sym typeface="Arial"/>
            </a:endParaRPr>
          </a:p>
        </p:txBody>
      </p:sp>
      <p:sp>
        <p:nvSpPr>
          <p:cNvPr id="9" name="Rectangle 8"/>
          <p:cNvSpPr/>
          <p:nvPr/>
        </p:nvSpPr>
        <p:spPr>
          <a:xfrm>
            <a:off x="5343619" y="3937465"/>
            <a:ext cx="1992846" cy="112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438664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500"/>
                                        <p:tgtEl>
                                          <p:spTgt spid="104"/>
                                        </p:tgtEl>
                                      </p:cBhvr>
                                    </p:animEffect>
                                  </p:childTnLst>
                                  <p:subTnLst>
                                    <p:audio>
                                      <p:cMediaNode>
                                        <p:cTn display="0" masterRel="sameClick">
                                          <p:stCondLst>
                                            <p:cond evt="begin" delay="0">
                                              <p:tn val="5"/>
                                            </p:cond>
                                          </p:stCondLst>
                                          <p:endCondLst>
                                            <p:cond evt="onStopAudio" delay="0">
                                              <p:tgtEl>
                                                <p:sldTgt/>
                                              </p:tgtEl>
                                            </p:cond>
                                          </p:endCondLst>
                                        </p:cTn>
                                        <p:tgtEl>
                                          <p:sndTgt r:embed="rId3" name="boir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
                                        </p:tgtEl>
                                        <p:attrNameLst>
                                          <p:attrName>style.visibility</p:attrName>
                                        </p:attrNameLst>
                                      </p:cBhvr>
                                      <p:to>
                                        <p:strVal val="visible"/>
                                      </p:to>
                                    </p:set>
                                    <p:animEffect transition="in" filter="fade">
                                      <p:cBhvr>
                                        <p:cTn id="12" dur="500"/>
                                        <p:tgtEl>
                                          <p:spTgt spid="10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5"/>
                                        </p:tgtEl>
                                        <p:attrNameLst>
                                          <p:attrName>style.visibility</p:attrName>
                                        </p:attrNameLst>
                                      </p:cBhvr>
                                      <p:to>
                                        <p:strVal val="visible"/>
                                      </p:to>
                                    </p:set>
                                    <p:animEffect transition="in" filter="fade">
                                      <p:cBhvr>
                                        <p:cTn id="17" dur="500"/>
                                        <p:tgtEl>
                                          <p:spTgt spid="10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7"/>
                                        </p:tgtEl>
                                        <p:attrNameLst>
                                          <p:attrName>style.visibility</p:attrName>
                                        </p:attrNameLst>
                                      </p:cBhvr>
                                      <p:to>
                                        <p:strVal val="visible"/>
                                      </p:to>
                                    </p:set>
                                    <p:animEffect transition="in" filter="fade">
                                      <p:cBhvr>
                                        <p:cTn id="22" dur="500"/>
                                        <p:tgtEl>
                                          <p:spTgt spid="10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4" name="elle aime boire du the.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6"/>
                                        </p:tgtEl>
                                        <p:attrNameLst>
                                          <p:attrName>style.visibility</p:attrName>
                                        </p:attrNameLst>
                                      </p:cBhvr>
                                      <p:to>
                                        <p:strVal val="visible"/>
                                      </p:to>
                                    </p:set>
                                    <p:animEffect transition="in" filter="fade">
                                      <p:cBhvr>
                                        <p:cTn id="32" dur="500"/>
                                        <p:tgtEl>
                                          <p:spTgt spid="10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9"/>
                                        </p:tgtEl>
                                        <p:attrNameLst>
                                          <p:attrName>style.visibility</p:attrName>
                                        </p:attrNameLst>
                                      </p:cBhvr>
                                      <p:to>
                                        <p:strVal val="visible"/>
                                      </p:to>
                                    </p:set>
                                    <p:animEffect transition="in" filter="fade">
                                      <p:cBhvr>
                                        <p:cTn id="37"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2" name="Picture 1" descr="background rectangle ">
            <a:extLst>
              <a:ext uri="{FF2B5EF4-FFF2-40B4-BE49-F238E27FC236}">
                <a16:creationId xmlns:a16="http://schemas.microsoft.com/office/drawing/2014/main" id="{30C7BAD3-E64C-4DA2-A293-193FDB2EF9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Rectangle 3">
            <a:extLst>
              <a:ext uri="{FF2B5EF4-FFF2-40B4-BE49-F238E27FC236}">
                <a16:creationId xmlns:a16="http://schemas.microsoft.com/office/drawing/2014/main" id="{8132F48A-915B-4E31-8C93-5D8BB29C529D}"/>
              </a:ext>
            </a:extLst>
          </p:cNvPr>
          <p:cNvSpPr/>
          <p:nvPr/>
        </p:nvSpPr>
        <p:spPr>
          <a:xfrm>
            <a:off x="290291" y="1351923"/>
            <a:ext cx="1190170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This is the pattern of endings for the </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first</a:t>
            </a: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second</a:t>
            </a: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and </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third</a:t>
            </a: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person </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singular</a:t>
            </a: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forms of </a:t>
            </a:r>
            <a:r>
              <a:rPr kumimoji="0" lang="en-GB" sz="2800" b="0" i="1"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boire</a:t>
            </a: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p>
        </p:txBody>
      </p:sp>
      <p:sp>
        <p:nvSpPr>
          <p:cNvPr id="16" name="Title 15"/>
          <p:cNvSpPr>
            <a:spLocks noGrp="1"/>
          </p:cNvSpPr>
          <p:nvPr>
            <p:ph type="title"/>
          </p:nvPr>
        </p:nvSpPr>
        <p:spPr>
          <a:xfrm>
            <a:off x="-1" y="-24885"/>
            <a:ext cx="5705915" cy="1325563"/>
          </a:xfrm>
        </p:spPr>
        <p:txBody>
          <a:bodyPr>
            <a:normAutofit/>
          </a:bodyPr>
          <a:lstStyle/>
          <a:p>
            <a:pPr rtl="0" eaLnBrk="1" fontAlgn="auto" latinLnBrk="0" hangingPunct="1"/>
            <a:r>
              <a:rPr lang="en-GB" sz="3600" b="1" i="0" spc="0" baseline="0" dirty="0">
                <a:ln>
                  <a:noFill/>
                </a:ln>
                <a:solidFill>
                  <a:srgbClr val="FFFFFF"/>
                </a:solidFill>
                <a:effectLst/>
                <a:latin typeface="Century Gothic" panose="020B0502020202020204" pitchFamily="34" charset="0"/>
                <a:ea typeface="+mn-ea"/>
                <a:cs typeface="+mn-cs"/>
              </a:rPr>
              <a:t>Using the verb ‘</a:t>
            </a:r>
            <a:r>
              <a:rPr lang="en-GB" sz="3600" b="1" dirty="0" err="1">
                <a:solidFill>
                  <a:srgbClr val="FFFFFF"/>
                </a:solidFill>
                <a:ea typeface="+mn-ea"/>
                <a:cs typeface="+mn-cs"/>
              </a:rPr>
              <a:t>boire</a:t>
            </a:r>
            <a:r>
              <a:rPr lang="en-GB" sz="3600" b="1" i="0" spc="0" baseline="0" dirty="0">
                <a:ln>
                  <a:noFill/>
                </a:ln>
                <a:solidFill>
                  <a:srgbClr val="FFFFFF"/>
                </a:solidFill>
                <a:effectLst/>
                <a:latin typeface="Century Gothic" panose="020B0502020202020204" pitchFamily="34" charset="0"/>
                <a:ea typeface="+mn-ea"/>
                <a:cs typeface="+mn-cs"/>
              </a:rPr>
              <a:t>’</a:t>
            </a:r>
            <a:endParaRPr lang="en-GB" dirty="0">
              <a:effectLst/>
            </a:endParaRPr>
          </a:p>
        </p:txBody>
      </p:sp>
      <p:sp>
        <p:nvSpPr>
          <p:cNvPr id="27" name="TextBox 26">
            <a:extLst>
              <a:ext uri="{FF2B5EF4-FFF2-40B4-BE49-F238E27FC236}">
                <a16:creationId xmlns:a16="http://schemas.microsoft.com/office/drawing/2014/main" id="{8006C991-BA59-47B2-8DFD-29A46D3DD9ED}"/>
              </a:ext>
            </a:extLst>
          </p:cNvPr>
          <p:cNvSpPr txBox="1"/>
          <p:nvPr/>
        </p:nvSpPr>
        <p:spPr>
          <a:xfrm>
            <a:off x="4632478" y="5213689"/>
            <a:ext cx="7088727" cy="58477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she drinks / she is </a:t>
            </a:r>
            <a:r>
              <a:rPr kumimoji="0" lang="en-GB" sz="3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dri</a:t>
            </a:r>
            <a:r>
              <a:rPr lang="en-GB" sz="3200" dirty="0" err="1">
                <a:solidFill>
                  <a:srgbClr val="115076"/>
                </a:solidFill>
                <a:latin typeface="Century Gothic" panose="020B0502020202020204" pitchFamily="34" charset="0"/>
              </a:rPr>
              <a:t>nk</a:t>
            </a:r>
            <a:r>
              <a:rPr kumimoji="0" lang="en-GB" sz="3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ing</a:t>
            </a:r>
            <a:endParaRPr kumimoji="0" lang="en-GB" sz="3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8" name="TextBox 27">
            <a:extLst>
              <a:ext uri="{FF2B5EF4-FFF2-40B4-BE49-F238E27FC236}">
                <a16:creationId xmlns:a16="http://schemas.microsoft.com/office/drawing/2014/main" id="{26201E0A-1221-4307-845B-F26EAA10A96F}"/>
              </a:ext>
            </a:extLst>
          </p:cNvPr>
          <p:cNvSpPr txBox="1"/>
          <p:nvPr/>
        </p:nvSpPr>
        <p:spPr>
          <a:xfrm>
            <a:off x="4632479" y="4430531"/>
            <a:ext cx="6969961" cy="58477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he drinks / he is drinking</a:t>
            </a:r>
          </a:p>
        </p:txBody>
      </p:sp>
      <p:sp>
        <p:nvSpPr>
          <p:cNvPr id="29" name="TextBox 28">
            <a:extLst>
              <a:ext uri="{FF2B5EF4-FFF2-40B4-BE49-F238E27FC236}">
                <a16:creationId xmlns:a16="http://schemas.microsoft.com/office/drawing/2014/main" id="{0BD8B999-1976-499E-9C16-F7D6AD77CA4B}"/>
              </a:ext>
            </a:extLst>
          </p:cNvPr>
          <p:cNvSpPr txBox="1"/>
          <p:nvPr/>
        </p:nvSpPr>
        <p:spPr>
          <a:xfrm>
            <a:off x="936177" y="2741105"/>
            <a:ext cx="3346657" cy="830997"/>
          </a:xfrm>
          <a:prstGeom prst="rect">
            <a:avLst/>
          </a:prstGeom>
          <a:solidFill>
            <a:schemeClr val="bg1"/>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je </a:t>
            </a:r>
            <a:r>
              <a:rPr kumimoji="0" lang="en-GB" sz="4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boi</a:t>
            </a:r>
            <a:r>
              <a:rPr kumimoji="0" lang="en-GB" sz="4800" b="1"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mn-cs"/>
              </a:rPr>
              <a:t>s</a:t>
            </a:r>
            <a:endParaRPr kumimoji="0" lang="en-GB" sz="48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endParaRPr>
          </a:p>
        </p:txBody>
      </p:sp>
      <p:sp>
        <p:nvSpPr>
          <p:cNvPr id="30" name="TextBox 29">
            <a:extLst>
              <a:ext uri="{FF2B5EF4-FFF2-40B4-BE49-F238E27FC236}">
                <a16:creationId xmlns:a16="http://schemas.microsoft.com/office/drawing/2014/main" id="{E01CE786-3452-4BA5-A338-F92A3B12C96F}"/>
              </a:ext>
            </a:extLst>
          </p:cNvPr>
          <p:cNvSpPr txBox="1"/>
          <p:nvPr/>
        </p:nvSpPr>
        <p:spPr>
          <a:xfrm>
            <a:off x="4645036" y="2864215"/>
            <a:ext cx="6442802" cy="58477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I drink / I am drinking</a:t>
            </a:r>
          </a:p>
        </p:txBody>
      </p:sp>
      <p:sp>
        <p:nvSpPr>
          <p:cNvPr id="31" name="TextBox 30">
            <a:extLst>
              <a:ext uri="{FF2B5EF4-FFF2-40B4-BE49-F238E27FC236}">
                <a16:creationId xmlns:a16="http://schemas.microsoft.com/office/drawing/2014/main" id="{A6E715B7-4CC0-4C47-B3F2-86EB7D03728E}"/>
              </a:ext>
            </a:extLst>
          </p:cNvPr>
          <p:cNvSpPr txBox="1"/>
          <p:nvPr/>
        </p:nvSpPr>
        <p:spPr>
          <a:xfrm>
            <a:off x="594162" y="4310165"/>
            <a:ext cx="3688672" cy="830997"/>
          </a:xfrm>
          <a:prstGeom prst="rect">
            <a:avLst/>
          </a:prstGeom>
          <a:solidFill>
            <a:schemeClr val="bg1"/>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il</a:t>
            </a:r>
            <a:r>
              <a:rPr kumimoji="0" lang="en-GB" sz="4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4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boi</a:t>
            </a:r>
            <a:r>
              <a:rPr kumimoji="0" lang="en-GB" sz="4800" b="1"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mn-cs"/>
              </a:rPr>
              <a:t>t</a:t>
            </a:r>
            <a:r>
              <a:rPr kumimoji="0" lang="en-GB" sz="4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p>
        </p:txBody>
      </p:sp>
      <p:sp>
        <p:nvSpPr>
          <p:cNvPr id="32" name="Rectangle 31">
            <a:extLst>
              <a:ext uri="{FF2B5EF4-FFF2-40B4-BE49-F238E27FC236}">
                <a16:creationId xmlns:a16="http://schemas.microsoft.com/office/drawing/2014/main" id="{65DA35F8-F436-4489-AC64-8D51D1DEB78E}"/>
              </a:ext>
            </a:extLst>
          </p:cNvPr>
          <p:cNvSpPr/>
          <p:nvPr/>
        </p:nvSpPr>
        <p:spPr>
          <a:xfrm>
            <a:off x="1709694" y="5094694"/>
            <a:ext cx="2573140" cy="830997"/>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elle</a:t>
            </a:r>
            <a:r>
              <a:rPr kumimoji="0" lang="en-GB" sz="4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4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boi</a:t>
            </a:r>
            <a:r>
              <a:rPr kumimoji="0" lang="en-GB" sz="4800" b="1"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mn-cs"/>
              </a:rPr>
              <a:t>t</a:t>
            </a:r>
            <a:endParaRPr kumimoji="0" lang="en-GB" sz="48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endParaRPr>
          </a:p>
        </p:txBody>
      </p:sp>
      <p:sp>
        <p:nvSpPr>
          <p:cNvPr id="33" name="TextBox 32">
            <a:extLst>
              <a:ext uri="{FF2B5EF4-FFF2-40B4-BE49-F238E27FC236}">
                <a16:creationId xmlns:a16="http://schemas.microsoft.com/office/drawing/2014/main" id="{37B5CB15-4D3C-4D1A-836B-2B309987462A}"/>
              </a:ext>
            </a:extLst>
          </p:cNvPr>
          <p:cNvSpPr txBox="1"/>
          <p:nvPr/>
        </p:nvSpPr>
        <p:spPr>
          <a:xfrm>
            <a:off x="508481" y="3525635"/>
            <a:ext cx="3774353"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tu</a:t>
            </a:r>
            <a:r>
              <a:rPr kumimoji="0" lang="en-GB" sz="4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4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boi</a:t>
            </a:r>
            <a:r>
              <a:rPr kumimoji="0" lang="en-GB" sz="4800" b="1"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mn-cs"/>
              </a:rPr>
              <a:t>s</a:t>
            </a:r>
            <a:endParaRPr kumimoji="0" lang="en-GB" sz="48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endParaRPr>
          </a:p>
        </p:txBody>
      </p:sp>
      <p:sp>
        <p:nvSpPr>
          <p:cNvPr id="34" name="TextBox 33">
            <a:extLst>
              <a:ext uri="{FF2B5EF4-FFF2-40B4-BE49-F238E27FC236}">
                <a16:creationId xmlns:a16="http://schemas.microsoft.com/office/drawing/2014/main" id="{8532FEDA-FB41-47AC-AF71-06E7AA8CCD5B}"/>
              </a:ext>
            </a:extLst>
          </p:cNvPr>
          <p:cNvSpPr txBox="1"/>
          <p:nvPr/>
        </p:nvSpPr>
        <p:spPr>
          <a:xfrm>
            <a:off x="4632479" y="3647373"/>
            <a:ext cx="7269229" cy="58477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you drink / you are drinking</a:t>
            </a:r>
          </a:p>
        </p:txBody>
      </p:sp>
      <p:sp>
        <p:nvSpPr>
          <p:cNvPr id="5" name="Speech Bubble: Rectangle with Corners Rounded 4">
            <a:extLst>
              <a:ext uri="{FF2B5EF4-FFF2-40B4-BE49-F238E27FC236}">
                <a16:creationId xmlns:a16="http://schemas.microsoft.com/office/drawing/2014/main" id="{5E7B6554-8F46-458C-ACC0-C3C0A5A837B8}"/>
              </a:ext>
            </a:extLst>
          </p:cNvPr>
          <p:cNvSpPr/>
          <p:nvPr/>
        </p:nvSpPr>
        <p:spPr>
          <a:xfrm>
            <a:off x="6601999" y="274161"/>
            <a:ext cx="3149686" cy="2095472"/>
          </a:xfrm>
          <a:prstGeom prst="wedgeRoundRectCallout">
            <a:avLst>
              <a:gd name="adj1" fmla="val -19511"/>
              <a:gd name="adj2" fmla="val 64213"/>
              <a:gd name="adj3" fmla="val 16667"/>
            </a:avLst>
          </a:prstGeom>
          <a:solidFill>
            <a:schemeClr val="accent1">
              <a:lumMod val="50000"/>
            </a:schemeClr>
          </a:solidFill>
          <a:ln w="19050">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You have seen this pattern of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–s</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-s</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endings before: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dire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sortir</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partir</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dormir</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and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venir</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also follow this pattern.</a:t>
            </a:r>
          </a:p>
        </p:txBody>
      </p:sp>
      <p:sp>
        <p:nvSpPr>
          <p:cNvPr id="6" name="Rounded Rectangle 46">
            <a:extLst>
              <a:ext uri="{FF2B5EF4-FFF2-40B4-BE49-F238E27FC236}">
                <a16:creationId xmlns:a16="http://schemas.microsoft.com/office/drawing/2014/main" id="{18D756D3-D73F-4B1C-806B-0F2C2943B63C}"/>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sz="2000" b="1" dirty="0" err="1">
                <a:solidFill>
                  <a:prstClr val="white"/>
                </a:solidFill>
              </a:rPr>
              <a:t>grammaire</a:t>
            </a:r>
            <a:endParaRPr lang="en-GB" sz="2000" b="1" dirty="0">
              <a:solidFill>
                <a:prstClr val="white"/>
              </a:solidFill>
            </a:endParaRPr>
          </a:p>
        </p:txBody>
      </p:sp>
      <p:sp>
        <p:nvSpPr>
          <p:cNvPr id="21" name="Speech Bubble: Rectangle with Corners Rounded 20">
            <a:extLst>
              <a:ext uri="{FF2B5EF4-FFF2-40B4-BE49-F238E27FC236}">
                <a16:creationId xmlns:a16="http://schemas.microsoft.com/office/drawing/2014/main" id="{FB5D7DDC-0D3F-4AB8-B9F7-9CBE656FC8B3}"/>
              </a:ext>
            </a:extLst>
          </p:cNvPr>
          <p:cNvSpPr/>
          <p:nvPr/>
        </p:nvSpPr>
        <p:spPr>
          <a:xfrm>
            <a:off x="8802399" y="3830219"/>
            <a:ext cx="3149686" cy="2095472"/>
          </a:xfrm>
          <a:prstGeom prst="wedgeRoundRectCallout">
            <a:avLst>
              <a:gd name="adj1" fmla="val -59853"/>
              <a:gd name="adj2" fmla="val -24194"/>
              <a:gd name="adj3" fmla="val 16667"/>
            </a:avLst>
          </a:prstGeom>
          <a:solidFill>
            <a:schemeClr val="accent1">
              <a:lumMod val="50000"/>
            </a:schemeClr>
          </a:solidFill>
          <a:ln w="19050">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000" dirty="0">
                <a:solidFill>
                  <a:prstClr val="white"/>
                </a:solidFill>
              </a:rPr>
              <a:t>These verb forms all sound the same!</a:t>
            </a:r>
          </a:p>
          <a:p>
            <a:pPr lvl="0" algn="ctr">
              <a:defRPr/>
            </a:pPr>
            <a:r>
              <a:rPr lang="en-GB" sz="2000" dirty="0">
                <a:solidFill>
                  <a:prstClr val="white"/>
                </a:solidFill>
              </a:rPr>
              <a:t>The</a:t>
            </a:r>
            <a:r>
              <a:rPr lang="en-GB" sz="2000" b="1" dirty="0">
                <a:solidFill>
                  <a:prstClr val="white"/>
                </a:solidFill>
              </a:rPr>
              <a:t> –s </a:t>
            </a:r>
            <a:r>
              <a:rPr lang="en-GB" sz="2000" dirty="0">
                <a:solidFill>
                  <a:prstClr val="white"/>
                </a:solidFill>
              </a:rPr>
              <a:t>and the </a:t>
            </a:r>
            <a:r>
              <a:rPr lang="en-GB" sz="2000" b="1" dirty="0">
                <a:solidFill>
                  <a:prstClr val="white"/>
                </a:solidFill>
              </a:rPr>
              <a:t>–t </a:t>
            </a:r>
            <a:r>
              <a:rPr lang="en-GB" sz="2000" dirty="0">
                <a:solidFill>
                  <a:prstClr val="white"/>
                </a:solidFill>
              </a:rPr>
              <a:t>are</a:t>
            </a:r>
            <a:br>
              <a:rPr lang="en-GB" sz="2000" dirty="0">
                <a:solidFill>
                  <a:prstClr val="white"/>
                </a:solidFill>
              </a:rPr>
            </a:br>
            <a:r>
              <a:rPr lang="en-GB" sz="2000" dirty="0">
                <a:solidFill>
                  <a:prstClr val="white"/>
                </a:solidFill>
              </a:rPr>
              <a:t>silent final consonants (SFC).</a:t>
            </a:r>
          </a:p>
        </p:txBody>
      </p:sp>
    </p:spTree>
    <p:extLst>
      <p:ext uri="{BB962C8B-B14F-4D97-AF65-F5344CB8AC3E}">
        <p14:creationId xmlns:p14="http://schemas.microsoft.com/office/powerpoint/2010/main" val="1194218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500" fill="hold"/>
                                        <p:tgtEl>
                                          <p:spTgt spid="30"/>
                                        </p:tgtEl>
                                        <p:attrNameLst>
                                          <p:attrName>ppt_x</p:attrName>
                                        </p:attrNameLst>
                                      </p:cBhvr>
                                      <p:tavLst>
                                        <p:tav tm="0">
                                          <p:val>
                                            <p:strVal val="#ppt_x"/>
                                          </p:val>
                                        </p:tav>
                                        <p:tav tm="100000">
                                          <p:val>
                                            <p:strVal val="#ppt_x"/>
                                          </p:val>
                                        </p:tav>
                                      </p:tavLst>
                                    </p:anim>
                                    <p:anim calcmode="lin" valueType="num">
                                      <p:cBhvr additive="base">
                                        <p:cTn id="1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additive="base">
                                        <p:cTn id="17" dur="500" fill="hold"/>
                                        <p:tgtEl>
                                          <p:spTgt spid="33"/>
                                        </p:tgtEl>
                                        <p:attrNameLst>
                                          <p:attrName>ppt_x</p:attrName>
                                        </p:attrNameLst>
                                      </p:cBhvr>
                                      <p:tavLst>
                                        <p:tav tm="0">
                                          <p:val>
                                            <p:strVal val="#ppt_x"/>
                                          </p:val>
                                        </p:tav>
                                        <p:tav tm="100000">
                                          <p:val>
                                            <p:strVal val="#ppt_x"/>
                                          </p:val>
                                        </p:tav>
                                      </p:tavLst>
                                    </p:anim>
                                    <p:anim calcmode="lin" valueType="num">
                                      <p:cBhvr additive="base">
                                        <p:cTn id="18" dur="500" fill="hold"/>
                                        <p:tgtEl>
                                          <p:spTgt spid="3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anim calcmode="lin" valueType="num">
                                      <p:cBhvr additive="base">
                                        <p:cTn id="21" dur="500" fill="hold"/>
                                        <p:tgtEl>
                                          <p:spTgt spid="34"/>
                                        </p:tgtEl>
                                        <p:attrNameLst>
                                          <p:attrName>ppt_x</p:attrName>
                                        </p:attrNameLst>
                                      </p:cBhvr>
                                      <p:tavLst>
                                        <p:tav tm="0">
                                          <p:val>
                                            <p:strVal val="#ppt_x"/>
                                          </p:val>
                                        </p:tav>
                                        <p:tav tm="100000">
                                          <p:val>
                                            <p:strVal val="#ppt_x"/>
                                          </p:val>
                                        </p:tav>
                                      </p:tavLst>
                                    </p:anim>
                                    <p:anim calcmode="lin" valueType="num">
                                      <p:cBhvr additive="base">
                                        <p:cTn id="22"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anim calcmode="lin" valueType="num">
                                      <p:cBhvr additive="base">
                                        <p:cTn id="27" dur="500" fill="hold"/>
                                        <p:tgtEl>
                                          <p:spTgt spid="31"/>
                                        </p:tgtEl>
                                        <p:attrNameLst>
                                          <p:attrName>ppt_x</p:attrName>
                                        </p:attrNameLst>
                                      </p:cBhvr>
                                      <p:tavLst>
                                        <p:tav tm="0">
                                          <p:val>
                                            <p:strVal val="#ppt_x"/>
                                          </p:val>
                                        </p:tav>
                                        <p:tav tm="100000">
                                          <p:val>
                                            <p:strVal val="#ppt_x"/>
                                          </p:val>
                                        </p:tav>
                                      </p:tavLst>
                                    </p:anim>
                                    <p:anim calcmode="lin" valueType="num">
                                      <p:cBhvr additive="base">
                                        <p:cTn id="28" dur="500" fill="hold"/>
                                        <p:tgtEl>
                                          <p:spTgt spid="3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500" fill="hold"/>
                                        <p:tgtEl>
                                          <p:spTgt spid="28"/>
                                        </p:tgtEl>
                                        <p:attrNameLst>
                                          <p:attrName>ppt_x</p:attrName>
                                        </p:attrNameLst>
                                      </p:cBhvr>
                                      <p:tavLst>
                                        <p:tav tm="0">
                                          <p:val>
                                            <p:strVal val="#ppt_x"/>
                                          </p:val>
                                        </p:tav>
                                        <p:tav tm="100000">
                                          <p:val>
                                            <p:strVal val="#ppt_x"/>
                                          </p:val>
                                        </p:tav>
                                      </p:tavLst>
                                    </p:anim>
                                    <p:anim calcmode="lin" valueType="num">
                                      <p:cBhvr additive="base">
                                        <p:cTn id="3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additive="base">
                                        <p:cTn id="37" dur="500" fill="hold"/>
                                        <p:tgtEl>
                                          <p:spTgt spid="32"/>
                                        </p:tgtEl>
                                        <p:attrNameLst>
                                          <p:attrName>ppt_x</p:attrName>
                                        </p:attrNameLst>
                                      </p:cBhvr>
                                      <p:tavLst>
                                        <p:tav tm="0">
                                          <p:val>
                                            <p:strVal val="#ppt_x"/>
                                          </p:val>
                                        </p:tav>
                                        <p:tav tm="100000">
                                          <p:val>
                                            <p:strVal val="#ppt_x"/>
                                          </p:val>
                                        </p:tav>
                                      </p:tavLst>
                                    </p:anim>
                                    <p:anim calcmode="lin" valueType="num">
                                      <p:cBhvr additive="base">
                                        <p:cTn id="38" dur="500" fill="hold"/>
                                        <p:tgtEl>
                                          <p:spTgt spid="32"/>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anim calcmode="lin" valueType="num">
                                      <p:cBhvr additive="base">
                                        <p:cTn id="41" dur="500" fill="hold"/>
                                        <p:tgtEl>
                                          <p:spTgt spid="27"/>
                                        </p:tgtEl>
                                        <p:attrNameLst>
                                          <p:attrName>ppt_x</p:attrName>
                                        </p:attrNameLst>
                                      </p:cBhvr>
                                      <p:tavLst>
                                        <p:tav tm="0">
                                          <p:val>
                                            <p:strVal val="#ppt_x"/>
                                          </p:val>
                                        </p:tav>
                                        <p:tav tm="100000">
                                          <p:val>
                                            <p:strVal val="#ppt_x"/>
                                          </p:val>
                                        </p:tav>
                                      </p:tavLst>
                                    </p:anim>
                                    <p:anim calcmode="lin" valueType="num">
                                      <p:cBhvr additive="base">
                                        <p:cTn id="4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0" grpId="0" animBg="1"/>
      <p:bldP spid="31" grpId="0" animBg="1"/>
      <p:bldP spid="32" grpId="0"/>
      <p:bldP spid="33" grpId="0"/>
      <p:bldP spid="34" grpId="0" animBg="1"/>
      <p:bldP spid="5" grpId="0" animBg="1"/>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7A2C3-253C-344F-9243-EB701EF40697}"/>
              </a:ext>
            </a:extLst>
          </p:cNvPr>
          <p:cNvSpPr>
            <a:spLocks noGrp="1"/>
          </p:cNvSpPr>
          <p:nvPr>
            <p:ph type="title"/>
          </p:nvPr>
        </p:nvSpPr>
        <p:spPr>
          <a:xfrm>
            <a:off x="0" y="-1"/>
            <a:ext cx="1628775" cy="3800475"/>
          </a:xfrm>
        </p:spPr>
        <p:txBody>
          <a:bodyPr/>
          <a:lstStyle/>
          <a:p>
            <a:pPr lvl="0" algn="ctr">
              <a:lnSpc>
                <a:spcPct val="100000"/>
              </a:lnSpc>
              <a:spcBef>
                <a:spcPts val="0"/>
              </a:spcBef>
            </a:pPr>
            <a:r>
              <a:rPr lang="en-GB" sz="24000" b="1" dirty="0" err="1">
                <a:solidFill>
                  <a:srgbClr val="1F4E79"/>
                </a:solidFill>
                <a:latin typeface="Century Gothic" panose="020B0502020202020204" pitchFamily="34" charset="0"/>
                <a:ea typeface="+mn-ea"/>
                <a:cs typeface="Calibri" panose="020F0502020204030204" pitchFamily="34" charset="0"/>
              </a:rPr>
              <a:t>i</a:t>
            </a:r>
            <a:endParaRPr lang="en-US" dirty="0"/>
          </a:p>
        </p:txBody>
      </p:sp>
      <p:pic>
        <p:nvPicPr>
          <p:cNvPr id="7" name="Picture 6" descr="clock pointing to noo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79394" y="998568"/>
            <a:ext cx="3233209" cy="3277199"/>
          </a:xfrm>
          <a:prstGeom prst="rect">
            <a:avLst/>
          </a:prstGeom>
        </p:spPr>
      </p:pic>
      <p:sp>
        <p:nvSpPr>
          <p:cNvPr id="6" name="TextBox 5"/>
          <p:cNvSpPr txBox="1"/>
          <p:nvPr/>
        </p:nvSpPr>
        <p:spPr>
          <a:xfrm>
            <a:off x="2994131" y="4275767"/>
            <a:ext cx="620373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m</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i</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d</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i</a:t>
            </a:r>
          </a:p>
        </p:txBody>
      </p:sp>
    </p:spTree>
    <p:extLst>
      <p:ext uri="{BB962C8B-B14F-4D97-AF65-F5344CB8AC3E}">
        <p14:creationId xmlns:p14="http://schemas.microsoft.com/office/powerpoint/2010/main" val="1329080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i midi.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4" name="i mid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Qui </a:t>
            </a:r>
            <a:r>
              <a:rPr lang="en-GB" sz="3600" b="1" dirty="0" err="1">
                <a:solidFill>
                  <a:schemeClr val="bg1"/>
                </a:solidFill>
              </a:rPr>
              <a:t>boit</a:t>
            </a:r>
            <a:r>
              <a:rPr lang="en-GB" sz="3600" b="1" dirty="0">
                <a:solidFill>
                  <a:schemeClr val="bg1"/>
                </a:solidFill>
              </a:rPr>
              <a:t> quoi ?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6E7E97DA-2F23-F745-B756-301D480DCC3C}"/>
              </a:ext>
            </a:extLst>
          </p:cNvPr>
          <p:cNvSpPr txBox="1"/>
          <p:nvPr/>
        </p:nvSpPr>
        <p:spPr>
          <a:xfrm>
            <a:off x="180000" y="1296001"/>
            <a:ext cx="1172992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Élodie</a:t>
            </a:r>
            <a:r>
              <a:rPr kumimoji="0" lang="en-US" sz="22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est</a:t>
            </a:r>
            <a:r>
              <a:rPr kumimoji="0" lang="en-US" sz="22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serveuse</a:t>
            </a:r>
            <a:r>
              <a:rPr kumimoji="0" lang="en-US" sz="22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dans un café. </a:t>
            </a:r>
            <a:r>
              <a:rPr kumimoji="0" lang="fr-FR" sz="22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Elle trouve ça un peu difficile ! Elle prend la commande d’une femme</a:t>
            </a:r>
            <a:r>
              <a:rPr lang="fr-FR" sz="2200" dirty="0">
                <a:solidFill>
                  <a:schemeClr val="accent1">
                    <a:lumMod val="50000"/>
                  </a:schemeClr>
                </a:solidFill>
                <a:latin typeface="Century Gothic" panose="020F0302020204030204"/>
              </a:rPr>
              <a:t>. </a:t>
            </a:r>
            <a:r>
              <a:rPr kumimoji="0" lang="fr-FR" sz="22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Qui boit quoi ?</a:t>
            </a:r>
            <a:endParaRPr kumimoji="0" lang="en-US" sz="22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sp>
        <p:nvSpPr>
          <p:cNvPr id="9" name="Speech Bubble: Rectangle with Corners Rounded 8">
            <a:extLst>
              <a:ext uri="{FF2B5EF4-FFF2-40B4-BE49-F238E27FC236}">
                <a16:creationId xmlns:a16="http://schemas.microsoft.com/office/drawing/2014/main" id="{2627C560-9AE0-46CA-A85E-DD1D18F7F005}"/>
              </a:ext>
            </a:extLst>
          </p:cNvPr>
          <p:cNvSpPr/>
          <p:nvPr/>
        </p:nvSpPr>
        <p:spPr>
          <a:xfrm>
            <a:off x="2046701" y="2197451"/>
            <a:ext cx="4222704" cy="928729"/>
          </a:xfrm>
          <a:prstGeom prst="wedgeRoundRectCallout">
            <a:avLst>
              <a:gd name="adj1" fmla="val 57316"/>
              <a:gd name="adj2" fmla="val 20454"/>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accent1">
                    <a:lumMod val="50000"/>
                  </a:schemeClr>
                </a:solidFill>
              </a:rPr>
              <a:t>1. </a:t>
            </a:r>
            <a:r>
              <a:rPr lang="en-GB" sz="2200" dirty="0" err="1">
                <a:solidFill>
                  <a:schemeClr val="accent1">
                    <a:lumMod val="50000"/>
                  </a:schemeClr>
                </a:solidFill>
              </a:rPr>
              <a:t>Alors</a:t>
            </a:r>
            <a:r>
              <a:rPr lang="en-GB" sz="2200" dirty="0">
                <a:solidFill>
                  <a:schemeClr val="accent1">
                    <a:lumMod val="50000"/>
                  </a:schemeClr>
                </a:solidFill>
              </a:rPr>
              <a:t>*…    </a:t>
            </a:r>
            <a:r>
              <a:rPr lang="en-GB" sz="2200" b="1" dirty="0" err="1">
                <a:solidFill>
                  <a:srgbClr val="E65D00"/>
                </a:solidFill>
              </a:rPr>
              <a:t>tu</a:t>
            </a:r>
            <a:r>
              <a:rPr lang="en-GB" sz="2200" b="1" dirty="0">
                <a:solidFill>
                  <a:srgbClr val="E65D00"/>
                </a:solidFill>
              </a:rPr>
              <a:t>   </a:t>
            </a:r>
            <a:r>
              <a:rPr lang="en-GB" sz="2200" b="1" dirty="0">
                <a:solidFill>
                  <a:schemeClr val="accent1">
                    <a:lumMod val="50000"/>
                  </a:schemeClr>
                </a:solidFill>
              </a:rPr>
              <a:t> </a:t>
            </a:r>
            <a:r>
              <a:rPr lang="en-GB" sz="2200" dirty="0" err="1">
                <a:solidFill>
                  <a:schemeClr val="accent1">
                    <a:lumMod val="50000"/>
                  </a:schemeClr>
                </a:solidFill>
              </a:rPr>
              <a:t>bois</a:t>
            </a:r>
            <a:r>
              <a:rPr lang="en-GB" sz="2200" b="1" dirty="0">
                <a:solidFill>
                  <a:schemeClr val="accent1">
                    <a:lumMod val="50000"/>
                  </a:schemeClr>
                </a:solidFill>
              </a:rPr>
              <a:t> </a:t>
            </a:r>
            <a:r>
              <a:rPr lang="en-GB" sz="2200" dirty="0">
                <a:solidFill>
                  <a:schemeClr val="accent1">
                    <a:lumMod val="50000"/>
                  </a:schemeClr>
                </a:solidFill>
              </a:rPr>
              <a:t>du </a:t>
            </a:r>
            <a:r>
              <a:rPr lang="en-GB" sz="2200" dirty="0" err="1">
                <a:solidFill>
                  <a:schemeClr val="accent1">
                    <a:lumMod val="50000"/>
                  </a:schemeClr>
                </a:solidFill>
              </a:rPr>
              <a:t>th</a:t>
            </a:r>
            <a:r>
              <a:rPr kumimoji="0" lang="en-US" sz="22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é et    </a:t>
            </a:r>
            <a:r>
              <a:rPr kumimoji="0" lang="en-US" sz="2200" b="1" i="0" u="none" strike="noStrike" kern="1200" cap="none" spc="0" normalizeH="0" baseline="0" noProof="0" dirty="0" err="1">
                <a:ln>
                  <a:noFill/>
                </a:ln>
                <a:solidFill>
                  <a:srgbClr val="E65D00"/>
                </a:solidFill>
                <a:effectLst/>
                <a:uLnTx/>
                <a:uFillTx/>
                <a:latin typeface="Century Gothic" panose="020F0302020204030204"/>
                <a:ea typeface="+mn-ea"/>
                <a:cs typeface="+mn-cs"/>
              </a:rPr>
              <a:t>il</a:t>
            </a:r>
            <a:r>
              <a:rPr kumimoji="0" lang="en-US" sz="22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en-US" sz="220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boit</a:t>
            </a:r>
            <a:r>
              <a:rPr kumimoji="0" lang="en-US" sz="22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en-US" sz="2200" i="0" u="none" strike="noStrike" kern="1200" cap="none" spc="0" normalizeH="0" baseline="0" noProof="0" dirty="0">
                <a:ln>
                  <a:noFill/>
                </a:ln>
                <a:solidFill>
                  <a:schemeClr val="accent1">
                    <a:lumMod val="50000"/>
                  </a:schemeClr>
                </a:solidFill>
                <a:effectLst/>
                <a:uLnTx/>
                <a:uFillTx/>
                <a:latin typeface="Century Gothic" panose="020F0302020204030204"/>
              </a:rPr>
              <a:t>du Coca-Cola</a:t>
            </a:r>
            <a:r>
              <a:rPr kumimoji="0" lang="en-US" sz="22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a:t>
            </a:r>
            <a:r>
              <a:rPr kumimoji="0" lang="en-US" sz="2200" i="0" u="none" strike="noStrike" kern="1200" cap="none" spc="0" normalizeH="0" baseline="0" noProof="0" dirty="0">
                <a:ln>
                  <a:noFill/>
                </a:ln>
                <a:solidFill>
                  <a:schemeClr val="accent1">
                    <a:lumMod val="50000"/>
                  </a:schemeClr>
                </a:solidFill>
                <a:effectLst/>
                <a:uLnTx/>
                <a:uFillTx/>
                <a:latin typeface="Century Gothic" panose="020F0302020204030204"/>
              </a:rPr>
              <a:t> </a:t>
            </a:r>
            <a:endParaRPr lang="en-GB" sz="2200" b="1" dirty="0">
              <a:solidFill>
                <a:schemeClr val="accent1">
                  <a:lumMod val="50000"/>
                </a:schemeClr>
              </a:solidFill>
            </a:endParaRPr>
          </a:p>
        </p:txBody>
      </p:sp>
      <p:sp>
        <p:nvSpPr>
          <p:cNvPr id="15" name="Speech Bubble: Rectangle with Corners Rounded 14">
            <a:extLst>
              <a:ext uri="{FF2B5EF4-FFF2-40B4-BE49-F238E27FC236}">
                <a16:creationId xmlns:a16="http://schemas.microsoft.com/office/drawing/2014/main" id="{98BE5162-B24A-4525-ACC1-9E83E7982557}"/>
              </a:ext>
            </a:extLst>
          </p:cNvPr>
          <p:cNvSpPr/>
          <p:nvPr/>
        </p:nvSpPr>
        <p:spPr>
          <a:xfrm>
            <a:off x="2802726" y="3201718"/>
            <a:ext cx="4222705" cy="928729"/>
          </a:xfrm>
          <a:prstGeom prst="wedgeRoundRectCallout">
            <a:avLst>
              <a:gd name="adj1" fmla="val -58370"/>
              <a:gd name="adj2" fmla="val -21771"/>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accent1">
                    <a:lumMod val="50000"/>
                  </a:schemeClr>
                </a:solidFill>
              </a:rPr>
              <a:t>2. </a:t>
            </a:r>
            <a:r>
              <a:rPr lang="en-GB" sz="2200" dirty="0">
                <a:solidFill>
                  <a:schemeClr val="accent1">
                    <a:lumMod val="50000"/>
                  </a:schemeClr>
                </a:solidFill>
              </a:rPr>
              <a:t>Bah non,    </a:t>
            </a:r>
            <a:r>
              <a:rPr lang="en-GB" sz="2200" b="1" dirty="0" err="1">
                <a:solidFill>
                  <a:srgbClr val="E65D00"/>
                </a:solidFill>
              </a:rPr>
              <a:t>il</a:t>
            </a:r>
            <a:r>
              <a:rPr lang="en-GB" sz="2200" b="1" dirty="0">
                <a:solidFill>
                  <a:schemeClr val="accent1">
                    <a:lumMod val="50000"/>
                  </a:schemeClr>
                </a:solidFill>
              </a:rPr>
              <a:t> </a:t>
            </a:r>
            <a:r>
              <a:rPr lang="en-GB" sz="2200" dirty="0">
                <a:solidFill>
                  <a:schemeClr val="accent1">
                    <a:lumMod val="50000"/>
                  </a:schemeClr>
                </a:solidFill>
              </a:rPr>
              <a:t>   </a:t>
            </a:r>
            <a:r>
              <a:rPr lang="en-GB" sz="2200" dirty="0" err="1">
                <a:solidFill>
                  <a:schemeClr val="accent1">
                    <a:lumMod val="50000"/>
                  </a:schemeClr>
                </a:solidFill>
              </a:rPr>
              <a:t>boit</a:t>
            </a:r>
            <a:r>
              <a:rPr lang="en-GB" sz="2200" dirty="0">
                <a:solidFill>
                  <a:schemeClr val="accent1">
                    <a:lumMod val="50000"/>
                  </a:schemeClr>
                </a:solidFill>
              </a:rPr>
              <a:t> du </a:t>
            </a:r>
            <a:r>
              <a:rPr lang="en-GB" sz="2200" dirty="0" err="1">
                <a:solidFill>
                  <a:schemeClr val="accent1">
                    <a:lumMod val="50000"/>
                  </a:schemeClr>
                </a:solidFill>
              </a:rPr>
              <a:t>th</a:t>
            </a:r>
            <a:r>
              <a:rPr kumimoji="0" lang="en-US" sz="22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é et   </a:t>
            </a:r>
            <a:r>
              <a:rPr kumimoji="0" lang="en-US" sz="2200" b="0" i="0" u="none" strike="noStrike" kern="1200" cap="none" spc="0" normalizeH="0" baseline="0" noProof="0" dirty="0">
                <a:ln>
                  <a:noFill/>
                </a:ln>
                <a:solidFill>
                  <a:srgbClr val="E65D00"/>
                </a:solidFill>
                <a:effectLst/>
                <a:uLnTx/>
                <a:uFillTx/>
                <a:latin typeface="Century Gothic" panose="020F0302020204030204"/>
                <a:ea typeface="+mn-ea"/>
                <a:cs typeface="+mn-cs"/>
              </a:rPr>
              <a:t> </a:t>
            </a:r>
            <a:r>
              <a:rPr kumimoji="0" lang="en-US" sz="2200" b="1" i="0" u="none" strike="noStrike" kern="1200" cap="none" spc="0" normalizeH="0" baseline="0" noProof="0" dirty="0">
                <a:ln>
                  <a:noFill/>
                </a:ln>
                <a:solidFill>
                  <a:srgbClr val="E65D00"/>
                </a:solidFill>
                <a:effectLst/>
                <a:uLnTx/>
                <a:uFillTx/>
                <a:latin typeface="Century Gothic" panose="020F0302020204030204"/>
                <a:ea typeface="+mn-ea"/>
                <a:cs typeface="+mn-cs"/>
              </a:rPr>
              <a:t>je </a:t>
            </a:r>
            <a:r>
              <a:rPr kumimoji="0" lang="en-US" sz="2200" i="0" u="none" strike="noStrike" kern="1200" cap="none" spc="0" normalizeH="0" baseline="0" noProof="0" dirty="0">
                <a:ln>
                  <a:noFill/>
                </a:ln>
                <a:solidFill>
                  <a:srgbClr val="E65D00"/>
                </a:solidFill>
                <a:effectLst/>
                <a:uLnTx/>
                <a:uFillTx/>
                <a:latin typeface="Century Gothic" panose="020F0302020204030204"/>
                <a:ea typeface="+mn-ea"/>
                <a:cs typeface="+mn-cs"/>
              </a:rPr>
              <a:t>   </a:t>
            </a:r>
            <a:r>
              <a:rPr kumimoji="0" lang="en-US" sz="220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bois</a:t>
            </a:r>
            <a:r>
              <a:rPr kumimoji="0" lang="en-US" sz="220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de </a:t>
            </a:r>
            <a:r>
              <a:rPr kumimoji="0" lang="en-US" sz="220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l’eau</a:t>
            </a:r>
            <a:r>
              <a:rPr kumimoji="0" lang="en-US" sz="22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a:t>
            </a:r>
            <a:r>
              <a:rPr kumimoji="0" lang="en-US" sz="2200" i="0" u="none" strike="noStrike" kern="1200" cap="none" spc="0" normalizeH="0" baseline="0" noProof="0" dirty="0">
                <a:ln>
                  <a:noFill/>
                </a:ln>
                <a:solidFill>
                  <a:schemeClr val="accent1">
                    <a:lumMod val="50000"/>
                  </a:schemeClr>
                </a:solidFill>
                <a:effectLst/>
                <a:uLnTx/>
                <a:uFillTx/>
                <a:latin typeface="Century Gothic" panose="020F0302020204030204"/>
              </a:rPr>
              <a:t> </a:t>
            </a:r>
            <a:endParaRPr lang="en-GB" sz="2200" b="1" dirty="0">
              <a:solidFill>
                <a:schemeClr val="accent1">
                  <a:lumMod val="50000"/>
                </a:schemeClr>
              </a:solidFill>
            </a:endParaRPr>
          </a:p>
        </p:txBody>
      </p:sp>
      <p:sp>
        <p:nvSpPr>
          <p:cNvPr id="17" name="Speech Bubble: Rectangle with Corners Rounded 16">
            <a:extLst>
              <a:ext uri="{FF2B5EF4-FFF2-40B4-BE49-F238E27FC236}">
                <a16:creationId xmlns:a16="http://schemas.microsoft.com/office/drawing/2014/main" id="{4725B768-291D-4F76-9DA3-100B4483C51F}"/>
              </a:ext>
            </a:extLst>
          </p:cNvPr>
          <p:cNvSpPr/>
          <p:nvPr/>
        </p:nvSpPr>
        <p:spPr>
          <a:xfrm>
            <a:off x="2046700" y="4205985"/>
            <a:ext cx="4222705" cy="928729"/>
          </a:xfrm>
          <a:prstGeom prst="wedgeRoundRectCallout">
            <a:avLst>
              <a:gd name="adj1" fmla="val 57316"/>
              <a:gd name="adj2" fmla="val 1930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accent1">
                    <a:lumMod val="50000"/>
                  </a:schemeClr>
                </a:solidFill>
              </a:rPr>
              <a:t>3. </a:t>
            </a:r>
            <a:r>
              <a:rPr lang="en-GB" sz="2200" dirty="0" err="1">
                <a:solidFill>
                  <a:schemeClr val="accent1">
                    <a:lumMod val="50000"/>
                  </a:schemeClr>
                </a:solidFill>
              </a:rPr>
              <a:t>D’accord</a:t>
            </a:r>
            <a:r>
              <a:rPr lang="en-GB" sz="2200" dirty="0">
                <a:solidFill>
                  <a:schemeClr val="accent1">
                    <a:lumMod val="50000"/>
                  </a:schemeClr>
                </a:solidFill>
              </a:rPr>
              <a:t>,    </a:t>
            </a:r>
            <a:r>
              <a:rPr lang="en-GB" sz="2200" b="1" dirty="0" err="1">
                <a:solidFill>
                  <a:srgbClr val="E65D00"/>
                </a:solidFill>
              </a:rPr>
              <a:t>il</a:t>
            </a:r>
            <a:r>
              <a:rPr lang="en-GB" sz="2200" b="1" dirty="0">
                <a:solidFill>
                  <a:srgbClr val="E65D00"/>
                </a:solidFill>
              </a:rPr>
              <a:t>   </a:t>
            </a:r>
            <a:r>
              <a:rPr lang="en-GB" sz="2200" b="1" dirty="0">
                <a:solidFill>
                  <a:schemeClr val="accent1">
                    <a:lumMod val="50000"/>
                  </a:schemeClr>
                </a:solidFill>
              </a:rPr>
              <a:t> </a:t>
            </a:r>
            <a:r>
              <a:rPr lang="en-GB" sz="2200" dirty="0" err="1">
                <a:solidFill>
                  <a:schemeClr val="accent1">
                    <a:lumMod val="50000"/>
                  </a:schemeClr>
                </a:solidFill>
              </a:rPr>
              <a:t>boit</a:t>
            </a:r>
            <a:r>
              <a:rPr lang="en-GB" sz="2200" b="1" dirty="0">
                <a:solidFill>
                  <a:schemeClr val="accent1">
                    <a:lumMod val="50000"/>
                  </a:schemeClr>
                </a:solidFill>
              </a:rPr>
              <a:t> </a:t>
            </a:r>
            <a:r>
              <a:rPr lang="en-GB" sz="2200" dirty="0">
                <a:solidFill>
                  <a:schemeClr val="accent1">
                    <a:lumMod val="50000"/>
                  </a:schemeClr>
                </a:solidFill>
              </a:rPr>
              <a:t>du </a:t>
            </a:r>
            <a:r>
              <a:rPr lang="en-GB" sz="2200" dirty="0" err="1">
                <a:solidFill>
                  <a:schemeClr val="accent1">
                    <a:lumMod val="50000"/>
                  </a:schemeClr>
                </a:solidFill>
              </a:rPr>
              <a:t>th</a:t>
            </a:r>
            <a:r>
              <a:rPr kumimoji="0" lang="en-US" sz="22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é et    </a:t>
            </a:r>
            <a:r>
              <a:rPr kumimoji="0" lang="en-US" sz="2200" b="1" i="0" u="none" strike="noStrike" kern="1200" cap="none" spc="0" normalizeH="0" baseline="0" noProof="0" dirty="0" err="1">
                <a:ln>
                  <a:noFill/>
                </a:ln>
                <a:solidFill>
                  <a:srgbClr val="E65D00"/>
                </a:solidFill>
                <a:effectLst/>
                <a:uLnTx/>
                <a:uFillTx/>
                <a:latin typeface="Century Gothic" panose="020F0302020204030204"/>
                <a:ea typeface="+mn-ea"/>
                <a:cs typeface="+mn-cs"/>
              </a:rPr>
              <a:t>tu</a:t>
            </a:r>
            <a:r>
              <a:rPr kumimoji="0" lang="en-US" sz="22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en-US" sz="220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bois</a:t>
            </a:r>
            <a:r>
              <a:rPr kumimoji="0" lang="en-US" sz="22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en-US" sz="2200" i="0" u="none" strike="noStrike" kern="1200" cap="none" spc="0" normalizeH="0" baseline="0" noProof="0" dirty="0">
                <a:ln>
                  <a:noFill/>
                </a:ln>
                <a:solidFill>
                  <a:schemeClr val="accent1">
                    <a:lumMod val="50000"/>
                  </a:schemeClr>
                </a:solidFill>
                <a:effectLst/>
                <a:uLnTx/>
                <a:uFillTx/>
                <a:latin typeface="Century Gothic" panose="020F0302020204030204"/>
              </a:rPr>
              <a:t>du lait</a:t>
            </a:r>
            <a:r>
              <a:rPr kumimoji="0" lang="en-US" sz="22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a:t>
            </a:r>
            <a:r>
              <a:rPr kumimoji="0" lang="en-US" sz="2200" i="0" u="none" strike="noStrike" kern="1200" cap="none" spc="0" normalizeH="0" baseline="0" noProof="0" dirty="0">
                <a:ln>
                  <a:noFill/>
                </a:ln>
                <a:solidFill>
                  <a:schemeClr val="accent1">
                    <a:lumMod val="50000"/>
                  </a:schemeClr>
                </a:solidFill>
                <a:effectLst/>
                <a:uLnTx/>
                <a:uFillTx/>
                <a:latin typeface="Century Gothic" panose="020F0302020204030204"/>
              </a:rPr>
              <a:t> </a:t>
            </a:r>
            <a:endParaRPr lang="en-GB" sz="2200" b="1" dirty="0">
              <a:solidFill>
                <a:schemeClr val="accent1">
                  <a:lumMod val="50000"/>
                </a:schemeClr>
              </a:solidFill>
            </a:endParaRPr>
          </a:p>
        </p:txBody>
      </p:sp>
      <p:sp>
        <p:nvSpPr>
          <p:cNvPr id="19" name="Speech Bubble: Rectangle with Corners Rounded 18">
            <a:extLst>
              <a:ext uri="{FF2B5EF4-FFF2-40B4-BE49-F238E27FC236}">
                <a16:creationId xmlns:a16="http://schemas.microsoft.com/office/drawing/2014/main" id="{48ECDE9B-B493-43C5-9CD7-4F20AC24252A}"/>
              </a:ext>
            </a:extLst>
          </p:cNvPr>
          <p:cNvSpPr/>
          <p:nvPr/>
        </p:nvSpPr>
        <p:spPr>
          <a:xfrm>
            <a:off x="2802725" y="5210253"/>
            <a:ext cx="4222706" cy="928729"/>
          </a:xfrm>
          <a:prstGeom prst="wedgeRoundRectCallout">
            <a:avLst>
              <a:gd name="adj1" fmla="val -56475"/>
              <a:gd name="adj2" fmla="val 17154"/>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accent1">
                    <a:lumMod val="50000"/>
                  </a:schemeClr>
                </a:solidFill>
              </a:rPr>
              <a:t>4.</a:t>
            </a:r>
            <a:r>
              <a:rPr lang="en-GB" sz="2200" dirty="0">
                <a:solidFill>
                  <a:schemeClr val="accent1">
                    <a:lumMod val="50000"/>
                  </a:schemeClr>
                </a:solidFill>
              </a:rPr>
              <a:t>    </a:t>
            </a:r>
            <a:r>
              <a:rPr lang="en-GB" sz="2200" b="1" dirty="0">
                <a:solidFill>
                  <a:srgbClr val="E65D00"/>
                </a:solidFill>
              </a:rPr>
              <a:t>Je   </a:t>
            </a:r>
            <a:r>
              <a:rPr lang="en-GB" sz="2200" b="1" dirty="0">
                <a:solidFill>
                  <a:schemeClr val="accent1">
                    <a:lumMod val="50000"/>
                  </a:schemeClr>
                </a:solidFill>
              </a:rPr>
              <a:t> </a:t>
            </a:r>
            <a:r>
              <a:rPr lang="fr-FR" sz="2200" dirty="0">
                <a:solidFill>
                  <a:schemeClr val="accent1">
                    <a:lumMod val="50000"/>
                  </a:schemeClr>
                </a:solidFill>
              </a:rPr>
              <a:t>bois un verre de vin*</a:t>
            </a:r>
            <a:r>
              <a:rPr lang="en-GB" sz="2200" b="1" dirty="0">
                <a:solidFill>
                  <a:schemeClr val="accent1">
                    <a:lumMod val="50000"/>
                  </a:schemeClr>
                </a:solidFill>
              </a:rPr>
              <a:t> </a:t>
            </a:r>
            <a:r>
              <a:rPr kumimoji="0" lang="en-US" sz="22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et    </a:t>
            </a:r>
            <a:r>
              <a:rPr kumimoji="0" lang="en-US" sz="2200" b="1" i="0" u="none" strike="noStrike" kern="1200" cap="none" spc="0" normalizeH="0" baseline="0" noProof="0" dirty="0" err="1">
                <a:ln>
                  <a:noFill/>
                </a:ln>
                <a:solidFill>
                  <a:srgbClr val="E65D00"/>
                </a:solidFill>
                <a:effectLst/>
                <a:uLnTx/>
                <a:uFillTx/>
                <a:latin typeface="Century Gothic" panose="020F0302020204030204"/>
                <a:ea typeface="+mn-ea"/>
                <a:cs typeface="+mn-cs"/>
              </a:rPr>
              <a:t>tu</a:t>
            </a:r>
            <a:r>
              <a:rPr kumimoji="0" lang="en-US" sz="22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en-US" sz="220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bois</a:t>
            </a:r>
            <a:r>
              <a:rPr kumimoji="0" lang="en-US" sz="22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en-US" sz="220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un grand</a:t>
            </a:r>
            <a:r>
              <a:rPr kumimoji="0" lang="en-US" sz="22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en-US" sz="2200" i="0" u="none" strike="noStrike" kern="1200" cap="none" spc="0" normalizeH="0" baseline="0" noProof="0" dirty="0">
                <a:ln>
                  <a:noFill/>
                </a:ln>
                <a:solidFill>
                  <a:schemeClr val="accent1">
                    <a:lumMod val="50000"/>
                  </a:schemeClr>
                </a:solidFill>
                <a:effectLst/>
                <a:uLnTx/>
                <a:uFillTx/>
                <a:latin typeface="Century Gothic" panose="020F0302020204030204"/>
              </a:rPr>
              <a:t>caf</a:t>
            </a:r>
            <a:r>
              <a:rPr kumimoji="0" lang="en-US" sz="22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é !</a:t>
            </a:r>
            <a:endParaRPr lang="en-GB" sz="2200" b="1" dirty="0">
              <a:solidFill>
                <a:schemeClr val="accent1">
                  <a:lumMod val="50000"/>
                </a:schemeClr>
              </a:solidFill>
            </a:endParaRPr>
          </a:p>
        </p:txBody>
      </p:sp>
      <p:sp>
        <p:nvSpPr>
          <p:cNvPr id="20" name="TextBox 19">
            <a:extLst>
              <a:ext uri="{FF2B5EF4-FFF2-40B4-BE49-F238E27FC236}">
                <a16:creationId xmlns:a16="http://schemas.microsoft.com/office/drawing/2014/main" id="{19E1C457-9321-454F-9B3E-C68B2C365BC5}"/>
              </a:ext>
            </a:extLst>
          </p:cNvPr>
          <p:cNvSpPr txBox="1"/>
          <p:nvPr/>
        </p:nvSpPr>
        <p:spPr>
          <a:xfrm>
            <a:off x="3724436" y="2323261"/>
            <a:ext cx="754911" cy="338554"/>
          </a:xfrm>
          <a:prstGeom prst="rect">
            <a:avLst/>
          </a:prstGeom>
          <a:solidFill>
            <a:schemeClr val="bg1"/>
          </a:solidFill>
        </p:spPr>
        <p:txBody>
          <a:bodyPr wrap="square" lIns="0" tIns="0" rIns="0" bIns="0" rtlCol="0">
            <a:spAutoFit/>
          </a:bodyPr>
          <a:lstStyle/>
          <a:p>
            <a:pPr algn="l"/>
            <a:r>
              <a:rPr lang="en-GB" sz="2200" b="1" dirty="0">
                <a:solidFill>
                  <a:srgbClr val="E65D00"/>
                </a:solidFill>
              </a:rPr>
              <a:t>[</a:t>
            </a:r>
            <a:r>
              <a:rPr lang="en-GB" sz="2200" b="1" dirty="0" err="1">
                <a:solidFill>
                  <a:srgbClr val="E65D00"/>
                </a:solidFill>
              </a:rPr>
              <a:t>tu</a:t>
            </a:r>
            <a:r>
              <a:rPr lang="en-GB" sz="2200" b="1" dirty="0">
                <a:solidFill>
                  <a:srgbClr val="E65D00"/>
                </a:solidFill>
              </a:rPr>
              <a:t>/</a:t>
            </a:r>
            <a:r>
              <a:rPr lang="en-GB" sz="2200" b="1" dirty="0" err="1">
                <a:solidFill>
                  <a:srgbClr val="E65D00"/>
                </a:solidFill>
              </a:rPr>
              <a:t>il</a:t>
            </a:r>
            <a:r>
              <a:rPr lang="en-GB" sz="2200" b="1" dirty="0">
                <a:solidFill>
                  <a:srgbClr val="E65D00"/>
                </a:solidFill>
              </a:rPr>
              <a:t>]</a:t>
            </a:r>
          </a:p>
        </p:txBody>
      </p:sp>
      <p:sp>
        <p:nvSpPr>
          <p:cNvPr id="24" name="TextBox 23">
            <a:extLst>
              <a:ext uri="{FF2B5EF4-FFF2-40B4-BE49-F238E27FC236}">
                <a16:creationId xmlns:a16="http://schemas.microsoft.com/office/drawing/2014/main" id="{F7A90DA5-66B8-4416-98E7-0A3295807178}"/>
              </a:ext>
            </a:extLst>
          </p:cNvPr>
          <p:cNvSpPr txBox="1"/>
          <p:nvPr/>
        </p:nvSpPr>
        <p:spPr>
          <a:xfrm>
            <a:off x="2607685" y="2656118"/>
            <a:ext cx="754911" cy="338554"/>
          </a:xfrm>
          <a:prstGeom prst="rect">
            <a:avLst/>
          </a:prstGeom>
          <a:solidFill>
            <a:schemeClr val="bg1"/>
          </a:solidFill>
        </p:spPr>
        <p:txBody>
          <a:bodyPr wrap="square" lIns="0" tIns="0" rIns="0" bIns="0" rtlCol="0">
            <a:spAutoFit/>
          </a:bodyPr>
          <a:lstStyle/>
          <a:p>
            <a:pPr algn="l"/>
            <a:r>
              <a:rPr lang="en-GB" sz="2200" b="1" dirty="0">
                <a:solidFill>
                  <a:srgbClr val="E65D00"/>
                </a:solidFill>
              </a:rPr>
              <a:t>[</a:t>
            </a:r>
            <a:r>
              <a:rPr lang="en-GB" sz="2200" b="1" dirty="0" err="1">
                <a:solidFill>
                  <a:srgbClr val="E65D00"/>
                </a:solidFill>
              </a:rPr>
              <a:t>tu</a:t>
            </a:r>
            <a:r>
              <a:rPr lang="en-GB" sz="2200" b="1" dirty="0">
                <a:solidFill>
                  <a:srgbClr val="E65D00"/>
                </a:solidFill>
              </a:rPr>
              <a:t>/</a:t>
            </a:r>
            <a:r>
              <a:rPr lang="en-GB" sz="2200" b="1" dirty="0" err="1">
                <a:solidFill>
                  <a:srgbClr val="E65D00"/>
                </a:solidFill>
              </a:rPr>
              <a:t>il</a:t>
            </a:r>
            <a:r>
              <a:rPr lang="en-GB" sz="2200" b="1" dirty="0">
                <a:solidFill>
                  <a:srgbClr val="E65D00"/>
                </a:solidFill>
              </a:rPr>
              <a:t>]</a:t>
            </a:r>
          </a:p>
        </p:txBody>
      </p:sp>
      <p:sp>
        <p:nvSpPr>
          <p:cNvPr id="25" name="TextBox 24">
            <a:extLst>
              <a:ext uri="{FF2B5EF4-FFF2-40B4-BE49-F238E27FC236}">
                <a16:creationId xmlns:a16="http://schemas.microsoft.com/office/drawing/2014/main" id="{B021EBEE-4493-42BF-8B82-B4511D7CC823}"/>
              </a:ext>
            </a:extLst>
          </p:cNvPr>
          <p:cNvSpPr txBox="1"/>
          <p:nvPr/>
        </p:nvSpPr>
        <p:spPr>
          <a:xfrm>
            <a:off x="4571547" y="3327528"/>
            <a:ext cx="754911" cy="338554"/>
          </a:xfrm>
          <a:prstGeom prst="rect">
            <a:avLst/>
          </a:prstGeom>
          <a:solidFill>
            <a:schemeClr val="bg1"/>
          </a:solidFill>
        </p:spPr>
        <p:txBody>
          <a:bodyPr wrap="square" lIns="0" tIns="0" rIns="0" bIns="0" rtlCol="0">
            <a:spAutoFit/>
          </a:bodyPr>
          <a:lstStyle/>
          <a:p>
            <a:pPr algn="l"/>
            <a:r>
              <a:rPr lang="en-GB" sz="2200" b="1" dirty="0">
                <a:solidFill>
                  <a:srgbClr val="E65D00"/>
                </a:solidFill>
              </a:rPr>
              <a:t>[je/</a:t>
            </a:r>
            <a:r>
              <a:rPr lang="en-GB" sz="2200" b="1" dirty="0" err="1">
                <a:solidFill>
                  <a:srgbClr val="E65D00"/>
                </a:solidFill>
              </a:rPr>
              <a:t>il</a:t>
            </a:r>
            <a:r>
              <a:rPr lang="en-GB" sz="2200" b="1" dirty="0">
                <a:solidFill>
                  <a:srgbClr val="E65D00"/>
                </a:solidFill>
              </a:rPr>
              <a:t>]</a:t>
            </a:r>
          </a:p>
        </p:txBody>
      </p:sp>
      <p:sp>
        <p:nvSpPr>
          <p:cNvPr id="26" name="TextBox 25">
            <a:extLst>
              <a:ext uri="{FF2B5EF4-FFF2-40B4-BE49-F238E27FC236}">
                <a16:creationId xmlns:a16="http://schemas.microsoft.com/office/drawing/2014/main" id="{3091D3BA-AC99-4844-92E0-B62943C0501E}"/>
              </a:ext>
            </a:extLst>
          </p:cNvPr>
          <p:cNvSpPr txBox="1"/>
          <p:nvPr/>
        </p:nvSpPr>
        <p:spPr>
          <a:xfrm>
            <a:off x="3796881" y="3666082"/>
            <a:ext cx="754911" cy="338554"/>
          </a:xfrm>
          <a:prstGeom prst="rect">
            <a:avLst/>
          </a:prstGeom>
          <a:solidFill>
            <a:schemeClr val="bg1"/>
          </a:solidFill>
        </p:spPr>
        <p:txBody>
          <a:bodyPr wrap="square" lIns="0" tIns="0" rIns="0" bIns="0" rtlCol="0">
            <a:spAutoFit/>
          </a:bodyPr>
          <a:lstStyle/>
          <a:p>
            <a:pPr algn="l"/>
            <a:r>
              <a:rPr lang="en-GB" sz="2200" b="1" dirty="0">
                <a:solidFill>
                  <a:srgbClr val="E65D00"/>
                </a:solidFill>
              </a:rPr>
              <a:t>[je/</a:t>
            </a:r>
            <a:r>
              <a:rPr lang="en-GB" sz="2200" b="1" dirty="0" err="1">
                <a:solidFill>
                  <a:srgbClr val="E65D00"/>
                </a:solidFill>
              </a:rPr>
              <a:t>il</a:t>
            </a:r>
            <a:r>
              <a:rPr lang="en-GB" sz="2200" b="1" dirty="0">
                <a:solidFill>
                  <a:srgbClr val="E65D00"/>
                </a:solidFill>
              </a:rPr>
              <a:t>]</a:t>
            </a:r>
          </a:p>
        </p:txBody>
      </p:sp>
      <p:sp>
        <p:nvSpPr>
          <p:cNvPr id="28" name="TextBox 27">
            <a:extLst>
              <a:ext uri="{FF2B5EF4-FFF2-40B4-BE49-F238E27FC236}">
                <a16:creationId xmlns:a16="http://schemas.microsoft.com/office/drawing/2014/main" id="{76118EFA-B35D-46E5-92CB-035531738B91}"/>
              </a:ext>
            </a:extLst>
          </p:cNvPr>
          <p:cNvSpPr txBox="1"/>
          <p:nvPr/>
        </p:nvSpPr>
        <p:spPr>
          <a:xfrm>
            <a:off x="4158052" y="4328303"/>
            <a:ext cx="754911" cy="338554"/>
          </a:xfrm>
          <a:prstGeom prst="rect">
            <a:avLst/>
          </a:prstGeom>
          <a:solidFill>
            <a:schemeClr val="bg1"/>
          </a:solidFill>
        </p:spPr>
        <p:txBody>
          <a:bodyPr wrap="square" lIns="0" tIns="0" rIns="0" bIns="0" rtlCol="0">
            <a:spAutoFit/>
          </a:bodyPr>
          <a:lstStyle/>
          <a:p>
            <a:pPr algn="l"/>
            <a:r>
              <a:rPr lang="en-GB" sz="2200" b="1" dirty="0">
                <a:solidFill>
                  <a:srgbClr val="E65D00"/>
                </a:solidFill>
              </a:rPr>
              <a:t>[</a:t>
            </a:r>
            <a:r>
              <a:rPr lang="en-GB" sz="2200" b="1" dirty="0" err="1">
                <a:solidFill>
                  <a:srgbClr val="E65D00"/>
                </a:solidFill>
              </a:rPr>
              <a:t>tu</a:t>
            </a:r>
            <a:r>
              <a:rPr lang="en-GB" sz="2200" b="1" dirty="0">
                <a:solidFill>
                  <a:srgbClr val="E65D00"/>
                </a:solidFill>
              </a:rPr>
              <a:t>/</a:t>
            </a:r>
            <a:r>
              <a:rPr lang="en-GB" sz="2200" b="1" dirty="0" err="1">
                <a:solidFill>
                  <a:srgbClr val="E65D00"/>
                </a:solidFill>
              </a:rPr>
              <a:t>il</a:t>
            </a:r>
            <a:r>
              <a:rPr lang="en-GB" sz="2200" b="1" dirty="0">
                <a:solidFill>
                  <a:srgbClr val="E65D00"/>
                </a:solidFill>
              </a:rPr>
              <a:t>]</a:t>
            </a:r>
          </a:p>
        </p:txBody>
      </p:sp>
      <p:sp>
        <p:nvSpPr>
          <p:cNvPr id="29" name="TextBox 28">
            <a:extLst>
              <a:ext uri="{FF2B5EF4-FFF2-40B4-BE49-F238E27FC236}">
                <a16:creationId xmlns:a16="http://schemas.microsoft.com/office/drawing/2014/main" id="{EF379E40-54C9-42BF-9E4A-217DD17DBA47}"/>
              </a:ext>
            </a:extLst>
          </p:cNvPr>
          <p:cNvSpPr txBox="1"/>
          <p:nvPr/>
        </p:nvSpPr>
        <p:spPr>
          <a:xfrm>
            <a:off x="3452905" y="4666857"/>
            <a:ext cx="754911" cy="338554"/>
          </a:xfrm>
          <a:prstGeom prst="rect">
            <a:avLst/>
          </a:prstGeom>
          <a:solidFill>
            <a:schemeClr val="bg1"/>
          </a:solidFill>
        </p:spPr>
        <p:txBody>
          <a:bodyPr wrap="square" lIns="0" tIns="0" rIns="0" bIns="0" rtlCol="0">
            <a:spAutoFit/>
          </a:bodyPr>
          <a:lstStyle/>
          <a:p>
            <a:pPr algn="l"/>
            <a:r>
              <a:rPr lang="en-GB" sz="2200" b="1" dirty="0">
                <a:solidFill>
                  <a:srgbClr val="E65D00"/>
                </a:solidFill>
              </a:rPr>
              <a:t>[</a:t>
            </a:r>
            <a:r>
              <a:rPr lang="en-GB" sz="2200" b="1" dirty="0" err="1">
                <a:solidFill>
                  <a:srgbClr val="E65D00"/>
                </a:solidFill>
              </a:rPr>
              <a:t>tu</a:t>
            </a:r>
            <a:r>
              <a:rPr lang="en-GB" sz="2200" b="1" dirty="0">
                <a:solidFill>
                  <a:srgbClr val="E65D00"/>
                </a:solidFill>
              </a:rPr>
              <a:t>/</a:t>
            </a:r>
            <a:r>
              <a:rPr lang="en-GB" sz="2200" b="1" dirty="0" err="1">
                <a:solidFill>
                  <a:srgbClr val="E65D00"/>
                </a:solidFill>
              </a:rPr>
              <a:t>il</a:t>
            </a:r>
            <a:r>
              <a:rPr lang="en-GB" sz="2200" b="1" dirty="0">
                <a:solidFill>
                  <a:srgbClr val="E65D00"/>
                </a:solidFill>
              </a:rPr>
              <a:t>]</a:t>
            </a:r>
          </a:p>
        </p:txBody>
      </p:sp>
      <p:sp>
        <p:nvSpPr>
          <p:cNvPr id="30" name="TextBox 29">
            <a:extLst>
              <a:ext uri="{FF2B5EF4-FFF2-40B4-BE49-F238E27FC236}">
                <a16:creationId xmlns:a16="http://schemas.microsoft.com/office/drawing/2014/main" id="{88863E9A-778A-41FE-B429-6E5CAF8915C5}"/>
              </a:ext>
            </a:extLst>
          </p:cNvPr>
          <p:cNvSpPr txBox="1"/>
          <p:nvPr/>
        </p:nvSpPr>
        <p:spPr>
          <a:xfrm>
            <a:off x="3331486" y="5332343"/>
            <a:ext cx="754911" cy="338554"/>
          </a:xfrm>
          <a:prstGeom prst="rect">
            <a:avLst/>
          </a:prstGeom>
          <a:solidFill>
            <a:schemeClr val="bg1"/>
          </a:solidFill>
        </p:spPr>
        <p:txBody>
          <a:bodyPr wrap="square" lIns="0" tIns="0" rIns="0" bIns="0" rtlCol="0">
            <a:spAutoFit/>
          </a:bodyPr>
          <a:lstStyle/>
          <a:p>
            <a:pPr algn="l"/>
            <a:r>
              <a:rPr lang="en-GB" sz="2200" b="1" dirty="0">
                <a:solidFill>
                  <a:srgbClr val="E65D00"/>
                </a:solidFill>
              </a:rPr>
              <a:t>[je/</a:t>
            </a:r>
            <a:r>
              <a:rPr lang="en-GB" sz="2200" b="1" dirty="0" err="1">
                <a:solidFill>
                  <a:srgbClr val="E65D00"/>
                </a:solidFill>
              </a:rPr>
              <a:t>il</a:t>
            </a:r>
            <a:r>
              <a:rPr lang="en-GB" sz="2200" b="1" dirty="0">
                <a:solidFill>
                  <a:srgbClr val="E65D00"/>
                </a:solidFill>
              </a:rPr>
              <a:t>]</a:t>
            </a:r>
          </a:p>
        </p:txBody>
      </p:sp>
      <p:sp>
        <p:nvSpPr>
          <p:cNvPr id="31" name="TextBox 30">
            <a:extLst>
              <a:ext uri="{FF2B5EF4-FFF2-40B4-BE49-F238E27FC236}">
                <a16:creationId xmlns:a16="http://schemas.microsoft.com/office/drawing/2014/main" id="{FA989381-8CDB-40C6-991E-E1A0C0493DC1}"/>
              </a:ext>
            </a:extLst>
          </p:cNvPr>
          <p:cNvSpPr txBox="1"/>
          <p:nvPr/>
        </p:nvSpPr>
        <p:spPr>
          <a:xfrm>
            <a:off x="3323803" y="5674617"/>
            <a:ext cx="754911" cy="338554"/>
          </a:xfrm>
          <a:prstGeom prst="rect">
            <a:avLst/>
          </a:prstGeom>
          <a:solidFill>
            <a:schemeClr val="bg1"/>
          </a:solidFill>
        </p:spPr>
        <p:txBody>
          <a:bodyPr wrap="square" lIns="0" tIns="0" rIns="0" bIns="0" rtlCol="0">
            <a:spAutoFit/>
          </a:bodyPr>
          <a:lstStyle/>
          <a:p>
            <a:pPr algn="l"/>
            <a:r>
              <a:rPr lang="en-GB" sz="2200" b="1" dirty="0">
                <a:solidFill>
                  <a:srgbClr val="E65D00"/>
                </a:solidFill>
              </a:rPr>
              <a:t>[</a:t>
            </a:r>
            <a:r>
              <a:rPr lang="en-GB" sz="2200" b="1" dirty="0" err="1">
                <a:solidFill>
                  <a:srgbClr val="E65D00"/>
                </a:solidFill>
              </a:rPr>
              <a:t>tu</a:t>
            </a:r>
            <a:r>
              <a:rPr lang="en-GB" sz="2200" b="1" dirty="0">
                <a:solidFill>
                  <a:srgbClr val="E65D00"/>
                </a:solidFill>
              </a:rPr>
              <a:t>/</a:t>
            </a:r>
            <a:r>
              <a:rPr lang="en-GB" sz="2200" b="1" dirty="0" err="1">
                <a:solidFill>
                  <a:srgbClr val="E65D00"/>
                </a:solidFill>
              </a:rPr>
              <a:t>il</a:t>
            </a:r>
            <a:r>
              <a:rPr lang="en-GB" sz="2200" b="1" dirty="0">
                <a:solidFill>
                  <a:srgbClr val="E65D00"/>
                </a:solidFill>
              </a:rPr>
              <a:t>]</a:t>
            </a:r>
          </a:p>
        </p:txBody>
      </p:sp>
      <p:pic>
        <p:nvPicPr>
          <p:cNvPr id="1030" name="Picture 6" descr="Sad Faced Clip Art">
            <a:extLst>
              <a:ext uri="{FF2B5EF4-FFF2-40B4-BE49-F238E27FC236}">
                <a16:creationId xmlns:a16="http://schemas.microsoft.com/office/drawing/2014/main" id="{EA88BF9C-9EA6-4F68-BF12-C5D4B61345F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0633" y="5151535"/>
            <a:ext cx="1203792" cy="103872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descr="A close up of a building&#10;&#10;Description automatically generated">
            <a:extLst>
              <a:ext uri="{FF2B5EF4-FFF2-40B4-BE49-F238E27FC236}">
                <a16:creationId xmlns:a16="http://schemas.microsoft.com/office/drawing/2014/main" id="{177C570A-FFD9-43F2-899A-5594524948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36061" y="2065442"/>
            <a:ext cx="3093614" cy="4124817"/>
          </a:xfrm>
          <a:prstGeom prst="rect">
            <a:avLst/>
          </a:prstGeom>
        </p:spPr>
      </p:pic>
      <p:pic>
        <p:nvPicPr>
          <p:cNvPr id="3" name="Picture 2" descr="A picture containing food, clock, light&#10;&#10;Description automatically generated">
            <a:extLst>
              <a:ext uri="{FF2B5EF4-FFF2-40B4-BE49-F238E27FC236}">
                <a16:creationId xmlns:a16="http://schemas.microsoft.com/office/drawing/2014/main" id="{E191BF58-AD0B-48EE-82AE-EFD570B7270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24410" y="1749746"/>
            <a:ext cx="1445459" cy="1445459"/>
          </a:xfrm>
          <a:prstGeom prst="rect">
            <a:avLst/>
          </a:prstGeom>
        </p:spPr>
      </p:pic>
      <p:pic>
        <p:nvPicPr>
          <p:cNvPr id="36" name="Picture 35" descr="A close up of a logo&#10;&#10;Description automatically generated">
            <a:extLst>
              <a:ext uri="{FF2B5EF4-FFF2-40B4-BE49-F238E27FC236}">
                <a16:creationId xmlns:a16="http://schemas.microsoft.com/office/drawing/2014/main" id="{5196DE7F-CE97-4A92-9700-3271F11D081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26809" y="-51346"/>
            <a:ext cx="1056059" cy="1056059"/>
          </a:xfrm>
          <a:prstGeom prst="rect">
            <a:avLst/>
          </a:prstGeom>
        </p:spPr>
      </p:pic>
      <p:sp>
        <p:nvSpPr>
          <p:cNvPr id="38" name="Speech Bubble: Rectangle with Corners Rounded 37">
            <a:extLst>
              <a:ext uri="{FF2B5EF4-FFF2-40B4-BE49-F238E27FC236}">
                <a16:creationId xmlns:a16="http://schemas.microsoft.com/office/drawing/2014/main" id="{25B2F577-02F2-4502-B834-2606B6940304}"/>
              </a:ext>
            </a:extLst>
          </p:cNvPr>
          <p:cNvSpPr/>
          <p:nvPr/>
        </p:nvSpPr>
        <p:spPr>
          <a:xfrm>
            <a:off x="6585918" y="196458"/>
            <a:ext cx="2674398" cy="707849"/>
          </a:xfrm>
          <a:prstGeom prst="wedgeRoundRectCallout">
            <a:avLst>
              <a:gd name="adj1" fmla="val 55586"/>
              <a:gd name="adj2" fmla="val -18396"/>
              <a:gd name="adj3" fmla="val 16667"/>
            </a:avLst>
          </a:prstGeom>
          <a:solidFill>
            <a:schemeClr val="accent1">
              <a:lumMod val="50000"/>
            </a:schemeClr>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 </a:t>
            </a:r>
            <a:r>
              <a:rPr lang="en-GB" b="1" dirty="0" err="1"/>
              <a:t>alors</a:t>
            </a:r>
            <a:r>
              <a:rPr lang="en-GB" b="1" dirty="0"/>
              <a:t> </a:t>
            </a:r>
            <a:r>
              <a:rPr lang="en-GB" dirty="0"/>
              <a:t>= right, so</a:t>
            </a:r>
          </a:p>
          <a:p>
            <a:pPr algn="ctr"/>
            <a:r>
              <a:rPr lang="en-GB" b="1" dirty="0"/>
              <a:t>* le vin </a:t>
            </a:r>
            <a:r>
              <a:rPr lang="en-GB" dirty="0"/>
              <a:t>= wine</a:t>
            </a:r>
          </a:p>
        </p:txBody>
      </p:sp>
    </p:spTree>
    <p:extLst>
      <p:ext uri="{BB962C8B-B14F-4D97-AF65-F5344CB8AC3E}">
        <p14:creationId xmlns:p14="http://schemas.microsoft.com/office/powerpoint/2010/main" val="2810097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4" grpId="0" animBg="1"/>
      <p:bldP spid="25" grpId="0" animBg="1"/>
      <p:bldP spid="26" grpId="0" animBg="1"/>
      <p:bldP spid="28" grpId="0" animBg="1"/>
      <p:bldP spid="29" grpId="0" animBg="1"/>
      <p:bldP spid="30" grpId="0" animBg="1"/>
      <p:bldP spid="31"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4F55C5B-6E69-D74E-9BE5-8088EB3228DB}"/>
              </a:ext>
            </a:extLst>
          </p:cNvPr>
          <p:cNvSpPr txBox="1"/>
          <p:nvPr/>
        </p:nvSpPr>
        <p:spPr>
          <a:xfrm>
            <a:off x="156675" y="1327765"/>
            <a:ext cx="11878650" cy="4832092"/>
          </a:xfrm>
          <a:prstGeom prst="rect">
            <a:avLst/>
          </a:prstGeom>
          <a:noFill/>
        </p:spPr>
        <p:txBody>
          <a:bodyPr wrap="square" rtlCol="0">
            <a:spAutoFit/>
          </a:bodyPr>
          <a:lstStyle/>
          <a:p>
            <a:r>
              <a:rPr lang="en-US" sz="2200" dirty="0">
                <a:solidFill>
                  <a:srgbClr val="4472C4">
                    <a:lumMod val="50000"/>
                  </a:srgbClr>
                </a:solidFill>
              </a:rPr>
              <a:t>As you know, we use </a:t>
            </a:r>
            <a:r>
              <a:rPr lang="en-US" sz="2200" b="1" dirty="0">
                <a:solidFill>
                  <a:srgbClr val="4472C4">
                    <a:lumMod val="50000"/>
                  </a:srgbClr>
                </a:solidFill>
              </a:rPr>
              <a:t>un</a:t>
            </a:r>
            <a:r>
              <a:rPr lang="en-US" sz="2200" dirty="0">
                <a:solidFill>
                  <a:srgbClr val="4472C4">
                    <a:lumMod val="50000"/>
                  </a:srgbClr>
                </a:solidFill>
              </a:rPr>
              <a:t>/</a:t>
            </a:r>
            <a:r>
              <a:rPr lang="en-US" sz="2200" b="1" dirty="0" err="1">
                <a:solidFill>
                  <a:srgbClr val="4472C4">
                    <a:lumMod val="50000"/>
                  </a:srgbClr>
                </a:solidFill>
              </a:rPr>
              <a:t>une</a:t>
            </a:r>
            <a:r>
              <a:rPr lang="en-US" sz="2200" b="1" dirty="0">
                <a:solidFill>
                  <a:srgbClr val="4472C4">
                    <a:lumMod val="50000"/>
                  </a:srgbClr>
                </a:solidFill>
              </a:rPr>
              <a:t> </a:t>
            </a:r>
            <a:r>
              <a:rPr lang="en-US" sz="2200" dirty="0">
                <a:solidFill>
                  <a:srgbClr val="4472C4">
                    <a:lumMod val="50000"/>
                  </a:srgbClr>
                </a:solidFill>
              </a:rPr>
              <a:t>(the </a:t>
            </a:r>
            <a:r>
              <a:rPr lang="en-US" sz="2200" b="1" dirty="0">
                <a:solidFill>
                  <a:srgbClr val="4472C4">
                    <a:lumMod val="50000"/>
                  </a:srgbClr>
                </a:solidFill>
              </a:rPr>
              <a:t>indefinite article</a:t>
            </a:r>
            <a:r>
              <a:rPr lang="en-US" sz="2200" dirty="0">
                <a:solidFill>
                  <a:srgbClr val="4472C4">
                    <a:lumMod val="50000"/>
                  </a:srgbClr>
                </a:solidFill>
              </a:rPr>
              <a:t>) to talk about ‘whole’ things, and </a:t>
            </a:r>
            <a:r>
              <a:rPr lang="en-US" sz="2200" b="1" dirty="0">
                <a:solidFill>
                  <a:srgbClr val="4472C4">
                    <a:lumMod val="50000"/>
                  </a:srgbClr>
                </a:solidFill>
              </a:rPr>
              <a:t>du</a:t>
            </a:r>
            <a:r>
              <a:rPr lang="en-US" sz="2200" dirty="0">
                <a:solidFill>
                  <a:srgbClr val="4472C4">
                    <a:lumMod val="50000"/>
                  </a:srgbClr>
                </a:solidFill>
              </a:rPr>
              <a:t>/</a:t>
            </a:r>
            <a:r>
              <a:rPr lang="en-US" sz="2200" b="1" dirty="0">
                <a:solidFill>
                  <a:srgbClr val="4472C4">
                    <a:lumMod val="50000"/>
                  </a:srgbClr>
                </a:solidFill>
              </a:rPr>
              <a:t>de la</a:t>
            </a:r>
            <a:r>
              <a:rPr lang="en-US" sz="2200" dirty="0">
                <a:solidFill>
                  <a:srgbClr val="4472C4">
                    <a:lumMod val="50000"/>
                  </a:srgbClr>
                </a:solidFill>
              </a:rPr>
              <a:t>/</a:t>
            </a:r>
            <a:r>
              <a:rPr lang="en-US" sz="2200" b="1" dirty="0">
                <a:solidFill>
                  <a:srgbClr val="4472C4">
                    <a:lumMod val="50000"/>
                  </a:srgbClr>
                </a:solidFill>
              </a:rPr>
              <a:t>de l’</a:t>
            </a:r>
            <a:r>
              <a:rPr lang="en-US" sz="2200" dirty="0">
                <a:solidFill>
                  <a:srgbClr val="4472C4">
                    <a:lumMod val="50000"/>
                  </a:srgbClr>
                </a:solidFill>
              </a:rPr>
              <a:t> (the </a:t>
            </a:r>
            <a:r>
              <a:rPr lang="en-US" sz="2200" b="1" dirty="0">
                <a:solidFill>
                  <a:srgbClr val="4472C4">
                    <a:lumMod val="50000"/>
                  </a:srgbClr>
                </a:solidFill>
              </a:rPr>
              <a:t>partitive article</a:t>
            </a:r>
            <a:r>
              <a:rPr lang="en-US" sz="2200" dirty="0">
                <a:solidFill>
                  <a:srgbClr val="4472C4">
                    <a:lumMod val="50000"/>
                  </a:srgbClr>
                </a:solidFill>
              </a:rPr>
              <a:t>) to talk about ‘parts’ of things in French:</a:t>
            </a:r>
          </a:p>
          <a:p>
            <a:endParaRPr lang="en-US" sz="2200" dirty="0">
              <a:solidFill>
                <a:srgbClr val="4472C4">
                  <a:lumMod val="50000"/>
                </a:srgbClr>
              </a:solidFill>
            </a:endParaRPr>
          </a:p>
          <a:p>
            <a:r>
              <a:rPr lang="en-US" sz="2200" b="1" dirty="0" err="1">
                <a:solidFill>
                  <a:srgbClr val="4472C4">
                    <a:lumMod val="50000"/>
                  </a:srgbClr>
                </a:solidFill>
              </a:rPr>
              <a:t>J’achète</a:t>
            </a:r>
            <a:r>
              <a:rPr lang="en-US" sz="2200" b="1" dirty="0">
                <a:solidFill>
                  <a:srgbClr val="4472C4">
                    <a:lumMod val="50000"/>
                  </a:srgbClr>
                </a:solidFill>
              </a:rPr>
              <a:t>…			un </a:t>
            </a:r>
            <a:r>
              <a:rPr lang="en-US" sz="2200" b="1" dirty="0" err="1">
                <a:solidFill>
                  <a:srgbClr val="4472C4">
                    <a:lumMod val="50000"/>
                  </a:srgbClr>
                </a:solidFill>
              </a:rPr>
              <a:t>poisson</a:t>
            </a:r>
            <a:r>
              <a:rPr lang="en-US" sz="2200" b="1" dirty="0">
                <a:solidFill>
                  <a:srgbClr val="4472C4">
                    <a:lumMod val="50000"/>
                  </a:srgbClr>
                </a:solidFill>
              </a:rPr>
              <a:t>			du </a:t>
            </a:r>
            <a:r>
              <a:rPr lang="en-US" sz="2200" b="1" dirty="0" err="1">
                <a:solidFill>
                  <a:srgbClr val="4472C4">
                    <a:lumMod val="50000"/>
                  </a:srgbClr>
                </a:solidFill>
              </a:rPr>
              <a:t>poisson</a:t>
            </a:r>
            <a:endParaRPr lang="en-US" sz="2200" b="1" dirty="0">
              <a:solidFill>
                <a:srgbClr val="4472C4">
                  <a:lumMod val="50000"/>
                </a:srgbClr>
              </a:solidFill>
            </a:endParaRPr>
          </a:p>
          <a:p>
            <a:r>
              <a:rPr lang="en-US" sz="2200" i="1" dirty="0">
                <a:solidFill>
                  <a:srgbClr val="4472C4">
                    <a:lumMod val="50000"/>
                  </a:srgbClr>
                </a:solidFill>
              </a:rPr>
              <a:t>I’m buying…</a:t>
            </a:r>
            <a:r>
              <a:rPr lang="en-US" sz="2200" b="1" dirty="0">
                <a:solidFill>
                  <a:srgbClr val="4472C4">
                    <a:lumMod val="50000"/>
                  </a:srgbClr>
                </a:solidFill>
              </a:rPr>
              <a:t>			</a:t>
            </a:r>
            <a:r>
              <a:rPr lang="en-US" sz="2200" i="1" dirty="0">
                <a:solidFill>
                  <a:srgbClr val="4472C4">
                    <a:lumMod val="50000"/>
                  </a:srgbClr>
                </a:solidFill>
              </a:rPr>
              <a:t>a fish		  		some fish</a:t>
            </a:r>
            <a:endParaRPr lang="en-US" sz="2200" b="1" dirty="0">
              <a:solidFill>
                <a:srgbClr val="4472C4">
                  <a:lumMod val="50000"/>
                </a:srgbClr>
              </a:solidFill>
            </a:endParaRPr>
          </a:p>
          <a:p>
            <a:r>
              <a:rPr lang="en-US" sz="2200" b="1" dirty="0">
                <a:solidFill>
                  <a:srgbClr val="4472C4">
                    <a:lumMod val="50000"/>
                  </a:srgbClr>
                </a:solidFill>
              </a:rPr>
              <a:t>				</a:t>
            </a:r>
            <a:r>
              <a:rPr lang="en-US" sz="2200" i="1" dirty="0">
                <a:solidFill>
                  <a:srgbClr val="4472C4">
                    <a:lumMod val="50000"/>
                  </a:srgbClr>
                </a:solidFill>
              </a:rPr>
              <a:t>				</a:t>
            </a:r>
          </a:p>
          <a:p>
            <a:r>
              <a:rPr lang="en-US" sz="2200" dirty="0">
                <a:solidFill>
                  <a:srgbClr val="4472C4">
                    <a:lumMod val="50000"/>
                  </a:srgbClr>
                </a:solidFill>
              </a:rPr>
              <a:t>These nouns are </a:t>
            </a:r>
            <a:r>
              <a:rPr lang="en-US" sz="2200" b="1" dirty="0">
                <a:solidFill>
                  <a:srgbClr val="E65D00"/>
                </a:solidFill>
              </a:rPr>
              <a:t>countable </a:t>
            </a:r>
            <a:r>
              <a:rPr lang="en-US" sz="2200" dirty="0">
                <a:solidFill>
                  <a:schemeClr val="accent1">
                    <a:lumMod val="50000"/>
                  </a:schemeClr>
                </a:solidFill>
              </a:rPr>
              <a:t>– </a:t>
            </a:r>
            <a:r>
              <a:rPr lang="en-US" sz="2200" dirty="0">
                <a:solidFill>
                  <a:schemeClr val="accent5">
                    <a:lumMod val="50000"/>
                  </a:schemeClr>
                </a:solidFill>
              </a:rPr>
              <a:t>you can put ‘</a:t>
            </a:r>
            <a:r>
              <a:rPr lang="en-US" sz="2200" b="1" dirty="0">
                <a:solidFill>
                  <a:schemeClr val="accent5">
                    <a:lumMod val="50000"/>
                  </a:schemeClr>
                </a:solidFill>
              </a:rPr>
              <a:t>a</a:t>
            </a:r>
            <a:r>
              <a:rPr lang="en-US" sz="2200" dirty="0">
                <a:solidFill>
                  <a:schemeClr val="accent5">
                    <a:lumMod val="50000"/>
                  </a:schemeClr>
                </a:solidFill>
              </a:rPr>
              <a:t>’ or </a:t>
            </a:r>
            <a:r>
              <a:rPr lang="en-US" sz="2200" b="1" dirty="0">
                <a:solidFill>
                  <a:schemeClr val="accent5">
                    <a:lumMod val="50000"/>
                  </a:schemeClr>
                </a:solidFill>
              </a:rPr>
              <a:t>a number </a:t>
            </a:r>
            <a:r>
              <a:rPr lang="en-US" sz="2200" dirty="0">
                <a:solidFill>
                  <a:schemeClr val="accent5">
                    <a:lumMod val="50000"/>
                  </a:schemeClr>
                </a:solidFill>
              </a:rPr>
              <a:t>in front of them (</a:t>
            </a:r>
            <a:r>
              <a:rPr lang="en-US" sz="2200" b="1" dirty="0">
                <a:solidFill>
                  <a:schemeClr val="accent5">
                    <a:lumMod val="50000"/>
                  </a:schemeClr>
                </a:solidFill>
              </a:rPr>
              <a:t>one </a:t>
            </a:r>
            <a:r>
              <a:rPr lang="en-US" sz="2200" dirty="0">
                <a:solidFill>
                  <a:schemeClr val="accent5">
                    <a:lumMod val="50000"/>
                  </a:schemeClr>
                </a:solidFill>
              </a:rPr>
              <a:t>fish, </a:t>
            </a:r>
            <a:r>
              <a:rPr lang="en-US" sz="2200" b="1" dirty="0">
                <a:solidFill>
                  <a:schemeClr val="accent5">
                    <a:lumMod val="50000"/>
                  </a:schemeClr>
                </a:solidFill>
              </a:rPr>
              <a:t>three </a:t>
            </a:r>
            <a:r>
              <a:rPr lang="en-US" sz="2200" dirty="0">
                <a:solidFill>
                  <a:schemeClr val="accent5">
                    <a:lumMod val="50000"/>
                  </a:schemeClr>
                </a:solidFill>
              </a:rPr>
              <a:t>ice creams, </a:t>
            </a:r>
            <a:r>
              <a:rPr lang="en-US" sz="2200" b="1" dirty="0">
                <a:solidFill>
                  <a:schemeClr val="accent5">
                    <a:lumMod val="50000"/>
                  </a:schemeClr>
                </a:solidFill>
              </a:rPr>
              <a:t>seven </a:t>
            </a:r>
            <a:r>
              <a:rPr lang="en-US" sz="2200" dirty="0">
                <a:solidFill>
                  <a:schemeClr val="accent5">
                    <a:lumMod val="50000"/>
                  </a:schemeClr>
                </a:solidFill>
              </a:rPr>
              <a:t>loaves of bread).</a:t>
            </a:r>
          </a:p>
          <a:p>
            <a:endParaRPr lang="en-US" sz="2200" b="1" dirty="0">
              <a:solidFill>
                <a:srgbClr val="4472C4">
                  <a:lumMod val="50000"/>
                </a:srgbClr>
              </a:solidFill>
            </a:endParaRPr>
          </a:p>
          <a:p>
            <a:r>
              <a:rPr lang="en-US" sz="2200" dirty="0">
                <a:solidFill>
                  <a:srgbClr val="4472C4">
                    <a:lumMod val="50000"/>
                  </a:srgbClr>
                </a:solidFill>
              </a:rPr>
              <a:t>But what about nouns you </a:t>
            </a:r>
            <a:r>
              <a:rPr lang="en-US" sz="2200" b="1" dirty="0">
                <a:solidFill>
                  <a:srgbClr val="4472C4">
                    <a:lumMod val="50000"/>
                  </a:srgbClr>
                </a:solidFill>
              </a:rPr>
              <a:t>can’t </a:t>
            </a:r>
            <a:r>
              <a:rPr lang="en-US" sz="2200" dirty="0">
                <a:solidFill>
                  <a:srgbClr val="4472C4">
                    <a:lumMod val="50000"/>
                  </a:srgbClr>
                </a:solidFill>
              </a:rPr>
              <a:t>count? We can’t say ‘</a:t>
            </a:r>
            <a:r>
              <a:rPr lang="en-US" sz="2200" b="1" dirty="0">
                <a:solidFill>
                  <a:srgbClr val="4472C4">
                    <a:lumMod val="50000"/>
                  </a:srgbClr>
                </a:solidFill>
              </a:rPr>
              <a:t>a </a:t>
            </a:r>
            <a:r>
              <a:rPr lang="en-US" sz="2200" dirty="0">
                <a:solidFill>
                  <a:srgbClr val="4472C4">
                    <a:lumMod val="50000"/>
                  </a:srgbClr>
                </a:solidFill>
              </a:rPr>
              <a:t>flour</a:t>
            </a:r>
            <a:r>
              <a:rPr lang="en-US" sz="2200" b="1" dirty="0">
                <a:solidFill>
                  <a:srgbClr val="4472C4">
                    <a:lumMod val="50000"/>
                  </a:srgbClr>
                </a:solidFill>
              </a:rPr>
              <a:t>’ </a:t>
            </a:r>
            <a:r>
              <a:rPr lang="en-US" sz="2200" dirty="0">
                <a:solidFill>
                  <a:srgbClr val="4472C4">
                    <a:lumMod val="50000"/>
                  </a:srgbClr>
                </a:solidFill>
              </a:rPr>
              <a:t>or ‘</a:t>
            </a:r>
            <a:r>
              <a:rPr lang="en-US" sz="2200" b="1" dirty="0">
                <a:solidFill>
                  <a:srgbClr val="4472C4">
                    <a:lumMod val="50000"/>
                  </a:srgbClr>
                </a:solidFill>
              </a:rPr>
              <a:t>two </a:t>
            </a:r>
            <a:r>
              <a:rPr lang="en-US" sz="2200" dirty="0">
                <a:solidFill>
                  <a:srgbClr val="4472C4">
                    <a:lumMod val="50000"/>
                  </a:srgbClr>
                </a:solidFill>
              </a:rPr>
              <a:t>rice,’ we can only say ‘</a:t>
            </a:r>
            <a:r>
              <a:rPr lang="en-US" sz="2200" b="1" dirty="0">
                <a:solidFill>
                  <a:srgbClr val="4472C4">
                    <a:lumMod val="50000"/>
                  </a:srgbClr>
                </a:solidFill>
              </a:rPr>
              <a:t>some</a:t>
            </a:r>
            <a:r>
              <a:rPr lang="en-US" sz="2200" dirty="0">
                <a:solidFill>
                  <a:srgbClr val="4472C4">
                    <a:lumMod val="50000"/>
                  </a:srgbClr>
                </a:solidFill>
              </a:rPr>
              <a:t>’. These </a:t>
            </a:r>
            <a:r>
              <a:rPr lang="en-US" sz="2200" b="1" dirty="0">
                <a:solidFill>
                  <a:srgbClr val="E65D00"/>
                </a:solidFill>
              </a:rPr>
              <a:t>uncountable</a:t>
            </a:r>
            <a:r>
              <a:rPr lang="en-US" sz="2200" dirty="0">
                <a:solidFill>
                  <a:srgbClr val="E65D00"/>
                </a:solidFill>
              </a:rPr>
              <a:t> </a:t>
            </a:r>
            <a:r>
              <a:rPr lang="en-US" sz="2200" b="1" dirty="0">
                <a:solidFill>
                  <a:srgbClr val="E65D00"/>
                </a:solidFill>
              </a:rPr>
              <a:t>nouns</a:t>
            </a:r>
            <a:r>
              <a:rPr lang="en-US" sz="2200" dirty="0">
                <a:solidFill>
                  <a:srgbClr val="E65D00"/>
                </a:solidFill>
              </a:rPr>
              <a:t> </a:t>
            </a:r>
            <a:r>
              <a:rPr lang="en-US" sz="2200" dirty="0">
                <a:solidFill>
                  <a:srgbClr val="4472C4">
                    <a:lumMod val="50000"/>
                  </a:srgbClr>
                </a:solidFill>
              </a:rPr>
              <a:t>take the </a:t>
            </a:r>
            <a:r>
              <a:rPr lang="en-US" sz="2200" b="1" dirty="0">
                <a:solidFill>
                  <a:srgbClr val="4472C4">
                    <a:lumMod val="50000"/>
                  </a:srgbClr>
                </a:solidFill>
              </a:rPr>
              <a:t>partitive article </a:t>
            </a:r>
            <a:r>
              <a:rPr lang="en-US" sz="2200" dirty="0">
                <a:solidFill>
                  <a:srgbClr val="4472C4">
                    <a:lumMod val="50000"/>
                  </a:srgbClr>
                </a:solidFill>
              </a:rPr>
              <a:t>only:</a:t>
            </a:r>
          </a:p>
          <a:p>
            <a:endParaRPr lang="en-US" sz="2200" b="1" dirty="0">
              <a:solidFill>
                <a:srgbClr val="4472C4">
                  <a:lumMod val="50000"/>
                </a:srgbClr>
              </a:solidFill>
            </a:endParaRPr>
          </a:p>
          <a:p>
            <a:r>
              <a:rPr lang="en-US" sz="2200" b="1" dirty="0" err="1">
                <a:solidFill>
                  <a:srgbClr val="4472C4">
                    <a:lumMod val="50000"/>
                  </a:srgbClr>
                </a:solidFill>
              </a:rPr>
              <a:t>J’achète</a:t>
            </a:r>
            <a:r>
              <a:rPr lang="en-US" sz="2200" b="1" dirty="0">
                <a:solidFill>
                  <a:srgbClr val="4472C4">
                    <a:lumMod val="50000"/>
                  </a:srgbClr>
                </a:solidFill>
              </a:rPr>
              <a:t>…			du </a:t>
            </a:r>
            <a:r>
              <a:rPr lang="en-US" sz="2200" b="1" dirty="0" err="1">
                <a:solidFill>
                  <a:srgbClr val="4472C4">
                    <a:lumMod val="50000"/>
                  </a:srgbClr>
                </a:solidFill>
              </a:rPr>
              <a:t>riz</a:t>
            </a:r>
            <a:r>
              <a:rPr lang="en-US" sz="2200" b="1" dirty="0">
                <a:solidFill>
                  <a:srgbClr val="4472C4">
                    <a:lumMod val="50000"/>
                  </a:srgbClr>
                </a:solidFill>
              </a:rPr>
              <a:t>				de la </a:t>
            </a:r>
            <a:r>
              <a:rPr lang="en-US" sz="2200" b="1" dirty="0" err="1">
                <a:solidFill>
                  <a:srgbClr val="4472C4">
                    <a:lumMod val="50000"/>
                  </a:srgbClr>
                </a:solidFill>
              </a:rPr>
              <a:t>farine</a:t>
            </a:r>
            <a:endParaRPr lang="en-US" sz="2200" b="1" dirty="0">
              <a:solidFill>
                <a:srgbClr val="4472C4">
                  <a:lumMod val="50000"/>
                </a:srgbClr>
              </a:solidFill>
            </a:endParaRPr>
          </a:p>
          <a:p>
            <a:r>
              <a:rPr lang="en-US" sz="2200" i="1" dirty="0">
                <a:solidFill>
                  <a:srgbClr val="4472C4">
                    <a:lumMod val="50000"/>
                  </a:srgbClr>
                </a:solidFill>
              </a:rPr>
              <a:t>I’m buying…			some rice			some flour</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Uncountable nouns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sz="2000" b="1" dirty="0" err="1">
                <a:solidFill>
                  <a:prstClr val="white"/>
                </a:solidFill>
              </a:rPr>
              <a:t>grammaire</a:t>
            </a:r>
            <a:endParaRPr lang="en-GB" sz="2000" b="1" dirty="0">
              <a:solidFill>
                <a:prstClr val="white"/>
              </a:solidFill>
            </a:endParaRPr>
          </a:p>
        </p:txBody>
      </p:sp>
      <p:pic>
        <p:nvPicPr>
          <p:cNvPr id="9" name="Picture 8">
            <a:extLst>
              <a:ext uri="{FF2B5EF4-FFF2-40B4-BE49-F238E27FC236}">
                <a16:creationId xmlns:a16="http://schemas.microsoft.com/office/drawing/2014/main" id="{A9B1F39B-0EE6-4B11-92AE-00EEAA3532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95951" y="2698986"/>
            <a:ext cx="1080000" cy="307350"/>
          </a:xfrm>
          <a:prstGeom prst="rect">
            <a:avLst/>
          </a:prstGeom>
        </p:spPr>
      </p:pic>
      <p:sp>
        <p:nvSpPr>
          <p:cNvPr id="3" name="Rectangle 2">
            <a:extLst>
              <a:ext uri="{FF2B5EF4-FFF2-40B4-BE49-F238E27FC236}">
                <a16:creationId xmlns:a16="http://schemas.microsoft.com/office/drawing/2014/main" id="{5C11F717-A85D-48C3-B1C9-BE4B5F8540F4}"/>
              </a:ext>
            </a:extLst>
          </p:cNvPr>
          <p:cNvSpPr/>
          <p:nvPr/>
        </p:nvSpPr>
        <p:spPr>
          <a:xfrm>
            <a:off x="3921041" y="2338259"/>
            <a:ext cx="1881690" cy="388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5033E2C7-67C4-4E43-848B-A449149C4156}"/>
              </a:ext>
            </a:extLst>
          </p:cNvPr>
          <p:cNvSpPr/>
          <p:nvPr/>
        </p:nvSpPr>
        <p:spPr>
          <a:xfrm>
            <a:off x="3810839" y="2766067"/>
            <a:ext cx="1881690" cy="388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AB3757BD-2AF1-4495-9D60-49AA80C6BB04}"/>
              </a:ext>
            </a:extLst>
          </p:cNvPr>
          <p:cNvSpPr/>
          <p:nvPr/>
        </p:nvSpPr>
        <p:spPr>
          <a:xfrm>
            <a:off x="7440317" y="2310357"/>
            <a:ext cx="1881690" cy="388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ctangle 14">
            <a:extLst>
              <a:ext uri="{FF2B5EF4-FFF2-40B4-BE49-F238E27FC236}">
                <a16:creationId xmlns:a16="http://schemas.microsoft.com/office/drawing/2014/main" id="{9E40643A-0838-4240-8896-D0F1566B6E3E}"/>
              </a:ext>
            </a:extLst>
          </p:cNvPr>
          <p:cNvSpPr/>
          <p:nvPr/>
        </p:nvSpPr>
        <p:spPr>
          <a:xfrm>
            <a:off x="7440317" y="2689965"/>
            <a:ext cx="1881690" cy="388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1093417E-01BE-4C5B-BF09-F05F3100AF1C}"/>
              </a:ext>
            </a:extLst>
          </p:cNvPr>
          <p:cNvSpPr/>
          <p:nvPr/>
        </p:nvSpPr>
        <p:spPr>
          <a:xfrm>
            <a:off x="3406296" y="5370256"/>
            <a:ext cx="1881690" cy="388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8227B66D-0314-4AEC-BF20-3AEEDD492EB5}"/>
              </a:ext>
            </a:extLst>
          </p:cNvPr>
          <p:cNvSpPr/>
          <p:nvPr/>
        </p:nvSpPr>
        <p:spPr>
          <a:xfrm>
            <a:off x="3406296" y="5758884"/>
            <a:ext cx="1881690" cy="388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110D28D5-F737-425C-B66E-88BAB205EA1A}"/>
              </a:ext>
            </a:extLst>
          </p:cNvPr>
          <p:cNvSpPr/>
          <p:nvPr/>
        </p:nvSpPr>
        <p:spPr>
          <a:xfrm>
            <a:off x="7412342" y="5389856"/>
            <a:ext cx="2072190" cy="388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06F95FB0-78B3-446A-A56A-FD5C7EF4A449}"/>
              </a:ext>
            </a:extLst>
          </p:cNvPr>
          <p:cNvSpPr/>
          <p:nvPr/>
        </p:nvSpPr>
        <p:spPr>
          <a:xfrm>
            <a:off x="7412342" y="5758885"/>
            <a:ext cx="1881690" cy="388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2" descr="Cedar Plank Salmon Clip Art">
            <a:extLst>
              <a:ext uri="{FF2B5EF4-FFF2-40B4-BE49-F238E27FC236}">
                <a16:creationId xmlns:a16="http://schemas.microsoft.com/office/drawing/2014/main" id="{4A5E7DC1-3E63-4251-A441-FFCA2F81790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61624" y="2617035"/>
            <a:ext cx="897766" cy="38863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Rice Clip Art">
            <a:extLst>
              <a:ext uri="{FF2B5EF4-FFF2-40B4-BE49-F238E27FC236}">
                <a16:creationId xmlns:a16="http://schemas.microsoft.com/office/drawing/2014/main" id="{A499EAB7-6825-424D-83F6-D12BB39353E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95951" y="5168932"/>
            <a:ext cx="1025279" cy="83047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lour Sack Clip Art">
            <a:extLst>
              <a:ext uri="{FF2B5EF4-FFF2-40B4-BE49-F238E27FC236}">
                <a16:creationId xmlns:a16="http://schemas.microsoft.com/office/drawing/2014/main" id="{51057914-56CE-4D13-8194-AB4A6C984A4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01724" y="5325085"/>
            <a:ext cx="757666" cy="674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7644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xit"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0" nodeType="clickEffect">
                                  <p:stCondLst>
                                    <p:cond delay="0"/>
                                  </p:stCondLst>
                                  <p:childTnLst>
                                    <p:set>
                                      <p:cBhvr>
                                        <p:cTn id="52" dur="1" fill="hold">
                                          <p:stCondLst>
                                            <p:cond delay="0"/>
                                          </p:stCondLst>
                                        </p:cTn>
                                        <p:tgtEl>
                                          <p:spTgt spid="18"/>
                                        </p:tgtEl>
                                        <p:attrNameLst>
                                          <p:attrName>style.visibility</p:attrName>
                                        </p:attrNameLst>
                                      </p:cBhvr>
                                      <p:to>
                                        <p:strVal val="hidden"/>
                                      </p:to>
                                    </p:set>
                                  </p:childTnLst>
                                </p:cTn>
                              </p:par>
                              <p:par>
                                <p:cTn id="53" presetID="1" presetClass="entr" presetSubtype="0" fill="hold" nodeType="withEffect">
                                  <p:stCondLst>
                                    <p:cond delay="0"/>
                                  </p:stCondLst>
                                  <p:childTnLst>
                                    <p:set>
                                      <p:cBhvr>
                                        <p:cTn id="54" dur="1" fill="hold">
                                          <p:stCondLst>
                                            <p:cond delay="0"/>
                                          </p:stCondLst>
                                        </p:cTn>
                                        <p:tgtEl>
                                          <p:spTgt spid="205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19"/>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20"/>
                                        </p:tgtEl>
                                        <p:attrNameLst>
                                          <p:attrName>style.visibility</p:attrName>
                                        </p:attrNameLst>
                                      </p:cBhvr>
                                      <p:to>
                                        <p:strVal val="hidden"/>
                                      </p:to>
                                    </p:set>
                                  </p:childTnLst>
                                </p:cTn>
                              </p:par>
                              <p:par>
                                <p:cTn id="63" presetID="1" presetClass="entr" presetSubtype="0" fill="hold" nodeType="withEffect">
                                  <p:stCondLst>
                                    <p:cond delay="0"/>
                                  </p:stCondLst>
                                  <p:childTnLst>
                                    <p:set>
                                      <p:cBhvr>
                                        <p:cTn id="64" dur="1" fill="hold">
                                          <p:stCondLst>
                                            <p:cond delay="0"/>
                                          </p:stCondLst>
                                        </p:cTn>
                                        <p:tgtEl>
                                          <p:spTgt spid="2052"/>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grpId="0" nodeType="clickEffect">
                                  <p:stCondLst>
                                    <p:cond delay="0"/>
                                  </p:stCondLst>
                                  <p:childTnLst>
                                    <p:set>
                                      <p:cBhvr>
                                        <p:cTn id="68"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4" grpId="0" animBg="1"/>
      <p:bldP spid="15" grpId="0" animBg="1"/>
      <p:bldP spid="18" grpId="0" animBg="1"/>
      <p:bldP spid="19" grpId="0" animBg="1"/>
      <p:bldP spid="20" grpId="0" animBg="1"/>
      <p:bldP spid="21"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2E6249D7-1919-4789-80A1-07C7D40290B4}"/>
              </a:ext>
            </a:extLst>
          </p:cNvPr>
          <p:cNvGrpSpPr/>
          <p:nvPr/>
        </p:nvGrpSpPr>
        <p:grpSpPr>
          <a:xfrm>
            <a:off x="6096000" y="5208357"/>
            <a:ext cx="1465244" cy="842764"/>
            <a:chOff x="6096000" y="5059942"/>
            <a:chExt cx="1465244" cy="842764"/>
          </a:xfrm>
        </p:grpSpPr>
        <p:sp>
          <p:nvSpPr>
            <p:cNvPr id="30" name="TextBox 29">
              <a:extLst>
                <a:ext uri="{FF2B5EF4-FFF2-40B4-BE49-F238E27FC236}">
                  <a16:creationId xmlns:a16="http://schemas.microsoft.com/office/drawing/2014/main" id="{513EFB7D-CA34-429E-9133-750E3ECEA3C9}"/>
                </a:ext>
              </a:extLst>
            </p:cNvPr>
            <p:cNvSpPr txBox="1"/>
            <p:nvPr/>
          </p:nvSpPr>
          <p:spPr>
            <a:xfrm>
              <a:off x="6096000" y="5594929"/>
              <a:ext cx="1465244" cy="307777"/>
            </a:xfrm>
            <a:prstGeom prst="rect">
              <a:avLst/>
            </a:prstGeom>
            <a:noFill/>
            <a:ln>
              <a:solidFill>
                <a:schemeClr val="accent1">
                  <a:lumMod val="50000"/>
                </a:schemeClr>
              </a:solidFill>
            </a:ln>
          </p:spPr>
          <p:txBody>
            <a:bodyPr wrap="square" lIns="0" tIns="0" rIns="0" bIns="0" rtlCol="0">
              <a:spAutoFit/>
            </a:bodyPr>
            <a:lstStyle/>
            <a:p>
              <a:pPr algn="ctr"/>
              <a:r>
                <a:rPr lang="en-GB" sz="2000" dirty="0" err="1">
                  <a:solidFill>
                    <a:schemeClr val="accent5">
                      <a:lumMod val="50000"/>
                    </a:schemeClr>
                  </a:solidFill>
                </a:rPr>
                <a:t>viande</a:t>
              </a:r>
              <a:endParaRPr lang="en-GB" sz="2000" dirty="0">
                <a:solidFill>
                  <a:schemeClr val="accent5">
                    <a:lumMod val="50000"/>
                  </a:schemeClr>
                </a:solidFill>
              </a:endParaRPr>
            </a:p>
          </p:txBody>
        </p:sp>
        <p:pic>
          <p:nvPicPr>
            <p:cNvPr id="31" name="Picture 10" descr="Whole Ham Clip Art">
              <a:extLst>
                <a:ext uri="{FF2B5EF4-FFF2-40B4-BE49-F238E27FC236}">
                  <a16:creationId xmlns:a16="http://schemas.microsoft.com/office/drawing/2014/main" id="{1382E99D-A362-4D5C-AD25-AD636295A9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1860" y="5059942"/>
              <a:ext cx="633523" cy="481478"/>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Uncountable nouns</a:t>
            </a:r>
          </a:p>
        </p:txBody>
      </p:sp>
      <p:sp>
        <p:nvSpPr>
          <p:cNvPr id="10" name="Speech Bubble: Rectangle with Corners Rounded 9">
            <a:extLst>
              <a:ext uri="{FF2B5EF4-FFF2-40B4-BE49-F238E27FC236}">
                <a16:creationId xmlns:a16="http://schemas.microsoft.com/office/drawing/2014/main" id="{7981BFAE-CB15-4ED0-B598-E4045B299D3E}"/>
              </a:ext>
            </a:extLst>
          </p:cNvPr>
          <p:cNvSpPr/>
          <p:nvPr/>
        </p:nvSpPr>
        <p:spPr>
          <a:xfrm>
            <a:off x="9157853" y="1001890"/>
            <a:ext cx="2799475" cy="2744171"/>
          </a:xfrm>
          <a:prstGeom prst="wedgeRoundRectCallout">
            <a:avLst>
              <a:gd name="adj1" fmla="val -20833"/>
              <a:gd name="adj2" fmla="val 58266"/>
              <a:gd name="adj3" fmla="val 16667"/>
            </a:avLst>
          </a:prstGeom>
          <a:solidFill>
            <a:schemeClr val="accent1">
              <a:lumMod val="50000"/>
            </a:schemeClr>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2000" b="1" dirty="0"/>
              <a:t>Hint</a:t>
            </a:r>
          </a:p>
          <a:p>
            <a:pPr algn="ctr"/>
            <a:endParaRPr lang="en-GB" sz="2000" b="1" dirty="0"/>
          </a:p>
          <a:p>
            <a:pPr algn="ctr"/>
            <a:r>
              <a:rPr lang="en-GB" sz="2000" dirty="0"/>
              <a:t>To check whether a noun is </a:t>
            </a:r>
            <a:r>
              <a:rPr lang="en-GB" sz="2000" b="1" dirty="0"/>
              <a:t>countable</a:t>
            </a:r>
            <a:r>
              <a:rPr lang="en-GB" sz="2000" dirty="0"/>
              <a:t> or </a:t>
            </a:r>
            <a:r>
              <a:rPr lang="en-GB" sz="2000" b="1" dirty="0"/>
              <a:t>uncountable</a:t>
            </a:r>
            <a:r>
              <a:rPr lang="en-GB" sz="2000" dirty="0"/>
              <a:t>, try putting a </a:t>
            </a:r>
            <a:r>
              <a:rPr lang="en-GB" sz="2000" b="1" dirty="0"/>
              <a:t>number</a:t>
            </a:r>
            <a:r>
              <a:rPr lang="en-GB" sz="2000" dirty="0"/>
              <a:t> in front of the English word.</a:t>
            </a:r>
          </a:p>
        </p:txBody>
      </p:sp>
      <p:sp>
        <p:nvSpPr>
          <p:cNvPr id="2" name="Rounded Rectangle 46">
            <a:extLst>
              <a:ext uri="{FF2B5EF4-FFF2-40B4-BE49-F238E27FC236}">
                <a16:creationId xmlns:a16="http://schemas.microsoft.com/office/drawing/2014/main" id="{3DCFBAED-053C-4D4D-A0FC-0FDC0B9BD147}"/>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Speech Bubble: Rectangle with Corners Rounded 5">
            <a:extLst>
              <a:ext uri="{FF2B5EF4-FFF2-40B4-BE49-F238E27FC236}">
                <a16:creationId xmlns:a16="http://schemas.microsoft.com/office/drawing/2014/main" id="{C5BD53F1-35C3-4088-B9D7-7242BE8F0170}"/>
              </a:ext>
            </a:extLst>
          </p:cNvPr>
          <p:cNvSpPr/>
          <p:nvPr/>
        </p:nvSpPr>
        <p:spPr>
          <a:xfrm>
            <a:off x="1163957" y="1278285"/>
            <a:ext cx="1012944" cy="611572"/>
          </a:xfrm>
          <a:prstGeom prst="wedgeRoundRectCallout">
            <a:avLst>
              <a:gd name="adj1" fmla="val -62456"/>
              <a:gd name="adj2" fmla="val -18183"/>
              <a:gd name="adj3" fmla="val 16667"/>
            </a:avLst>
          </a:prstGeom>
          <a:solidFill>
            <a:srgbClr val="115177"/>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t>J’ai</a:t>
            </a:r>
            <a:r>
              <a:rPr lang="en-GB" dirty="0"/>
              <a:t> …</a:t>
            </a:r>
          </a:p>
        </p:txBody>
      </p:sp>
      <p:graphicFrame>
        <p:nvGraphicFramePr>
          <p:cNvPr id="11" name="Table 12">
            <a:extLst>
              <a:ext uri="{FF2B5EF4-FFF2-40B4-BE49-F238E27FC236}">
                <a16:creationId xmlns:a16="http://schemas.microsoft.com/office/drawing/2014/main" id="{19CE3752-81E7-4A42-BF40-A3EC3EBFBBFC}"/>
              </a:ext>
            </a:extLst>
          </p:cNvPr>
          <p:cNvGraphicFramePr>
            <a:graphicFrameLocks noGrp="1"/>
          </p:cNvGraphicFramePr>
          <p:nvPr>
            <p:extLst>
              <p:ext uri="{D42A27DB-BD31-4B8C-83A1-F6EECF244321}">
                <p14:modId xmlns:p14="http://schemas.microsoft.com/office/powerpoint/2010/main" val="1425382181"/>
              </p:ext>
            </p:extLst>
          </p:nvPr>
        </p:nvGraphicFramePr>
        <p:xfrm>
          <a:off x="246230" y="2049136"/>
          <a:ext cx="4546108" cy="4057545"/>
        </p:xfrm>
        <a:graphic>
          <a:graphicData uri="http://schemas.openxmlformats.org/drawingml/2006/table">
            <a:tbl>
              <a:tblPr firstRow="1" bandRow="1">
                <a:tableStyleId>{5940675A-B579-460E-94D1-54222C63F5DA}</a:tableStyleId>
              </a:tblPr>
              <a:tblGrid>
                <a:gridCol w="2273054">
                  <a:extLst>
                    <a:ext uri="{9D8B030D-6E8A-4147-A177-3AD203B41FA5}">
                      <a16:colId xmlns:a16="http://schemas.microsoft.com/office/drawing/2014/main" val="2349495442"/>
                    </a:ext>
                  </a:extLst>
                </a:gridCol>
                <a:gridCol w="2273054">
                  <a:extLst>
                    <a:ext uri="{9D8B030D-6E8A-4147-A177-3AD203B41FA5}">
                      <a16:colId xmlns:a16="http://schemas.microsoft.com/office/drawing/2014/main" val="3283253055"/>
                    </a:ext>
                  </a:extLst>
                </a:gridCol>
              </a:tblGrid>
              <a:tr h="528811">
                <a:tc>
                  <a:txBody>
                    <a:bodyPr/>
                    <a:lstStyle/>
                    <a:p>
                      <a:pPr algn="ctr"/>
                      <a:r>
                        <a:rPr lang="en-GB" sz="2000" b="1" dirty="0">
                          <a:solidFill>
                            <a:schemeClr val="accent1">
                              <a:lumMod val="50000"/>
                            </a:schemeClr>
                          </a:solidFill>
                        </a:rPr>
                        <a:t>du/de la</a:t>
                      </a:r>
                      <a:endParaRPr lang="en-GB" sz="2000" b="0" dirty="0">
                        <a:solidFill>
                          <a:schemeClr val="accent1">
                            <a:lumMod val="50000"/>
                          </a:schemeClr>
                        </a:solidFill>
                      </a:endParaRPr>
                    </a:p>
                    <a:p>
                      <a:pPr algn="ctr"/>
                      <a:r>
                        <a:rPr lang="en-GB" sz="2000" b="0" dirty="0">
                          <a:solidFill>
                            <a:schemeClr val="accent1">
                              <a:lumMod val="50000"/>
                            </a:schemeClr>
                          </a:solidFill>
                        </a:rPr>
                        <a:t>(uncountable)</a:t>
                      </a:r>
                      <a:endParaRPr lang="en-GB" sz="2000" b="1" dirty="0">
                        <a:solidFill>
                          <a:schemeClr val="accent1">
                            <a:lumMod val="50000"/>
                          </a:schemeClr>
                        </a:solidFill>
                      </a:endParaRPr>
                    </a:p>
                  </a:txBody>
                  <a:tcPr/>
                </a:tc>
                <a:tc>
                  <a:txBody>
                    <a:bodyPr/>
                    <a:lstStyle/>
                    <a:p>
                      <a:pPr algn="ctr"/>
                      <a:r>
                        <a:rPr lang="en-GB" sz="2000" b="1" dirty="0">
                          <a:solidFill>
                            <a:schemeClr val="accent1">
                              <a:lumMod val="50000"/>
                            </a:schemeClr>
                          </a:solidFill>
                        </a:rPr>
                        <a:t>un/</a:t>
                      </a:r>
                      <a:r>
                        <a:rPr lang="en-GB" sz="2000" b="1" dirty="0" err="1">
                          <a:solidFill>
                            <a:schemeClr val="accent1">
                              <a:lumMod val="50000"/>
                            </a:schemeClr>
                          </a:solidFill>
                        </a:rPr>
                        <a:t>une</a:t>
                      </a:r>
                      <a:endParaRPr lang="en-GB" sz="2000" b="0" dirty="0">
                        <a:solidFill>
                          <a:schemeClr val="accent1">
                            <a:lumMod val="50000"/>
                          </a:schemeClr>
                        </a:solidFill>
                      </a:endParaRPr>
                    </a:p>
                    <a:p>
                      <a:pPr algn="ctr"/>
                      <a:r>
                        <a:rPr lang="en-GB" sz="2000" b="0" dirty="0">
                          <a:solidFill>
                            <a:schemeClr val="accent1">
                              <a:lumMod val="50000"/>
                            </a:schemeClr>
                          </a:solidFill>
                        </a:rPr>
                        <a:t>(countable)</a:t>
                      </a:r>
                      <a:endParaRPr lang="en-GB" sz="2000" b="1" dirty="0">
                        <a:solidFill>
                          <a:schemeClr val="accent1">
                            <a:lumMod val="50000"/>
                          </a:schemeClr>
                        </a:solidFill>
                      </a:endParaRPr>
                    </a:p>
                  </a:txBody>
                  <a:tcPr/>
                </a:tc>
                <a:extLst>
                  <a:ext uri="{0D108BD9-81ED-4DB2-BD59-A6C34878D82A}">
                    <a16:rowId xmlns:a16="http://schemas.microsoft.com/office/drawing/2014/main" val="857782125"/>
                  </a:ext>
                </a:extLst>
              </a:tr>
              <a:tr h="3356505">
                <a:tc>
                  <a:txBody>
                    <a:bodyPr/>
                    <a:lstStyle/>
                    <a:p>
                      <a:endParaRPr lang="en-GB" dirty="0"/>
                    </a:p>
                  </a:txBody>
                  <a:tcPr/>
                </a:tc>
                <a:tc>
                  <a:txBody>
                    <a:bodyPr/>
                    <a:lstStyle/>
                    <a:p>
                      <a:endParaRPr lang="en-GB" dirty="0"/>
                    </a:p>
                  </a:txBody>
                  <a:tcPr/>
                </a:tc>
                <a:extLst>
                  <a:ext uri="{0D108BD9-81ED-4DB2-BD59-A6C34878D82A}">
                    <a16:rowId xmlns:a16="http://schemas.microsoft.com/office/drawing/2014/main" val="3570058678"/>
                  </a:ext>
                </a:extLst>
              </a:tr>
            </a:tbl>
          </a:graphicData>
        </a:graphic>
      </p:graphicFrame>
      <p:pic>
        <p:nvPicPr>
          <p:cNvPr id="5" name="Picture 4" descr="A picture containing doll&#10;&#10;Description automatically generated">
            <a:extLst>
              <a:ext uri="{FF2B5EF4-FFF2-40B4-BE49-F238E27FC236}">
                <a16:creationId xmlns:a16="http://schemas.microsoft.com/office/drawing/2014/main" id="{80F1C468-2A99-4A72-99BE-B6BAB0B8159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4355" y="623172"/>
            <a:ext cx="1966784" cy="1966784"/>
          </a:xfrm>
          <a:prstGeom prst="rect">
            <a:avLst/>
          </a:prstGeom>
        </p:spPr>
      </p:pic>
      <p:grpSp>
        <p:nvGrpSpPr>
          <p:cNvPr id="12" name="Group 11">
            <a:extLst>
              <a:ext uri="{FF2B5EF4-FFF2-40B4-BE49-F238E27FC236}">
                <a16:creationId xmlns:a16="http://schemas.microsoft.com/office/drawing/2014/main" id="{635FE30F-DB32-4970-8361-1274CE0A5186}"/>
              </a:ext>
            </a:extLst>
          </p:cNvPr>
          <p:cNvGrpSpPr/>
          <p:nvPr/>
        </p:nvGrpSpPr>
        <p:grpSpPr>
          <a:xfrm>
            <a:off x="6744728" y="680178"/>
            <a:ext cx="1465244" cy="981422"/>
            <a:chOff x="5629619" y="1728032"/>
            <a:chExt cx="1465244" cy="981422"/>
          </a:xfrm>
        </p:grpSpPr>
        <p:sp>
          <p:nvSpPr>
            <p:cNvPr id="13" name="TextBox 12">
              <a:extLst>
                <a:ext uri="{FF2B5EF4-FFF2-40B4-BE49-F238E27FC236}">
                  <a16:creationId xmlns:a16="http://schemas.microsoft.com/office/drawing/2014/main" id="{37D7AB64-DB32-470B-B9C8-B103926D6322}"/>
                </a:ext>
              </a:extLst>
            </p:cNvPr>
            <p:cNvSpPr txBox="1"/>
            <p:nvPr/>
          </p:nvSpPr>
          <p:spPr>
            <a:xfrm>
              <a:off x="5629619" y="2401677"/>
              <a:ext cx="1465244" cy="307777"/>
            </a:xfrm>
            <a:prstGeom prst="rect">
              <a:avLst/>
            </a:prstGeom>
            <a:noFill/>
            <a:ln>
              <a:solidFill>
                <a:schemeClr val="accent1">
                  <a:lumMod val="50000"/>
                </a:schemeClr>
              </a:solidFill>
            </a:ln>
          </p:spPr>
          <p:txBody>
            <a:bodyPr wrap="square" lIns="0" tIns="0" rIns="0" bIns="0" rtlCol="0">
              <a:spAutoFit/>
            </a:bodyPr>
            <a:lstStyle/>
            <a:p>
              <a:pPr algn="ctr"/>
              <a:r>
                <a:rPr lang="en-GB" sz="2000" dirty="0">
                  <a:solidFill>
                    <a:schemeClr val="accent5">
                      <a:lumMod val="50000"/>
                    </a:schemeClr>
                  </a:solidFill>
                </a:rPr>
                <a:t>glace</a:t>
              </a:r>
            </a:p>
          </p:txBody>
        </p:sp>
        <p:pic>
          <p:nvPicPr>
            <p:cNvPr id="14" name="Picture 13">
              <a:extLst>
                <a:ext uri="{FF2B5EF4-FFF2-40B4-BE49-F238E27FC236}">
                  <a16:creationId xmlns:a16="http://schemas.microsoft.com/office/drawing/2014/main" id="{9E756D24-4074-4390-8D8A-1492B5DC4F7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157823" y="1728032"/>
              <a:ext cx="288312" cy="632151"/>
            </a:xfrm>
            <a:prstGeom prst="rect">
              <a:avLst/>
            </a:prstGeom>
          </p:spPr>
        </p:pic>
      </p:grpSp>
      <p:grpSp>
        <p:nvGrpSpPr>
          <p:cNvPr id="19" name="Group 18">
            <a:extLst>
              <a:ext uri="{FF2B5EF4-FFF2-40B4-BE49-F238E27FC236}">
                <a16:creationId xmlns:a16="http://schemas.microsoft.com/office/drawing/2014/main" id="{66901A36-E0CD-4D78-A6A4-60C3FA3C1E42}"/>
              </a:ext>
            </a:extLst>
          </p:cNvPr>
          <p:cNvGrpSpPr/>
          <p:nvPr/>
        </p:nvGrpSpPr>
        <p:grpSpPr>
          <a:xfrm>
            <a:off x="5175761" y="1925813"/>
            <a:ext cx="1465244" cy="1018769"/>
            <a:chOff x="6928153" y="2280122"/>
            <a:chExt cx="1465244" cy="1018769"/>
          </a:xfrm>
        </p:grpSpPr>
        <p:sp>
          <p:nvSpPr>
            <p:cNvPr id="20" name="TextBox 19">
              <a:extLst>
                <a:ext uri="{FF2B5EF4-FFF2-40B4-BE49-F238E27FC236}">
                  <a16:creationId xmlns:a16="http://schemas.microsoft.com/office/drawing/2014/main" id="{4A51DDB0-EFFB-42AF-B59E-E4BD8C562536}"/>
                </a:ext>
              </a:extLst>
            </p:cNvPr>
            <p:cNvSpPr txBox="1"/>
            <p:nvPr/>
          </p:nvSpPr>
          <p:spPr>
            <a:xfrm>
              <a:off x="6928153" y="2991114"/>
              <a:ext cx="1465244" cy="307777"/>
            </a:xfrm>
            <a:prstGeom prst="rect">
              <a:avLst/>
            </a:prstGeom>
            <a:noFill/>
            <a:ln>
              <a:solidFill>
                <a:schemeClr val="accent1">
                  <a:lumMod val="50000"/>
                </a:schemeClr>
              </a:solidFill>
            </a:ln>
          </p:spPr>
          <p:txBody>
            <a:bodyPr wrap="square" lIns="0" tIns="0" rIns="0" bIns="0" rtlCol="0">
              <a:spAutoFit/>
            </a:bodyPr>
            <a:lstStyle/>
            <a:p>
              <a:pPr algn="ctr"/>
              <a:r>
                <a:rPr lang="en-GB" sz="2000" dirty="0">
                  <a:solidFill>
                    <a:schemeClr val="accent5">
                      <a:lumMod val="50000"/>
                    </a:schemeClr>
                  </a:solidFill>
                </a:rPr>
                <a:t>lait</a:t>
              </a:r>
            </a:p>
          </p:txBody>
        </p:sp>
        <p:pic>
          <p:nvPicPr>
            <p:cNvPr id="21" name="Picture 4">
              <a:extLst>
                <a:ext uri="{FF2B5EF4-FFF2-40B4-BE49-F238E27FC236}">
                  <a16:creationId xmlns:a16="http://schemas.microsoft.com/office/drawing/2014/main" id="{8A18BB3A-B500-46F6-87D5-3A221DA628F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p:blipFill>
          <p:spPr bwMode="auto">
            <a:xfrm>
              <a:off x="7484666" y="2280122"/>
              <a:ext cx="577332" cy="64148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a:extLst>
              <a:ext uri="{FF2B5EF4-FFF2-40B4-BE49-F238E27FC236}">
                <a16:creationId xmlns:a16="http://schemas.microsoft.com/office/drawing/2014/main" id="{D2D8613A-E562-4908-A00B-7B2601787C88}"/>
              </a:ext>
            </a:extLst>
          </p:cNvPr>
          <p:cNvGrpSpPr/>
          <p:nvPr/>
        </p:nvGrpSpPr>
        <p:grpSpPr>
          <a:xfrm>
            <a:off x="5175761" y="3612999"/>
            <a:ext cx="1465244" cy="962363"/>
            <a:chOff x="5175761" y="3612999"/>
            <a:chExt cx="1465244" cy="962363"/>
          </a:xfrm>
        </p:grpSpPr>
        <p:sp>
          <p:nvSpPr>
            <p:cNvPr id="23" name="TextBox 22">
              <a:extLst>
                <a:ext uri="{FF2B5EF4-FFF2-40B4-BE49-F238E27FC236}">
                  <a16:creationId xmlns:a16="http://schemas.microsoft.com/office/drawing/2014/main" id="{8121E78C-4FC2-46A7-8D46-E7D3C264DDBC}"/>
                </a:ext>
              </a:extLst>
            </p:cNvPr>
            <p:cNvSpPr txBox="1"/>
            <p:nvPr/>
          </p:nvSpPr>
          <p:spPr>
            <a:xfrm>
              <a:off x="5175761" y="4267585"/>
              <a:ext cx="1465244" cy="307777"/>
            </a:xfrm>
            <a:prstGeom prst="rect">
              <a:avLst/>
            </a:prstGeom>
            <a:noFill/>
            <a:ln>
              <a:solidFill>
                <a:schemeClr val="accent1">
                  <a:lumMod val="50000"/>
                </a:schemeClr>
              </a:solidFill>
            </a:ln>
          </p:spPr>
          <p:txBody>
            <a:bodyPr wrap="square" lIns="0" tIns="0" rIns="0" bIns="0" rtlCol="0">
              <a:spAutoFit/>
            </a:bodyPr>
            <a:lstStyle/>
            <a:p>
              <a:pPr algn="ctr"/>
              <a:r>
                <a:rPr lang="en-GB" sz="2000" dirty="0" err="1">
                  <a:solidFill>
                    <a:schemeClr val="accent5">
                      <a:lumMod val="50000"/>
                    </a:schemeClr>
                  </a:solidFill>
                </a:rPr>
                <a:t>recette</a:t>
              </a:r>
              <a:endParaRPr lang="en-GB" sz="2000" dirty="0">
                <a:solidFill>
                  <a:schemeClr val="accent5">
                    <a:lumMod val="50000"/>
                  </a:schemeClr>
                </a:solidFill>
              </a:endParaRPr>
            </a:p>
          </p:txBody>
        </p:sp>
        <p:pic>
          <p:nvPicPr>
            <p:cNvPr id="27" name="Picture 8">
              <a:extLst>
                <a:ext uri="{FF2B5EF4-FFF2-40B4-BE49-F238E27FC236}">
                  <a16:creationId xmlns:a16="http://schemas.microsoft.com/office/drawing/2014/main" id="{41EE27C7-4205-47C7-91D8-C830208D5F0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p:blipFill>
          <p:spPr bwMode="auto">
            <a:xfrm>
              <a:off x="5507099" y="3612999"/>
              <a:ext cx="802567" cy="68468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5" name="Group 34">
            <a:extLst>
              <a:ext uri="{FF2B5EF4-FFF2-40B4-BE49-F238E27FC236}">
                <a16:creationId xmlns:a16="http://schemas.microsoft.com/office/drawing/2014/main" id="{3469EFD2-5B76-41D9-8093-692F31C07F70}"/>
              </a:ext>
            </a:extLst>
          </p:cNvPr>
          <p:cNvGrpSpPr/>
          <p:nvPr/>
        </p:nvGrpSpPr>
        <p:grpSpPr>
          <a:xfrm>
            <a:off x="10249470" y="4897251"/>
            <a:ext cx="1465244" cy="1005455"/>
            <a:chOff x="10249470" y="4897251"/>
            <a:chExt cx="1465244" cy="1005455"/>
          </a:xfrm>
        </p:grpSpPr>
        <p:sp>
          <p:nvSpPr>
            <p:cNvPr id="36" name="TextBox 35">
              <a:extLst>
                <a:ext uri="{FF2B5EF4-FFF2-40B4-BE49-F238E27FC236}">
                  <a16:creationId xmlns:a16="http://schemas.microsoft.com/office/drawing/2014/main" id="{E8335CD1-599F-429A-B63C-EDA97D54203F}"/>
                </a:ext>
              </a:extLst>
            </p:cNvPr>
            <p:cNvSpPr txBox="1"/>
            <p:nvPr/>
          </p:nvSpPr>
          <p:spPr>
            <a:xfrm>
              <a:off x="10249470" y="5594929"/>
              <a:ext cx="1465244" cy="307777"/>
            </a:xfrm>
            <a:prstGeom prst="rect">
              <a:avLst/>
            </a:prstGeom>
            <a:solidFill>
              <a:schemeClr val="bg1"/>
            </a:solidFill>
            <a:ln>
              <a:solidFill>
                <a:schemeClr val="accent1">
                  <a:lumMod val="50000"/>
                </a:schemeClr>
              </a:solidFill>
            </a:ln>
          </p:spPr>
          <p:txBody>
            <a:bodyPr wrap="square" lIns="0" tIns="0" rIns="0" bIns="0" rtlCol="0">
              <a:spAutoFit/>
            </a:bodyPr>
            <a:lstStyle/>
            <a:p>
              <a:pPr algn="ctr"/>
              <a:r>
                <a:rPr lang="en-GB" sz="2000" dirty="0">
                  <a:solidFill>
                    <a:schemeClr val="accent5">
                      <a:lumMod val="50000"/>
                    </a:schemeClr>
                  </a:solidFill>
                </a:rPr>
                <a:t>argent</a:t>
              </a:r>
            </a:p>
          </p:txBody>
        </p:sp>
        <p:pic>
          <p:nvPicPr>
            <p:cNvPr id="37" name="Picture 14">
              <a:extLst>
                <a:ext uri="{FF2B5EF4-FFF2-40B4-BE49-F238E27FC236}">
                  <a16:creationId xmlns:a16="http://schemas.microsoft.com/office/drawing/2014/main" id="{B5F9A71C-7FE3-444A-94BE-A8FB740DF25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p:blipFill>
          <p:spPr bwMode="auto">
            <a:xfrm>
              <a:off x="10415254" y="4897251"/>
              <a:ext cx="1133676" cy="78648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2" name="Group 31">
            <a:extLst>
              <a:ext uri="{FF2B5EF4-FFF2-40B4-BE49-F238E27FC236}">
                <a16:creationId xmlns:a16="http://schemas.microsoft.com/office/drawing/2014/main" id="{D844BC49-15E5-4135-ACD0-7887740ACE47}"/>
              </a:ext>
            </a:extLst>
          </p:cNvPr>
          <p:cNvGrpSpPr/>
          <p:nvPr/>
        </p:nvGrpSpPr>
        <p:grpSpPr>
          <a:xfrm>
            <a:off x="8209972" y="4653478"/>
            <a:ext cx="1465244" cy="729779"/>
            <a:chOff x="8209972" y="4730592"/>
            <a:chExt cx="1465244" cy="729779"/>
          </a:xfrm>
          <a:noFill/>
        </p:grpSpPr>
        <p:sp>
          <p:nvSpPr>
            <p:cNvPr id="33" name="TextBox 32">
              <a:extLst>
                <a:ext uri="{FF2B5EF4-FFF2-40B4-BE49-F238E27FC236}">
                  <a16:creationId xmlns:a16="http://schemas.microsoft.com/office/drawing/2014/main" id="{039B3C49-4DBF-434A-830B-E52AA91A5015}"/>
                </a:ext>
              </a:extLst>
            </p:cNvPr>
            <p:cNvSpPr txBox="1"/>
            <p:nvPr/>
          </p:nvSpPr>
          <p:spPr>
            <a:xfrm>
              <a:off x="8209972" y="5152594"/>
              <a:ext cx="1465244" cy="307777"/>
            </a:xfrm>
            <a:prstGeom prst="rect">
              <a:avLst/>
            </a:prstGeom>
            <a:solidFill>
              <a:schemeClr val="bg1"/>
            </a:solidFill>
            <a:ln>
              <a:solidFill>
                <a:schemeClr val="accent1">
                  <a:lumMod val="50000"/>
                </a:schemeClr>
              </a:solidFill>
            </a:ln>
          </p:spPr>
          <p:txBody>
            <a:bodyPr wrap="square" lIns="0" tIns="0" rIns="0" bIns="0" rtlCol="0">
              <a:spAutoFit/>
            </a:bodyPr>
            <a:lstStyle/>
            <a:p>
              <a:pPr algn="ctr"/>
              <a:r>
                <a:rPr lang="en-GB" sz="2000" dirty="0">
                  <a:solidFill>
                    <a:schemeClr val="accent5">
                      <a:lumMod val="50000"/>
                    </a:schemeClr>
                  </a:solidFill>
                </a:rPr>
                <a:t>langue</a:t>
              </a:r>
            </a:p>
          </p:txBody>
        </p:sp>
        <p:pic>
          <p:nvPicPr>
            <p:cNvPr id="34" name="Picture 12">
              <a:extLst>
                <a:ext uri="{FF2B5EF4-FFF2-40B4-BE49-F238E27FC236}">
                  <a16:creationId xmlns:a16="http://schemas.microsoft.com/office/drawing/2014/main" id="{062F1CF2-4844-42F1-99AC-D0B3259ACB3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p:blipFill>
          <p:spPr bwMode="auto">
            <a:xfrm>
              <a:off x="8603429" y="4730592"/>
              <a:ext cx="678330" cy="351601"/>
            </a:xfrm>
            <a:prstGeom prst="rect">
              <a:avLst/>
            </a:prstGeom>
            <a:grpFill/>
          </p:spPr>
        </p:pic>
      </p:grpSp>
      <p:grpSp>
        <p:nvGrpSpPr>
          <p:cNvPr id="16" name="Group 15">
            <a:extLst>
              <a:ext uri="{FF2B5EF4-FFF2-40B4-BE49-F238E27FC236}">
                <a16:creationId xmlns:a16="http://schemas.microsoft.com/office/drawing/2014/main" id="{6AA6C98A-E8ED-4C90-8532-C0F87FF2AB5C}"/>
              </a:ext>
            </a:extLst>
          </p:cNvPr>
          <p:cNvGrpSpPr/>
          <p:nvPr/>
        </p:nvGrpSpPr>
        <p:grpSpPr>
          <a:xfrm>
            <a:off x="7022460" y="2636805"/>
            <a:ext cx="1465244" cy="976194"/>
            <a:chOff x="5341956" y="2307253"/>
            <a:chExt cx="1465244" cy="976194"/>
          </a:xfrm>
        </p:grpSpPr>
        <p:sp>
          <p:nvSpPr>
            <p:cNvPr id="17" name="TextBox 16">
              <a:extLst>
                <a:ext uri="{FF2B5EF4-FFF2-40B4-BE49-F238E27FC236}">
                  <a16:creationId xmlns:a16="http://schemas.microsoft.com/office/drawing/2014/main" id="{BBB10BC6-2A3D-4563-922C-BE647455CF83}"/>
                </a:ext>
              </a:extLst>
            </p:cNvPr>
            <p:cNvSpPr txBox="1"/>
            <p:nvPr/>
          </p:nvSpPr>
          <p:spPr>
            <a:xfrm>
              <a:off x="5341956" y="2975670"/>
              <a:ext cx="1465244" cy="307777"/>
            </a:xfrm>
            <a:prstGeom prst="rect">
              <a:avLst/>
            </a:prstGeom>
            <a:solidFill>
              <a:schemeClr val="bg1"/>
            </a:solidFill>
            <a:ln>
              <a:solidFill>
                <a:schemeClr val="accent1">
                  <a:lumMod val="50000"/>
                </a:schemeClr>
              </a:solidFill>
            </a:ln>
          </p:spPr>
          <p:txBody>
            <a:bodyPr wrap="square" lIns="0" tIns="0" rIns="0" bIns="0" rtlCol="0">
              <a:spAutoFit/>
            </a:bodyPr>
            <a:lstStyle/>
            <a:p>
              <a:pPr algn="ctr"/>
              <a:r>
                <a:rPr lang="en-GB" sz="2000" dirty="0">
                  <a:solidFill>
                    <a:schemeClr val="accent5">
                      <a:lumMod val="50000"/>
                    </a:schemeClr>
                  </a:solidFill>
                </a:rPr>
                <a:t>chance</a:t>
              </a:r>
            </a:p>
          </p:txBody>
        </p:sp>
        <p:pic>
          <p:nvPicPr>
            <p:cNvPr id="18" name="Picture 2">
              <a:extLst>
                <a:ext uri="{FF2B5EF4-FFF2-40B4-BE49-F238E27FC236}">
                  <a16:creationId xmlns:a16="http://schemas.microsoft.com/office/drawing/2014/main" id="{DA7934D4-56F3-4016-96F2-88B57D4F9F3F}"/>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p:blipFill>
          <p:spPr bwMode="auto">
            <a:xfrm>
              <a:off x="5690973" y="2307253"/>
              <a:ext cx="607088" cy="593332"/>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Speech Bubble: Rectangle with Corners Rounded 2">
            <a:extLst>
              <a:ext uri="{FF2B5EF4-FFF2-40B4-BE49-F238E27FC236}">
                <a16:creationId xmlns:a16="http://schemas.microsoft.com/office/drawing/2014/main" id="{A83E2008-4EBC-487B-A301-17EDB2B1997A}"/>
              </a:ext>
            </a:extLst>
          </p:cNvPr>
          <p:cNvSpPr/>
          <p:nvPr/>
        </p:nvSpPr>
        <p:spPr>
          <a:xfrm>
            <a:off x="566292" y="1258246"/>
            <a:ext cx="3911016" cy="2265008"/>
          </a:xfrm>
          <a:prstGeom prst="wedgeRoundRectCallout">
            <a:avLst>
              <a:gd name="adj1" fmla="val -20833"/>
              <a:gd name="adj2" fmla="val 58266"/>
              <a:gd name="adj3" fmla="val 16667"/>
            </a:avLst>
          </a:prstGeom>
          <a:solidFill>
            <a:schemeClr val="accent1">
              <a:lumMod val="50000"/>
            </a:schemeClr>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2000" i="1" dirty="0"/>
              <a:t>Chance </a:t>
            </a:r>
            <a:r>
              <a:rPr lang="en-GB" sz="2000" dirty="0"/>
              <a:t>means ‘luck’ here, which is </a:t>
            </a:r>
            <a:r>
              <a:rPr lang="en-GB" sz="2000" b="1" dirty="0"/>
              <a:t>uncountable </a:t>
            </a:r>
          </a:p>
          <a:p>
            <a:pPr algn="ctr"/>
            <a:r>
              <a:rPr lang="en-GB" sz="2000" dirty="0"/>
              <a:t>(She has </a:t>
            </a:r>
            <a:r>
              <a:rPr lang="en-GB" sz="2000" b="1" dirty="0"/>
              <a:t>a lot of </a:t>
            </a:r>
            <a:r>
              <a:rPr lang="en-GB" sz="2000" dirty="0"/>
              <a:t>luck).</a:t>
            </a:r>
          </a:p>
          <a:p>
            <a:pPr algn="ctr"/>
            <a:endParaRPr lang="en-GB" sz="2000" i="1" dirty="0"/>
          </a:p>
          <a:p>
            <a:pPr algn="ctr"/>
            <a:r>
              <a:rPr lang="en-GB" sz="2000" i="1" dirty="0"/>
              <a:t>Chance</a:t>
            </a:r>
            <a:r>
              <a:rPr lang="en-GB" sz="2000" dirty="0"/>
              <a:t> can also mean ‘chance’, which is </a:t>
            </a:r>
            <a:r>
              <a:rPr lang="en-GB" sz="2000" b="1" dirty="0"/>
              <a:t>countable</a:t>
            </a:r>
            <a:r>
              <a:rPr lang="en-GB" sz="2000" dirty="0"/>
              <a:t> </a:t>
            </a:r>
          </a:p>
          <a:p>
            <a:pPr algn="ctr"/>
            <a:r>
              <a:rPr lang="en-GB" sz="2000" dirty="0"/>
              <a:t>(She has </a:t>
            </a:r>
            <a:r>
              <a:rPr lang="en-GB" sz="2000" b="1" dirty="0"/>
              <a:t>three</a:t>
            </a:r>
            <a:r>
              <a:rPr lang="en-GB" sz="2000" dirty="0"/>
              <a:t> chance</a:t>
            </a:r>
            <a:r>
              <a:rPr lang="en-GB" sz="2000" b="1" dirty="0"/>
              <a:t>s</a:t>
            </a:r>
            <a:r>
              <a:rPr lang="en-GB" sz="2000" dirty="0"/>
              <a:t>).</a:t>
            </a:r>
          </a:p>
        </p:txBody>
      </p:sp>
    </p:spTree>
    <p:extLst>
      <p:ext uri="{BB962C8B-B14F-4D97-AF65-F5344CB8AC3E}">
        <p14:creationId xmlns:p14="http://schemas.microsoft.com/office/powerpoint/2010/main" val="4246805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25E-6 -1.85185E-6 L -0.33802 0.32917 " pathEditMode="relative" rAng="0" ptsTypes="AA">
                                      <p:cBhvr>
                                        <p:cTn id="6" dur="2000" fill="hold"/>
                                        <p:tgtEl>
                                          <p:spTgt spid="12"/>
                                        </p:tgtEl>
                                        <p:attrNameLst>
                                          <p:attrName>ppt_x</p:attrName>
                                          <p:attrName>ppt_y</p:attrName>
                                        </p:attrNameLst>
                                      </p:cBhvr>
                                      <p:rCtr x="-16901" y="16458"/>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4.79167E-6 -2.59259E-6 L -0.40248 0.12639 " pathEditMode="relative" rAng="0" ptsTypes="AA">
                                      <p:cBhvr>
                                        <p:cTn id="10" dur="2000" fill="hold"/>
                                        <p:tgtEl>
                                          <p:spTgt spid="19"/>
                                        </p:tgtEl>
                                        <p:attrNameLst>
                                          <p:attrName>ppt_x</p:attrName>
                                          <p:attrName>ppt_y</p:attrName>
                                        </p:attrNameLst>
                                      </p:cBhvr>
                                      <p:rCtr x="-20130" y="6319"/>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2.29167E-6 4.44444E-6 L -0.49414 0.15902 " pathEditMode="relative" rAng="0" ptsTypes="AA">
                                      <p:cBhvr>
                                        <p:cTn id="14" dur="2000" fill="hold"/>
                                        <p:tgtEl>
                                          <p:spTgt spid="16"/>
                                        </p:tgtEl>
                                        <p:attrNameLst>
                                          <p:attrName>ppt_x</p:attrName>
                                          <p:attrName>ppt_y</p:attrName>
                                        </p:attrNameLst>
                                      </p:cBhvr>
                                      <p:rCtr x="-24714" y="7940"/>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4.79167E-6 -7.40741E-7 L -0.21185 0.08148 " pathEditMode="relative" rAng="0" ptsTypes="AA">
                                      <p:cBhvr>
                                        <p:cTn id="18" dur="2000" fill="hold"/>
                                        <p:tgtEl>
                                          <p:spTgt spid="22"/>
                                        </p:tgtEl>
                                        <p:attrNameLst>
                                          <p:attrName>ppt_x</p:attrName>
                                          <p:attrName>ppt_y</p:attrName>
                                        </p:attrNameLst>
                                      </p:cBhvr>
                                      <p:rCtr x="-10599" y="4074"/>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0.01537 -0.09189 L -0.47487 -0.09676 " pathEditMode="relative" rAng="0" ptsTypes="AA">
                                      <p:cBhvr>
                                        <p:cTn id="22" dur="2000" fill="hold"/>
                                        <p:tgtEl>
                                          <p:spTgt spid="29"/>
                                        </p:tgtEl>
                                        <p:attrNameLst>
                                          <p:attrName>ppt_x</p:attrName>
                                          <p:attrName>ppt_y</p:attrName>
                                        </p:attrNameLst>
                                      </p:cBhvr>
                                      <p:rCtr x="-22982" y="-255"/>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3.54167E-6 -2.96296E-6 L -0.4069 0.08403 " pathEditMode="relative" rAng="0" ptsTypes="AA">
                                      <p:cBhvr>
                                        <p:cTn id="26" dur="2000" fill="hold"/>
                                        <p:tgtEl>
                                          <p:spTgt spid="32"/>
                                        </p:tgtEl>
                                        <p:attrNameLst>
                                          <p:attrName>ppt_x</p:attrName>
                                          <p:attrName>ppt_y</p:attrName>
                                        </p:attrNameLst>
                                      </p:cBhvr>
                                      <p:rCtr x="-20352" y="4190"/>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nodeType="clickEffect">
                                  <p:stCondLst>
                                    <p:cond delay="0"/>
                                  </p:stCondLst>
                                  <p:childTnLst>
                                    <p:animMotion origin="layout" path="M -1.04167E-6 1.48148E-6 L -0.75677 0.02083 " pathEditMode="relative" rAng="0" ptsTypes="AA">
                                      <p:cBhvr>
                                        <p:cTn id="30" dur="2000" fill="hold"/>
                                        <p:tgtEl>
                                          <p:spTgt spid="35"/>
                                        </p:tgtEl>
                                        <p:attrNameLst>
                                          <p:attrName>ppt_x</p:attrName>
                                          <p:attrName>ppt_y</p:attrName>
                                        </p:attrNameLst>
                                      </p:cBhvr>
                                      <p:rCtr x="-37839" y="1042"/>
                                    </p:animMotion>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Le week-end </a:t>
            </a:r>
            <a:r>
              <a:rPr lang="en-GB" sz="3600" b="1" dirty="0" err="1">
                <a:solidFill>
                  <a:schemeClr val="bg1"/>
                </a:solidFill>
              </a:rPr>
              <a:t>d’Élodie</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16E5D2C8-39D0-B149-BD4B-D3EDCF96BB45}"/>
              </a:ext>
            </a:extLst>
          </p:cNvPr>
          <p:cNvSpPr txBox="1"/>
          <p:nvPr/>
        </p:nvSpPr>
        <p:spPr>
          <a:xfrm>
            <a:off x="180000" y="1296001"/>
            <a:ext cx="117299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kern="1200" cap="none" spc="0" normalizeH="0" baseline="0" noProof="0" dirty="0" err="1">
                <a:ln>
                  <a:noFill/>
                </a:ln>
                <a:solidFill>
                  <a:srgbClr val="115177"/>
                </a:solidFill>
                <a:effectLst/>
                <a:uLnTx/>
                <a:uFillTx/>
                <a:latin typeface="Century Gothic" panose="020F0302020204030204"/>
                <a:ea typeface="+mn-ea"/>
                <a:cs typeface="+mn-cs"/>
              </a:rPr>
              <a:t>Qu’est-ce</a:t>
            </a:r>
            <a:r>
              <a:rPr kumimoji="0" lang="en-US" sz="2400" b="0" i="0" u="none" kern="1200" cap="none" spc="0" normalizeH="0" baseline="0" noProof="0" dirty="0">
                <a:ln>
                  <a:noFill/>
                </a:ln>
                <a:solidFill>
                  <a:srgbClr val="115177"/>
                </a:solidFill>
                <a:effectLst/>
                <a:uLnTx/>
                <a:uFillTx/>
                <a:latin typeface="Century Gothic" panose="020F0302020204030204"/>
                <a:ea typeface="+mn-ea"/>
                <a:cs typeface="+mn-cs"/>
              </a:rPr>
              <a:t> </a:t>
            </a:r>
            <a:r>
              <a:rPr kumimoji="0" lang="en-US" sz="2400" b="0" i="0" u="none" kern="1200" cap="none" spc="0" normalizeH="0" baseline="0" noProof="0" dirty="0" err="1">
                <a:ln>
                  <a:noFill/>
                </a:ln>
                <a:solidFill>
                  <a:srgbClr val="115177"/>
                </a:solidFill>
                <a:effectLst/>
                <a:uLnTx/>
                <a:uFillTx/>
                <a:latin typeface="Century Gothic" panose="020F0302020204030204"/>
                <a:ea typeface="+mn-ea"/>
                <a:cs typeface="+mn-cs"/>
              </a:rPr>
              <a:t>qu’elle</a:t>
            </a:r>
            <a:r>
              <a:rPr kumimoji="0" lang="en-US" sz="2400" b="0" i="0" u="none" kern="1200" cap="none" spc="0" normalizeH="0" baseline="0" noProof="0" dirty="0">
                <a:ln>
                  <a:noFill/>
                </a:ln>
                <a:solidFill>
                  <a:srgbClr val="115177"/>
                </a:solidFill>
                <a:effectLst/>
                <a:uLnTx/>
                <a:uFillTx/>
                <a:latin typeface="Century Gothic" panose="020F0302020204030204"/>
                <a:ea typeface="+mn-ea"/>
                <a:cs typeface="+mn-cs"/>
              </a:rPr>
              <a:t> a fait ?</a:t>
            </a:r>
          </a:p>
        </p:txBody>
      </p:sp>
      <p:pic>
        <p:nvPicPr>
          <p:cNvPr id="3" name="Picture 2" descr="A picture containing food, clock, light&#10;&#10;Description automatically generated">
            <a:extLst>
              <a:ext uri="{FF2B5EF4-FFF2-40B4-BE49-F238E27FC236}">
                <a16:creationId xmlns:a16="http://schemas.microsoft.com/office/drawing/2014/main" id="{6336B553-6955-4923-9EBD-206A590AF5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51891" y="-57017"/>
            <a:ext cx="1408731" cy="1408731"/>
          </a:xfrm>
          <a:prstGeom prst="rect">
            <a:avLst/>
          </a:prstGeom>
        </p:spPr>
      </p:pic>
      <p:sp>
        <p:nvSpPr>
          <p:cNvPr id="5" name="TextBox 4">
            <a:extLst>
              <a:ext uri="{FF2B5EF4-FFF2-40B4-BE49-F238E27FC236}">
                <a16:creationId xmlns:a16="http://schemas.microsoft.com/office/drawing/2014/main" id="{1819A3FE-1780-4F8A-ACB9-224B27E14BC1}"/>
              </a:ext>
            </a:extLst>
          </p:cNvPr>
          <p:cNvSpPr txBox="1"/>
          <p:nvPr/>
        </p:nvSpPr>
        <p:spPr>
          <a:xfrm>
            <a:off x="180000" y="2109097"/>
            <a:ext cx="11830768" cy="3741217"/>
          </a:xfrm>
          <a:prstGeom prst="rect">
            <a:avLst/>
          </a:prstGeom>
          <a:noFill/>
        </p:spPr>
        <p:txBody>
          <a:bodyPr wrap="square" rtlCol="0">
            <a:spAutoFit/>
          </a:bodyPr>
          <a:lstStyle/>
          <a:p>
            <a:pPr lvl="0">
              <a:lnSpc>
                <a:spcPct val="150000"/>
              </a:lnSpc>
              <a:defRPr/>
            </a:pPr>
            <a:r>
              <a:rPr kumimoji="0" lang="en-US" sz="23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C’est</a:t>
            </a:r>
            <a:r>
              <a:rPr kumimoji="0" lang="en-US" sz="23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en-US" sz="23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samedi</a:t>
            </a:r>
            <a:r>
              <a:rPr kumimoji="0" lang="en-US" sz="23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et </a:t>
            </a:r>
            <a:r>
              <a:rPr kumimoji="0" lang="en-US" sz="23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Élodie</a:t>
            </a:r>
            <a:r>
              <a:rPr kumimoji="0" lang="en-US" sz="23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 de la </a:t>
            </a:r>
            <a:r>
              <a:rPr kumimoji="0" lang="en-US" sz="23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[1]  </a:t>
            </a:r>
            <a:r>
              <a:rPr kumimoji="0" lang="en-US" sz="2300" b="1" i="0" u="none" strike="noStrike" kern="1200" cap="none" spc="0" normalizeH="0" baseline="0" noProof="0" dirty="0">
                <a:ln>
                  <a:noFill/>
                </a:ln>
                <a:solidFill>
                  <a:srgbClr val="E65D00"/>
                </a:solidFill>
                <a:effectLst/>
                <a:uLnTx/>
                <a:uFillTx/>
                <a:latin typeface="Century Gothic" panose="020F0302020204030204"/>
                <a:ea typeface="+mn-ea"/>
                <a:cs typeface="+mn-cs"/>
              </a:rPr>
              <a:t>surprise </a:t>
            </a:r>
            <a:r>
              <a:rPr kumimoji="0" lang="en-US" sz="2300" i="0" u="none" strike="noStrike" kern="1200" cap="none" spc="0" normalizeH="0" baseline="0" noProof="0" dirty="0">
                <a:ln>
                  <a:noFill/>
                </a:ln>
                <a:solidFill>
                  <a:srgbClr val="E65D00"/>
                </a:solidFill>
                <a:effectLst/>
                <a:uLnTx/>
                <a:uFillTx/>
                <a:latin typeface="Century Gothic" panose="020F0302020204030204"/>
                <a:ea typeface="+mn-ea"/>
                <a:cs typeface="+mn-cs"/>
              </a:rPr>
              <a:t>/</a:t>
            </a:r>
            <a:r>
              <a:rPr kumimoji="0" lang="en-US" sz="2300" b="1" i="0" u="none" strike="noStrike" kern="1200" cap="none" spc="0" normalizeH="0" baseline="0" noProof="0" dirty="0">
                <a:ln>
                  <a:noFill/>
                </a:ln>
                <a:solidFill>
                  <a:srgbClr val="E65D00"/>
                </a:solidFill>
                <a:effectLst/>
                <a:uLnTx/>
                <a:uFillTx/>
                <a:latin typeface="Century Gothic" panose="020F0302020204030204"/>
                <a:ea typeface="+mn-ea"/>
                <a:cs typeface="+mn-cs"/>
              </a:rPr>
              <a:t> chance</a:t>
            </a:r>
            <a:r>
              <a:rPr kumimoji="0" lang="en-US" sz="230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Elle a </a:t>
            </a:r>
            <a:r>
              <a:rPr kumimoji="0" lang="en-US" sz="23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gagné</a:t>
            </a:r>
            <a:r>
              <a:rPr kumimoji="0" lang="en-US" sz="23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un </a:t>
            </a:r>
            <a:r>
              <a:rPr kumimoji="0" lang="en-US" sz="23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[2]</a:t>
            </a:r>
            <a:r>
              <a:rPr kumimoji="0" lang="en-US" sz="23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en-US" sz="2300" b="1" i="0" u="none" strike="noStrike" kern="1200" cap="none" spc="0" normalizeH="0" baseline="0" noProof="0" dirty="0">
                <a:ln>
                  <a:noFill/>
                </a:ln>
                <a:solidFill>
                  <a:srgbClr val="E65D00"/>
                </a:solidFill>
                <a:effectLst/>
                <a:uLnTx/>
                <a:uFillTx/>
                <a:latin typeface="Century Gothic" panose="020F0302020204030204"/>
                <a:ea typeface="+mn-ea"/>
                <a:cs typeface="+mn-cs"/>
              </a:rPr>
              <a:t>prix* / argent </a:t>
            </a:r>
            <a:r>
              <a:rPr kumimoji="0" lang="en-US" sz="2300" i="0" u="none" strike="noStrike" kern="1200" cap="none" spc="0" normalizeH="0" baseline="0" noProof="0" dirty="0">
                <a:ln>
                  <a:noFill/>
                </a:ln>
                <a:solidFill>
                  <a:srgbClr val="115177"/>
                </a:solidFill>
                <a:effectLst/>
                <a:uLnTx/>
                <a:uFillTx/>
                <a:latin typeface="Century Gothic" panose="020F0302020204030204"/>
                <a:ea typeface="+mn-ea"/>
                <a:cs typeface="+mn-cs"/>
              </a:rPr>
              <a:t>au travail. </a:t>
            </a:r>
            <a:r>
              <a:rPr kumimoji="0" lang="en-US" sz="2300" i="0" u="none" strike="noStrike" kern="1200" cap="none" spc="0" normalizeH="0" baseline="0" noProof="0" dirty="0" err="1">
                <a:ln>
                  <a:noFill/>
                </a:ln>
                <a:solidFill>
                  <a:srgbClr val="115177"/>
                </a:solidFill>
                <a:effectLst/>
                <a:uLnTx/>
                <a:uFillTx/>
                <a:latin typeface="Century Gothic" panose="020F0302020204030204"/>
                <a:ea typeface="+mn-ea"/>
                <a:cs typeface="+mn-cs"/>
              </a:rPr>
              <a:t>C’est</a:t>
            </a:r>
            <a:r>
              <a:rPr kumimoji="0" lang="en-US" sz="2300" i="0" u="none" strike="noStrike" kern="1200" cap="none" spc="0" normalizeH="0" baseline="0" noProof="0" dirty="0">
                <a:ln>
                  <a:noFill/>
                </a:ln>
                <a:solidFill>
                  <a:srgbClr val="115177"/>
                </a:solidFill>
                <a:effectLst/>
                <a:uLnTx/>
                <a:uFillTx/>
                <a:latin typeface="Century Gothic" panose="020F0302020204030204"/>
                <a:ea typeface="+mn-ea"/>
                <a:cs typeface="+mn-cs"/>
              </a:rPr>
              <a:t> €50 ! Pour </a:t>
            </a:r>
            <a:r>
              <a:rPr kumimoji="0" lang="en-US" sz="2300" i="0" u="none" strike="noStrike" kern="1200" cap="none" spc="0" normalizeH="0" baseline="0" noProof="0" dirty="0" err="1">
                <a:ln>
                  <a:noFill/>
                </a:ln>
                <a:solidFill>
                  <a:srgbClr val="115177"/>
                </a:solidFill>
                <a:effectLst/>
                <a:uLnTx/>
                <a:uFillTx/>
                <a:latin typeface="Century Gothic" panose="020F0302020204030204"/>
                <a:ea typeface="+mn-ea"/>
                <a:cs typeface="+mn-cs"/>
              </a:rPr>
              <a:t>célébrer</a:t>
            </a:r>
            <a:r>
              <a:rPr kumimoji="0" lang="en-US" sz="2300" i="0" u="none" strike="noStrike" kern="1200" cap="none" spc="0" normalizeH="0" baseline="0" noProof="0" dirty="0">
                <a:ln>
                  <a:noFill/>
                </a:ln>
                <a:solidFill>
                  <a:srgbClr val="115177"/>
                </a:solidFill>
                <a:effectLst/>
                <a:uLnTx/>
                <a:uFillTx/>
                <a:latin typeface="Century Gothic" panose="020F0302020204030204"/>
                <a:ea typeface="+mn-ea"/>
                <a:cs typeface="+mn-cs"/>
              </a:rPr>
              <a:t>, </a:t>
            </a:r>
            <a:r>
              <a:rPr kumimoji="0" lang="en-US" sz="2300" i="0" u="none" strike="noStrike" kern="1200" cap="none" spc="0" normalizeH="0" baseline="0" noProof="0" dirty="0" err="1">
                <a:ln>
                  <a:noFill/>
                </a:ln>
                <a:solidFill>
                  <a:srgbClr val="115177"/>
                </a:solidFill>
                <a:effectLst/>
                <a:uLnTx/>
                <a:uFillTx/>
                <a:latin typeface="Century Gothic" panose="020F0302020204030204"/>
                <a:ea typeface="+mn-ea"/>
                <a:cs typeface="+mn-cs"/>
              </a:rPr>
              <a:t>elle</a:t>
            </a:r>
            <a:r>
              <a:rPr kumimoji="0" lang="en-US" sz="2300" i="0" u="none" strike="noStrike" kern="1200" cap="none" spc="0" normalizeH="0" baseline="0" noProof="0" dirty="0">
                <a:ln>
                  <a:noFill/>
                </a:ln>
                <a:solidFill>
                  <a:srgbClr val="115177"/>
                </a:solidFill>
                <a:effectLst/>
                <a:uLnTx/>
                <a:uFillTx/>
                <a:latin typeface="Century Gothic" panose="020F0302020204030204"/>
                <a:ea typeface="+mn-ea"/>
                <a:cs typeface="+mn-cs"/>
              </a:rPr>
              <a:t> </a:t>
            </a:r>
            <a:r>
              <a:rPr kumimoji="0" lang="en-US" sz="2300" i="0" u="none" strike="noStrike" kern="1200" cap="none" spc="0" normalizeH="0" baseline="0" noProof="0" dirty="0" err="1">
                <a:ln>
                  <a:noFill/>
                </a:ln>
                <a:solidFill>
                  <a:srgbClr val="115177"/>
                </a:solidFill>
                <a:effectLst/>
                <a:uLnTx/>
                <a:uFillTx/>
                <a:latin typeface="Century Gothic" panose="020F0302020204030204"/>
                <a:ea typeface="+mn-ea"/>
                <a:cs typeface="+mn-cs"/>
              </a:rPr>
              <a:t>décide</a:t>
            </a:r>
            <a:r>
              <a:rPr kumimoji="0" lang="en-US" sz="2300" i="0" u="none" strike="noStrike" kern="1200" cap="none" spc="0" normalizeH="0" baseline="0" noProof="0" dirty="0">
                <a:ln>
                  <a:noFill/>
                </a:ln>
                <a:solidFill>
                  <a:srgbClr val="115177"/>
                </a:solidFill>
                <a:effectLst/>
                <a:uLnTx/>
                <a:uFillTx/>
                <a:latin typeface="Century Gothic" panose="020F0302020204030204"/>
                <a:ea typeface="+mn-ea"/>
                <a:cs typeface="+mn-cs"/>
              </a:rPr>
              <a:t> de </a:t>
            </a:r>
            <a:r>
              <a:rPr kumimoji="0" lang="en-US" sz="2300" i="0" u="none" strike="noStrike" kern="1200" cap="none" spc="0" normalizeH="0" baseline="0" noProof="0" dirty="0" err="1">
                <a:ln>
                  <a:noFill/>
                </a:ln>
                <a:solidFill>
                  <a:srgbClr val="115177"/>
                </a:solidFill>
                <a:effectLst/>
                <a:uLnTx/>
                <a:uFillTx/>
                <a:latin typeface="Century Gothic" panose="020F0302020204030204"/>
                <a:ea typeface="+mn-ea"/>
                <a:cs typeface="+mn-cs"/>
              </a:rPr>
              <a:t>cuisiner</a:t>
            </a:r>
            <a:r>
              <a:rPr kumimoji="0" lang="en-US" sz="2300" i="0" u="none" strike="noStrike" kern="1200" cap="none" spc="0" normalizeH="0" baseline="0" noProof="0" dirty="0">
                <a:ln>
                  <a:noFill/>
                </a:ln>
                <a:solidFill>
                  <a:srgbClr val="115177"/>
                </a:solidFill>
                <a:effectLst/>
                <a:uLnTx/>
                <a:uFillTx/>
                <a:latin typeface="Century Gothic" panose="020F0302020204030204"/>
                <a:ea typeface="+mn-ea"/>
                <a:cs typeface="+mn-cs"/>
              </a:rPr>
              <a:t> un </a:t>
            </a:r>
            <a:r>
              <a:rPr kumimoji="0" lang="en-US" sz="2300" b="1" i="0" u="none" strike="noStrike" kern="1200" cap="none" spc="0" normalizeH="0" baseline="0" noProof="0" dirty="0">
                <a:ln>
                  <a:noFill/>
                </a:ln>
                <a:solidFill>
                  <a:srgbClr val="115177"/>
                </a:solidFill>
                <a:effectLst/>
                <a:uLnTx/>
                <a:uFillTx/>
                <a:latin typeface="Century Gothic" panose="020F0302020204030204"/>
                <a:ea typeface="+mn-ea"/>
                <a:cs typeface="+mn-cs"/>
              </a:rPr>
              <a:t>[3]</a:t>
            </a:r>
            <a:r>
              <a:rPr kumimoji="0" lang="en-US" sz="2300" i="0" u="none" strike="noStrike" kern="1200" cap="none" spc="0" normalizeH="0" baseline="0" noProof="0" dirty="0">
                <a:ln>
                  <a:noFill/>
                </a:ln>
                <a:solidFill>
                  <a:srgbClr val="115177"/>
                </a:solidFill>
                <a:effectLst/>
                <a:uLnTx/>
                <a:uFillTx/>
                <a:latin typeface="Century Gothic" panose="020F0302020204030204"/>
                <a:ea typeface="+mn-ea"/>
                <a:cs typeface="+mn-cs"/>
              </a:rPr>
              <a:t> </a:t>
            </a:r>
            <a:r>
              <a:rPr lang="en-US" sz="2300" b="1" dirty="0" err="1">
                <a:solidFill>
                  <a:srgbClr val="E65D00"/>
                </a:solidFill>
              </a:rPr>
              <a:t>bœuf</a:t>
            </a:r>
            <a:r>
              <a:rPr lang="en-US" sz="2300" b="1" dirty="0">
                <a:solidFill>
                  <a:srgbClr val="E65D00"/>
                </a:solidFill>
              </a:rPr>
              <a:t> </a:t>
            </a:r>
            <a:r>
              <a:rPr kumimoji="0" lang="en-US" sz="2300" b="1" i="0" u="none" strike="noStrike" kern="1200" cap="none" spc="0" normalizeH="0" baseline="0" noProof="0" dirty="0">
                <a:ln>
                  <a:noFill/>
                </a:ln>
                <a:solidFill>
                  <a:srgbClr val="E65D00"/>
                </a:solidFill>
                <a:effectLst/>
                <a:uLnTx/>
                <a:uFillTx/>
                <a:latin typeface="Century Gothic" panose="020F0302020204030204"/>
                <a:ea typeface="+mn-ea"/>
                <a:cs typeface="+mn-cs"/>
              </a:rPr>
              <a:t>/ </a:t>
            </a:r>
            <a:r>
              <a:rPr kumimoji="0" lang="en-US" sz="2300" b="1" i="0" u="none" strike="noStrike" kern="1200" cap="none" spc="0" normalizeH="0" baseline="0" noProof="0" dirty="0" err="1">
                <a:ln>
                  <a:noFill/>
                </a:ln>
                <a:solidFill>
                  <a:srgbClr val="E65D00"/>
                </a:solidFill>
                <a:effectLst/>
                <a:uLnTx/>
                <a:uFillTx/>
                <a:latin typeface="Century Gothic" panose="020F0302020204030204"/>
                <a:ea typeface="+mn-ea"/>
                <a:cs typeface="+mn-cs"/>
              </a:rPr>
              <a:t>repas</a:t>
            </a:r>
            <a:r>
              <a:rPr lang="en-US" sz="2300" dirty="0">
                <a:solidFill>
                  <a:srgbClr val="E65D00"/>
                </a:solidFill>
                <a:latin typeface="Century Gothic" panose="020F0302020204030204"/>
              </a:rPr>
              <a:t> </a:t>
            </a:r>
            <a:r>
              <a:rPr kumimoji="0" lang="en-US" sz="2300" i="0" u="none" strike="noStrike" kern="1200" cap="none" spc="0" normalizeH="0" baseline="0" noProof="0" dirty="0">
                <a:ln>
                  <a:noFill/>
                </a:ln>
                <a:solidFill>
                  <a:srgbClr val="115177"/>
                </a:solidFill>
                <a:effectLst/>
                <a:uLnTx/>
                <a:uFillTx/>
                <a:latin typeface="Century Gothic" panose="020F0302020204030204"/>
                <a:ea typeface="+mn-ea"/>
                <a:cs typeface="+mn-cs"/>
              </a:rPr>
              <a:t>magnifique pour </a:t>
            </a:r>
            <a:r>
              <a:rPr kumimoji="0" lang="en-US" sz="2300" i="0" u="none" strike="noStrike" kern="1200" cap="none" spc="0" normalizeH="0" baseline="0" noProof="0" dirty="0" err="1">
                <a:ln>
                  <a:noFill/>
                </a:ln>
                <a:solidFill>
                  <a:srgbClr val="115177"/>
                </a:solidFill>
                <a:effectLst/>
                <a:uLnTx/>
                <a:uFillTx/>
                <a:latin typeface="Century Gothic" panose="020F0302020204030204"/>
                <a:ea typeface="+mn-ea"/>
                <a:cs typeface="+mn-cs"/>
              </a:rPr>
              <a:t>sa</a:t>
            </a:r>
            <a:r>
              <a:rPr kumimoji="0" lang="en-US" sz="2300" i="0" u="none" strike="noStrike" kern="1200" cap="none" spc="0" normalizeH="0" baseline="0" noProof="0" dirty="0">
                <a:ln>
                  <a:noFill/>
                </a:ln>
                <a:solidFill>
                  <a:srgbClr val="115177"/>
                </a:solidFill>
                <a:effectLst/>
                <a:uLnTx/>
                <a:uFillTx/>
                <a:latin typeface="Century Gothic" panose="020F0302020204030204"/>
                <a:ea typeface="+mn-ea"/>
                <a:cs typeface="+mn-cs"/>
              </a:rPr>
              <a:t> </a:t>
            </a:r>
            <a:r>
              <a:rPr kumimoji="0" lang="en-US" sz="2300" i="0" u="none" strike="noStrike" kern="1200" cap="none" spc="0" normalizeH="0" baseline="0" noProof="0" dirty="0" err="1">
                <a:ln>
                  <a:noFill/>
                </a:ln>
                <a:solidFill>
                  <a:srgbClr val="115177"/>
                </a:solidFill>
                <a:effectLst/>
                <a:uLnTx/>
                <a:uFillTx/>
                <a:latin typeface="Century Gothic" panose="020F0302020204030204"/>
                <a:ea typeface="+mn-ea"/>
                <a:cs typeface="+mn-cs"/>
              </a:rPr>
              <a:t>famille</a:t>
            </a:r>
            <a:r>
              <a:rPr kumimoji="0" lang="en-US" sz="2300" i="0" u="none" strike="noStrike" kern="1200" cap="none" spc="0" normalizeH="0" baseline="0" noProof="0" dirty="0">
                <a:ln>
                  <a:noFill/>
                </a:ln>
                <a:solidFill>
                  <a:srgbClr val="115177"/>
                </a:solidFill>
                <a:effectLst/>
                <a:uLnTx/>
                <a:uFillTx/>
                <a:latin typeface="Century Gothic" panose="020F0302020204030204"/>
                <a:ea typeface="+mn-ea"/>
                <a:cs typeface="+mn-cs"/>
              </a:rPr>
              <a:t>. Après tout*, </a:t>
            </a:r>
            <a:r>
              <a:rPr kumimoji="0" lang="en-US" sz="2300" i="0" u="none" strike="noStrike" kern="1200" cap="none" spc="0" normalizeH="0" baseline="0" noProof="0" dirty="0" err="1">
                <a:ln>
                  <a:noFill/>
                </a:ln>
                <a:solidFill>
                  <a:srgbClr val="115177"/>
                </a:solidFill>
                <a:effectLst/>
                <a:uLnTx/>
                <a:uFillTx/>
                <a:latin typeface="Century Gothic" panose="020F0302020204030204"/>
                <a:ea typeface="+mn-ea"/>
                <a:cs typeface="+mn-cs"/>
              </a:rPr>
              <a:t>elle</a:t>
            </a:r>
            <a:r>
              <a:rPr kumimoji="0" lang="en-US" sz="2300" i="0" u="none" strike="noStrike" kern="1200" cap="none" spc="0" normalizeH="0" baseline="0" noProof="0" dirty="0">
                <a:ln>
                  <a:noFill/>
                </a:ln>
                <a:solidFill>
                  <a:srgbClr val="115177"/>
                </a:solidFill>
                <a:effectLst/>
                <a:uLnTx/>
                <a:uFillTx/>
                <a:latin typeface="Century Gothic" panose="020F0302020204030204"/>
                <a:ea typeface="+mn-ea"/>
                <a:cs typeface="+mn-cs"/>
              </a:rPr>
              <a:t> a de l’ </a:t>
            </a:r>
            <a:r>
              <a:rPr kumimoji="0" lang="en-US" sz="2300" b="1" i="0" u="none" strike="noStrike" kern="1200" cap="none" spc="0" normalizeH="0" baseline="0" noProof="0" dirty="0">
                <a:ln>
                  <a:noFill/>
                </a:ln>
                <a:solidFill>
                  <a:srgbClr val="115177"/>
                </a:solidFill>
                <a:effectLst/>
                <a:uLnTx/>
                <a:uFillTx/>
                <a:latin typeface="Century Gothic" panose="020F0302020204030204"/>
                <a:ea typeface="+mn-ea"/>
                <a:cs typeface="+mn-cs"/>
              </a:rPr>
              <a:t>[4] </a:t>
            </a:r>
            <a:r>
              <a:rPr kumimoji="0" lang="en-US" sz="2300" b="1" i="0" u="none" strike="noStrike" kern="1200" cap="none" spc="0" normalizeH="0" baseline="0" noProof="0" dirty="0">
                <a:ln>
                  <a:noFill/>
                </a:ln>
                <a:solidFill>
                  <a:srgbClr val="E65D00"/>
                </a:solidFill>
                <a:effectLst/>
                <a:uLnTx/>
                <a:uFillTx/>
                <a:latin typeface="Century Gothic" panose="020F0302020204030204"/>
                <a:ea typeface="+mn-ea"/>
                <a:cs typeface="+mn-cs"/>
              </a:rPr>
              <a:t>argent / </a:t>
            </a:r>
            <a:r>
              <a:rPr lang="en-US" sz="2300" b="1" dirty="0">
                <a:solidFill>
                  <a:srgbClr val="E65D00"/>
                </a:solidFill>
              </a:rPr>
              <a:t>idée</a:t>
            </a:r>
            <a:r>
              <a:rPr kumimoji="0" lang="en-US" sz="2300" i="0" u="none" strike="noStrike" kern="1200" cap="none" spc="0" normalizeH="0" baseline="0" noProof="0" dirty="0">
                <a:ln>
                  <a:noFill/>
                </a:ln>
                <a:solidFill>
                  <a:srgbClr val="E65D00"/>
                </a:solidFill>
                <a:effectLst/>
                <a:uLnTx/>
                <a:uFillTx/>
                <a:latin typeface="Century Gothic" panose="020F0302020204030204"/>
                <a:ea typeface="+mn-ea"/>
                <a:cs typeface="+mn-cs"/>
              </a:rPr>
              <a:t> </a:t>
            </a:r>
            <a:r>
              <a:rPr lang="en-US" sz="2300" dirty="0">
                <a:solidFill>
                  <a:srgbClr val="115177"/>
                </a:solidFill>
                <a:latin typeface="Century Gothic" panose="020F0302020204030204"/>
              </a:rPr>
              <a:t>et </a:t>
            </a:r>
            <a:r>
              <a:rPr lang="en-US" sz="2300" dirty="0" err="1">
                <a:solidFill>
                  <a:srgbClr val="115177"/>
                </a:solidFill>
                <a:latin typeface="Century Gothic" panose="020F0302020204030204"/>
              </a:rPr>
              <a:t>elle</a:t>
            </a:r>
            <a:r>
              <a:rPr lang="en-US" sz="2300" dirty="0">
                <a:solidFill>
                  <a:srgbClr val="115177"/>
                </a:solidFill>
                <a:latin typeface="Century Gothic" panose="020F0302020204030204"/>
              </a:rPr>
              <a:t> a </a:t>
            </a:r>
            <a:r>
              <a:rPr kumimoji="0" lang="en-US" sz="2300" i="0" u="none" strike="noStrike" kern="1200" cap="none" spc="0" normalizeH="0" baseline="0" noProof="0" dirty="0" err="1">
                <a:ln>
                  <a:noFill/>
                </a:ln>
                <a:solidFill>
                  <a:srgbClr val="115177"/>
                </a:solidFill>
                <a:effectLst/>
                <a:uLnTx/>
                <a:uFillTx/>
                <a:latin typeface="Century Gothic" panose="020F0302020204030204"/>
                <a:ea typeface="+mn-ea"/>
                <a:cs typeface="+mn-cs"/>
              </a:rPr>
              <a:t>une</a:t>
            </a:r>
            <a:r>
              <a:rPr kumimoji="0" lang="en-US" sz="2300" i="0" u="none" strike="noStrike" kern="1200" cap="none" spc="0" normalizeH="0" baseline="0" noProof="0" dirty="0">
                <a:ln>
                  <a:noFill/>
                </a:ln>
                <a:solidFill>
                  <a:srgbClr val="115177"/>
                </a:solidFill>
                <a:effectLst/>
                <a:uLnTx/>
                <a:uFillTx/>
                <a:latin typeface="Century Gothic" panose="020F0302020204030204"/>
                <a:ea typeface="+mn-ea"/>
                <a:cs typeface="+mn-cs"/>
              </a:rPr>
              <a:t> </a:t>
            </a:r>
            <a:r>
              <a:rPr kumimoji="0" lang="en-US" sz="2300" b="1" i="0" u="none" strike="noStrike" kern="1200" cap="none" spc="0" normalizeH="0" baseline="0" noProof="0" dirty="0">
                <a:ln>
                  <a:noFill/>
                </a:ln>
                <a:solidFill>
                  <a:srgbClr val="115177"/>
                </a:solidFill>
                <a:effectLst/>
                <a:uLnTx/>
                <a:uFillTx/>
                <a:latin typeface="Century Gothic" panose="020F0302020204030204"/>
                <a:ea typeface="+mn-ea"/>
                <a:cs typeface="+mn-cs"/>
              </a:rPr>
              <a:t>[5] </a:t>
            </a:r>
            <a:r>
              <a:rPr kumimoji="0" lang="en-US" sz="2300" b="1" i="0" u="none" strike="noStrike" kern="1200" cap="none" spc="0" normalizeH="0" baseline="0" noProof="0" dirty="0">
                <a:ln>
                  <a:noFill/>
                </a:ln>
                <a:solidFill>
                  <a:srgbClr val="E65D00"/>
                </a:solidFill>
                <a:effectLst/>
                <a:uLnTx/>
                <a:uFillTx/>
                <a:latin typeface="Century Gothic" panose="020F0302020204030204"/>
                <a:ea typeface="+mn-ea"/>
                <a:cs typeface="+mn-cs"/>
              </a:rPr>
              <a:t>temps / </a:t>
            </a:r>
            <a:r>
              <a:rPr kumimoji="0" lang="en-US" sz="2300" b="1" i="0" u="none" strike="noStrike" kern="1200" cap="none" spc="0" normalizeH="0" baseline="0" noProof="0" dirty="0" err="1">
                <a:ln>
                  <a:noFill/>
                </a:ln>
                <a:solidFill>
                  <a:srgbClr val="E65D00"/>
                </a:solidFill>
                <a:effectLst/>
                <a:uLnTx/>
                <a:uFillTx/>
                <a:latin typeface="Century Gothic" panose="020F0302020204030204"/>
                <a:ea typeface="+mn-ea"/>
                <a:cs typeface="+mn-cs"/>
              </a:rPr>
              <a:t>recette</a:t>
            </a:r>
            <a:r>
              <a:rPr kumimoji="0" lang="en-US" sz="2300" b="1" i="0" u="none" strike="noStrike" kern="1200" cap="none" spc="0" normalizeH="0" baseline="0" noProof="0" dirty="0">
                <a:ln>
                  <a:noFill/>
                </a:ln>
                <a:solidFill>
                  <a:srgbClr val="E65D00"/>
                </a:solidFill>
                <a:effectLst/>
                <a:uLnTx/>
                <a:uFillTx/>
                <a:latin typeface="Century Gothic" panose="020F0302020204030204"/>
                <a:ea typeface="+mn-ea"/>
                <a:cs typeface="+mn-cs"/>
              </a:rPr>
              <a:t> </a:t>
            </a:r>
            <a:r>
              <a:rPr kumimoji="0" lang="en-US" sz="230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aussi</a:t>
            </a:r>
            <a:r>
              <a:rPr kumimoji="0" lang="en-US" sz="230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Elle </a:t>
            </a:r>
            <a:r>
              <a:rPr kumimoji="0" lang="en-US" sz="230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va</a:t>
            </a:r>
            <a:r>
              <a:rPr kumimoji="0" lang="en-US" sz="230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au </a:t>
            </a:r>
            <a:r>
              <a:rPr kumimoji="0" lang="en-US" sz="230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march</a:t>
            </a:r>
            <a:r>
              <a:rPr kumimoji="0" lang="en-US" sz="23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é</a:t>
            </a:r>
            <a:r>
              <a:rPr kumimoji="0" lang="en-US" sz="230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et </a:t>
            </a:r>
            <a:r>
              <a:rPr kumimoji="0" lang="en-US" sz="230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elle</a:t>
            </a:r>
            <a:r>
              <a:rPr kumimoji="0" lang="en-US" sz="230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en-US" sz="230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achète</a:t>
            </a:r>
            <a:r>
              <a:rPr kumimoji="0" lang="en-US" sz="230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un </a:t>
            </a:r>
            <a:r>
              <a:rPr kumimoji="0" lang="en-US" sz="23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[6] </a:t>
            </a:r>
            <a:r>
              <a:rPr kumimoji="0" lang="en-US" sz="2300" b="1" i="0" u="none" strike="noStrike" kern="1200" cap="none" spc="0" normalizeH="0" baseline="0" noProof="0" dirty="0" err="1">
                <a:ln>
                  <a:noFill/>
                </a:ln>
                <a:solidFill>
                  <a:srgbClr val="E65D00"/>
                </a:solidFill>
                <a:effectLst/>
                <a:uLnTx/>
                <a:uFillTx/>
                <a:latin typeface="Century Gothic" panose="020F0302020204030204"/>
                <a:ea typeface="+mn-ea"/>
                <a:cs typeface="+mn-cs"/>
              </a:rPr>
              <a:t>poisson</a:t>
            </a:r>
            <a:r>
              <a:rPr kumimoji="0" lang="en-US" sz="2300" b="1" i="0" u="none" strike="noStrike" kern="1200" cap="none" spc="0" normalizeH="0" baseline="0" noProof="0" dirty="0">
                <a:ln>
                  <a:noFill/>
                </a:ln>
                <a:solidFill>
                  <a:srgbClr val="E65D00"/>
                </a:solidFill>
                <a:effectLst/>
                <a:uLnTx/>
                <a:uFillTx/>
                <a:latin typeface="Century Gothic" panose="020F0302020204030204"/>
                <a:ea typeface="+mn-ea"/>
                <a:cs typeface="+mn-cs"/>
              </a:rPr>
              <a:t>         / </a:t>
            </a:r>
            <a:r>
              <a:rPr kumimoji="0" lang="en-US" sz="2300" b="1" i="0" u="none" strike="noStrike" kern="1200" cap="none" spc="0" normalizeH="0" baseline="0" noProof="0" dirty="0" err="1">
                <a:ln>
                  <a:noFill/>
                </a:ln>
                <a:solidFill>
                  <a:srgbClr val="E65D00"/>
                </a:solidFill>
                <a:effectLst/>
                <a:uLnTx/>
                <a:uFillTx/>
                <a:latin typeface="Century Gothic" panose="020F0302020204030204"/>
                <a:ea typeface="+mn-ea"/>
                <a:cs typeface="+mn-cs"/>
              </a:rPr>
              <a:t>riz</a:t>
            </a:r>
            <a:r>
              <a:rPr kumimoji="0" lang="en-US" sz="2300" b="1" i="0" u="none" strike="noStrike" kern="1200" cap="none" spc="0" normalizeH="0" baseline="0" noProof="0" dirty="0">
                <a:ln>
                  <a:noFill/>
                </a:ln>
                <a:solidFill>
                  <a:srgbClr val="E65D00"/>
                </a:solidFill>
                <a:effectLst/>
                <a:uLnTx/>
                <a:uFillTx/>
                <a:latin typeface="Century Gothic" panose="020F0302020204030204"/>
                <a:ea typeface="+mn-ea"/>
                <a:cs typeface="+mn-cs"/>
              </a:rPr>
              <a:t>*</a:t>
            </a:r>
            <a:r>
              <a:rPr kumimoji="0" lang="en-US" sz="2300" b="1" i="0" u="none" strike="noStrike" kern="1200" cap="none" spc="0" normalizeH="0" baseline="0" noProof="0" dirty="0">
                <a:ln>
                  <a:noFill/>
                </a:ln>
                <a:solidFill>
                  <a:srgbClr val="115177"/>
                </a:solidFill>
                <a:effectLst/>
                <a:uLnTx/>
                <a:uFillTx/>
                <a:latin typeface="Century Gothic" panose="020F0302020204030204"/>
                <a:ea typeface="+mn-ea"/>
                <a:cs typeface="+mn-cs"/>
              </a:rPr>
              <a:t>.</a:t>
            </a:r>
            <a:r>
              <a:rPr kumimoji="0" lang="en-US" sz="2300" b="1" i="0" u="none" strike="noStrike" kern="1200" cap="none" spc="0" normalizeH="0" baseline="0" noProof="0" dirty="0">
                <a:ln>
                  <a:noFill/>
                </a:ln>
                <a:solidFill>
                  <a:srgbClr val="E65D00"/>
                </a:solidFill>
                <a:effectLst/>
                <a:uLnTx/>
                <a:uFillTx/>
                <a:latin typeface="Century Gothic" panose="020F0302020204030204"/>
                <a:ea typeface="+mn-ea"/>
                <a:cs typeface="+mn-cs"/>
              </a:rPr>
              <a:t> </a:t>
            </a:r>
            <a:r>
              <a:rPr kumimoji="0" lang="en-US" sz="2300" i="0" u="none" strike="noStrike" kern="1200" cap="none" spc="0" normalizeH="0" baseline="0" noProof="0" dirty="0">
                <a:ln>
                  <a:noFill/>
                </a:ln>
                <a:solidFill>
                  <a:srgbClr val="115177"/>
                </a:solidFill>
                <a:effectLst/>
                <a:uLnTx/>
                <a:uFillTx/>
                <a:latin typeface="Century Gothic" panose="020F0302020204030204"/>
                <a:ea typeface="+mn-ea"/>
                <a:cs typeface="+mn-cs"/>
              </a:rPr>
              <a:t>Pour la sauce, </a:t>
            </a:r>
            <a:r>
              <a:rPr kumimoji="0" lang="en-US" sz="2300" i="0" u="none" strike="noStrike" kern="1200" cap="none" spc="0" normalizeH="0" baseline="0" noProof="0" dirty="0" err="1">
                <a:ln>
                  <a:noFill/>
                </a:ln>
                <a:solidFill>
                  <a:srgbClr val="115177"/>
                </a:solidFill>
                <a:effectLst/>
                <a:uLnTx/>
                <a:uFillTx/>
                <a:latin typeface="Century Gothic" panose="020F0302020204030204"/>
                <a:ea typeface="+mn-ea"/>
                <a:cs typeface="+mn-cs"/>
              </a:rPr>
              <a:t>elle</a:t>
            </a:r>
            <a:r>
              <a:rPr kumimoji="0" lang="en-US" sz="2300" i="0" u="none" strike="noStrike" kern="1200" cap="none" spc="0" normalizeH="0" baseline="0" noProof="0" dirty="0">
                <a:ln>
                  <a:noFill/>
                </a:ln>
                <a:solidFill>
                  <a:srgbClr val="115177"/>
                </a:solidFill>
                <a:effectLst/>
                <a:uLnTx/>
                <a:uFillTx/>
                <a:latin typeface="Century Gothic" panose="020F0302020204030204"/>
                <a:ea typeface="+mn-ea"/>
                <a:cs typeface="+mn-cs"/>
              </a:rPr>
              <a:t> </a:t>
            </a:r>
            <a:r>
              <a:rPr kumimoji="0" lang="en-US" sz="2300" i="0" u="none" strike="noStrike" kern="1200" cap="none" spc="0" normalizeH="0" baseline="0" noProof="0" dirty="0" err="1">
                <a:ln>
                  <a:noFill/>
                </a:ln>
                <a:solidFill>
                  <a:srgbClr val="115177"/>
                </a:solidFill>
                <a:effectLst/>
                <a:uLnTx/>
                <a:uFillTx/>
                <a:latin typeface="Century Gothic" panose="020F0302020204030204"/>
                <a:ea typeface="+mn-ea"/>
                <a:cs typeface="+mn-cs"/>
              </a:rPr>
              <a:t>prend</a:t>
            </a:r>
            <a:r>
              <a:rPr kumimoji="0" lang="en-US" sz="2300" i="0" u="none" strike="noStrike" kern="1200" cap="none" spc="0" normalizeH="0" baseline="0" noProof="0" dirty="0">
                <a:ln>
                  <a:noFill/>
                </a:ln>
                <a:solidFill>
                  <a:srgbClr val="115177"/>
                </a:solidFill>
                <a:effectLst/>
                <a:uLnTx/>
                <a:uFillTx/>
                <a:latin typeface="Century Gothic" panose="020F0302020204030204"/>
                <a:ea typeface="+mn-ea"/>
                <a:cs typeface="+mn-cs"/>
              </a:rPr>
              <a:t> de l’ </a:t>
            </a:r>
            <a:r>
              <a:rPr kumimoji="0" lang="en-US" sz="2300" b="1" i="0" u="none" strike="noStrike" kern="1200" cap="none" spc="0" normalizeH="0" baseline="0" noProof="0" dirty="0">
                <a:ln>
                  <a:noFill/>
                </a:ln>
                <a:solidFill>
                  <a:srgbClr val="115177"/>
                </a:solidFill>
                <a:effectLst/>
                <a:uLnTx/>
                <a:uFillTx/>
                <a:latin typeface="Century Gothic" panose="020F0302020204030204"/>
                <a:ea typeface="+mn-ea"/>
                <a:cs typeface="+mn-cs"/>
              </a:rPr>
              <a:t>[7] </a:t>
            </a:r>
            <a:r>
              <a:rPr kumimoji="0" lang="en-US" sz="2300" b="1" i="0" u="none" strike="noStrike" kern="1200" cap="none" spc="0" normalizeH="0" baseline="0" noProof="0" dirty="0" err="1">
                <a:ln>
                  <a:noFill/>
                </a:ln>
                <a:solidFill>
                  <a:srgbClr val="E65D00"/>
                </a:solidFill>
                <a:effectLst/>
                <a:uLnTx/>
                <a:uFillTx/>
                <a:latin typeface="Century Gothic" panose="020F0302020204030204"/>
                <a:ea typeface="+mn-ea"/>
                <a:cs typeface="+mn-cs"/>
              </a:rPr>
              <a:t>oignon</a:t>
            </a:r>
            <a:r>
              <a:rPr kumimoji="0" lang="en-US" sz="2300" b="1" i="0" u="none" strike="noStrike" kern="1200" cap="none" spc="0" normalizeH="0" baseline="0" noProof="0" dirty="0">
                <a:ln>
                  <a:noFill/>
                </a:ln>
                <a:solidFill>
                  <a:srgbClr val="E65D00"/>
                </a:solidFill>
                <a:effectLst/>
                <a:uLnTx/>
                <a:uFillTx/>
                <a:latin typeface="Century Gothic" panose="020F0302020204030204"/>
                <a:ea typeface="+mn-ea"/>
                <a:cs typeface="+mn-cs"/>
              </a:rPr>
              <a:t> /</a:t>
            </a:r>
            <a:r>
              <a:rPr kumimoji="0" lang="en-US" sz="2300" b="1" i="0" u="none" strike="noStrike" kern="1200" cap="none" spc="0" normalizeH="0" baseline="0" noProof="0" dirty="0">
                <a:ln>
                  <a:noFill/>
                </a:ln>
                <a:solidFill>
                  <a:srgbClr val="115177"/>
                </a:solidFill>
                <a:effectLst/>
                <a:uLnTx/>
                <a:uFillTx/>
                <a:latin typeface="Century Gothic" panose="020F0302020204030204"/>
                <a:ea typeface="+mn-ea"/>
                <a:cs typeface="+mn-cs"/>
              </a:rPr>
              <a:t> </a:t>
            </a:r>
            <a:r>
              <a:rPr kumimoji="0" lang="en-US" sz="2300" b="1" i="0" u="none" strike="noStrike" kern="1200" cap="none" spc="0" normalizeH="0" baseline="0" noProof="0" dirty="0" err="1">
                <a:ln>
                  <a:noFill/>
                </a:ln>
                <a:solidFill>
                  <a:srgbClr val="E65D00"/>
                </a:solidFill>
                <a:effectLst/>
                <a:uLnTx/>
                <a:uFillTx/>
                <a:latin typeface="Century Gothic" panose="020F0302020204030204"/>
                <a:ea typeface="+mn-ea"/>
                <a:cs typeface="+mn-cs"/>
              </a:rPr>
              <a:t>huile</a:t>
            </a:r>
            <a:r>
              <a:rPr kumimoji="0" lang="en-US" sz="2300" b="1" i="0" u="none" strike="noStrike" kern="1200" cap="none" spc="0" normalizeH="0" baseline="0" noProof="0" dirty="0">
                <a:ln>
                  <a:noFill/>
                </a:ln>
                <a:solidFill>
                  <a:srgbClr val="E65D00"/>
                </a:solidFill>
                <a:effectLst/>
                <a:uLnTx/>
                <a:uFillTx/>
                <a:latin typeface="Century Gothic" panose="020F0302020204030204"/>
                <a:ea typeface="+mn-ea"/>
                <a:cs typeface="+mn-cs"/>
              </a:rPr>
              <a:t>* </a:t>
            </a:r>
            <a:r>
              <a:rPr kumimoji="0" lang="en-US" sz="2300" b="1" i="0" u="none" strike="noStrike" kern="1200" cap="none" spc="0" normalizeH="0" baseline="0" noProof="0" dirty="0" err="1">
                <a:ln>
                  <a:noFill/>
                </a:ln>
                <a:solidFill>
                  <a:srgbClr val="E65D00"/>
                </a:solidFill>
                <a:effectLst/>
                <a:uLnTx/>
                <a:uFillTx/>
                <a:latin typeface="Century Gothic" panose="020F0302020204030204"/>
                <a:ea typeface="+mn-ea"/>
                <a:cs typeface="+mn-cs"/>
              </a:rPr>
              <a:t>d’olive</a:t>
            </a:r>
            <a:r>
              <a:rPr kumimoji="0" lang="en-US" sz="2300" b="1" i="0" u="none" strike="noStrike" kern="1200" cap="none" spc="0" normalizeH="0" baseline="0" noProof="0" dirty="0">
                <a:ln>
                  <a:noFill/>
                </a:ln>
                <a:solidFill>
                  <a:srgbClr val="115177"/>
                </a:solidFill>
                <a:effectLst/>
                <a:uLnTx/>
                <a:uFillTx/>
                <a:latin typeface="Century Gothic" panose="020F0302020204030204"/>
                <a:ea typeface="+mn-ea"/>
                <a:cs typeface="+mn-cs"/>
              </a:rPr>
              <a:t>. </a:t>
            </a:r>
            <a:r>
              <a:rPr kumimoji="0" lang="en-US" sz="2300" i="0" u="none" strike="noStrike" kern="1200" cap="none" spc="0" normalizeH="0" baseline="0" noProof="0" dirty="0">
                <a:ln>
                  <a:noFill/>
                </a:ln>
                <a:solidFill>
                  <a:srgbClr val="115177"/>
                </a:solidFill>
                <a:effectLst/>
                <a:uLnTx/>
                <a:uFillTx/>
                <a:latin typeface="Century Gothic" panose="020F0302020204030204"/>
                <a:ea typeface="+mn-ea"/>
                <a:cs typeface="+mn-cs"/>
              </a:rPr>
              <a:t>Elle </a:t>
            </a:r>
            <a:r>
              <a:rPr kumimoji="0" lang="en-US" sz="2300" i="0" u="none" strike="noStrike" kern="1200" cap="none" spc="0" normalizeH="0" baseline="0" noProof="0" dirty="0" err="1">
                <a:ln>
                  <a:noFill/>
                </a:ln>
                <a:solidFill>
                  <a:srgbClr val="115177"/>
                </a:solidFill>
                <a:effectLst/>
                <a:uLnTx/>
                <a:uFillTx/>
                <a:latin typeface="Century Gothic" panose="020F0302020204030204"/>
                <a:ea typeface="+mn-ea"/>
                <a:cs typeface="+mn-cs"/>
              </a:rPr>
              <a:t>revient</a:t>
            </a:r>
            <a:r>
              <a:rPr kumimoji="0" lang="en-US" sz="2300" i="0" u="none" strike="noStrike" kern="1200" cap="none" spc="0" normalizeH="0" baseline="0" noProof="0" dirty="0">
                <a:ln>
                  <a:noFill/>
                </a:ln>
                <a:solidFill>
                  <a:srgbClr val="115177"/>
                </a:solidFill>
                <a:effectLst/>
                <a:uLnTx/>
                <a:uFillTx/>
                <a:latin typeface="Century Gothic" panose="020F0302020204030204"/>
                <a:ea typeface="+mn-ea"/>
                <a:cs typeface="+mn-cs"/>
              </a:rPr>
              <a:t> chez </a:t>
            </a:r>
            <a:r>
              <a:rPr kumimoji="0" lang="en-US" sz="2300" i="0" u="none" strike="noStrike" kern="1200" cap="none" spc="0" normalizeH="0" baseline="0" noProof="0" dirty="0" err="1">
                <a:ln>
                  <a:noFill/>
                </a:ln>
                <a:solidFill>
                  <a:srgbClr val="115177"/>
                </a:solidFill>
                <a:effectLst/>
                <a:uLnTx/>
                <a:uFillTx/>
                <a:latin typeface="Century Gothic" panose="020F0302020204030204"/>
                <a:ea typeface="+mn-ea"/>
                <a:cs typeface="+mn-cs"/>
              </a:rPr>
              <a:t>elle</a:t>
            </a:r>
            <a:r>
              <a:rPr kumimoji="0" lang="en-US" sz="2300" i="0" u="none" strike="noStrike" kern="1200" cap="none" spc="0" normalizeH="0" baseline="0" noProof="0" dirty="0">
                <a:ln>
                  <a:noFill/>
                </a:ln>
                <a:solidFill>
                  <a:srgbClr val="115177"/>
                </a:solidFill>
                <a:effectLst/>
                <a:uLnTx/>
                <a:uFillTx/>
                <a:latin typeface="Century Gothic" panose="020F0302020204030204"/>
                <a:ea typeface="+mn-ea"/>
                <a:cs typeface="+mn-cs"/>
              </a:rPr>
              <a:t> </a:t>
            </a:r>
            <a:r>
              <a:rPr lang="en-US" sz="2300" dirty="0">
                <a:solidFill>
                  <a:srgbClr val="115177"/>
                </a:solidFill>
                <a:latin typeface="Century Gothic" panose="020F0302020204030204"/>
              </a:rPr>
              <a:t>pour </a:t>
            </a:r>
            <a:r>
              <a:rPr lang="en-US" sz="2300" dirty="0" err="1">
                <a:solidFill>
                  <a:srgbClr val="115177"/>
                </a:solidFill>
                <a:latin typeface="Century Gothic" panose="020F0302020204030204"/>
              </a:rPr>
              <a:t>préparer</a:t>
            </a:r>
            <a:r>
              <a:rPr lang="en-US" sz="2300" dirty="0">
                <a:solidFill>
                  <a:srgbClr val="115177"/>
                </a:solidFill>
                <a:latin typeface="Century Gothic" panose="020F0302020204030204"/>
              </a:rPr>
              <a:t> le </a:t>
            </a:r>
            <a:r>
              <a:rPr lang="en-US" sz="2300" dirty="0" err="1">
                <a:solidFill>
                  <a:srgbClr val="115177"/>
                </a:solidFill>
                <a:latin typeface="Century Gothic" panose="020F0302020204030204"/>
              </a:rPr>
              <a:t>dîner</a:t>
            </a:r>
            <a:r>
              <a:rPr lang="en-US" sz="2300" dirty="0">
                <a:solidFill>
                  <a:srgbClr val="115177"/>
                </a:solidFill>
                <a:latin typeface="Century Gothic" panose="020F0302020204030204"/>
              </a:rPr>
              <a:t>. </a:t>
            </a:r>
            <a:r>
              <a:rPr lang="en-US" sz="2300" dirty="0" err="1">
                <a:solidFill>
                  <a:srgbClr val="115177"/>
                </a:solidFill>
                <a:latin typeface="Century Gothic" panose="020F0302020204030204"/>
              </a:rPr>
              <a:t>Mais</a:t>
            </a:r>
            <a:r>
              <a:rPr lang="en-US" sz="2300" dirty="0">
                <a:solidFill>
                  <a:srgbClr val="115177"/>
                </a:solidFill>
                <a:latin typeface="Century Gothic" panose="020F0302020204030204"/>
              </a:rPr>
              <a:t> </a:t>
            </a:r>
            <a:r>
              <a:rPr lang="en-US" sz="2300" dirty="0" err="1">
                <a:solidFill>
                  <a:srgbClr val="115177"/>
                </a:solidFill>
                <a:latin typeface="Century Gothic" panose="020F0302020204030204"/>
              </a:rPr>
              <a:t>il</a:t>
            </a:r>
            <a:r>
              <a:rPr lang="en-US" sz="2300" dirty="0">
                <a:solidFill>
                  <a:srgbClr val="115177"/>
                </a:solidFill>
                <a:latin typeface="Century Gothic" panose="020F0302020204030204"/>
              </a:rPr>
              <a:t> y a un </a:t>
            </a:r>
            <a:r>
              <a:rPr lang="en-US" sz="2300" dirty="0" err="1">
                <a:solidFill>
                  <a:srgbClr val="115177"/>
                </a:solidFill>
                <a:latin typeface="Century Gothic" panose="020F0302020204030204"/>
              </a:rPr>
              <a:t>problème</a:t>
            </a:r>
            <a:r>
              <a:rPr lang="en-US" sz="2300" dirty="0">
                <a:solidFill>
                  <a:srgbClr val="115177"/>
                </a:solidFill>
                <a:latin typeface="Century Gothic" panose="020F0302020204030204"/>
              </a:rPr>
              <a:t>. Elle </a:t>
            </a:r>
            <a:r>
              <a:rPr lang="en-US" sz="2300" dirty="0" err="1">
                <a:solidFill>
                  <a:srgbClr val="115177"/>
                </a:solidFill>
                <a:latin typeface="Century Gothic" panose="020F0302020204030204"/>
              </a:rPr>
              <a:t>n’a</a:t>
            </a:r>
            <a:r>
              <a:rPr lang="en-US" sz="2300" dirty="0">
                <a:solidFill>
                  <a:srgbClr val="115177"/>
                </a:solidFill>
                <a:latin typeface="Century Gothic" panose="020F0302020204030204"/>
              </a:rPr>
              <a:t> pas </a:t>
            </a:r>
            <a:r>
              <a:rPr lang="en-US" sz="2300" dirty="0" err="1">
                <a:solidFill>
                  <a:srgbClr val="115177"/>
                </a:solidFill>
                <a:latin typeface="Century Gothic" panose="020F0302020204030204"/>
              </a:rPr>
              <a:t>achet</a:t>
            </a:r>
            <a:r>
              <a:rPr kumimoji="0" lang="en-US" sz="2300" i="0" u="none" strike="noStrike" kern="1200" cap="none" spc="0" normalizeH="0" baseline="0" noProof="0" dirty="0">
                <a:ln>
                  <a:noFill/>
                </a:ln>
                <a:solidFill>
                  <a:srgbClr val="115177"/>
                </a:solidFill>
                <a:effectLst/>
                <a:uLnTx/>
                <a:uFillTx/>
                <a:latin typeface="Century Gothic" panose="020F0302020204030204"/>
                <a:ea typeface="+mn-ea"/>
                <a:cs typeface="+mn-cs"/>
              </a:rPr>
              <a:t>é de </a:t>
            </a:r>
            <a:r>
              <a:rPr kumimoji="0" lang="en-US" sz="2300" i="0" u="none" strike="noStrike" kern="1200" cap="none" spc="0" normalizeH="0" baseline="0" noProof="0" dirty="0" err="1">
                <a:ln>
                  <a:noFill/>
                </a:ln>
                <a:solidFill>
                  <a:srgbClr val="115177"/>
                </a:solidFill>
                <a:effectLst/>
                <a:uLnTx/>
                <a:uFillTx/>
                <a:latin typeface="Century Gothic" panose="020F0302020204030204"/>
                <a:ea typeface="+mn-ea"/>
                <a:cs typeface="+mn-cs"/>
              </a:rPr>
              <a:t>boissons</a:t>
            </a:r>
            <a:r>
              <a:rPr kumimoji="0" lang="en-US" sz="2300" i="0" u="none" strike="noStrike" kern="1200" cap="none" spc="0" normalizeH="0" baseline="0" noProof="0" dirty="0">
                <a:ln>
                  <a:noFill/>
                </a:ln>
                <a:solidFill>
                  <a:srgbClr val="115177"/>
                </a:solidFill>
                <a:effectLst/>
                <a:uLnTx/>
                <a:uFillTx/>
                <a:latin typeface="Century Gothic" panose="020F0302020204030204"/>
                <a:ea typeface="+mn-ea"/>
                <a:cs typeface="+mn-cs"/>
              </a:rPr>
              <a:t>. On </a:t>
            </a:r>
            <a:r>
              <a:rPr kumimoji="0" lang="en-US" sz="2300" i="0" u="none" strike="noStrike" kern="1200" cap="none" spc="0" normalizeH="0" baseline="0" noProof="0" dirty="0" err="1">
                <a:ln>
                  <a:noFill/>
                </a:ln>
                <a:solidFill>
                  <a:srgbClr val="115177"/>
                </a:solidFill>
                <a:effectLst/>
                <a:uLnTx/>
                <a:uFillTx/>
                <a:latin typeface="Century Gothic" panose="020F0302020204030204"/>
                <a:ea typeface="+mn-ea"/>
                <a:cs typeface="+mn-cs"/>
              </a:rPr>
              <a:t>doit</a:t>
            </a:r>
            <a:r>
              <a:rPr kumimoji="0" lang="en-US" sz="2300" i="0" u="none" strike="noStrike" kern="1200" cap="none" spc="0" normalizeH="0" baseline="0" noProof="0" dirty="0">
                <a:ln>
                  <a:noFill/>
                </a:ln>
                <a:solidFill>
                  <a:srgbClr val="115177"/>
                </a:solidFill>
                <a:effectLst/>
                <a:uLnTx/>
                <a:uFillTx/>
                <a:latin typeface="Century Gothic" panose="020F0302020204030204"/>
                <a:ea typeface="+mn-ea"/>
                <a:cs typeface="+mn-cs"/>
              </a:rPr>
              <a:t> boire du </a:t>
            </a:r>
            <a:r>
              <a:rPr lang="en-US" sz="2300" b="1" dirty="0">
                <a:solidFill>
                  <a:srgbClr val="115177"/>
                </a:solidFill>
                <a:latin typeface="Century Gothic" panose="020F0302020204030204"/>
              </a:rPr>
              <a:t>[8] </a:t>
            </a:r>
            <a:r>
              <a:rPr lang="en-US" sz="2300" b="1" dirty="0">
                <a:solidFill>
                  <a:srgbClr val="E65D00"/>
                </a:solidFill>
                <a:latin typeface="Century Gothic" panose="020F0302020204030204"/>
              </a:rPr>
              <a:t>lait / </a:t>
            </a:r>
            <a:r>
              <a:rPr lang="en-US" sz="2300" b="1" dirty="0" err="1">
                <a:solidFill>
                  <a:srgbClr val="E65D00"/>
                </a:solidFill>
                <a:latin typeface="Century Gothic" panose="020F0302020204030204"/>
              </a:rPr>
              <a:t>verre</a:t>
            </a:r>
            <a:r>
              <a:rPr lang="en-US" sz="2300" b="1" dirty="0">
                <a:solidFill>
                  <a:srgbClr val="E65D00"/>
                </a:solidFill>
                <a:latin typeface="Century Gothic" panose="020F0302020204030204"/>
              </a:rPr>
              <a:t> </a:t>
            </a:r>
            <a:r>
              <a:rPr lang="en-US" sz="2300" b="1" dirty="0" err="1">
                <a:solidFill>
                  <a:srgbClr val="E65D00"/>
                </a:solidFill>
                <a:latin typeface="Century Gothic" panose="020F0302020204030204"/>
              </a:rPr>
              <a:t>d’eau</a:t>
            </a:r>
            <a:r>
              <a:rPr lang="en-US" sz="2300" b="1" dirty="0">
                <a:solidFill>
                  <a:srgbClr val="115177"/>
                </a:solidFill>
                <a:latin typeface="Century Gothic" panose="020F0302020204030204"/>
              </a:rPr>
              <a:t>.</a:t>
            </a:r>
            <a:r>
              <a:rPr lang="en-US" sz="2300" b="1" dirty="0">
                <a:solidFill>
                  <a:srgbClr val="E65D00"/>
                </a:solidFill>
                <a:latin typeface="Century Gothic" panose="020F0302020204030204"/>
              </a:rPr>
              <a:t> </a:t>
            </a:r>
            <a:r>
              <a:rPr lang="en-US" sz="2300" dirty="0">
                <a:solidFill>
                  <a:srgbClr val="115177"/>
                </a:solidFill>
                <a:latin typeface="Century Gothic" panose="020F0302020204030204"/>
              </a:rPr>
              <a:t>Quelle catastrophe !</a:t>
            </a:r>
            <a:endParaRPr kumimoji="0" lang="en-US" sz="2300" i="0" u="none" strike="noStrike" kern="1200" cap="none" spc="0" normalizeH="0" baseline="0" noProof="0" dirty="0">
              <a:ln>
                <a:noFill/>
              </a:ln>
              <a:solidFill>
                <a:srgbClr val="115177"/>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D724F289-4B33-4FFC-BDC6-8199AE654451}"/>
              </a:ext>
            </a:extLst>
          </p:cNvPr>
          <p:cNvSpPr txBox="1"/>
          <p:nvPr/>
        </p:nvSpPr>
        <p:spPr>
          <a:xfrm>
            <a:off x="5051435" y="2210285"/>
            <a:ext cx="1381984" cy="450255"/>
          </a:xfrm>
          <a:prstGeom prst="rect">
            <a:avLst/>
          </a:prstGeom>
          <a:solidFill>
            <a:schemeClr val="bg1"/>
          </a:solidFill>
        </p:spPr>
        <p:txBody>
          <a:bodyPr wrap="square" rtlCol="0">
            <a:spAutoFit/>
          </a:bodyPr>
          <a:lstStyle/>
          <a:p>
            <a:pPr algn="l"/>
            <a:endParaRPr lang="en-GB" sz="2400" dirty="0">
              <a:solidFill>
                <a:schemeClr val="accent5">
                  <a:lumMod val="50000"/>
                </a:schemeClr>
              </a:solidFill>
            </a:endParaRPr>
          </a:p>
        </p:txBody>
      </p:sp>
      <p:grpSp>
        <p:nvGrpSpPr>
          <p:cNvPr id="33" name="Group 32">
            <a:extLst>
              <a:ext uri="{FF2B5EF4-FFF2-40B4-BE49-F238E27FC236}">
                <a16:creationId xmlns:a16="http://schemas.microsoft.com/office/drawing/2014/main" id="{55670F88-8EBB-4C97-8DB2-642A1DBBE1FC}"/>
              </a:ext>
            </a:extLst>
          </p:cNvPr>
          <p:cNvGrpSpPr/>
          <p:nvPr/>
        </p:nvGrpSpPr>
        <p:grpSpPr>
          <a:xfrm>
            <a:off x="180000" y="2247208"/>
            <a:ext cx="11398281" cy="923649"/>
            <a:chOff x="180000" y="2247208"/>
            <a:chExt cx="11398281" cy="923649"/>
          </a:xfrm>
        </p:grpSpPr>
        <p:sp>
          <p:nvSpPr>
            <p:cNvPr id="31" name="TextBox 30">
              <a:extLst>
                <a:ext uri="{FF2B5EF4-FFF2-40B4-BE49-F238E27FC236}">
                  <a16:creationId xmlns:a16="http://schemas.microsoft.com/office/drawing/2014/main" id="{BA464EA0-8326-4AD3-86B1-EBBCAD9E0C20}"/>
                </a:ext>
              </a:extLst>
            </p:cNvPr>
            <p:cNvSpPr txBox="1"/>
            <p:nvPr/>
          </p:nvSpPr>
          <p:spPr>
            <a:xfrm>
              <a:off x="180000" y="2794446"/>
              <a:ext cx="1080388" cy="376411"/>
            </a:xfrm>
            <a:prstGeom prst="rect">
              <a:avLst/>
            </a:prstGeom>
            <a:solidFill>
              <a:schemeClr val="bg1"/>
            </a:solidFill>
          </p:spPr>
          <p:txBody>
            <a:bodyPr wrap="square" rtlCol="0">
              <a:spAutoFit/>
            </a:bodyPr>
            <a:lstStyle/>
            <a:p>
              <a:pPr algn="l"/>
              <a:endParaRPr lang="en-GB" sz="2400" dirty="0">
                <a:solidFill>
                  <a:schemeClr val="accent5">
                    <a:lumMod val="50000"/>
                  </a:schemeClr>
                </a:solidFill>
              </a:endParaRPr>
            </a:p>
          </p:txBody>
        </p:sp>
        <p:sp>
          <p:nvSpPr>
            <p:cNvPr id="32" name="TextBox 31">
              <a:extLst>
                <a:ext uri="{FF2B5EF4-FFF2-40B4-BE49-F238E27FC236}">
                  <a16:creationId xmlns:a16="http://schemas.microsoft.com/office/drawing/2014/main" id="{AF7B21AA-9B51-409F-9294-D50A5AD8606A}"/>
                </a:ext>
              </a:extLst>
            </p:cNvPr>
            <p:cNvSpPr txBox="1"/>
            <p:nvPr/>
          </p:nvSpPr>
          <p:spPr>
            <a:xfrm>
              <a:off x="11206346" y="2247208"/>
              <a:ext cx="371935" cy="376411"/>
            </a:xfrm>
            <a:prstGeom prst="rect">
              <a:avLst/>
            </a:prstGeom>
            <a:solidFill>
              <a:schemeClr val="bg1"/>
            </a:solidFill>
          </p:spPr>
          <p:txBody>
            <a:bodyPr wrap="square" rtlCol="0">
              <a:spAutoFit/>
            </a:bodyPr>
            <a:lstStyle/>
            <a:p>
              <a:pPr algn="l"/>
              <a:endParaRPr lang="en-GB" sz="2400" dirty="0">
                <a:solidFill>
                  <a:schemeClr val="accent5">
                    <a:lumMod val="50000"/>
                  </a:schemeClr>
                </a:solidFill>
              </a:endParaRPr>
            </a:p>
          </p:txBody>
        </p:sp>
      </p:grpSp>
      <p:sp>
        <p:nvSpPr>
          <p:cNvPr id="34" name="TextBox 33">
            <a:extLst>
              <a:ext uri="{FF2B5EF4-FFF2-40B4-BE49-F238E27FC236}">
                <a16:creationId xmlns:a16="http://schemas.microsoft.com/office/drawing/2014/main" id="{1EBE33B5-D654-4150-ACBC-277D9B6187A2}"/>
              </a:ext>
            </a:extLst>
          </p:cNvPr>
          <p:cNvSpPr txBox="1"/>
          <p:nvPr/>
        </p:nvSpPr>
        <p:spPr>
          <a:xfrm>
            <a:off x="10515354" y="2709974"/>
            <a:ext cx="1381984" cy="450255"/>
          </a:xfrm>
          <a:prstGeom prst="rect">
            <a:avLst/>
          </a:prstGeom>
          <a:solidFill>
            <a:schemeClr val="bg1"/>
          </a:solidFill>
        </p:spPr>
        <p:txBody>
          <a:bodyPr wrap="square" rtlCol="0">
            <a:spAutoFit/>
          </a:bodyPr>
          <a:lstStyle/>
          <a:p>
            <a:pPr algn="l"/>
            <a:endParaRPr lang="en-GB" sz="2400" dirty="0">
              <a:solidFill>
                <a:schemeClr val="accent5">
                  <a:lumMod val="50000"/>
                </a:schemeClr>
              </a:solidFill>
            </a:endParaRPr>
          </a:p>
        </p:txBody>
      </p:sp>
      <p:sp>
        <p:nvSpPr>
          <p:cNvPr id="35" name="TextBox 34">
            <a:extLst>
              <a:ext uri="{FF2B5EF4-FFF2-40B4-BE49-F238E27FC236}">
                <a16:creationId xmlns:a16="http://schemas.microsoft.com/office/drawing/2014/main" id="{12EC66B7-0D92-493B-88D4-423A5F996586}"/>
              </a:ext>
            </a:extLst>
          </p:cNvPr>
          <p:cNvSpPr txBox="1"/>
          <p:nvPr/>
        </p:nvSpPr>
        <p:spPr>
          <a:xfrm>
            <a:off x="9795601" y="3215987"/>
            <a:ext cx="921309" cy="450255"/>
          </a:xfrm>
          <a:prstGeom prst="rect">
            <a:avLst/>
          </a:prstGeom>
          <a:solidFill>
            <a:schemeClr val="bg1"/>
          </a:solidFill>
        </p:spPr>
        <p:txBody>
          <a:bodyPr wrap="square" rtlCol="0">
            <a:spAutoFit/>
          </a:bodyPr>
          <a:lstStyle/>
          <a:p>
            <a:pPr algn="l"/>
            <a:endParaRPr lang="en-GB" sz="2400" dirty="0">
              <a:solidFill>
                <a:schemeClr val="accent5">
                  <a:lumMod val="50000"/>
                </a:schemeClr>
              </a:solidFill>
            </a:endParaRPr>
          </a:p>
        </p:txBody>
      </p:sp>
      <p:sp>
        <p:nvSpPr>
          <p:cNvPr id="36" name="TextBox 35">
            <a:extLst>
              <a:ext uri="{FF2B5EF4-FFF2-40B4-BE49-F238E27FC236}">
                <a16:creationId xmlns:a16="http://schemas.microsoft.com/office/drawing/2014/main" id="{ACA88218-1D08-49AD-9F16-1421BF54B851}"/>
              </a:ext>
            </a:extLst>
          </p:cNvPr>
          <p:cNvSpPr txBox="1"/>
          <p:nvPr/>
        </p:nvSpPr>
        <p:spPr>
          <a:xfrm>
            <a:off x="1260388" y="3744329"/>
            <a:ext cx="1201397" cy="470752"/>
          </a:xfrm>
          <a:prstGeom prst="rect">
            <a:avLst/>
          </a:prstGeom>
          <a:solidFill>
            <a:schemeClr val="bg1"/>
          </a:solidFill>
        </p:spPr>
        <p:txBody>
          <a:bodyPr wrap="square" rtlCol="0">
            <a:spAutoFit/>
          </a:bodyPr>
          <a:lstStyle/>
          <a:p>
            <a:pPr algn="l"/>
            <a:endParaRPr lang="en-GB" sz="2400" dirty="0">
              <a:solidFill>
                <a:schemeClr val="accent5">
                  <a:lumMod val="50000"/>
                </a:schemeClr>
              </a:solidFill>
            </a:endParaRPr>
          </a:p>
        </p:txBody>
      </p:sp>
      <p:sp>
        <p:nvSpPr>
          <p:cNvPr id="37" name="TextBox 36">
            <a:extLst>
              <a:ext uri="{FF2B5EF4-FFF2-40B4-BE49-F238E27FC236}">
                <a16:creationId xmlns:a16="http://schemas.microsoft.com/office/drawing/2014/main" id="{A5D6026A-A02D-4582-9255-3998F92A18FB}"/>
              </a:ext>
            </a:extLst>
          </p:cNvPr>
          <p:cNvSpPr txBox="1"/>
          <p:nvPr/>
        </p:nvSpPr>
        <p:spPr>
          <a:xfrm>
            <a:off x="119495" y="4250724"/>
            <a:ext cx="794905" cy="461665"/>
          </a:xfrm>
          <a:prstGeom prst="rect">
            <a:avLst/>
          </a:prstGeom>
          <a:solidFill>
            <a:schemeClr val="bg1"/>
          </a:solidFill>
        </p:spPr>
        <p:txBody>
          <a:bodyPr wrap="square" rtlCol="0">
            <a:spAutoFit/>
          </a:bodyPr>
          <a:lstStyle/>
          <a:p>
            <a:pPr algn="l"/>
            <a:endParaRPr lang="en-GB" sz="2400" dirty="0">
              <a:solidFill>
                <a:schemeClr val="accent5">
                  <a:lumMod val="50000"/>
                </a:schemeClr>
              </a:solidFill>
            </a:endParaRPr>
          </a:p>
        </p:txBody>
      </p:sp>
      <p:sp>
        <p:nvSpPr>
          <p:cNvPr id="38" name="TextBox 37">
            <a:extLst>
              <a:ext uri="{FF2B5EF4-FFF2-40B4-BE49-F238E27FC236}">
                <a16:creationId xmlns:a16="http://schemas.microsoft.com/office/drawing/2014/main" id="{FF49FE6F-9F10-43E5-BB2E-CAE3ABB54929}"/>
              </a:ext>
            </a:extLst>
          </p:cNvPr>
          <p:cNvSpPr txBox="1"/>
          <p:nvPr/>
        </p:nvSpPr>
        <p:spPr>
          <a:xfrm>
            <a:off x="5805638" y="4307627"/>
            <a:ext cx="1255561" cy="461665"/>
          </a:xfrm>
          <a:prstGeom prst="rect">
            <a:avLst/>
          </a:prstGeom>
          <a:solidFill>
            <a:schemeClr val="bg1"/>
          </a:solidFill>
        </p:spPr>
        <p:txBody>
          <a:bodyPr wrap="square" rtlCol="0">
            <a:spAutoFit/>
          </a:bodyPr>
          <a:lstStyle/>
          <a:p>
            <a:pPr algn="l"/>
            <a:endParaRPr lang="en-GB" sz="2400" dirty="0">
              <a:solidFill>
                <a:schemeClr val="accent5">
                  <a:lumMod val="50000"/>
                </a:schemeClr>
              </a:solidFill>
            </a:endParaRPr>
          </a:p>
        </p:txBody>
      </p:sp>
      <p:sp>
        <p:nvSpPr>
          <p:cNvPr id="39" name="TextBox 38">
            <a:extLst>
              <a:ext uri="{FF2B5EF4-FFF2-40B4-BE49-F238E27FC236}">
                <a16:creationId xmlns:a16="http://schemas.microsoft.com/office/drawing/2014/main" id="{35B9BF0F-8257-4DAB-B070-A5505C5703B6}"/>
              </a:ext>
            </a:extLst>
          </p:cNvPr>
          <p:cNvSpPr txBox="1"/>
          <p:nvPr/>
        </p:nvSpPr>
        <p:spPr>
          <a:xfrm>
            <a:off x="4862947" y="5336871"/>
            <a:ext cx="1912426" cy="450255"/>
          </a:xfrm>
          <a:prstGeom prst="rect">
            <a:avLst/>
          </a:prstGeom>
          <a:solidFill>
            <a:schemeClr val="bg1"/>
          </a:solidFill>
        </p:spPr>
        <p:txBody>
          <a:bodyPr wrap="square" rtlCol="0">
            <a:spAutoFit/>
          </a:bodyPr>
          <a:lstStyle/>
          <a:p>
            <a:pPr algn="l"/>
            <a:endParaRPr lang="en-GB" sz="2400" dirty="0">
              <a:solidFill>
                <a:schemeClr val="accent5">
                  <a:lumMod val="50000"/>
                </a:schemeClr>
              </a:solidFill>
            </a:endParaRPr>
          </a:p>
        </p:txBody>
      </p:sp>
      <p:sp>
        <p:nvSpPr>
          <p:cNvPr id="41" name="Speech Bubble: Rectangle with Corners Rounded 40">
            <a:extLst>
              <a:ext uri="{FF2B5EF4-FFF2-40B4-BE49-F238E27FC236}">
                <a16:creationId xmlns:a16="http://schemas.microsoft.com/office/drawing/2014/main" id="{7F713E8D-BF94-4130-83C0-F95688A8F236}"/>
              </a:ext>
            </a:extLst>
          </p:cNvPr>
          <p:cNvSpPr/>
          <p:nvPr/>
        </p:nvSpPr>
        <p:spPr>
          <a:xfrm>
            <a:off x="6420145" y="296864"/>
            <a:ext cx="3020418" cy="1579756"/>
          </a:xfrm>
          <a:prstGeom prst="wedgeRoundRectCallout">
            <a:avLst>
              <a:gd name="adj1" fmla="val 60513"/>
              <a:gd name="adj2" fmla="val -23592"/>
              <a:gd name="adj3" fmla="val 16667"/>
            </a:avLst>
          </a:prstGeom>
          <a:solidFill>
            <a:srgbClr val="115177"/>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t>* </a:t>
            </a:r>
            <a:r>
              <a:rPr lang="en-GB" sz="2000" b="1" dirty="0"/>
              <a:t>le prix </a:t>
            </a:r>
            <a:r>
              <a:rPr lang="en-GB" sz="2000" dirty="0"/>
              <a:t>= prize</a:t>
            </a:r>
          </a:p>
          <a:p>
            <a:r>
              <a:rPr lang="en-GB" sz="2000" dirty="0"/>
              <a:t>* </a:t>
            </a:r>
            <a:r>
              <a:rPr lang="en-GB" sz="2000" b="1" dirty="0"/>
              <a:t>après tout </a:t>
            </a:r>
            <a:r>
              <a:rPr lang="en-GB" sz="2000" dirty="0"/>
              <a:t>= after all</a:t>
            </a:r>
          </a:p>
          <a:p>
            <a:r>
              <a:rPr lang="en-GB" sz="2000" dirty="0"/>
              <a:t>* </a:t>
            </a:r>
            <a:r>
              <a:rPr lang="en-GB" sz="2000" b="1" dirty="0"/>
              <a:t>le </a:t>
            </a:r>
            <a:r>
              <a:rPr lang="en-GB" sz="2000" b="1" dirty="0" err="1"/>
              <a:t>riz</a:t>
            </a:r>
            <a:r>
              <a:rPr lang="en-GB" sz="2000" b="1" dirty="0"/>
              <a:t> </a:t>
            </a:r>
            <a:r>
              <a:rPr lang="en-GB" sz="2000" dirty="0"/>
              <a:t>= rice</a:t>
            </a:r>
          </a:p>
          <a:p>
            <a:r>
              <a:rPr lang="en-GB" sz="2000" dirty="0"/>
              <a:t>* </a:t>
            </a:r>
            <a:r>
              <a:rPr lang="en-GB" sz="2000" b="1" dirty="0" err="1"/>
              <a:t>l’huile</a:t>
            </a:r>
            <a:r>
              <a:rPr lang="en-GB" sz="2000" b="1" dirty="0"/>
              <a:t> (f)</a:t>
            </a:r>
            <a:r>
              <a:rPr lang="en-GB" sz="2000" dirty="0"/>
              <a:t> = oil</a:t>
            </a:r>
          </a:p>
        </p:txBody>
      </p:sp>
      <p:sp>
        <p:nvSpPr>
          <p:cNvPr id="2" name="Speech Bubble: Rectangle with Corners Rounded 1">
            <a:extLst>
              <a:ext uri="{FF2B5EF4-FFF2-40B4-BE49-F238E27FC236}">
                <a16:creationId xmlns:a16="http://schemas.microsoft.com/office/drawing/2014/main" id="{915FCC6A-810F-4965-87AE-15EF048FC22C}"/>
              </a:ext>
            </a:extLst>
          </p:cNvPr>
          <p:cNvSpPr/>
          <p:nvPr/>
        </p:nvSpPr>
        <p:spPr>
          <a:xfrm>
            <a:off x="3228622" y="1241969"/>
            <a:ext cx="2387373" cy="867128"/>
          </a:xfrm>
          <a:prstGeom prst="wedgeRoundRectCallout">
            <a:avLst/>
          </a:prstGeom>
          <a:solidFill>
            <a:schemeClr val="accent1">
              <a:lumMod val="50000"/>
            </a:schemeClr>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err="1"/>
              <a:t>avoir</a:t>
            </a:r>
            <a:r>
              <a:rPr lang="en-GB" b="1" dirty="0"/>
              <a:t> de la chance </a:t>
            </a:r>
          </a:p>
          <a:p>
            <a:pPr algn="ctr"/>
            <a:r>
              <a:rPr lang="en-GB" dirty="0"/>
              <a:t>= to be lucky</a:t>
            </a:r>
          </a:p>
        </p:txBody>
      </p:sp>
    </p:spTree>
    <p:extLst>
      <p:ext uri="{BB962C8B-B14F-4D97-AF65-F5344CB8AC3E}">
        <p14:creationId xmlns:p14="http://schemas.microsoft.com/office/powerpoint/2010/main" val="127610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4" grpId="0" animBg="1"/>
      <p:bldP spid="35" grpId="0" animBg="1"/>
      <p:bldP spid="36" grpId="0" animBg="1"/>
      <p:bldP spid="37" grpId="0" animBg="1"/>
      <p:bldP spid="38" grpId="0" animBg="1"/>
      <p:bldP spid="39" grpId="0" animBg="1"/>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fontScale="90000"/>
          </a:bodyPr>
          <a:lstStyle/>
          <a:p>
            <a:r>
              <a:rPr lang="en-GB" sz="3600" b="1" dirty="0">
                <a:solidFill>
                  <a:schemeClr val="bg1"/>
                </a:solidFill>
              </a:rPr>
              <a:t>Negating partitive articles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14F55C5B-6E69-D74E-9BE5-8088EB3228DB}"/>
              </a:ext>
            </a:extLst>
          </p:cNvPr>
          <p:cNvSpPr txBox="1"/>
          <p:nvPr/>
        </p:nvSpPr>
        <p:spPr>
          <a:xfrm>
            <a:off x="180000" y="1308356"/>
            <a:ext cx="12012000" cy="4832092"/>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rPr>
              <a:t>Remember,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rPr>
              <a:t>un</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rPr>
              <a:t>/</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F0302020204030204"/>
              </a:rPr>
              <a:t>une</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rPr>
              <a:t> (the </a:t>
            </a:r>
            <a:r>
              <a:rPr lang="en-US" sz="2200" b="1" dirty="0">
                <a:solidFill>
                  <a:srgbClr val="4472C4">
                    <a:lumMod val="50000"/>
                  </a:srgbClr>
                </a:solidFill>
                <a:latin typeface="Century Gothic" panose="020F0302020204030204"/>
              </a:rPr>
              <a:t>indefinite article</a:t>
            </a:r>
            <a:r>
              <a:rPr lang="en-US" sz="2200" dirty="0">
                <a:solidFill>
                  <a:srgbClr val="4472C4">
                    <a:lumMod val="50000"/>
                  </a:srgbClr>
                </a:solidFill>
                <a:latin typeface="Century Gothic" panose="020F0302020204030204"/>
              </a:rPr>
              <a:t>) changes to </a:t>
            </a:r>
            <a:r>
              <a:rPr lang="en-US" sz="2200" b="1" dirty="0">
                <a:solidFill>
                  <a:srgbClr val="4472C4">
                    <a:lumMod val="50000"/>
                  </a:srgbClr>
                </a:solidFill>
                <a:latin typeface="Century Gothic" panose="020F0302020204030204"/>
              </a:rPr>
              <a:t>de</a:t>
            </a:r>
            <a:r>
              <a:rPr lang="en-US" sz="2200" dirty="0">
                <a:solidFill>
                  <a:srgbClr val="4472C4">
                    <a:lumMod val="50000"/>
                  </a:srgbClr>
                </a:solidFill>
                <a:latin typeface="Century Gothic" panose="020F0302020204030204"/>
              </a:rPr>
              <a:t> in negative sentences: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200" dirty="0">
              <a:solidFill>
                <a:srgbClr val="4472C4">
                  <a:lumMod val="50000"/>
                </a:srgbClr>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200" dirty="0">
              <a:solidFill>
                <a:srgbClr val="4472C4">
                  <a:lumMod val="50000"/>
                </a:srgbClr>
              </a:solidFill>
              <a:latin typeface="Century Gothic" panose="020F0302020204030204"/>
            </a:endParaRPr>
          </a:p>
          <a:p>
            <a:pPr marL="0" marR="0" lvl="0" indent="0" defTabSz="914400" rtl="0" eaLnBrk="1" fontAlgn="auto" latinLnBrk="0" hangingPunct="1">
              <a:lnSpc>
                <a:spcPct val="100000"/>
              </a:lnSpc>
              <a:spcBef>
                <a:spcPts val="0"/>
              </a:spcBef>
              <a:spcAft>
                <a:spcPts val="0"/>
              </a:spcAft>
              <a:buClrTx/>
              <a:buSzTx/>
              <a:buFontTx/>
              <a:buNone/>
              <a:tabLst/>
              <a:defRPr/>
            </a:pPr>
            <a:endParaRPr lang="en-US" sz="2200" b="1" dirty="0">
              <a:solidFill>
                <a:srgbClr val="4472C4">
                  <a:lumMod val="50000"/>
                </a:srgbClr>
              </a:solidFill>
              <a:latin typeface="Century Gothic" panose="020F0302020204030204"/>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2200" b="1" dirty="0">
                <a:solidFill>
                  <a:srgbClr val="4472C4">
                    <a:lumMod val="50000"/>
                  </a:srgbClr>
                </a:solidFill>
                <a:latin typeface="Century Gothic" panose="020F0302020204030204"/>
              </a:rPr>
              <a:t>Il y a un café </a:t>
            </a:r>
            <a:r>
              <a:rPr lang="en-US" sz="2200" b="1" dirty="0" err="1">
                <a:solidFill>
                  <a:srgbClr val="4472C4">
                    <a:lumMod val="50000"/>
                  </a:srgbClr>
                </a:solidFill>
                <a:latin typeface="Century Gothic" panose="020F0302020204030204"/>
              </a:rPr>
              <a:t>ici</a:t>
            </a:r>
            <a:r>
              <a:rPr lang="en-US" sz="2200" b="1" dirty="0">
                <a:solidFill>
                  <a:srgbClr val="4472C4">
                    <a:lumMod val="50000"/>
                  </a:srgbClr>
                </a:solidFill>
                <a:latin typeface="Century Gothic" panose="020F0302020204030204"/>
              </a:rPr>
              <a:t>.					Il </a:t>
            </a:r>
            <a:r>
              <a:rPr lang="en-US" sz="2200" b="1" dirty="0" err="1">
                <a:solidFill>
                  <a:srgbClr val="4472C4">
                    <a:lumMod val="50000"/>
                  </a:srgbClr>
                </a:solidFill>
                <a:latin typeface="Century Gothic" panose="020F0302020204030204"/>
              </a:rPr>
              <a:t>n’y</a:t>
            </a:r>
            <a:r>
              <a:rPr lang="en-US" sz="2200" b="1" dirty="0">
                <a:solidFill>
                  <a:srgbClr val="4472C4">
                    <a:lumMod val="50000"/>
                  </a:srgbClr>
                </a:solidFill>
                <a:latin typeface="Century Gothic" panose="020F0302020204030204"/>
              </a:rPr>
              <a:t> a pas de café </a:t>
            </a:r>
            <a:r>
              <a:rPr lang="en-US" sz="2200" b="1" dirty="0" err="1">
                <a:solidFill>
                  <a:srgbClr val="4472C4">
                    <a:lumMod val="50000"/>
                  </a:srgbClr>
                </a:solidFill>
                <a:latin typeface="Century Gothic" panose="020F0302020204030204"/>
              </a:rPr>
              <a:t>ici</a:t>
            </a:r>
            <a:r>
              <a:rPr lang="en-US" sz="2200" b="1" dirty="0">
                <a:solidFill>
                  <a:srgbClr val="4472C4">
                    <a:lumMod val="50000"/>
                  </a:srgbClr>
                </a:solidFill>
                <a:latin typeface="Century Gothic" panose="020F0302020204030204"/>
              </a:rPr>
              <a:t>.</a:t>
            </a:r>
          </a:p>
          <a:p>
            <a:pPr marL="0" marR="0" lvl="0" indent="0" defTabSz="914400" rtl="0" eaLnBrk="1" fontAlgn="auto" latinLnBrk="0" hangingPunct="1">
              <a:lnSpc>
                <a:spcPct val="100000"/>
              </a:lnSpc>
              <a:spcBef>
                <a:spcPts val="0"/>
              </a:spcBef>
              <a:spcAft>
                <a:spcPts val="0"/>
              </a:spcAft>
              <a:buClrTx/>
              <a:buSzTx/>
              <a:buFontTx/>
              <a:buNone/>
              <a:tabLst/>
              <a:defRPr/>
            </a:pPr>
            <a:r>
              <a:rPr lang="en-US" sz="2200" i="1" dirty="0">
                <a:solidFill>
                  <a:srgbClr val="4472C4">
                    <a:lumMod val="50000"/>
                  </a:srgbClr>
                </a:solidFill>
                <a:latin typeface="Century Gothic" panose="020F0302020204030204"/>
              </a:rPr>
              <a:t>There’s a café here.					There isn’t a café here.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rPr>
              <a:t>D</a:t>
            </a:r>
            <a:r>
              <a:rPr lang="en-US" sz="2200" b="1" dirty="0">
                <a:solidFill>
                  <a:srgbClr val="4472C4">
                    <a:lumMod val="50000"/>
                  </a:srgbClr>
                </a:solidFill>
                <a:latin typeface="Century Gothic" panose="020F0302020204030204"/>
              </a:rPr>
              <a:t>u</a:t>
            </a:r>
            <a:r>
              <a:rPr lang="en-US" sz="2200" dirty="0">
                <a:solidFill>
                  <a:srgbClr val="4472C4">
                    <a:lumMod val="50000"/>
                  </a:srgbClr>
                </a:solidFill>
                <a:latin typeface="Century Gothic" panose="020F0302020204030204"/>
              </a:rPr>
              <a:t>/</a:t>
            </a:r>
            <a:r>
              <a:rPr lang="en-US" sz="2200" b="1" dirty="0">
                <a:solidFill>
                  <a:srgbClr val="4472C4">
                    <a:lumMod val="50000"/>
                  </a:srgbClr>
                </a:solidFill>
                <a:latin typeface="Century Gothic" panose="020F0302020204030204"/>
              </a:rPr>
              <a:t>de la</a:t>
            </a:r>
            <a:r>
              <a:rPr lang="en-US" sz="2200" dirty="0">
                <a:solidFill>
                  <a:srgbClr val="4472C4">
                    <a:lumMod val="50000"/>
                  </a:srgbClr>
                </a:solidFill>
                <a:latin typeface="Century Gothic" panose="020F0302020204030204"/>
              </a:rPr>
              <a:t>/</a:t>
            </a:r>
            <a:r>
              <a:rPr lang="en-US" sz="2200" b="1" dirty="0">
                <a:solidFill>
                  <a:srgbClr val="4472C4">
                    <a:lumMod val="50000"/>
                  </a:srgbClr>
                </a:solidFill>
                <a:latin typeface="Century Gothic" panose="020F0302020204030204"/>
              </a:rPr>
              <a:t>de l’</a:t>
            </a:r>
            <a:r>
              <a:rPr lang="en-US" sz="2200" dirty="0">
                <a:solidFill>
                  <a:srgbClr val="4472C4">
                    <a:lumMod val="50000"/>
                  </a:srgbClr>
                </a:solidFill>
                <a:latin typeface="Century Gothic" panose="020F0302020204030204"/>
              </a:rPr>
              <a:t> (the </a:t>
            </a:r>
            <a:r>
              <a:rPr lang="en-US" sz="2200" b="1" dirty="0">
                <a:solidFill>
                  <a:srgbClr val="203864"/>
                </a:solidFill>
                <a:latin typeface="Century Gothic" panose="020F0302020204030204"/>
              </a:rPr>
              <a:t>partitive article</a:t>
            </a:r>
            <a:r>
              <a:rPr lang="en-US" sz="2200" dirty="0">
                <a:solidFill>
                  <a:srgbClr val="4472C4">
                    <a:lumMod val="50000"/>
                  </a:srgbClr>
                </a:solidFill>
                <a:latin typeface="Century Gothic" panose="020F0302020204030204"/>
              </a:rPr>
              <a:t>) also changes to </a:t>
            </a:r>
            <a:r>
              <a:rPr lang="en-US" sz="2200" b="1" dirty="0">
                <a:solidFill>
                  <a:srgbClr val="E65D00"/>
                </a:solidFill>
                <a:latin typeface="Century Gothic" panose="020F0302020204030204"/>
              </a:rPr>
              <a:t>de</a:t>
            </a:r>
            <a:r>
              <a:rPr lang="en-US" sz="2200" dirty="0">
                <a:solidFill>
                  <a:srgbClr val="4472C4">
                    <a:lumMod val="50000"/>
                  </a:srgbClr>
                </a:solidFill>
                <a:latin typeface="Century Gothic" panose="020F0302020204030204"/>
              </a:rPr>
              <a:t> in negative sentences: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2200" b="1" dirty="0">
                <a:solidFill>
                  <a:srgbClr val="4472C4">
                    <a:lumMod val="50000"/>
                  </a:srgbClr>
                </a:solidFill>
                <a:latin typeface="Century Gothic" panose="020F0302020204030204"/>
              </a:rPr>
              <a:t>Il y a du lait dans le </a:t>
            </a:r>
            <a:r>
              <a:rPr lang="en-US" sz="2200" b="1" dirty="0" err="1">
                <a:solidFill>
                  <a:srgbClr val="4472C4">
                    <a:lumMod val="50000"/>
                  </a:srgbClr>
                </a:solidFill>
                <a:latin typeface="Century Gothic" panose="020F0302020204030204"/>
              </a:rPr>
              <a:t>thé</a:t>
            </a:r>
            <a:r>
              <a:rPr lang="en-US" sz="2200" b="1" dirty="0">
                <a:solidFill>
                  <a:srgbClr val="4472C4">
                    <a:lumMod val="50000"/>
                  </a:srgbClr>
                </a:solidFill>
                <a:latin typeface="Century Gothic" panose="020F0302020204030204"/>
              </a:rPr>
              <a:t>.				Il </a:t>
            </a:r>
            <a:r>
              <a:rPr lang="en-US" sz="2200" b="1" dirty="0" err="1">
                <a:solidFill>
                  <a:srgbClr val="4472C4">
                    <a:lumMod val="50000"/>
                  </a:srgbClr>
                </a:solidFill>
                <a:latin typeface="Century Gothic" panose="020F0302020204030204"/>
              </a:rPr>
              <a:t>n’y</a:t>
            </a:r>
            <a:r>
              <a:rPr lang="en-US" sz="2200" b="1" dirty="0">
                <a:solidFill>
                  <a:srgbClr val="4472C4">
                    <a:lumMod val="50000"/>
                  </a:srgbClr>
                </a:solidFill>
                <a:latin typeface="Century Gothic" panose="020F0302020204030204"/>
              </a:rPr>
              <a:t> a pas </a:t>
            </a:r>
            <a:r>
              <a:rPr lang="en-US" sz="2200" b="1" dirty="0">
                <a:solidFill>
                  <a:srgbClr val="E65D00"/>
                </a:solidFill>
                <a:latin typeface="Century Gothic" panose="020F0302020204030204"/>
              </a:rPr>
              <a:t>de</a:t>
            </a:r>
            <a:r>
              <a:rPr lang="en-US" sz="2200" b="1" dirty="0">
                <a:solidFill>
                  <a:srgbClr val="4472C4">
                    <a:lumMod val="50000"/>
                  </a:srgbClr>
                </a:solidFill>
                <a:latin typeface="Century Gothic" panose="020F0302020204030204"/>
              </a:rPr>
              <a:t> lait dans le </a:t>
            </a:r>
            <a:r>
              <a:rPr lang="en-US" sz="2200" b="1" dirty="0" err="1">
                <a:solidFill>
                  <a:srgbClr val="4472C4">
                    <a:lumMod val="50000"/>
                  </a:srgbClr>
                </a:solidFill>
                <a:latin typeface="Century Gothic" panose="020F0302020204030204"/>
              </a:rPr>
              <a:t>thé</a:t>
            </a:r>
            <a:r>
              <a:rPr lang="en-US" sz="2200" b="1" dirty="0">
                <a:solidFill>
                  <a:srgbClr val="4472C4">
                    <a:lumMod val="50000"/>
                  </a:srgbClr>
                </a:solidFill>
                <a:latin typeface="Century Gothic" panose="020F0302020204030204"/>
              </a:rPr>
              <a:t>.</a:t>
            </a:r>
          </a:p>
          <a:p>
            <a:pPr marL="0" marR="0" lvl="0" indent="0" defTabSz="914400" rtl="0" eaLnBrk="1" fontAlgn="auto" latinLnBrk="0" hangingPunct="1">
              <a:lnSpc>
                <a:spcPct val="100000"/>
              </a:lnSpc>
              <a:spcBef>
                <a:spcPts val="0"/>
              </a:spcBef>
              <a:spcAft>
                <a:spcPts val="0"/>
              </a:spcAft>
              <a:buClrTx/>
              <a:buSzTx/>
              <a:buFontTx/>
              <a:buNone/>
              <a:tabLst/>
              <a:defRPr/>
            </a:pPr>
            <a:r>
              <a:rPr lang="en-US" sz="2200" i="1" dirty="0">
                <a:solidFill>
                  <a:srgbClr val="4472C4">
                    <a:lumMod val="50000"/>
                  </a:srgbClr>
                </a:solidFill>
                <a:latin typeface="Century Gothic" panose="020F0302020204030204"/>
              </a:rPr>
              <a:t>There’s (some) milk in the tea.			There isn’t </a:t>
            </a:r>
            <a:r>
              <a:rPr lang="en-US" sz="2200" b="1" i="1" dirty="0">
                <a:solidFill>
                  <a:srgbClr val="4472C4">
                    <a:lumMod val="50000"/>
                  </a:srgbClr>
                </a:solidFill>
                <a:latin typeface="Century Gothic" panose="020F0302020204030204"/>
              </a:rPr>
              <a:t>any</a:t>
            </a:r>
            <a:r>
              <a:rPr lang="en-US" sz="2200" i="1" dirty="0">
                <a:solidFill>
                  <a:srgbClr val="4472C4">
                    <a:lumMod val="50000"/>
                  </a:srgbClr>
                </a:solidFill>
                <a:latin typeface="Century Gothic" panose="020F0302020204030204"/>
              </a:rPr>
              <a:t> milk in the tea.</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200" i="1" dirty="0">
              <a:solidFill>
                <a:srgbClr val="4472C4">
                  <a:lumMod val="50000"/>
                </a:srgbClr>
              </a:solidFill>
              <a:latin typeface="Century Gothic" panose="020F0302020204030204"/>
            </a:endParaRPr>
          </a:p>
          <a:p>
            <a:pPr lvl="0"/>
            <a:r>
              <a:rPr lang="en-US" sz="2200" b="1" dirty="0">
                <a:solidFill>
                  <a:srgbClr val="4472C4">
                    <a:lumMod val="50000"/>
                  </a:srgbClr>
                </a:solidFill>
              </a:rPr>
              <a:t>Il y a de la </a:t>
            </a:r>
            <a:r>
              <a:rPr lang="en-US" sz="2200" b="1" dirty="0" err="1">
                <a:solidFill>
                  <a:srgbClr val="4472C4">
                    <a:lumMod val="50000"/>
                  </a:srgbClr>
                </a:solidFill>
              </a:rPr>
              <a:t>viande</a:t>
            </a:r>
            <a:r>
              <a:rPr lang="en-US" sz="2200" b="1" dirty="0">
                <a:solidFill>
                  <a:srgbClr val="4472C4">
                    <a:lumMod val="50000"/>
                  </a:srgbClr>
                </a:solidFill>
              </a:rPr>
              <a:t> dans la </a:t>
            </a:r>
            <a:r>
              <a:rPr lang="en-US" sz="2200" b="1" dirty="0" err="1">
                <a:solidFill>
                  <a:srgbClr val="4472C4">
                    <a:lumMod val="50000"/>
                  </a:srgbClr>
                </a:solidFill>
              </a:rPr>
              <a:t>recette</a:t>
            </a:r>
            <a:r>
              <a:rPr lang="en-US" sz="2200" b="1" dirty="0">
                <a:solidFill>
                  <a:srgbClr val="4472C4">
                    <a:lumMod val="50000"/>
                  </a:srgbClr>
                </a:solidFill>
              </a:rPr>
              <a:t>.		Il </a:t>
            </a:r>
            <a:r>
              <a:rPr lang="en-US" sz="2200" b="1" dirty="0" err="1">
                <a:solidFill>
                  <a:srgbClr val="4472C4">
                    <a:lumMod val="50000"/>
                  </a:srgbClr>
                </a:solidFill>
              </a:rPr>
              <a:t>n’y</a:t>
            </a:r>
            <a:r>
              <a:rPr lang="en-US" sz="2200" b="1" dirty="0">
                <a:solidFill>
                  <a:srgbClr val="4472C4">
                    <a:lumMod val="50000"/>
                  </a:srgbClr>
                </a:solidFill>
              </a:rPr>
              <a:t> a pas </a:t>
            </a:r>
            <a:r>
              <a:rPr lang="en-US" sz="2200" b="1" dirty="0">
                <a:solidFill>
                  <a:srgbClr val="E65D00"/>
                </a:solidFill>
              </a:rPr>
              <a:t>de</a:t>
            </a:r>
            <a:r>
              <a:rPr lang="en-US" sz="2200" b="1" dirty="0">
                <a:solidFill>
                  <a:srgbClr val="4472C4">
                    <a:lumMod val="50000"/>
                  </a:srgbClr>
                </a:solidFill>
              </a:rPr>
              <a:t> </a:t>
            </a:r>
            <a:r>
              <a:rPr lang="en-US" sz="2200" b="1" dirty="0" err="1">
                <a:solidFill>
                  <a:srgbClr val="4472C4">
                    <a:lumMod val="50000"/>
                  </a:srgbClr>
                </a:solidFill>
              </a:rPr>
              <a:t>viande</a:t>
            </a:r>
            <a:r>
              <a:rPr lang="en-US" sz="2200" b="1" dirty="0">
                <a:solidFill>
                  <a:srgbClr val="4472C4">
                    <a:lumMod val="50000"/>
                  </a:srgbClr>
                </a:solidFill>
              </a:rPr>
              <a:t> dans la </a:t>
            </a:r>
            <a:r>
              <a:rPr lang="en-US" sz="2200" b="1" dirty="0" err="1">
                <a:solidFill>
                  <a:srgbClr val="4472C4">
                    <a:lumMod val="50000"/>
                  </a:srgbClr>
                </a:solidFill>
              </a:rPr>
              <a:t>recette</a:t>
            </a:r>
            <a:r>
              <a:rPr lang="en-US" sz="2200" b="1" dirty="0">
                <a:solidFill>
                  <a:srgbClr val="4472C4">
                    <a:lumMod val="50000"/>
                  </a:srgbClr>
                </a:solidFill>
              </a:rPr>
              <a:t>.</a:t>
            </a:r>
          </a:p>
          <a:p>
            <a:pPr lvl="0"/>
            <a:r>
              <a:rPr kumimoji="0" lang="en-US" sz="2200" i="1" u="none" strike="noStrike" kern="1200" cap="none" spc="0" normalizeH="0" baseline="0" noProof="0" dirty="0">
                <a:ln>
                  <a:noFill/>
                </a:ln>
                <a:solidFill>
                  <a:srgbClr val="4472C4">
                    <a:lumMod val="50000"/>
                  </a:srgbClr>
                </a:solidFill>
                <a:effectLst/>
                <a:uLnTx/>
                <a:uFillTx/>
                <a:latin typeface="Century Gothic" panose="020F0302020204030204"/>
              </a:rPr>
              <a:t>There’s (some) meat in the recipe.		There isn’t </a:t>
            </a:r>
            <a:r>
              <a:rPr kumimoji="0" lang="en-US" sz="2200" b="1" i="1" u="none" strike="noStrike" kern="1200" cap="none" spc="0" normalizeH="0" baseline="0" noProof="0" dirty="0">
                <a:ln>
                  <a:noFill/>
                </a:ln>
                <a:solidFill>
                  <a:srgbClr val="4472C4">
                    <a:lumMod val="50000"/>
                  </a:srgbClr>
                </a:solidFill>
                <a:effectLst/>
                <a:uLnTx/>
                <a:uFillTx/>
                <a:latin typeface="Century Gothic" panose="020F0302020204030204"/>
              </a:rPr>
              <a:t>any</a:t>
            </a:r>
            <a:r>
              <a:rPr kumimoji="0" lang="en-US" sz="2200" i="1" u="none" strike="noStrike" kern="1200" cap="none" spc="0" normalizeH="0" baseline="0" noProof="0" dirty="0">
                <a:ln>
                  <a:noFill/>
                </a:ln>
                <a:solidFill>
                  <a:srgbClr val="4472C4">
                    <a:lumMod val="50000"/>
                  </a:srgbClr>
                </a:solidFill>
                <a:effectLst/>
                <a:uLnTx/>
                <a:uFillTx/>
                <a:latin typeface="Century Gothic" panose="020F0302020204030204"/>
              </a:rPr>
              <a:t> meat in the recipe.</a:t>
            </a:r>
          </a:p>
        </p:txBody>
      </p:sp>
      <p:pic>
        <p:nvPicPr>
          <p:cNvPr id="3" name="Picture 2">
            <a:extLst>
              <a:ext uri="{FF2B5EF4-FFF2-40B4-BE49-F238E27FC236}">
                <a16:creationId xmlns:a16="http://schemas.microsoft.com/office/drawing/2014/main" id="{E3BEA3D5-5B7E-4850-B160-A128F7F335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08762" y="1945222"/>
            <a:ext cx="393882" cy="540000"/>
          </a:xfrm>
          <a:prstGeom prst="rect">
            <a:avLst/>
          </a:prstGeom>
        </p:spPr>
      </p:pic>
      <p:pic>
        <p:nvPicPr>
          <p:cNvPr id="9" name="Picture 8">
            <a:extLst>
              <a:ext uri="{FF2B5EF4-FFF2-40B4-BE49-F238E27FC236}">
                <a16:creationId xmlns:a16="http://schemas.microsoft.com/office/drawing/2014/main" id="{66C87EA4-9665-4C01-8655-AFBD628C7C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27121" y="1934733"/>
            <a:ext cx="524578" cy="546435"/>
          </a:xfrm>
          <a:prstGeom prst="rect">
            <a:avLst/>
          </a:prstGeom>
        </p:spPr>
      </p:pic>
      <p:sp>
        <p:nvSpPr>
          <p:cNvPr id="10" name="Rectangle 9">
            <a:extLst>
              <a:ext uri="{FF2B5EF4-FFF2-40B4-BE49-F238E27FC236}">
                <a16:creationId xmlns:a16="http://schemas.microsoft.com/office/drawing/2014/main" id="{37F31370-A0F1-4B58-8D51-A922857E606E}"/>
              </a:ext>
            </a:extLst>
          </p:cNvPr>
          <p:cNvSpPr/>
          <p:nvPr/>
        </p:nvSpPr>
        <p:spPr>
          <a:xfrm>
            <a:off x="6096000" y="2700111"/>
            <a:ext cx="5813921" cy="3545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A307FDB2-A8F4-42CD-A8D1-D6C2F6983E75}"/>
              </a:ext>
            </a:extLst>
          </p:cNvPr>
          <p:cNvSpPr/>
          <p:nvPr/>
        </p:nvSpPr>
        <p:spPr>
          <a:xfrm>
            <a:off x="6095998" y="3094288"/>
            <a:ext cx="5813921" cy="3545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BF175A86-1C0D-417A-B5FA-DEDF3CC459AD}"/>
              </a:ext>
            </a:extLst>
          </p:cNvPr>
          <p:cNvSpPr/>
          <p:nvPr/>
        </p:nvSpPr>
        <p:spPr>
          <a:xfrm>
            <a:off x="6006517" y="4338421"/>
            <a:ext cx="5813921" cy="3545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02081964-14D3-4901-BFC1-FEECCDD96861}"/>
              </a:ext>
            </a:extLst>
          </p:cNvPr>
          <p:cNvSpPr/>
          <p:nvPr/>
        </p:nvSpPr>
        <p:spPr>
          <a:xfrm>
            <a:off x="6095998" y="4683220"/>
            <a:ext cx="5813921" cy="3545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DEDE895E-D340-4BAC-9579-372DAF35AFFD}"/>
              </a:ext>
            </a:extLst>
          </p:cNvPr>
          <p:cNvSpPr/>
          <p:nvPr/>
        </p:nvSpPr>
        <p:spPr>
          <a:xfrm>
            <a:off x="6095998" y="5442062"/>
            <a:ext cx="5813921" cy="3545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DC4DD2CA-2200-4482-9E7E-CEC7F09A5452}"/>
              </a:ext>
            </a:extLst>
          </p:cNvPr>
          <p:cNvSpPr/>
          <p:nvPr/>
        </p:nvSpPr>
        <p:spPr>
          <a:xfrm>
            <a:off x="6095998" y="5716026"/>
            <a:ext cx="5813921" cy="3545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78670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
                                            <p:txEl>
                                              <p:pRg st="13" end="13"/>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14"/>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65" name="Table 6">
            <a:extLst>
              <a:ext uri="{FF2B5EF4-FFF2-40B4-BE49-F238E27FC236}">
                <a16:creationId xmlns:a16="http://schemas.microsoft.com/office/drawing/2014/main" id="{FA0ED9EA-9EA3-4A05-B477-AE650A04E8C7}"/>
              </a:ext>
            </a:extLst>
          </p:cNvPr>
          <p:cNvGraphicFramePr>
            <a:graphicFrameLocks noGrp="1"/>
          </p:cNvGraphicFramePr>
          <p:nvPr>
            <p:extLst>
              <p:ext uri="{D42A27DB-BD31-4B8C-83A1-F6EECF244321}">
                <p14:modId xmlns:p14="http://schemas.microsoft.com/office/powerpoint/2010/main" val="3919474309"/>
              </p:ext>
            </p:extLst>
          </p:nvPr>
        </p:nvGraphicFramePr>
        <p:xfrm>
          <a:off x="6869920" y="2259005"/>
          <a:ext cx="5040000" cy="4097067"/>
        </p:xfrm>
        <a:graphic>
          <a:graphicData uri="http://schemas.openxmlformats.org/drawingml/2006/table">
            <a:tbl>
              <a:tblPr firstRow="1" bandRow="1">
                <a:tableStyleId>{21E4AEA4-8DFA-4A89-87EB-49C32662AFE0}</a:tableStyleId>
              </a:tblPr>
              <a:tblGrid>
                <a:gridCol w="720000">
                  <a:extLst>
                    <a:ext uri="{9D8B030D-6E8A-4147-A177-3AD203B41FA5}">
                      <a16:colId xmlns:a16="http://schemas.microsoft.com/office/drawing/2014/main" val="2607353726"/>
                    </a:ext>
                  </a:extLst>
                </a:gridCol>
                <a:gridCol w="1440000">
                  <a:extLst>
                    <a:ext uri="{9D8B030D-6E8A-4147-A177-3AD203B41FA5}">
                      <a16:colId xmlns:a16="http://schemas.microsoft.com/office/drawing/2014/main" val="4128092149"/>
                    </a:ext>
                  </a:extLst>
                </a:gridCol>
                <a:gridCol w="1440000">
                  <a:extLst>
                    <a:ext uri="{9D8B030D-6E8A-4147-A177-3AD203B41FA5}">
                      <a16:colId xmlns:a16="http://schemas.microsoft.com/office/drawing/2014/main" val="2609792770"/>
                    </a:ext>
                  </a:extLst>
                </a:gridCol>
                <a:gridCol w="1440000">
                  <a:extLst>
                    <a:ext uri="{9D8B030D-6E8A-4147-A177-3AD203B41FA5}">
                      <a16:colId xmlns:a16="http://schemas.microsoft.com/office/drawing/2014/main" val="2270550551"/>
                    </a:ext>
                  </a:extLst>
                </a:gridCol>
              </a:tblGrid>
              <a:tr h="497067">
                <a:tc>
                  <a:txBody>
                    <a:bodyPr/>
                    <a:lstStyle/>
                    <a:p>
                      <a:pPr algn="ctr"/>
                      <a:endParaRPr lang="en-GB" sz="2400" dirty="0"/>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0" dirty="0"/>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0" dirty="0"/>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t>/</a:t>
                      </a:r>
                    </a:p>
                  </a:txBody>
                  <a:tcPr anchor="ctr"/>
                </a:tc>
                <a:extLst>
                  <a:ext uri="{0D108BD9-81ED-4DB2-BD59-A6C34878D82A}">
                    <a16:rowId xmlns:a16="http://schemas.microsoft.com/office/drawing/2014/main" val="1153431983"/>
                  </a:ext>
                </a:extLst>
              </a:tr>
              <a:tr h="900000">
                <a:tc>
                  <a:txBody>
                    <a:bodyPr/>
                    <a:lstStyle/>
                    <a:p>
                      <a:pPr algn="ctr"/>
                      <a:endParaRPr lang="en-GB" sz="2400" dirty="0">
                        <a:solidFill>
                          <a:schemeClr val="accent1">
                            <a:lumMod val="50000"/>
                          </a:schemeClr>
                        </a:solidFill>
                      </a:endParaRPr>
                    </a:p>
                  </a:txBody>
                  <a:tcPr anchor="ctr"/>
                </a:tc>
                <a:tc>
                  <a:txBody>
                    <a:bodyPr/>
                    <a:lstStyle/>
                    <a:p>
                      <a:pPr algn="ctr"/>
                      <a:endParaRPr lang="en-GB" sz="2400" dirty="0">
                        <a:solidFill>
                          <a:schemeClr val="accent1">
                            <a:lumMod val="50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dirty="0"/>
                    </a:p>
                  </a:txBody>
                  <a:tcPr anchor="ctr"/>
                </a:tc>
                <a:tc>
                  <a:txBody>
                    <a:bodyPr/>
                    <a:lstStyle/>
                    <a:p>
                      <a:pPr algn="ctr"/>
                      <a:endParaRPr lang="en-GB" sz="2400" dirty="0">
                        <a:solidFill>
                          <a:schemeClr val="accent1">
                            <a:lumMod val="50000"/>
                          </a:schemeClr>
                        </a:solidFill>
                      </a:endParaRPr>
                    </a:p>
                  </a:txBody>
                  <a:tcPr anchor="ctr"/>
                </a:tc>
                <a:extLst>
                  <a:ext uri="{0D108BD9-81ED-4DB2-BD59-A6C34878D82A}">
                    <a16:rowId xmlns:a16="http://schemas.microsoft.com/office/drawing/2014/main" val="1171492714"/>
                  </a:ext>
                </a:extLst>
              </a:tr>
              <a:tr h="900000">
                <a:tc>
                  <a:txBody>
                    <a:bodyPr/>
                    <a:lstStyle/>
                    <a:p>
                      <a:pPr algn="ctr"/>
                      <a:endParaRPr lang="en-GB" sz="2400" dirty="0">
                        <a:solidFill>
                          <a:schemeClr val="accent1">
                            <a:lumMod val="50000"/>
                          </a:schemeClr>
                        </a:solidFill>
                      </a:endParaRPr>
                    </a:p>
                  </a:txBody>
                  <a:tcPr anchor="ctr"/>
                </a:tc>
                <a:tc>
                  <a:txBody>
                    <a:bodyPr/>
                    <a:lstStyle/>
                    <a:p>
                      <a:pPr algn="ctr"/>
                      <a:endParaRPr lang="en-GB" sz="2400" dirty="0">
                        <a:solidFill>
                          <a:schemeClr val="accent1">
                            <a:lumMod val="50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mn-lt"/>
                        <a:ea typeface="+mn-ea"/>
                        <a:cs typeface="+mn-cs"/>
                      </a:endParaRPr>
                    </a:p>
                  </a:txBody>
                  <a:tcPr anchor="ctr"/>
                </a:tc>
                <a:tc>
                  <a:txBody>
                    <a:bodyPr/>
                    <a:lstStyle/>
                    <a:p>
                      <a:pPr algn="ctr"/>
                      <a:endParaRPr lang="en-GB" sz="2400" dirty="0">
                        <a:solidFill>
                          <a:schemeClr val="accent1">
                            <a:lumMod val="50000"/>
                          </a:schemeClr>
                        </a:solidFill>
                      </a:endParaRPr>
                    </a:p>
                  </a:txBody>
                  <a:tcPr anchor="ctr"/>
                </a:tc>
                <a:extLst>
                  <a:ext uri="{0D108BD9-81ED-4DB2-BD59-A6C34878D82A}">
                    <a16:rowId xmlns:a16="http://schemas.microsoft.com/office/drawing/2014/main" val="1961458278"/>
                  </a:ext>
                </a:extLst>
              </a:tr>
              <a:tr h="900000">
                <a:tc>
                  <a:txBody>
                    <a:bodyPr/>
                    <a:lstStyle/>
                    <a:p>
                      <a:pPr algn="ctr"/>
                      <a:endParaRPr lang="en-GB" sz="2400" dirty="0">
                        <a:solidFill>
                          <a:schemeClr val="accent1">
                            <a:lumMod val="50000"/>
                          </a:schemeClr>
                        </a:solidFill>
                      </a:endParaRPr>
                    </a:p>
                  </a:txBody>
                  <a:tcPr anchor="ctr"/>
                </a:tc>
                <a:tc>
                  <a:txBody>
                    <a:bodyPr/>
                    <a:lstStyle/>
                    <a:p>
                      <a:pPr algn="ctr"/>
                      <a:endParaRPr lang="en-GB" sz="2400" dirty="0">
                        <a:solidFill>
                          <a:schemeClr val="accent1">
                            <a:lumMod val="50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mn-lt"/>
                        <a:ea typeface="+mn-ea"/>
                        <a:cs typeface="+mn-cs"/>
                      </a:endParaRPr>
                    </a:p>
                  </a:txBody>
                  <a:tcPr anchor="ctr"/>
                </a:tc>
                <a:tc>
                  <a:txBody>
                    <a:bodyPr/>
                    <a:lstStyle/>
                    <a:p>
                      <a:pPr algn="ctr"/>
                      <a:endParaRPr lang="en-GB" sz="2400" dirty="0">
                        <a:solidFill>
                          <a:schemeClr val="accent1">
                            <a:lumMod val="50000"/>
                          </a:schemeClr>
                        </a:solidFill>
                      </a:endParaRPr>
                    </a:p>
                  </a:txBody>
                  <a:tcPr anchor="ctr"/>
                </a:tc>
                <a:extLst>
                  <a:ext uri="{0D108BD9-81ED-4DB2-BD59-A6C34878D82A}">
                    <a16:rowId xmlns:a16="http://schemas.microsoft.com/office/drawing/2014/main" val="2189313960"/>
                  </a:ext>
                </a:extLst>
              </a:tr>
              <a:tr h="900000">
                <a:tc>
                  <a:txBody>
                    <a:bodyPr/>
                    <a:lstStyle/>
                    <a:p>
                      <a:pPr algn="ctr"/>
                      <a:endParaRPr lang="en-GB" sz="2400" dirty="0">
                        <a:solidFill>
                          <a:schemeClr val="accent1">
                            <a:lumMod val="50000"/>
                          </a:schemeClr>
                        </a:solidFill>
                      </a:endParaRPr>
                    </a:p>
                  </a:txBody>
                  <a:tcPr anchor="ctr"/>
                </a:tc>
                <a:tc>
                  <a:txBody>
                    <a:bodyPr/>
                    <a:lstStyle/>
                    <a:p>
                      <a:pPr algn="ctr"/>
                      <a:endParaRPr lang="en-GB" sz="2400" dirty="0">
                        <a:solidFill>
                          <a:schemeClr val="accent1">
                            <a:lumMod val="50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mn-lt"/>
                        <a:ea typeface="+mn-ea"/>
                        <a:cs typeface="+mn-cs"/>
                      </a:endParaRPr>
                    </a:p>
                  </a:txBody>
                  <a:tcPr anchor="ctr"/>
                </a:tc>
                <a:tc>
                  <a:txBody>
                    <a:bodyPr/>
                    <a:lstStyle/>
                    <a:p>
                      <a:pPr algn="ctr"/>
                      <a:endParaRPr lang="en-GB" sz="2400" dirty="0">
                        <a:solidFill>
                          <a:schemeClr val="accent1">
                            <a:lumMod val="50000"/>
                          </a:schemeClr>
                        </a:solidFill>
                      </a:endParaRPr>
                    </a:p>
                  </a:txBody>
                  <a:tcPr anchor="ctr"/>
                </a:tc>
                <a:extLst>
                  <a:ext uri="{0D108BD9-81ED-4DB2-BD59-A6C34878D82A}">
                    <a16:rowId xmlns:a16="http://schemas.microsoft.com/office/drawing/2014/main" val="2344197191"/>
                  </a:ext>
                </a:extLst>
              </a:tr>
            </a:tbl>
          </a:graphicData>
        </a:graphic>
      </p:graphicFrame>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Qui </a:t>
            </a:r>
            <a:r>
              <a:rPr lang="en-GB" sz="3600" b="1" dirty="0" err="1">
                <a:solidFill>
                  <a:schemeClr val="bg1"/>
                </a:solidFill>
              </a:rPr>
              <a:t>aime</a:t>
            </a:r>
            <a:r>
              <a:rPr lang="en-GB" sz="3600" b="1" dirty="0">
                <a:solidFill>
                  <a:schemeClr val="bg1"/>
                </a:solidFill>
              </a:rPr>
              <a:t> quoi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AD51C940-ACE5-FD48-A09A-D04E7D00194B}"/>
              </a:ext>
            </a:extLst>
          </p:cNvPr>
          <p:cNvSpPr txBox="1"/>
          <p:nvPr/>
        </p:nvSpPr>
        <p:spPr>
          <a:xfrm>
            <a:off x="179999" y="1296000"/>
            <a:ext cx="1187865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famille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et les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amis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Léa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ont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goûts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particuliers</a:t>
            </a:r>
            <a:r>
              <a:rPr lang="en-US" sz="2400" dirty="0">
                <a:solidFill>
                  <a:srgbClr val="4472C4">
                    <a:lumMod val="50000"/>
                  </a:srgbClr>
                </a:solidFill>
                <a:latin typeface="Century Gothic" panose="020F0302020204030204"/>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Éco</a:t>
            </a:r>
            <a:r>
              <a:rPr lang="en-US" sz="2400" dirty="0" err="1">
                <a:solidFill>
                  <a:srgbClr val="4472C4">
                    <a:lumMod val="50000"/>
                  </a:srgbClr>
                </a:solidFill>
                <a:latin typeface="Century Gothic" panose="020F0302020204030204"/>
              </a:rPr>
              <a:t>ute</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Léa</a:t>
            </a:r>
            <a:r>
              <a:rPr lang="en-US" sz="2400" dirty="0">
                <a:solidFill>
                  <a:srgbClr val="4472C4">
                    <a:lumMod val="50000"/>
                  </a:srgbClr>
                </a:solidFill>
                <a:latin typeface="Century Gothic" panose="020F0302020204030204"/>
              </a:rPr>
              <a:t>.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personne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mange /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boit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ça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pas ? </a:t>
            </a:r>
          </a:p>
        </p:txBody>
      </p:sp>
      <p:graphicFrame>
        <p:nvGraphicFramePr>
          <p:cNvPr id="34" name="Table 6">
            <a:extLst>
              <a:ext uri="{FF2B5EF4-FFF2-40B4-BE49-F238E27FC236}">
                <a16:creationId xmlns:a16="http://schemas.microsoft.com/office/drawing/2014/main" id="{26D2CBEC-6C51-4B28-8544-6DED3F663499}"/>
              </a:ext>
            </a:extLst>
          </p:cNvPr>
          <p:cNvGraphicFramePr>
            <a:graphicFrameLocks noGrp="1"/>
          </p:cNvGraphicFramePr>
          <p:nvPr>
            <p:extLst>
              <p:ext uri="{D42A27DB-BD31-4B8C-83A1-F6EECF244321}">
                <p14:modId xmlns:p14="http://schemas.microsoft.com/office/powerpoint/2010/main" val="2554518755"/>
              </p:ext>
            </p:extLst>
          </p:nvPr>
        </p:nvGraphicFramePr>
        <p:xfrm>
          <a:off x="1576204" y="2259005"/>
          <a:ext cx="5040000" cy="4097067"/>
        </p:xfrm>
        <a:graphic>
          <a:graphicData uri="http://schemas.openxmlformats.org/drawingml/2006/table">
            <a:tbl>
              <a:tblPr firstRow="1" bandRow="1">
                <a:tableStyleId>{21E4AEA4-8DFA-4A89-87EB-49C32662AFE0}</a:tableStyleId>
              </a:tblPr>
              <a:tblGrid>
                <a:gridCol w="720000">
                  <a:extLst>
                    <a:ext uri="{9D8B030D-6E8A-4147-A177-3AD203B41FA5}">
                      <a16:colId xmlns:a16="http://schemas.microsoft.com/office/drawing/2014/main" val="2607353726"/>
                    </a:ext>
                  </a:extLst>
                </a:gridCol>
                <a:gridCol w="1440000">
                  <a:extLst>
                    <a:ext uri="{9D8B030D-6E8A-4147-A177-3AD203B41FA5}">
                      <a16:colId xmlns:a16="http://schemas.microsoft.com/office/drawing/2014/main" val="4128092149"/>
                    </a:ext>
                  </a:extLst>
                </a:gridCol>
                <a:gridCol w="1440000">
                  <a:extLst>
                    <a:ext uri="{9D8B030D-6E8A-4147-A177-3AD203B41FA5}">
                      <a16:colId xmlns:a16="http://schemas.microsoft.com/office/drawing/2014/main" val="2609792770"/>
                    </a:ext>
                  </a:extLst>
                </a:gridCol>
                <a:gridCol w="1440000">
                  <a:extLst>
                    <a:ext uri="{9D8B030D-6E8A-4147-A177-3AD203B41FA5}">
                      <a16:colId xmlns:a16="http://schemas.microsoft.com/office/drawing/2014/main" val="2270550551"/>
                    </a:ext>
                  </a:extLst>
                </a:gridCol>
              </a:tblGrid>
              <a:tr h="497067">
                <a:tc>
                  <a:txBody>
                    <a:bodyPr/>
                    <a:lstStyle/>
                    <a:p>
                      <a:pPr algn="ctr"/>
                      <a:endParaRPr lang="en-GB" sz="2400" dirty="0"/>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0" dirty="0"/>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0" dirty="0"/>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t>/</a:t>
                      </a:r>
                    </a:p>
                  </a:txBody>
                  <a:tcPr anchor="ctr"/>
                </a:tc>
                <a:extLst>
                  <a:ext uri="{0D108BD9-81ED-4DB2-BD59-A6C34878D82A}">
                    <a16:rowId xmlns:a16="http://schemas.microsoft.com/office/drawing/2014/main" val="1153431983"/>
                  </a:ext>
                </a:extLst>
              </a:tr>
              <a:tr h="900000">
                <a:tc>
                  <a:txBody>
                    <a:bodyPr/>
                    <a:lstStyle/>
                    <a:p>
                      <a:pPr algn="ctr"/>
                      <a:endParaRPr lang="en-GB" sz="2400" dirty="0">
                        <a:solidFill>
                          <a:schemeClr val="accent1">
                            <a:lumMod val="50000"/>
                          </a:schemeClr>
                        </a:solidFill>
                      </a:endParaRPr>
                    </a:p>
                  </a:txBody>
                  <a:tcPr anchor="ctr"/>
                </a:tc>
                <a:tc>
                  <a:txBody>
                    <a:bodyPr/>
                    <a:lstStyle/>
                    <a:p>
                      <a:pPr algn="ctr"/>
                      <a:endParaRPr lang="en-GB" sz="2400" dirty="0">
                        <a:solidFill>
                          <a:schemeClr val="accent1">
                            <a:lumMod val="50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dirty="0"/>
                    </a:p>
                  </a:txBody>
                  <a:tcPr anchor="ctr"/>
                </a:tc>
                <a:tc>
                  <a:txBody>
                    <a:bodyPr/>
                    <a:lstStyle/>
                    <a:p>
                      <a:pPr algn="ctr"/>
                      <a:endParaRPr lang="en-GB" sz="2400" dirty="0">
                        <a:solidFill>
                          <a:schemeClr val="accent1">
                            <a:lumMod val="50000"/>
                          </a:schemeClr>
                        </a:solidFill>
                      </a:endParaRPr>
                    </a:p>
                  </a:txBody>
                  <a:tcPr anchor="ctr"/>
                </a:tc>
                <a:extLst>
                  <a:ext uri="{0D108BD9-81ED-4DB2-BD59-A6C34878D82A}">
                    <a16:rowId xmlns:a16="http://schemas.microsoft.com/office/drawing/2014/main" val="1171492714"/>
                  </a:ext>
                </a:extLst>
              </a:tr>
              <a:tr h="900000">
                <a:tc>
                  <a:txBody>
                    <a:bodyPr/>
                    <a:lstStyle/>
                    <a:p>
                      <a:pPr algn="ctr"/>
                      <a:endParaRPr lang="en-GB" sz="2400" dirty="0">
                        <a:solidFill>
                          <a:schemeClr val="accent1">
                            <a:lumMod val="50000"/>
                          </a:schemeClr>
                        </a:solidFill>
                      </a:endParaRPr>
                    </a:p>
                  </a:txBody>
                  <a:tcPr anchor="ctr"/>
                </a:tc>
                <a:tc>
                  <a:txBody>
                    <a:bodyPr/>
                    <a:lstStyle/>
                    <a:p>
                      <a:pPr algn="ctr"/>
                      <a:endParaRPr lang="en-GB" sz="2400" dirty="0">
                        <a:solidFill>
                          <a:schemeClr val="accent1">
                            <a:lumMod val="50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mn-lt"/>
                        <a:ea typeface="+mn-ea"/>
                        <a:cs typeface="+mn-cs"/>
                      </a:endParaRPr>
                    </a:p>
                  </a:txBody>
                  <a:tcPr anchor="ctr"/>
                </a:tc>
                <a:tc>
                  <a:txBody>
                    <a:bodyPr/>
                    <a:lstStyle/>
                    <a:p>
                      <a:pPr algn="ctr"/>
                      <a:endParaRPr lang="en-GB" sz="2400" dirty="0">
                        <a:solidFill>
                          <a:schemeClr val="accent1">
                            <a:lumMod val="50000"/>
                          </a:schemeClr>
                        </a:solidFill>
                      </a:endParaRPr>
                    </a:p>
                  </a:txBody>
                  <a:tcPr anchor="ctr"/>
                </a:tc>
                <a:extLst>
                  <a:ext uri="{0D108BD9-81ED-4DB2-BD59-A6C34878D82A}">
                    <a16:rowId xmlns:a16="http://schemas.microsoft.com/office/drawing/2014/main" val="1961458278"/>
                  </a:ext>
                </a:extLst>
              </a:tr>
              <a:tr h="900000">
                <a:tc>
                  <a:txBody>
                    <a:bodyPr/>
                    <a:lstStyle/>
                    <a:p>
                      <a:pPr algn="ctr"/>
                      <a:endParaRPr lang="en-GB" sz="2400" dirty="0">
                        <a:solidFill>
                          <a:schemeClr val="accent1">
                            <a:lumMod val="50000"/>
                          </a:schemeClr>
                        </a:solidFill>
                      </a:endParaRPr>
                    </a:p>
                  </a:txBody>
                  <a:tcPr anchor="ctr"/>
                </a:tc>
                <a:tc>
                  <a:txBody>
                    <a:bodyPr/>
                    <a:lstStyle/>
                    <a:p>
                      <a:pPr algn="ctr"/>
                      <a:endParaRPr lang="en-GB" sz="2400" dirty="0">
                        <a:solidFill>
                          <a:schemeClr val="accent1">
                            <a:lumMod val="50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mn-lt"/>
                        <a:ea typeface="+mn-ea"/>
                        <a:cs typeface="+mn-cs"/>
                      </a:endParaRPr>
                    </a:p>
                  </a:txBody>
                  <a:tcPr anchor="ctr"/>
                </a:tc>
                <a:tc>
                  <a:txBody>
                    <a:bodyPr/>
                    <a:lstStyle/>
                    <a:p>
                      <a:pPr algn="ctr"/>
                      <a:endParaRPr lang="en-GB" sz="2400" dirty="0">
                        <a:solidFill>
                          <a:schemeClr val="accent1">
                            <a:lumMod val="50000"/>
                          </a:schemeClr>
                        </a:solidFill>
                      </a:endParaRPr>
                    </a:p>
                  </a:txBody>
                  <a:tcPr anchor="ctr"/>
                </a:tc>
                <a:extLst>
                  <a:ext uri="{0D108BD9-81ED-4DB2-BD59-A6C34878D82A}">
                    <a16:rowId xmlns:a16="http://schemas.microsoft.com/office/drawing/2014/main" val="2189313960"/>
                  </a:ext>
                </a:extLst>
              </a:tr>
              <a:tr h="900000">
                <a:tc>
                  <a:txBody>
                    <a:bodyPr/>
                    <a:lstStyle/>
                    <a:p>
                      <a:pPr algn="ctr"/>
                      <a:endParaRPr lang="en-GB" sz="2400" dirty="0">
                        <a:solidFill>
                          <a:schemeClr val="accent1">
                            <a:lumMod val="50000"/>
                          </a:schemeClr>
                        </a:solidFill>
                      </a:endParaRPr>
                    </a:p>
                  </a:txBody>
                  <a:tcPr anchor="ctr"/>
                </a:tc>
                <a:tc>
                  <a:txBody>
                    <a:bodyPr/>
                    <a:lstStyle/>
                    <a:p>
                      <a:pPr algn="ctr"/>
                      <a:endParaRPr lang="en-GB" sz="2400" dirty="0">
                        <a:solidFill>
                          <a:schemeClr val="accent1">
                            <a:lumMod val="50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mn-lt"/>
                        <a:ea typeface="+mn-ea"/>
                        <a:cs typeface="+mn-cs"/>
                      </a:endParaRPr>
                    </a:p>
                  </a:txBody>
                  <a:tcPr anchor="ctr"/>
                </a:tc>
                <a:tc>
                  <a:txBody>
                    <a:bodyPr/>
                    <a:lstStyle/>
                    <a:p>
                      <a:pPr algn="ctr"/>
                      <a:endParaRPr lang="en-GB" sz="2400" dirty="0">
                        <a:solidFill>
                          <a:schemeClr val="accent1">
                            <a:lumMod val="50000"/>
                          </a:schemeClr>
                        </a:solidFill>
                      </a:endParaRPr>
                    </a:p>
                  </a:txBody>
                  <a:tcPr anchor="ctr"/>
                </a:tc>
                <a:extLst>
                  <a:ext uri="{0D108BD9-81ED-4DB2-BD59-A6C34878D82A}">
                    <a16:rowId xmlns:a16="http://schemas.microsoft.com/office/drawing/2014/main" val="2344197191"/>
                  </a:ext>
                </a:extLst>
              </a:tr>
            </a:tbl>
          </a:graphicData>
        </a:graphic>
      </p:graphicFrame>
      <p:sp>
        <p:nvSpPr>
          <p:cNvPr id="36" name="Action Button: Custom 16">
            <a:hlinkClick r:id="" action="ppaction://noaction" highlightClick="1">
              <a:snd r:embed="rId4" name="1.wav"/>
            </a:hlinkClick>
            <a:extLst>
              <a:ext uri="{FF2B5EF4-FFF2-40B4-BE49-F238E27FC236}">
                <a16:creationId xmlns:a16="http://schemas.microsoft.com/office/drawing/2014/main" id="{7321EEE7-2D37-44CB-B7AA-2CA1536A5858}"/>
              </a:ext>
            </a:extLst>
          </p:cNvPr>
          <p:cNvSpPr/>
          <p:nvPr/>
        </p:nvSpPr>
        <p:spPr>
          <a:xfrm>
            <a:off x="1663629" y="2920499"/>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7" name="Action Button: Custom 16">
            <a:hlinkClick r:id="" action="ppaction://noaction" highlightClick="1">
              <a:snd r:embed="rId5" name="2.wav"/>
            </a:hlinkClick>
            <a:extLst>
              <a:ext uri="{FF2B5EF4-FFF2-40B4-BE49-F238E27FC236}">
                <a16:creationId xmlns:a16="http://schemas.microsoft.com/office/drawing/2014/main" id="{1D575C12-67F3-424B-80F1-093961B58ED0}"/>
              </a:ext>
            </a:extLst>
          </p:cNvPr>
          <p:cNvSpPr/>
          <p:nvPr/>
        </p:nvSpPr>
        <p:spPr>
          <a:xfrm>
            <a:off x="1665451" y="3798330"/>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8" name="Action Button: Custom 16">
            <a:hlinkClick r:id="" action="ppaction://noaction" highlightClick="1">
              <a:snd r:embed="rId6" name="3.wav"/>
            </a:hlinkClick>
            <a:extLst>
              <a:ext uri="{FF2B5EF4-FFF2-40B4-BE49-F238E27FC236}">
                <a16:creationId xmlns:a16="http://schemas.microsoft.com/office/drawing/2014/main" id="{2FFE6481-E31C-4803-8356-74FDB6042B04}"/>
              </a:ext>
            </a:extLst>
          </p:cNvPr>
          <p:cNvSpPr/>
          <p:nvPr/>
        </p:nvSpPr>
        <p:spPr>
          <a:xfrm>
            <a:off x="1663629" y="4676161"/>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9" name="Action Button: Custom 16">
            <a:hlinkClick r:id="" action="ppaction://noaction" highlightClick="1">
              <a:snd r:embed="rId7" name="4.wav"/>
            </a:hlinkClick>
            <a:extLst>
              <a:ext uri="{FF2B5EF4-FFF2-40B4-BE49-F238E27FC236}">
                <a16:creationId xmlns:a16="http://schemas.microsoft.com/office/drawing/2014/main" id="{007D2AA5-F581-4FA8-B27F-C4EACE92BB4D}"/>
              </a:ext>
            </a:extLst>
          </p:cNvPr>
          <p:cNvSpPr/>
          <p:nvPr/>
        </p:nvSpPr>
        <p:spPr>
          <a:xfrm>
            <a:off x="1663629" y="5553992"/>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pic>
        <p:nvPicPr>
          <p:cNvPr id="48" name="Picture 47">
            <a:extLst>
              <a:ext uri="{FF2B5EF4-FFF2-40B4-BE49-F238E27FC236}">
                <a16:creationId xmlns:a16="http://schemas.microsoft.com/office/drawing/2014/main" id="{90B4DD10-FF35-4D2A-AEB5-979C73900A31}"/>
              </a:ext>
            </a:extLst>
          </p:cNvPr>
          <p:cNvPicPr>
            <a:picLocks noChangeAspect="1"/>
          </p:cNvPicPr>
          <p:nvPr/>
        </p:nvPicPr>
        <p:blipFill>
          <a:blip r:embed="rId8"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9302240" y="2920499"/>
            <a:ext cx="900000" cy="706305"/>
          </a:xfrm>
          <a:prstGeom prst="rect">
            <a:avLst/>
          </a:prstGeom>
        </p:spPr>
      </p:pic>
      <p:pic>
        <p:nvPicPr>
          <p:cNvPr id="50" name="Picture 8" descr="transparent meat clipart - Clip Art Library">
            <a:extLst>
              <a:ext uri="{FF2B5EF4-FFF2-40B4-BE49-F238E27FC236}">
                <a16:creationId xmlns:a16="http://schemas.microsoft.com/office/drawing/2014/main" id="{F77C9711-A412-403C-95AA-B4D167A2A8C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959005" y="2983329"/>
            <a:ext cx="900000" cy="446016"/>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0">
            <a:extLst>
              <a:ext uri="{FF2B5EF4-FFF2-40B4-BE49-F238E27FC236}">
                <a16:creationId xmlns:a16="http://schemas.microsoft.com/office/drawing/2014/main" id="{ABF53A6C-2E92-463E-BF72-B812231F48C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95488" y="2327967"/>
            <a:ext cx="262588" cy="360000"/>
          </a:xfrm>
          <a:prstGeom prst="rect">
            <a:avLst/>
          </a:prstGeom>
        </p:spPr>
      </p:pic>
      <p:pic>
        <p:nvPicPr>
          <p:cNvPr id="62" name="Picture 61">
            <a:extLst>
              <a:ext uri="{FF2B5EF4-FFF2-40B4-BE49-F238E27FC236}">
                <a16:creationId xmlns:a16="http://schemas.microsoft.com/office/drawing/2014/main" id="{2E460E4C-E56B-42A2-873E-EB69F461740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91770" y="2327967"/>
            <a:ext cx="345600" cy="360000"/>
          </a:xfrm>
          <a:prstGeom prst="rect">
            <a:avLst/>
          </a:prstGeom>
        </p:spPr>
      </p:pic>
      <p:sp>
        <p:nvSpPr>
          <p:cNvPr id="66" name="Action Button: Custom 16">
            <a:hlinkClick r:id="" action="ppaction://noaction" highlightClick="1">
              <a:snd r:embed="rId12" name="5.wav"/>
            </a:hlinkClick>
            <a:extLst>
              <a:ext uri="{FF2B5EF4-FFF2-40B4-BE49-F238E27FC236}">
                <a16:creationId xmlns:a16="http://schemas.microsoft.com/office/drawing/2014/main" id="{39E0F259-F7E4-493D-AA1E-1253EE985163}"/>
              </a:ext>
            </a:extLst>
          </p:cNvPr>
          <p:cNvSpPr/>
          <p:nvPr/>
        </p:nvSpPr>
        <p:spPr>
          <a:xfrm>
            <a:off x="6957345" y="2920499"/>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67" name="Action Button: Custom 16">
            <a:hlinkClick r:id="" action="ppaction://noaction" highlightClick="1">
              <a:snd r:embed="rId13" name="6.wav"/>
            </a:hlinkClick>
            <a:extLst>
              <a:ext uri="{FF2B5EF4-FFF2-40B4-BE49-F238E27FC236}">
                <a16:creationId xmlns:a16="http://schemas.microsoft.com/office/drawing/2014/main" id="{7FE7E2C3-7BE8-49A1-9B9D-C91BB28E89E3}"/>
              </a:ext>
            </a:extLst>
          </p:cNvPr>
          <p:cNvSpPr/>
          <p:nvPr/>
        </p:nvSpPr>
        <p:spPr>
          <a:xfrm>
            <a:off x="6959167" y="3798330"/>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68" name="Action Button: Custom 16">
            <a:hlinkClick r:id="" action="ppaction://noaction" highlightClick="1">
              <a:snd r:embed="rId14" name="7.wav"/>
            </a:hlinkClick>
            <a:extLst>
              <a:ext uri="{FF2B5EF4-FFF2-40B4-BE49-F238E27FC236}">
                <a16:creationId xmlns:a16="http://schemas.microsoft.com/office/drawing/2014/main" id="{3A5582AE-AB6B-4D25-BE0D-B8C98E94B7F3}"/>
              </a:ext>
            </a:extLst>
          </p:cNvPr>
          <p:cNvSpPr/>
          <p:nvPr/>
        </p:nvSpPr>
        <p:spPr>
          <a:xfrm>
            <a:off x="6957345" y="4676161"/>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69" name="Action Button: Custom 16">
            <a:hlinkClick r:id="" action="ppaction://noaction" highlightClick="1">
              <a:snd r:embed="rId15" name="8.wav"/>
            </a:hlinkClick>
            <a:extLst>
              <a:ext uri="{FF2B5EF4-FFF2-40B4-BE49-F238E27FC236}">
                <a16:creationId xmlns:a16="http://schemas.microsoft.com/office/drawing/2014/main" id="{6676C653-6290-4BE4-B7F4-A8CCBE075583}"/>
              </a:ext>
            </a:extLst>
          </p:cNvPr>
          <p:cNvSpPr/>
          <p:nvPr/>
        </p:nvSpPr>
        <p:spPr>
          <a:xfrm>
            <a:off x="6957345" y="5553992"/>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70" name="Picture 69">
            <a:extLst>
              <a:ext uri="{FF2B5EF4-FFF2-40B4-BE49-F238E27FC236}">
                <a16:creationId xmlns:a16="http://schemas.microsoft.com/office/drawing/2014/main" id="{888C3175-42E8-4186-8A3B-3F2C361AA55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389204" y="2327967"/>
            <a:ext cx="262588" cy="360000"/>
          </a:xfrm>
          <a:prstGeom prst="rect">
            <a:avLst/>
          </a:prstGeom>
        </p:spPr>
      </p:pic>
      <p:pic>
        <p:nvPicPr>
          <p:cNvPr id="71" name="Picture 70">
            <a:extLst>
              <a:ext uri="{FF2B5EF4-FFF2-40B4-BE49-F238E27FC236}">
                <a16:creationId xmlns:a16="http://schemas.microsoft.com/office/drawing/2014/main" id="{FBCCB6F8-4649-46FC-9350-82A23F2B37F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685486" y="2327967"/>
            <a:ext cx="345600" cy="360000"/>
          </a:xfrm>
          <a:prstGeom prst="rect">
            <a:avLst/>
          </a:prstGeom>
        </p:spPr>
      </p:pic>
      <p:pic>
        <p:nvPicPr>
          <p:cNvPr id="3074" name="Picture 2" descr="Free Transparent Fruit Cliparts, Download Free Clip Art, Free Clip ...">
            <a:extLst>
              <a:ext uri="{FF2B5EF4-FFF2-40B4-BE49-F238E27FC236}">
                <a16:creationId xmlns:a16="http://schemas.microsoft.com/office/drawing/2014/main" id="{8C9413B2-442B-408E-BD80-38B9AB577456}"/>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302240" y="3783418"/>
            <a:ext cx="827586" cy="72000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Teapot - Clip Art Library">
            <a:extLst>
              <a:ext uri="{FF2B5EF4-FFF2-40B4-BE49-F238E27FC236}">
                <a16:creationId xmlns:a16="http://schemas.microsoft.com/office/drawing/2014/main" id="{104F68A5-E2AF-4AE0-AA33-5A287E9CD7C4}"/>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927637" y="4704545"/>
            <a:ext cx="900000" cy="565198"/>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0" descr="Soured milk Bottle Breakfast - Bottle of Milk PNG Vector Clipart ...">
            <a:extLst>
              <a:ext uri="{FF2B5EF4-FFF2-40B4-BE49-F238E27FC236}">
                <a16:creationId xmlns:a16="http://schemas.microsoft.com/office/drawing/2014/main" id="{40CB9882-5EBB-4FD2-9ED1-63FB48861998}"/>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9563659" y="4627144"/>
            <a:ext cx="304167" cy="72000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59">
            <a:extLst>
              <a:ext uri="{FF2B5EF4-FFF2-40B4-BE49-F238E27FC236}">
                <a16:creationId xmlns:a16="http://schemas.microsoft.com/office/drawing/2014/main" id="{919298C0-A9E7-4D3D-B5DB-044E7AC2636B}"/>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324685" y="5578493"/>
            <a:ext cx="757894" cy="720000"/>
          </a:xfrm>
          <a:prstGeom prst="rect">
            <a:avLst/>
          </a:prstGeom>
        </p:spPr>
      </p:pic>
      <p:pic>
        <p:nvPicPr>
          <p:cNvPr id="72" name="Picture 71">
            <a:extLst>
              <a:ext uri="{FF2B5EF4-FFF2-40B4-BE49-F238E27FC236}">
                <a16:creationId xmlns:a16="http://schemas.microsoft.com/office/drawing/2014/main" id="{7D66FAD8-0E7F-4206-BCF7-15E0C0D478A5}"/>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017071" y="5741505"/>
            <a:ext cx="900000" cy="393975"/>
          </a:xfrm>
          <a:prstGeom prst="rect">
            <a:avLst/>
          </a:prstGeom>
        </p:spPr>
      </p:pic>
      <p:pic>
        <p:nvPicPr>
          <p:cNvPr id="5" name="Picture 4">
            <a:extLst>
              <a:ext uri="{FF2B5EF4-FFF2-40B4-BE49-F238E27FC236}">
                <a16:creationId xmlns:a16="http://schemas.microsoft.com/office/drawing/2014/main" id="{2DDABFFF-49FB-4D5A-AA13-3CF297C00879}"/>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344711" y="2843098"/>
            <a:ext cx="720000" cy="720000"/>
          </a:xfrm>
          <a:prstGeom prst="rect">
            <a:avLst/>
          </a:prstGeom>
        </p:spPr>
      </p:pic>
      <p:pic>
        <p:nvPicPr>
          <p:cNvPr id="74" name="Picture 73">
            <a:extLst>
              <a:ext uri="{FF2B5EF4-FFF2-40B4-BE49-F238E27FC236}">
                <a16:creationId xmlns:a16="http://schemas.microsoft.com/office/drawing/2014/main" id="{643FF4AF-3FA1-4882-BCDC-E99B626B4ED0}"/>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971858" y="2843098"/>
            <a:ext cx="720000" cy="720000"/>
          </a:xfrm>
          <a:prstGeom prst="rect">
            <a:avLst/>
          </a:prstGeom>
        </p:spPr>
      </p:pic>
      <p:pic>
        <p:nvPicPr>
          <p:cNvPr id="76" name="Picture 75">
            <a:extLst>
              <a:ext uri="{FF2B5EF4-FFF2-40B4-BE49-F238E27FC236}">
                <a16:creationId xmlns:a16="http://schemas.microsoft.com/office/drawing/2014/main" id="{4474587A-2D2E-473B-988A-270FFD4C2CE5}"/>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701141" y="3708330"/>
            <a:ext cx="720000" cy="720000"/>
          </a:xfrm>
          <a:prstGeom prst="rect">
            <a:avLst/>
          </a:prstGeom>
        </p:spPr>
      </p:pic>
      <p:pic>
        <p:nvPicPr>
          <p:cNvPr id="77" name="Picture 76">
            <a:extLst>
              <a:ext uri="{FF2B5EF4-FFF2-40B4-BE49-F238E27FC236}">
                <a16:creationId xmlns:a16="http://schemas.microsoft.com/office/drawing/2014/main" id="{CD1A8CF8-5641-4240-BE3D-4690C9F85E38}"/>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7955093" y="2824796"/>
            <a:ext cx="720000" cy="720000"/>
          </a:xfrm>
          <a:prstGeom prst="rect">
            <a:avLst/>
          </a:prstGeom>
        </p:spPr>
      </p:pic>
      <p:pic>
        <p:nvPicPr>
          <p:cNvPr id="79" name="Picture 78">
            <a:extLst>
              <a:ext uri="{FF2B5EF4-FFF2-40B4-BE49-F238E27FC236}">
                <a16:creationId xmlns:a16="http://schemas.microsoft.com/office/drawing/2014/main" id="{FCA9327C-B62B-45B5-8491-923CBE96607B}"/>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7955093" y="3697139"/>
            <a:ext cx="720000" cy="720000"/>
          </a:xfrm>
          <a:prstGeom prst="rect">
            <a:avLst/>
          </a:prstGeom>
        </p:spPr>
      </p:pic>
      <p:pic>
        <p:nvPicPr>
          <p:cNvPr id="81" name="Picture 80">
            <a:extLst>
              <a:ext uri="{FF2B5EF4-FFF2-40B4-BE49-F238E27FC236}">
                <a16:creationId xmlns:a16="http://schemas.microsoft.com/office/drawing/2014/main" id="{56D59279-A807-4CA2-A752-4FB2AB577748}"/>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690886" y="4627144"/>
            <a:ext cx="720000" cy="720000"/>
          </a:xfrm>
          <a:prstGeom prst="rect">
            <a:avLst/>
          </a:prstGeom>
        </p:spPr>
      </p:pic>
      <p:pic>
        <p:nvPicPr>
          <p:cNvPr id="82" name="Picture 81">
            <a:extLst>
              <a:ext uri="{FF2B5EF4-FFF2-40B4-BE49-F238E27FC236}">
                <a16:creationId xmlns:a16="http://schemas.microsoft.com/office/drawing/2014/main" id="{9B7A9502-17FD-464A-B89E-BC9C79CBE09E}"/>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2461317" y="5479152"/>
            <a:ext cx="540000" cy="540000"/>
          </a:xfrm>
          <a:prstGeom prst="rect">
            <a:avLst/>
          </a:prstGeom>
        </p:spPr>
      </p:pic>
      <p:pic>
        <p:nvPicPr>
          <p:cNvPr id="83" name="Picture 82">
            <a:extLst>
              <a:ext uri="{FF2B5EF4-FFF2-40B4-BE49-F238E27FC236}">
                <a16:creationId xmlns:a16="http://schemas.microsoft.com/office/drawing/2014/main" id="{E27773D5-1E8C-4ACA-87FB-55F21F04FAA2}"/>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3088464" y="5479152"/>
            <a:ext cx="540000" cy="540000"/>
          </a:xfrm>
          <a:prstGeom prst="rect">
            <a:avLst/>
          </a:prstGeom>
        </p:spPr>
      </p:pic>
      <p:pic>
        <p:nvPicPr>
          <p:cNvPr id="84" name="Picture 83">
            <a:extLst>
              <a:ext uri="{FF2B5EF4-FFF2-40B4-BE49-F238E27FC236}">
                <a16:creationId xmlns:a16="http://schemas.microsoft.com/office/drawing/2014/main" id="{31C5B431-835F-4F3D-A432-CCB57FD1F5CD}"/>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7955093" y="4627144"/>
            <a:ext cx="720000" cy="720000"/>
          </a:xfrm>
          <a:prstGeom prst="rect">
            <a:avLst/>
          </a:prstGeom>
        </p:spPr>
      </p:pic>
      <p:pic>
        <p:nvPicPr>
          <p:cNvPr id="86" name="Picture 85">
            <a:extLst>
              <a:ext uri="{FF2B5EF4-FFF2-40B4-BE49-F238E27FC236}">
                <a16:creationId xmlns:a16="http://schemas.microsoft.com/office/drawing/2014/main" id="{9DC5DF62-B8E6-4130-98C1-A642D63B2CD3}"/>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7955093" y="5578493"/>
            <a:ext cx="720000" cy="720000"/>
          </a:xfrm>
          <a:prstGeom prst="rect">
            <a:avLst/>
          </a:prstGeom>
        </p:spPr>
      </p:pic>
      <p:pic>
        <p:nvPicPr>
          <p:cNvPr id="88" name="Picture 87">
            <a:extLst>
              <a:ext uri="{FF2B5EF4-FFF2-40B4-BE49-F238E27FC236}">
                <a16:creationId xmlns:a16="http://schemas.microsoft.com/office/drawing/2014/main" id="{498E2404-29E3-42CC-ACAF-8122658C5769}"/>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2223668" y="5712071"/>
            <a:ext cx="540000" cy="540000"/>
          </a:xfrm>
          <a:prstGeom prst="rect">
            <a:avLst/>
          </a:prstGeom>
        </p:spPr>
      </p:pic>
      <p:pic>
        <p:nvPicPr>
          <p:cNvPr id="89" name="Picture 88">
            <a:extLst>
              <a:ext uri="{FF2B5EF4-FFF2-40B4-BE49-F238E27FC236}">
                <a16:creationId xmlns:a16="http://schemas.microsoft.com/office/drawing/2014/main" id="{3593A764-C328-4B5B-93EE-FC1EE5786928}"/>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3221416" y="5707478"/>
            <a:ext cx="540000" cy="540000"/>
          </a:xfrm>
          <a:prstGeom prst="rect">
            <a:avLst/>
          </a:prstGeom>
        </p:spPr>
      </p:pic>
      <p:pic>
        <p:nvPicPr>
          <p:cNvPr id="90" name="Picture 89">
            <a:extLst>
              <a:ext uri="{FF2B5EF4-FFF2-40B4-BE49-F238E27FC236}">
                <a16:creationId xmlns:a16="http://schemas.microsoft.com/office/drawing/2014/main" id="{E4CA4C66-DB70-47D7-B6C4-1970D8BD7D6B}"/>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2737923" y="5712071"/>
            <a:ext cx="540000" cy="540000"/>
          </a:xfrm>
          <a:prstGeom prst="rect">
            <a:avLst/>
          </a:prstGeom>
        </p:spPr>
      </p:pic>
      <p:pic>
        <p:nvPicPr>
          <p:cNvPr id="91" name="Picture 90">
            <a:extLst>
              <a:ext uri="{FF2B5EF4-FFF2-40B4-BE49-F238E27FC236}">
                <a16:creationId xmlns:a16="http://schemas.microsoft.com/office/drawing/2014/main" id="{F4F824CC-692E-4C87-A9B8-C978A258F225}"/>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5535582" y="3746382"/>
            <a:ext cx="691200" cy="720000"/>
          </a:xfrm>
          <a:prstGeom prst="rect">
            <a:avLst/>
          </a:prstGeom>
        </p:spPr>
      </p:pic>
      <p:pic>
        <p:nvPicPr>
          <p:cNvPr id="93" name="Picture 92">
            <a:extLst>
              <a:ext uri="{FF2B5EF4-FFF2-40B4-BE49-F238E27FC236}">
                <a16:creationId xmlns:a16="http://schemas.microsoft.com/office/drawing/2014/main" id="{8EC221CF-B872-488C-BD2B-1BA8239B3341}"/>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5535582" y="4628579"/>
            <a:ext cx="691200" cy="720000"/>
          </a:xfrm>
          <a:prstGeom prst="rect">
            <a:avLst/>
          </a:prstGeom>
        </p:spPr>
      </p:pic>
      <p:pic>
        <p:nvPicPr>
          <p:cNvPr id="94" name="Picture 93">
            <a:extLst>
              <a:ext uri="{FF2B5EF4-FFF2-40B4-BE49-F238E27FC236}">
                <a16:creationId xmlns:a16="http://schemas.microsoft.com/office/drawing/2014/main" id="{7DDBE600-5112-4EF8-B055-E351B27A14D2}"/>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5535582" y="5512896"/>
            <a:ext cx="691200" cy="720000"/>
          </a:xfrm>
          <a:prstGeom prst="rect">
            <a:avLst/>
          </a:prstGeom>
        </p:spPr>
      </p:pic>
      <p:pic>
        <p:nvPicPr>
          <p:cNvPr id="95" name="Picture 94">
            <a:extLst>
              <a:ext uri="{FF2B5EF4-FFF2-40B4-BE49-F238E27FC236}">
                <a16:creationId xmlns:a16="http://schemas.microsoft.com/office/drawing/2014/main" id="{C1A50ECA-CD92-4895-BBC5-4CBAE34DA228}"/>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10858286" y="4627144"/>
            <a:ext cx="691200" cy="720000"/>
          </a:xfrm>
          <a:prstGeom prst="rect">
            <a:avLst/>
          </a:prstGeom>
        </p:spPr>
      </p:pic>
      <p:pic>
        <p:nvPicPr>
          <p:cNvPr id="96" name="Picture 95">
            <a:extLst>
              <a:ext uri="{FF2B5EF4-FFF2-40B4-BE49-F238E27FC236}">
                <a16:creationId xmlns:a16="http://schemas.microsoft.com/office/drawing/2014/main" id="{36556F9A-39D6-4C82-8AD5-394702F4F44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18594" y="2862065"/>
            <a:ext cx="525176" cy="720000"/>
          </a:xfrm>
          <a:prstGeom prst="rect">
            <a:avLst/>
          </a:prstGeom>
        </p:spPr>
      </p:pic>
      <p:pic>
        <p:nvPicPr>
          <p:cNvPr id="97" name="Picture 96">
            <a:extLst>
              <a:ext uri="{FF2B5EF4-FFF2-40B4-BE49-F238E27FC236}">
                <a16:creationId xmlns:a16="http://schemas.microsoft.com/office/drawing/2014/main" id="{87BFE5F7-CD71-46DD-9449-C24BE48542E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935257" y="2881049"/>
            <a:ext cx="525176" cy="720000"/>
          </a:xfrm>
          <a:prstGeom prst="rect">
            <a:avLst/>
          </a:prstGeom>
        </p:spPr>
      </p:pic>
      <p:pic>
        <p:nvPicPr>
          <p:cNvPr id="98" name="Picture 97">
            <a:extLst>
              <a:ext uri="{FF2B5EF4-FFF2-40B4-BE49-F238E27FC236}">
                <a16:creationId xmlns:a16="http://schemas.microsoft.com/office/drawing/2014/main" id="{A46D2A02-89E0-404E-B8E9-3B02EBE78EE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937528" y="3754096"/>
            <a:ext cx="525176" cy="720000"/>
          </a:xfrm>
          <a:prstGeom prst="rect">
            <a:avLst/>
          </a:prstGeom>
        </p:spPr>
      </p:pic>
      <p:pic>
        <p:nvPicPr>
          <p:cNvPr id="99" name="Picture 98">
            <a:extLst>
              <a:ext uri="{FF2B5EF4-FFF2-40B4-BE49-F238E27FC236}">
                <a16:creationId xmlns:a16="http://schemas.microsoft.com/office/drawing/2014/main" id="{FF5A35E8-90E9-4C52-BC2D-5A010265C7D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864028" y="5578493"/>
            <a:ext cx="525176" cy="720000"/>
          </a:xfrm>
          <a:prstGeom prst="rect">
            <a:avLst/>
          </a:prstGeom>
        </p:spPr>
      </p:pic>
      <p:pic>
        <p:nvPicPr>
          <p:cNvPr id="100" name="Picture 99">
            <a:extLst>
              <a:ext uri="{FF2B5EF4-FFF2-40B4-BE49-F238E27FC236}">
                <a16:creationId xmlns:a16="http://schemas.microsoft.com/office/drawing/2014/main" id="{AA1A3666-B433-432B-BD76-EBAE3FB9E915}"/>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1" y="4916072"/>
            <a:ext cx="1440000" cy="1440000"/>
          </a:xfrm>
          <a:prstGeom prst="rect">
            <a:avLst/>
          </a:prstGeom>
        </p:spPr>
      </p:pic>
      <p:pic>
        <p:nvPicPr>
          <p:cNvPr id="102" name="Picture 4" descr="Free Png Question Mark Clipart Png Png Image With Transparent ...">
            <a:extLst>
              <a:ext uri="{FF2B5EF4-FFF2-40B4-BE49-F238E27FC236}">
                <a16:creationId xmlns:a16="http://schemas.microsoft.com/office/drawing/2014/main" id="{26A8C303-3D46-4E42-A05F-4587A75A1889}"/>
              </a:ext>
            </a:extLst>
          </p:cNvPr>
          <p:cNvPicPr>
            <a:picLocks noChangeAspect="1" noChangeArrowheads="1"/>
          </p:cNvPicPr>
          <p:nvPr/>
        </p:nvPicPr>
        <p:blipFill>
          <a:blip r:embed="rId34"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4178" y="3403697"/>
            <a:ext cx="1440000" cy="134620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edar Plank Salmon Clip Art">
            <a:extLst>
              <a:ext uri="{FF2B5EF4-FFF2-40B4-BE49-F238E27FC236}">
                <a16:creationId xmlns:a16="http://schemas.microsoft.com/office/drawing/2014/main" id="{31A9A51F-CD10-409E-B9AE-E428ADEB1C47}"/>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3761416" y="3803437"/>
            <a:ext cx="1305651" cy="5651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2292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65" name="Table 6">
            <a:extLst>
              <a:ext uri="{FF2B5EF4-FFF2-40B4-BE49-F238E27FC236}">
                <a16:creationId xmlns:a16="http://schemas.microsoft.com/office/drawing/2014/main" id="{FA0ED9EA-9EA3-4A05-B477-AE650A04E8C7}"/>
              </a:ext>
            </a:extLst>
          </p:cNvPr>
          <p:cNvGraphicFramePr>
            <a:graphicFrameLocks noGrp="1"/>
          </p:cNvGraphicFramePr>
          <p:nvPr/>
        </p:nvGraphicFramePr>
        <p:xfrm>
          <a:off x="6869920" y="2259005"/>
          <a:ext cx="5040000" cy="4097067"/>
        </p:xfrm>
        <a:graphic>
          <a:graphicData uri="http://schemas.openxmlformats.org/drawingml/2006/table">
            <a:tbl>
              <a:tblPr firstRow="1" bandRow="1">
                <a:tableStyleId>{21E4AEA4-8DFA-4A89-87EB-49C32662AFE0}</a:tableStyleId>
              </a:tblPr>
              <a:tblGrid>
                <a:gridCol w="720000">
                  <a:extLst>
                    <a:ext uri="{9D8B030D-6E8A-4147-A177-3AD203B41FA5}">
                      <a16:colId xmlns:a16="http://schemas.microsoft.com/office/drawing/2014/main" val="2607353726"/>
                    </a:ext>
                  </a:extLst>
                </a:gridCol>
                <a:gridCol w="1440000">
                  <a:extLst>
                    <a:ext uri="{9D8B030D-6E8A-4147-A177-3AD203B41FA5}">
                      <a16:colId xmlns:a16="http://schemas.microsoft.com/office/drawing/2014/main" val="4128092149"/>
                    </a:ext>
                  </a:extLst>
                </a:gridCol>
                <a:gridCol w="1440000">
                  <a:extLst>
                    <a:ext uri="{9D8B030D-6E8A-4147-A177-3AD203B41FA5}">
                      <a16:colId xmlns:a16="http://schemas.microsoft.com/office/drawing/2014/main" val="2609792770"/>
                    </a:ext>
                  </a:extLst>
                </a:gridCol>
                <a:gridCol w="1440000">
                  <a:extLst>
                    <a:ext uri="{9D8B030D-6E8A-4147-A177-3AD203B41FA5}">
                      <a16:colId xmlns:a16="http://schemas.microsoft.com/office/drawing/2014/main" val="2270550551"/>
                    </a:ext>
                  </a:extLst>
                </a:gridCol>
              </a:tblGrid>
              <a:tr h="497067">
                <a:tc>
                  <a:txBody>
                    <a:bodyPr/>
                    <a:lstStyle/>
                    <a:p>
                      <a:pPr algn="ctr"/>
                      <a:endParaRPr lang="en-GB" sz="2400" dirty="0"/>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0" dirty="0"/>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0" dirty="0"/>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t>/</a:t>
                      </a:r>
                    </a:p>
                  </a:txBody>
                  <a:tcPr anchor="ctr"/>
                </a:tc>
                <a:extLst>
                  <a:ext uri="{0D108BD9-81ED-4DB2-BD59-A6C34878D82A}">
                    <a16:rowId xmlns:a16="http://schemas.microsoft.com/office/drawing/2014/main" val="1153431983"/>
                  </a:ext>
                </a:extLst>
              </a:tr>
              <a:tr h="900000">
                <a:tc>
                  <a:txBody>
                    <a:bodyPr/>
                    <a:lstStyle/>
                    <a:p>
                      <a:pPr algn="ctr"/>
                      <a:endParaRPr lang="en-GB" sz="2400" dirty="0">
                        <a:solidFill>
                          <a:schemeClr val="accent1">
                            <a:lumMod val="50000"/>
                          </a:schemeClr>
                        </a:solidFill>
                      </a:endParaRPr>
                    </a:p>
                  </a:txBody>
                  <a:tcPr anchor="ctr"/>
                </a:tc>
                <a:tc>
                  <a:txBody>
                    <a:bodyPr/>
                    <a:lstStyle/>
                    <a:p>
                      <a:pPr algn="ctr"/>
                      <a:endParaRPr lang="en-GB" sz="2400" dirty="0">
                        <a:solidFill>
                          <a:schemeClr val="accent1">
                            <a:lumMod val="50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dirty="0"/>
                    </a:p>
                  </a:txBody>
                  <a:tcPr anchor="ctr"/>
                </a:tc>
                <a:tc>
                  <a:txBody>
                    <a:bodyPr/>
                    <a:lstStyle/>
                    <a:p>
                      <a:pPr algn="ctr"/>
                      <a:endParaRPr lang="en-GB" sz="2400" dirty="0">
                        <a:solidFill>
                          <a:schemeClr val="accent1">
                            <a:lumMod val="50000"/>
                          </a:schemeClr>
                        </a:solidFill>
                      </a:endParaRPr>
                    </a:p>
                  </a:txBody>
                  <a:tcPr anchor="ctr"/>
                </a:tc>
                <a:extLst>
                  <a:ext uri="{0D108BD9-81ED-4DB2-BD59-A6C34878D82A}">
                    <a16:rowId xmlns:a16="http://schemas.microsoft.com/office/drawing/2014/main" val="1171492714"/>
                  </a:ext>
                </a:extLst>
              </a:tr>
              <a:tr h="900000">
                <a:tc>
                  <a:txBody>
                    <a:bodyPr/>
                    <a:lstStyle/>
                    <a:p>
                      <a:pPr algn="ctr"/>
                      <a:endParaRPr lang="en-GB" sz="2400" dirty="0">
                        <a:solidFill>
                          <a:schemeClr val="accent1">
                            <a:lumMod val="50000"/>
                          </a:schemeClr>
                        </a:solidFill>
                      </a:endParaRPr>
                    </a:p>
                  </a:txBody>
                  <a:tcPr anchor="ctr"/>
                </a:tc>
                <a:tc>
                  <a:txBody>
                    <a:bodyPr/>
                    <a:lstStyle/>
                    <a:p>
                      <a:pPr algn="ctr"/>
                      <a:endParaRPr lang="en-GB" sz="2400" dirty="0">
                        <a:solidFill>
                          <a:schemeClr val="accent1">
                            <a:lumMod val="50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mn-lt"/>
                        <a:ea typeface="+mn-ea"/>
                        <a:cs typeface="+mn-cs"/>
                      </a:endParaRPr>
                    </a:p>
                  </a:txBody>
                  <a:tcPr anchor="ctr"/>
                </a:tc>
                <a:tc>
                  <a:txBody>
                    <a:bodyPr/>
                    <a:lstStyle/>
                    <a:p>
                      <a:pPr algn="ctr"/>
                      <a:endParaRPr lang="en-GB" sz="2400" dirty="0">
                        <a:solidFill>
                          <a:schemeClr val="accent1">
                            <a:lumMod val="50000"/>
                          </a:schemeClr>
                        </a:solidFill>
                      </a:endParaRPr>
                    </a:p>
                  </a:txBody>
                  <a:tcPr anchor="ctr"/>
                </a:tc>
                <a:extLst>
                  <a:ext uri="{0D108BD9-81ED-4DB2-BD59-A6C34878D82A}">
                    <a16:rowId xmlns:a16="http://schemas.microsoft.com/office/drawing/2014/main" val="1961458278"/>
                  </a:ext>
                </a:extLst>
              </a:tr>
              <a:tr h="900000">
                <a:tc>
                  <a:txBody>
                    <a:bodyPr/>
                    <a:lstStyle/>
                    <a:p>
                      <a:pPr algn="ctr"/>
                      <a:endParaRPr lang="en-GB" sz="2400" dirty="0">
                        <a:solidFill>
                          <a:schemeClr val="accent1">
                            <a:lumMod val="50000"/>
                          </a:schemeClr>
                        </a:solidFill>
                      </a:endParaRPr>
                    </a:p>
                  </a:txBody>
                  <a:tcPr anchor="ctr"/>
                </a:tc>
                <a:tc>
                  <a:txBody>
                    <a:bodyPr/>
                    <a:lstStyle/>
                    <a:p>
                      <a:pPr algn="ctr"/>
                      <a:endParaRPr lang="en-GB" sz="2400" dirty="0">
                        <a:solidFill>
                          <a:schemeClr val="accent1">
                            <a:lumMod val="50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mn-lt"/>
                        <a:ea typeface="+mn-ea"/>
                        <a:cs typeface="+mn-cs"/>
                      </a:endParaRPr>
                    </a:p>
                  </a:txBody>
                  <a:tcPr anchor="ctr"/>
                </a:tc>
                <a:tc>
                  <a:txBody>
                    <a:bodyPr/>
                    <a:lstStyle/>
                    <a:p>
                      <a:pPr algn="ctr"/>
                      <a:endParaRPr lang="en-GB" sz="2400" dirty="0">
                        <a:solidFill>
                          <a:schemeClr val="accent1">
                            <a:lumMod val="50000"/>
                          </a:schemeClr>
                        </a:solidFill>
                      </a:endParaRPr>
                    </a:p>
                  </a:txBody>
                  <a:tcPr anchor="ctr"/>
                </a:tc>
                <a:extLst>
                  <a:ext uri="{0D108BD9-81ED-4DB2-BD59-A6C34878D82A}">
                    <a16:rowId xmlns:a16="http://schemas.microsoft.com/office/drawing/2014/main" val="2189313960"/>
                  </a:ext>
                </a:extLst>
              </a:tr>
              <a:tr h="900000">
                <a:tc>
                  <a:txBody>
                    <a:bodyPr/>
                    <a:lstStyle/>
                    <a:p>
                      <a:pPr algn="ctr"/>
                      <a:endParaRPr lang="en-GB" sz="2400" dirty="0">
                        <a:solidFill>
                          <a:schemeClr val="accent1">
                            <a:lumMod val="50000"/>
                          </a:schemeClr>
                        </a:solidFill>
                      </a:endParaRPr>
                    </a:p>
                  </a:txBody>
                  <a:tcPr anchor="ctr"/>
                </a:tc>
                <a:tc>
                  <a:txBody>
                    <a:bodyPr/>
                    <a:lstStyle/>
                    <a:p>
                      <a:pPr algn="ctr"/>
                      <a:endParaRPr lang="en-GB" sz="2400" dirty="0">
                        <a:solidFill>
                          <a:schemeClr val="accent1">
                            <a:lumMod val="50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mn-lt"/>
                        <a:ea typeface="+mn-ea"/>
                        <a:cs typeface="+mn-cs"/>
                      </a:endParaRPr>
                    </a:p>
                  </a:txBody>
                  <a:tcPr anchor="ctr"/>
                </a:tc>
                <a:tc>
                  <a:txBody>
                    <a:bodyPr/>
                    <a:lstStyle/>
                    <a:p>
                      <a:pPr algn="ctr"/>
                      <a:endParaRPr lang="en-GB" sz="2400" dirty="0">
                        <a:solidFill>
                          <a:schemeClr val="accent1">
                            <a:lumMod val="50000"/>
                          </a:schemeClr>
                        </a:solidFill>
                      </a:endParaRPr>
                    </a:p>
                  </a:txBody>
                  <a:tcPr anchor="ctr"/>
                </a:tc>
                <a:extLst>
                  <a:ext uri="{0D108BD9-81ED-4DB2-BD59-A6C34878D82A}">
                    <a16:rowId xmlns:a16="http://schemas.microsoft.com/office/drawing/2014/main" val="2344197191"/>
                  </a:ext>
                </a:extLst>
              </a:tr>
            </a:tbl>
          </a:graphicData>
        </a:graphic>
      </p:graphicFrame>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Qui </a:t>
            </a:r>
            <a:r>
              <a:rPr lang="en-GB" sz="3600" b="1" dirty="0" err="1">
                <a:solidFill>
                  <a:schemeClr val="bg1"/>
                </a:solidFill>
              </a:rPr>
              <a:t>aime</a:t>
            </a:r>
            <a:r>
              <a:rPr lang="en-GB" sz="3600" b="1" dirty="0">
                <a:solidFill>
                  <a:schemeClr val="bg1"/>
                </a:solidFill>
              </a:rPr>
              <a:t> quoi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AD51C940-ACE5-FD48-A09A-D04E7D00194B}"/>
              </a:ext>
            </a:extLst>
          </p:cNvPr>
          <p:cNvSpPr txBox="1"/>
          <p:nvPr/>
        </p:nvSpPr>
        <p:spPr>
          <a:xfrm>
            <a:off x="179999" y="1296000"/>
            <a:ext cx="1187865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famille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et les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amis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Léa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ont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goûts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particuliers</a:t>
            </a:r>
            <a:r>
              <a:rPr lang="en-US" sz="2400" dirty="0">
                <a:solidFill>
                  <a:srgbClr val="4472C4">
                    <a:lumMod val="50000"/>
                  </a:srgbClr>
                </a:solidFill>
                <a:latin typeface="Century Gothic" panose="020F0302020204030204"/>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Éco</a:t>
            </a:r>
            <a:r>
              <a:rPr lang="en-US" sz="2400" dirty="0" err="1">
                <a:solidFill>
                  <a:srgbClr val="4472C4">
                    <a:lumMod val="50000"/>
                  </a:srgbClr>
                </a:solidFill>
                <a:latin typeface="Century Gothic" panose="020F0302020204030204"/>
              </a:rPr>
              <a:t>ute</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Léa</a:t>
            </a:r>
            <a:r>
              <a:rPr lang="en-US" sz="2400" dirty="0">
                <a:solidFill>
                  <a:srgbClr val="4472C4">
                    <a:lumMod val="50000"/>
                  </a:srgbClr>
                </a:solidFill>
                <a:latin typeface="Century Gothic" panose="020F0302020204030204"/>
              </a:rPr>
              <a:t>.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personne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mange /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boit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ça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pas ? </a:t>
            </a:r>
          </a:p>
        </p:txBody>
      </p:sp>
      <p:graphicFrame>
        <p:nvGraphicFramePr>
          <p:cNvPr id="34" name="Table 6">
            <a:extLst>
              <a:ext uri="{FF2B5EF4-FFF2-40B4-BE49-F238E27FC236}">
                <a16:creationId xmlns:a16="http://schemas.microsoft.com/office/drawing/2014/main" id="{26D2CBEC-6C51-4B28-8544-6DED3F663499}"/>
              </a:ext>
            </a:extLst>
          </p:cNvPr>
          <p:cNvGraphicFramePr>
            <a:graphicFrameLocks noGrp="1"/>
          </p:cNvGraphicFramePr>
          <p:nvPr/>
        </p:nvGraphicFramePr>
        <p:xfrm>
          <a:off x="1576204" y="2259005"/>
          <a:ext cx="5040000" cy="4097067"/>
        </p:xfrm>
        <a:graphic>
          <a:graphicData uri="http://schemas.openxmlformats.org/drawingml/2006/table">
            <a:tbl>
              <a:tblPr firstRow="1" bandRow="1">
                <a:tableStyleId>{21E4AEA4-8DFA-4A89-87EB-49C32662AFE0}</a:tableStyleId>
              </a:tblPr>
              <a:tblGrid>
                <a:gridCol w="720000">
                  <a:extLst>
                    <a:ext uri="{9D8B030D-6E8A-4147-A177-3AD203B41FA5}">
                      <a16:colId xmlns:a16="http://schemas.microsoft.com/office/drawing/2014/main" val="2607353726"/>
                    </a:ext>
                  </a:extLst>
                </a:gridCol>
                <a:gridCol w="1440000">
                  <a:extLst>
                    <a:ext uri="{9D8B030D-6E8A-4147-A177-3AD203B41FA5}">
                      <a16:colId xmlns:a16="http://schemas.microsoft.com/office/drawing/2014/main" val="4128092149"/>
                    </a:ext>
                  </a:extLst>
                </a:gridCol>
                <a:gridCol w="1440000">
                  <a:extLst>
                    <a:ext uri="{9D8B030D-6E8A-4147-A177-3AD203B41FA5}">
                      <a16:colId xmlns:a16="http://schemas.microsoft.com/office/drawing/2014/main" val="2609792770"/>
                    </a:ext>
                  </a:extLst>
                </a:gridCol>
                <a:gridCol w="1440000">
                  <a:extLst>
                    <a:ext uri="{9D8B030D-6E8A-4147-A177-3AD203B41FA5}">
                      <a16:colId xmlns:a16="http://schemas.microsoft.com/office/drawing/2014/main" val="2270550551"/>
                    </a:ext>
                  </a:extLst>
                </a:gridCol>
              </a:tblGrid>
              <a:tr h="497067">
                <a:tc>
                  <a:txBody>
                    <a:bodyPr/>
                    <a:lstStyle/>
                    <a:p>
                      <a:pPr algn="ctr"/>
                      <a:endParaRPr lang="en-GB" sz="2400" dirty="0"/>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0" dirty="0"/>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0" dirty="0"/>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t>/</a:t>
                      </a:r>
                    </a:p>
                  </a:txBody>
                  <a:tcPr anchor="ctr"/>
                </a:tc>
                <a:extLst>
                  <a:ext uri="{0D108BD9-81ED-4DB2-BD59-A6C34878D82A}">
                    <a16:rowId xmlns:a16="http://schemas.microsoft.com/office/drawing/2014/main" val="1153431983"/>
                  </a:ext>
                </a:extLst>
              </a:tr>
              <a:tr h="900000">
                <a:tc>
                  <a:txBody>
                    <a:bodyPr/>
                    <a:lstStyle/>
                    <a:p>
                      <a:pPr algn="ctr"/>
                      <a:endParaRPr lang="en-GB" sz="2400" dirty="0">
                        <a:solidFill>
                          <a:schemeClr val="accent1">
                            <a:lumMod val="50000"/>
                          </a:schemeClr>
                        </a:solidFill>
                      </a:endParaRPr>
                    </a:p>
                  </a:txBody>
                  <a:tcPr anchor="ctr"/>
                </a:tc>
                <a:tc>
                  <a:txBody>
                    <a:bodyPr/>
                    <a:lstStyle/>
                    <a:p>
                      <a:pPr algn="ctr"/>
                      <a:endParaRPr lang="en-GB" sz="2400" dirty="0">
                        <a:solidFill>
                          <a:schemeClr val="accent1">
                            <a:lumMod val="50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dirty="0"/>
                    </a:p>
                  </a:txBody>
                  <a:tcPr anchor="ctr"/>
                </a:tc>
                <a:tc>
                  <a:txBody>
                    <a:bodyPr/>
                    <a:lstStyle/>
                    <a:p>
                      <a:pPr algn="ctr"/>
                      <a:endParaRPr lang="en-GB" sz="2400" dirty="0">
                        <a:solidFill>
                          <a:schemeClr val="accent1">
                            <a:lumMod val="50000"/>
                          </a:schemeClr>
                        </a:solidFill>
                      </a:endParaRPr>
                    </a:p>
                  </a:txBody>
                  <a:tcPr anchor="ctr"/>
                </a:tc>
                <a:extLst>
                  <a:ext uri="{0D108BD9-81ED-4DB2-BD59-A6C34878D82A}">
                    <a16:rowId xmlns:a16="http://schemas.microsoft.com/office/drawing/2014/main" val="1171492714"/>
                  </a:ext>
                </a:extLst>
              </a:tr>
              <a:tr h="900000">
                <a:tc>
                  <a:txBody>
                    <a:bodyPr/>
                    <a:lstStyle/>
                    <a:p>
                      <a:pPr algn="ctr"/>
                      <a:endParaRPr lang="en-GB" sz="2400" dirty="0">
                        <a:solidFill>
                          <a:schemeClr val="accent1">
                            <a:lumMod val="50000"/>
                          </a:schemeClr>
                        </a:solidFill>
                      </a:endParaRPr>
                    </a:p>
                  </a:txBody>
                  <a:tcPr anchor="ctr"/>
                </a:tc>
                <a:tc>
                  <a:txBody>
                    <a:bodyPr/>
                    <a:lstStyle/>
                    <a:p>
                      <a:pPr algn="ctr"/>
                      <a:endParaRPr lang="en-GB" sz="2400" dirty="0">
                        <a:solidFill>
                          <a:schemeClr val="accent1">
                            <a:lumMod val="50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mn-lt"/>
                        <a:ea typeface="+mn-ea"/>
                        <a:cs typeface="+mn-cs"/>
                      </a:endParaRPr>
                    </a:p>
                  </a:txBody>
                  <a:tcPr anchor="ctr"/>
                </a:tc>
                <a:tc>
                  <a:txBody>
                    <a:bodyPr/>
                    <a:lstStyle/>
                    <a:p>
                      <a:pPr algn="ctr"/>
                      <a:endParaRPr lang="en-GB" sz="2400" dirty="0">
                        <a:solidFill>
                          <a:schemeClr val="accent1">
                            <a:lumMod val="50000"/>
                          </a:schemeClr>
                        </a:solidFill>
                      </a:endParaRPr>
                    </a:p>
                  </a:txBody>
                  <a:tcPr anchor="ctr"/>
                </a:tc>
                <a:extLst>
                  <a:ext uri="{0D108BD9-81ED-4DB2-BD59-A6C34878D82A}">
                    <a16:rowId xmlns:a16="http://schemas.microsoft.com/office/drawing/2014/main" val="1961458278"/>
                  </a:ext>
                </a:extLst>
              </a:tr>
              <a:tr h="900000">
                <a:tc>
                  <a:txBody>
                    <a:bodyPr/>
                    <a:lstStyle/>
                    <a:p>
                      <a:pPr algn="ctr"/>
                      <a:endParaRPr lang="en-GB" sz="2400" dirty="0">
                        <a:solidFill>
                          <a:schemeClr val="accent1">
                            <a:lumMod val="50000"/>
                          </a:schemeClr>
                        </a:solidFill>
                      </a:endParaRPr>
                    </a:p>
                  </a:txBody>
                  <a:tcPr anchor="ctr"/>
                </a:tc>
                <a:tc>
                  <a:txBody>
                    <a:bodyPr/>
                    <a:lstStyle/>
                    <a:p>
                      <a:pPr algn="ctr"/>
                      <a:endParaRPr lang="en-GB" sz="2400" dirty="0">
                        <a:solidFill>
                          <a:schemeClr val="accent1">
                            <a:lumMod val="50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mn-lt"/>
                        <a:ea typeface="+mn-ea"/>
                        <a:cs typeface="+mn-cs"/>
                      </a:endParaRPr>
                    </a:p>
                  </a:txBody>
                  <a:tcPr anchor="ctr"/>
                </a:tc>
                <a:tc>
                  <a:txBody>
                    <a:bodyPr/>
                    <a:lstStyle/>
                    <a:p>
                      <a:pPr algn="ctr"/>
                      <a:endParaRPr lang="en-GB" sz="2400" dirty="0">
                        <a:solidFill>
                          <a:schemeClr val="accent1">
                            <a:lumMod val="50000"/>
                          </a:schemeClr>
                        </a:solidFill>
                      </a:endParaRPr>
                    </a:p>
                  </a:txBody>
                  <a:tcPr anchor="ctr"/>
                </a:tc>
                <a:extLst>
                  <a:ext uri="{0D108BD9-81ED-4DB2-BD59-A6C34878D82A}">
                    <a16:rowId xmlns:a16="http://schemas.microsoft.com/office/drawing/2014/main" val="2189313960"/>
                  </a:ext>
                </a:extLst>
              </a:tr>
              <a:tr h="900000">
                <a:tc>
                  <a:txBody>
                    <a:bodyPr/>
                    <a:lstStyle/>
                    <a:p>
                      <a:pPr algn="ctr"/>
                      <a:endParaRPr lang="en-GB" sz="2400" dirty="0">
                        <a:solidFill>
                          <a:schemeClr val="accent1">
                            <a:lumMod val="50000"/>
                          </a:schemeClr>
                        </a:solidFill>
                      </a:endParaRPr>
                    </a:p>
                  </a:txBody>
                  <a:tcPr anchor="ctr"/>
                </a:tc>
                <a:tc>
                  <a:txBody>
                    <a:bodyPr/>
                    <a:lstStyle/>
                    <a:p>
                      <a:pPr algn="ctr"/>
                      <a:endParaRPr lang="en-GB" sz="2400" dirty="0">
                        <a:solidFill>
                          <a:schemeClr val="accent1">
                            <a:lumMod val="50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mn-lt"/>
                        <a:ea typeface="+mn-ea"/>
                        <a:cs typeface="+mn-cs"/>
                      </a:endParaRPr>
                    </a:p>
                  </a:txBody>
                  <a:tcPr anchor="ctr"/>
                </a:tc>
                <a:tc>
                  <a:txBody>
                    <a:bodyPr/>
                    <a:lstStyle/>
                    <a:p>
                      <a:pPr algn="ctr"/>
                      <a:endParaRPr lang="en-GB" sz="2400" dirty="0">
                        <a:solidFill>
                          <a:schemeClr val="accent1">
                            <a:lumMod val="50000"/>
                          </a:schemeClr>
                        </a:solidFill>
                      </a:endParaRPr>
                    </a:p>
                  </a:txBody>
                  <a:tcPr anchor="ctr"/>
                </a:tc>
                <a:extLst>
                  <a:ext uri="{0D108BD9-81ED-4DB2-BD59-A6C34878D82A}">
                    <a16:rowId xmlns:a16="http://schemas.microsoft.com/office/drawing/2014/main" val="2344197191"/>
                  </a:ext>
                </a:extLst>
              </a:tr>
            </a:tbl>
          </a:graphicData>
        </a:graphic>
      </p:graphicFrame>
      <p:sp>
        <p:nvSpPr>
          <p:cNvPr id="36" name="Action Button: Custom 16">
            <a:hlinkClick r:id="" action="ppaction://noaction" highlightClick="1">
              <a:snd r:embed="rId4" name="1.wav"/>
            </a:hlinkClick>
            <a:extLst>
              <a:ext uri="{FF2B5EF4-FFF2-40B4-BE49-F238E27FC236}">
                <a16:creationId xmlns:a16="http://schemas.microsoft.com/office/drawing/2014/main" id="{7321EEE7-2D37-44CB-B7AA-2CA1536A5858}"/>
              </a:ext>
            </a:extLst>
          </p:cNvPr>
          <p:cNvSpPr/>
          <p:nvPr/>
        </p:nvSpPr>
        <p:spPr>
          <a:xfrm>
            <a:off x="1663629" y="2920499"/>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7" name="Action Button: Custom 16">
            <a:hlinkClick r:id="" action="ppaction://noaction" highlightClick="1">
              <a:snd r:embed="rId5" name="2.wav"/>
            </a:hlinkClick>
            <a:extLst>
              <a:ext uri="{FF2B5EF4-FFF2-40B4-BE49-F238E27FC236}">
                <a16:creationId xmlns:a16="http://schemas.microsoft.com/office/drawing/2014/main" id="{1D575C12-67F3-424B-80F1-093961B58ED0}"/>
              </a:ext>
            </a:extLst>
          </p:cNvPr>
          <p:cNvSpPr/>
          <p:nvPr/>
        </p:nvSpPr>
        <p:spPr>
          <a:xfrm>
            <a:off x="1665451" y="3798330"/>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8" name="Action Button: Custom 16">
            <a:hlinkClick r:id="" action="ppaction://noaction" highlightClick="1">
              <a:snd r:embed="rId6" name="3.wav"/>
            </a:hlinkClick>
            <a:extLst>
              <a:ext uri="{FF2B5EF4-FFF2-40B4-BE49-F238E27FC236}">
                <a16:creationId xmlns:a16="http://schemas.microsoft.com/office/drawing/2014/main" id="{2FFE6481-E31C-4803-8356-74FDB6042B04}"/>
              </a:ext>
            </a:extLst>
          </p:cNvPr>
          <p:cNvSpPr/>
          <p:nvPr/>
        </p:nvSpPr>
        <p:spPr>
          <a:xfrm>
            <a:off x="1663629" y="4676161"/>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9" name="Action Button: Custom 16">
            <a:hlinkClick r:id="" action="ppaction://noaction" highlightClick="1">
              <a:snd r:embed="rId7" name="4.wav"/>
            </a:hlinkClick>
            <a:extLst>
              <a:ext uri="{FF2B5EF4-FFF2-40B4-BE49-F238E27FC236}">
                <a16:creationId xmlns:a16="http://schemas.microsoft.com/office/drawing/2014/main" id="{007D2AA5-F581-4FA8-B27F-C4EACE92BB4D}"/>
              </a:ext>
            </a:extLst>
          </p:cNvPr>
          <p:cNvSpPr/>
          <p:nvPr/>
        </p:nvSpPr>
        <p:spPr>
          <a:xfrm>
            <a:off x="1663629" y="5553992"/>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pic>
        <p:nvPicPr>
          <p:cNvPr id="48" name="Picture 47">
            <a:extLst>
              <a:ext uri="{FF2B5EF4-FFF2-40B4-BE49-F238E27FC236}">
                <a16:creationId xmlns:a16="http://schemas.microsoft.com/office/drawing/2014/main" id="{90B4DD10-FF35-4D2A-AEB5-979C73900A31}"/>
              </a:ext>
            </a:extLst>
          </p:cNvPr>
          <p:cNvPicPr>
            <a:picLocks noChangeAspect="1"/>
          </p:cNvPicPr>
          <p:nvPr/>
        </p:nvPicPr>
        <p:blipFill>
          <a:blip r:embed="rId8"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9302240" y="2920499"/>
            <a:ext cx="900000" cy="706305"/>
          </a:xfrm>
          <a:prstGeom prst="rect">
            <a:avLst/>
          </a:prstGeom>
        </p:spPr>
      </p:pic>
      <p:pic>
        <p:nvPicPr>
          <p:cNvPr id="50" name="Picture 8" descr="transparent meat clipart - Clip Art Library">
            <a:extLst>
              <a:ext uri="{FF2B5EF4-FFF2-40B4-BE49-F238E27FC236}">
                <a16:creationId xmlns:a16="http://schemas.microsoft.com/office/drawing/2014/main" id="{F77C9711-A412-403C-95AA-B4D167A2A8C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959005" y="2983329"/>
            <a:ext cx="900000" cy="446016"/>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0">
            <a:extLst>
              <a:ext uri="{FF2B5EF4-FFF2-40B4-BE49-F238E27FC236}">
                <a16:creationId xmlns:a16="http://schemas.microsoft.com/office/drawing/2014/main" id="{ABF53A6C-2E92-463E-BF72-B812231F48C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95488" y="2327967"/>
            <a:ext cx="262588" cy="360000"/>
          </a:xfrm>
          <a:prstGeom prst="rect">
            <a:avLst/>
          </a:prstGeom>
        </p:spPr>
      </p:pic>
      <p:pic>
        <p:nvPicPr>
          <p:cNvPr id="62" name="Picture 61">
            <a:extLst>
              <a:ext uri="{FF2B5EF4-FFF2-40B4-BE49-F238E27FC236}">
                <a16:creationId xmlns:a16="http://schemas.microsoft.com/office/drawing/2014/main" id="{2E460E4C-E56B-42A2-873E-EB69F461740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91770" y="2327967"/>
            <a:ext cx="345600" cy="360000"/>
          </a:xfrm>
          <a:prstGeom prst="rect">
            <a:avLst/>
          </a:prstGeom>
        </p:spPr>
      </p:pic>
      <p:sp>
        <p:nvSpPr>
          <p:cNvPr id="66" name="Action Button: Custom 16">
            <a:hlinkClick r:id="" action="ppaction://noaction" highlightClick="1">
              <a:snd r:embed="rId12" name="5.wav"/>
            </a:hlinkClick>
            <a:extLst>
              <a:ext uri="{FF2B5EF4-FFF2-40B4-BE49-F238E27FC236}">
                <a16:creationId xmlns:a16="http://schemas.microsoft.com/office/drawing/2014/main" id="{39E0F259-F7E4-493D-AA1E-1253EE985163}"/>
              </a:ext>
            </a:extLst>
          </p:cNvPr>
          <p:cNvSpPr/>
          <p:nvPr/>
        </p:nvSpPr>
        <p:spPr>
          <a:xfrm>
            <a:off x="6957345" y="2920499"/>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67" name="Action Button: Custom 16">
            <a:hlinkClick r:id="" action="ppaction://noaction" highlightClick="1">
              <a:snd r:embed="rId13" name="6.wav"/>
            </a:hlinkClick>
            <a:extLst>
              <a:ext uri="{FF2B5EF4-FFF2-40B4-BE49-F238E27FC236}">
                <a16:creationId xmlns:a16="http://schemas.microsoft.com/office/drawing/2014/main" id="{7FE7E2C3-7BE8-49A1-9B9D-C91BB28E89E3}"/>
              </a:ext>
            </a:extLst>
          </p:cNvPr>
          <p:cNvSpPr/>
          <p:nvPr/>
        </p:nvSpPr>
        <p:spPr>
          <a:xfrm>
            <a:off x="6959167" y="3798330"/>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68" name="Action Button: Custom 16">
            <a:hlinkClick r:id="" action="ppaction://noaction" highlightClick="1">
              <a:snd r:embed="rId14" name="7.wav"/>
            </a:hlinkClick>
            <a:extLst>
              <a:ext uri="{FF2B5EF4-FFF2-40B4-BE49-F238E27FC236}">
                <a16:creationId xmlns:a16="http://schemas.microsoft.com/office/drawing/2014/main" id="{3A5582AE-AB6B-4D25-BE0D-B8C98E94B7F3}"/>
              </a:ext>
            </a:extLst>
          </p:cNvPr>
          <p:cNvSpPr/>
          <p:nvPr/>
        </p:nvSpPr>
        <p:spPr>
          <a:xfrm>
            <a:off x="6957345" y="4676161"/>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69" name="Action Button: Custom 16">
            <a:hlinkClick r:id="" action="ppaction://noaction" highlightClick="1">
              <a:snd r:embed="rId15" name="8.wav"/>
            </a:hlinkClick>
            <a:extLst>
              <a:ext uri="{FF2B5EF4-FFF2-40B4-BE49-F238E27FC236}">
                <a16:creationId xmlns:a16="http://schemas.microsoft.com/office/drawing/2014/main" id="{6676C653-6290-4BE4-B7F4-A8CCBE075583}"/>
              </a:ext>
            </a:extLst>
          </p:cNvPr>
          <p:cNvSpPr/>
          <p:nvPr/>
        </p:nvSpPr>
        <p:spPr>
          <a:xfrm>
            <a:off x="6957345" y="5553992"/>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70" name="Picture 69">
            <a:extLst>
              <a:ext uri="{FF2B5EF4-FFF2-40B4-BE49-F238E27FC236}">
                <a16:creationId xmlns:a16="http://schemas.microsoft.com/office/drawing/2014/main" id="{888C3175-42E8-4186-8A3B-3F2C361AA55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389204" y="2327967"/>
            <a:ext cx="262588" cy="360000"/>
          </a:xfrm>
          <a:prstGeom prst="rect">
            <a:avLst/>
          </a:prstGeom>
        </p:spPr>
      </p:pic>
      <p:pic>
        <p:nvPicPr>
          <p:cNvPr id="71" name="Picture 70">
            <a:extLst>
              <a:ext uri="{FF2B5EF4-FFF2-40B4-BE49-F238E27FC236}">
                <a16:creationId xmlns:a16="http://schemas.microsoft.com/office/drawing/2014/main" id="{FBCCB6F8-4649-46FC-9350-82A23F2B37F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685486" y="2327967"/>
            <a:ext cx="345600" cy="360000"/>
          </a:xfrm>
          <a:prstGeom prst="rect">
            <a:avLst/>
          </a:prstGeom>
        </p:spPr>
      </p:pic>
      <p:pic>
        <p:nvPicPr>
          <p:cNvPr id="3074" name="Picture 2" descr="Free Transparent Fruit Cliparts, Download Free Clip Art, Free Clip ...">
            <a:extLst>
              <a:ext uri="{FF2B5EF4-FFF2-40B4-BE49-F238E27FC236}">
                <a16:creationId xmlns:a16="http://schemas.microsoft.com/office/drawing/2014/main" id="{8C9413B2-442B-408E-BD80-38B9AB577456}"/>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302240" y="3783418"/>
            <a:ext cx="827586" cy="72000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Teapot - Clip Art Library">
            <a:extLst>
              <a:ext uri="{FF2B5EF4-FFF2-40B4-BE49-F238E27FC236}">
                <a16:creationId xmlns:a16="http://schemas.microsoft.com/office/drawing/2014/main" id="{104F68A5-E2AF-4AE0-AA33-5A287E9CD7C4}"/>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927637" y="4704545"/>
            <a:ext cx="900000" cy="565198"/>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0" descr="Soured milk Bottle Breakfast - Bottle of Milk PNG Vector Clipart ...">
            <a:extLst>
              <a:ext uri="{FF2B5EF4-FFF2-40B4-BE49-F238E27FC236}">
                <a16:creationId xmlns:a16="http://schemas.microsoft.com/office/drawing/2014/main" id="{40CB9882-5EBB-4FD2-9ED1-63FB48861998}"/>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9563659" y="4627144"/>
            <a:ext cx="304167" cy="72000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59">
            <a:extLst>
              <a:ext uri="{FF2B5EF4-FFF2-40B4-BE49-F238E27FC236}">
                <a16:creationId xmlns:a16="http://schemas.microsoft.com/office/drawing/2014/main" id="{919298C0-A9E7-4D3D-B5DB-044E7AC2636B}"/>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324685" y="5578493"/>
            <a:ext cx="757894" cy="720000"/>
          </a:xfrm>
          <a:prstGeom prst="rect">
            <a:avLst/>
          </a:prstGeom>
        </p:spPr>
      </p:pic>
      <p:pic>
        <p:nvPicPr>
          <p:cNvPr id="72" name="Picture 71">
            <a:extLst>
              <a:ext uri="{FF2B5EF4-FFF2-40B4-BE49-F238E27FC236}">
                <a16:creationId xmlns:a16="http://schemas.microsoft.com/office/drawing/2014/main" id="{7D66FAD8-0E7F-4206-BCF7-15E0C0D478A5}"/>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017071" y="5741505"/>
            <a:ext cx="900000" cy="393975"/>
          </a:xfrm>
          <a:prstGeom prst="rect">
            <a:avLst/>
          </a:prstGeom>
        </p:spPr>
      </p:pic>
      <p:pic>
        <p:nvPicPr>
          <p:cNvPr id="5" name="Picture 4">
            <a:extLst>
              <a:ext uri="{FF2B5EF4-FFF2-40B4-BE49-F238E27FC236}">
                <a16:creationId xmlns:a16="http://schemas.microsoft.com/office/drawing/2014/main" id="{2DDABFFF-49FB-4D5A-AA13-3CF297C00879}"/>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344711" y="2843098"/>
            <a:ext cx="720000" cy="720000"/>
          </a:xfrm>
          <a:prstGeom prst="rect">
            <a:avLst/>
          </a:prstGeom>
        </p:spPr>
      </p:pic>
      <p:pic>
        <p:nvPicPr>
          <p:cNvPr id="74" name="Picture 73">
            <a:extLst>
              <a:ext uri="{FF2B5EF4-FFF2-40B4-BE49-F238E27FC236}">
                <a16:creationId xmlns:a16="http://schemas.microsoft.com/office/drawing/2014/main" id="{643FF4AF-3FA1-4882-BCDC-E99B626B4ED0}"/>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971858" y="2843098"/>
            <a:ext cx="720000" cy="720000"/>
          </a:xfrm>
          <a:prstGeom prst="rect">
            <a:avLst/>
          </a:prstGeom>
        </p:spPr>
      </p:pic>
      <p:pic>
        <p:nvPicPr>
          <p:cNvPr id="76" name="Picture 75">
            <a:extLst>
              <a:ext uri="{FF2B5EF4-FFF2-40B4-BE49-F238E27FC236}">
                <a16:creationId xmlns:a16="http://schemas.microsoft.com/office/drawing/2014/main" id="{4474587A-2D2E-473B-988A-270FFD4C2CE5}"/>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701141" y="3708330"/>
            <a:ext cx="720000" cy="720000"/>
          </a:xfrm>
          <a:prstGeom prst="rect">
            <a:avLst/>
          </a:prstGeom>
        </p:spPr>
      </p:pic>
      <p:pic>
        <p:nvPicPr>
          <p:cNvPr id="77" name="Picture 76">
            <a:extLst>
              <a:ext uri="{FF2B5EF4-FFF2-40B4-BE49-F238E27FC236}">
                <a16:creationId xmlns:a16="http://schemas.microsoft.com/office/drawing/2014/main" id="{CD1A8CF8-5641-4240-BE3D-4690C9F85E38}"/>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7955093" y="2824796"/>
            <a:ext cx="720000" cy="720000"/>
          </a:xfrm>
          <a:prstGeom prst="rect">
            <a:avLst/>
          </a:prstGeom>
        </p:spPr>
      </p:pic>
      <p:pic>
        <p:nvPicPr>
          <p:cNvPr id="79" name="Picture 78">
            <a:extLst>
              <a:ext uri="{FF2B5EF4-FFF2-40B4-BE49-F238E27FC236}">
                <a16:creationId xmlns:a16="http://schemas.microsoft.com/office/drawing/2014/main" id="{FCA9327C-B62B-45B5-8491-923CBE96607B}"/>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7955093" y="3697139"/>
            <a:ext cx="720000" cy="720000"/>
          </a:xfrm>
          <a:prstGeom prst="rect">
            <a:avLst/>
          </a:prstGeom>
        </p:spPr>
      </p:pic>
      <p:pic>
        <p:nvPicPr>
          <p:cNvPr id="81" name="Picture 80">
            <a:extLst>
              <a:ext uri="{FF2B5EF4-FFF2-40B4-BE49-F238E27FC236}">
                <a16:creationId xmlns:a16="http://schemas.microsoft.com/office/drawing/2014/main" id="{56D59279-A807-4CA2-A752-4FB2AB577748}"/>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690886" y="4627144"/>
            <a:ext cx="720000" cy="720000"/>
          </a:xfrm>
          <a:prstGeom prst="rect">
            <a:avLst/>
          </a:prstGeom>
        </p:spPr>
      </p:pic>
      <p:pic>
        <p:nvPicPr>
          <p:cNvPr id="82" name="Picture 81">
            <a:extLst>
              <a:ext uri="{FF2B5EF4-FFF2-40B4-BE49-F238E27FC236}">
                <a16:creationId xmlns:a16="http://schemas.microsoft.com/office/drawing/2014/main" id="{9B7A9502-17FD-464A-B89E-BC9C79CBE09E}"/>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2461317" y="5479152"/>
            <a:ext cx="540000" cy="540000"/>
          </a:xfrm>
          <a:prstGeom prst="rect">
            <a:avLst/>
          </a:prstGeom>
        </p:spPr>
      </p:pic>
      <p:pic>
        <p:nvPicPr>
          <p:cNvPr id="83" name="Picture 82">
            <a:extLst>
              <a:ext uri="{FF2B5EF4-FFF2-40B4-BE49-F238E27FC236}">
                <a16:creationId xmlns:a16="http://schemas.microsoft.com/office/drawing/2014/main" id="{E27773D5-1E8C-4ACA-87FB-55F21F04FAA2}"/>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3088464" y="5479152"/>
            <a:ext cx="540000" cy="540000"/>
          </a:xfrm>
          <a:prstGeom prst="rect">
            <a:avLst/>
          </a:prstGeom>
        </p:spPr>
      </p:pic>
      <p:pic>
        <p:nvPicPr>
          <p:cNvPr id="84" name="Picture 83">
            <a:extLst>
              <a:ext uri="{FF2B5EF4-FFF2-40B4-BE49-F238E27FC236}">
                <a16:creationId xmlns:a16="http://schemas.microsoft.com/office/drawing/2014/main" id="{31C5B431-835F-4F3D-A432-CCB57FD1F5CD}"/>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7955093" y="4627144"/>
            <a:ext cx="720000" cy="720000"/>
          </a:xfrm>
          <a:prstGeom prst="rect">
            <a:avLst/>
          </a:prstGeom>
        </p:spPr>
      </p:pic>
      <p:pic>
        <p:nvPicPr>
          <p:cNvPr id="86" name="Picture 85">
            <a:extLst>
              <a:ext uri="{FF2B5EF4-FFF2-40B4-BE49-F238E27FC236}">
                <a16:creationId xmlns:a16="http://schemas.microsoft.com/office/drawing/2014/main" id="{9DC5DF62-B8E6-4130-98C1-A642D63B2CD3}"/>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7955093" y="5578493"/>
            <a:ext cx="720000" cy="720000"/>
          </a:xfrm>
          <a:prstGeom prst="rect">
            <a:avLst/>
          </a:prstGeom>
        </p:spPr>
      </p:pic>
      <p:pic>
        <p:nvPicPr>
          <p:cNvPr id="88" name="Picture 87">
            <a:extLst>
              <a:ext uri="{FF2B5EF4-FFF2-40B4-BE49-F238E27FC236}">
                <a16:creationId xmlns:a16="http://schemas.microsoft.com/office/drawing/2014/main" id="{498E2404-29E3-42CC-ACAF-8122658C5769}"/>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2223668" y="5712071"/>
            <a:ext cx="540000" cy="540000"/>
          </a:xfrm>
          <a:prstGeom prst="rect">
            <a:avLst/>
          </a:prstGeom>
        </p:spPr>
      </p:pic>
      <p:pic>
        <p:nvPicPr>
          <p:cNvPr id="89" name="Picture 88">
            <a:extLst>
              <a:ext uri="{FF2B5EF4-FFF2-40B4-BE49-F238E27FC236}">
                <a16:creationId xmlns:a16="http://schemas.microsoft.com/office/drawing/2014/main" id="{3593A764-C328-4B5B-93EE-FC1EE5786928}"/>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3221416" y="5707478"/>
            <a:ext cx="540000" cy="540000"/>
          </a:xfrm>
          <a:prstGeom prst="rect">
            <a:avLst/>
          </a:prstGeom>
        </p:spPr>
      </p:pic>
      <p:pic>
        <p:nvPicPr>
          <p:cNvPr id="90" name="Picture 89">
            <a:extLst>
              <a:ext uri="{FF2B5EF4-FFF2-40B4-BE49-F238E27FC236}">
                <a16:creationId xmlns:a16="http://schemas.microsoft.com/office/drawing/2014/main" id="{E4CA4C66-DB70-47D7-B6C4-1970D8BD7D6B}"/>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2737923" y="5712071"/>
            <a:ext cx="540000" cy="540000"/>
          </a:xfrm>
          <a:prstGeom prst="rect">
            <a:avLst/>
          </a:prstGeom>
        </p:spPr>
      </p:pic>
      <p:pic>
        <p:nvPicPr>
          <p:cNvPr id="91" name="Picture 90">
            <a:extLst>
              <a:ext uri="{FF2B5EF4-FFF2-40B4-BE49-F238E27FC236}">
                <a16:creationId xmlns:a16="http://schemas.microsoft.com/office/drawing/2014/main" id="{F4F824CC-692E-4C87-A9B8-C978A258F225}"/>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5535582" y="3746382"/>
            <a:ext cx="691200" cy="720000"/>
          </a:xfrm>
          <a:prstGeom prst="rect">
            <a:avLst/>
          </a:prstGeom>
        </p:spPr>
      </p:pic>
      <p:pic>
        <p:nvPicPr>
          <p:cNvPr id="93" name="Picture 92">
            <a:extLst>
              <a:ext uri="{FF2B5EF4-FFF2-40B4-BE49-F238E27FC236}">
                <a16:creationId xmlns:a16="http://schemas.microsoft.com/office/drawing/2014/main" id="{8EC221CF-B872-488C-BD2B-1BA8239B3341}"/>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5535582" y="4628579"/>
            <a:ext cx="691200" cy="720000"/>
          </a:xfrm>
          <a:prstGeom prst="rect">
            <a:avLst/>
          </a:prstGeom>
        </p:spPr>
      </p:pic>
      <p:pic>
        <p:nvPicPr>
          <p:cNvPr id="94" name="Picture 93">
            <a:extLst>
              <a:ext uri="{FF2B5EF4-FFF2-40B4-BE49-F238E27FC236}">
                <a16:creationId xmlns:a16="http://schemas.microsoft.com/office/drawing/2014/main" id="{7DDBE600-5112-4EF8-B055-E351B27A14D2}"/>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5535582" y="5512896"/>
            <a:ext cx="691200" cy="720000"/>
          </a:xfrm>
          <a:prstGeom prst="rect">
            <a:avLst/>
          </a:prstGeom>
        </p:spPr>
      </p:pic>
      <p:pic>
        <p:nvPicPr>
          <p:cNvPr id="95" name="Picture 94">
            <a:extLst>
              <a:ext uri="{FF2B5EF4-FFF2-40B4-BE49-F238E27FC236}">
                <a16:creationId xmlns:a16="http://schemas.microsoft.com/office/drawing/2014/main" id="{C1A50ECA-CD92-4895-BBC5-4CBAE34DA228}"/>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10858286" y="4627144"/>
            <a:ext cx="691200" cy="720000"/>
          </a:xfrm>
          <a:prstGeom prst="rect">
            <a:avLst/>
          </a:prstGeom>
        </p:spPr>
      </p:pic>
      <p:pic>
        <p:nvPicPr>
          <p:cNvPr id="96" name="Picture 95">
            <a:extLst>
              <a:ext uri="{FF2B5EF4-FFF2-40B4-BE49-F238E27FC236}">
                <a16:creationId xmlns:a16="http://schemas.microsoft.com/office/drawing/2014/main" id="{36556F9A-39D6-4C82-8AD5-394702F4F44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18594" y="2862065"/>
            <a:ext cx="525176" cy="720000"/>
          </a:xfrm>
          <a:prstGeom prst="rect">
            <a:avLst/>
          </a:prstGeom>
        </p:spPr>
      </p:pic>
      <p:pic>
        <p:nvPicPr>
          <p:cNvPr id="97" name="Picture 96">
            <a:extLst>
              <a:ext uri="{FF2B5EF4-FFF2-40B4-BE49-F238E27FC236}">
                <a16:creationId xmlns:a16="http://schemas.microsoft.com/office/drawing/2014/main" id="{87BFE5F7-CD71-46DD-9449-C24BE48542E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935257" y="2881049"/>
            <a:ext cx="525176" cy="720000"/>
          </a:xfrm>
          <a:prstGeom prst="rect">
            <a:avLst/>
          </a:prstGeom>
        </p:spPr>
      </p:pic>
      <p:pic>
        <p:nvPicPr>
          <p:cNvPr id="98" name="Picture 97">
            <a:extLst>
              <a:ext uri="{FF2B5EF4-FFF2-40B4-BE49-F238E27FC236}">
                <a16:creationId xmlns:a16="http://schemas.microsoft.com/office/drawing/2014/main" id="{A46D2A02-89E0-404E-B8E9-3B02EBE78EE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937528" y="3754096"/>
            <a:ext cx="525176" cy="720000"/>
          </a:xfrm>
          <a:prstGeom prst="rect">
            <a:avLst/>
          </a:prstGeom>
        </p:spPr>
      </p:pic>
      <p:pic>
        <p:nvPicPr>
          <p:cNvPr id="99" name="Picture 98">
            <a:extLst>
              <a:ext uri="{FF2B5EF4-FFF2-40B4-BE49-F238E27FC236}">
                <a16:creationId xmlns:a16="http://schemas.microsoft.com/office/drawing/2014/main" id="{FF5A35E8-90E9-4C52-BC2D-5A010265C7D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864028" y="5578493"/>
            <a:ext cx="525176" cy="720000"/>
          </a:xfrm>
          <a:prstGeom prst="rect">
            <a:avLst/>
          </a:prstGeom>
        </p:spPr>
      </p:pic>
      <p:pic>
        <p:nvPicPr>
          <p:cNvPr id="100" name="Picture 99">
            <a:extLst>
              <a:ext uri="{FF2B5EF4-FFF2-40B4-BE49-F238E27FC236}">
                <a16:creationId xmlns:a16="http://schemas.microsoft.com/office/drawing/2014/main" id="{AA1A3666-B433-432B-BD76-EBAE3FB9E915}"/>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1" y="4916072"/>
            <a:ext cx="1440000" cy="1440000"/>
          </a:xfrm>
          <a:prstGeom prst="rect">
            <a:avLst/>
          </a:prstGeom>
        </p:spPr>
      </p:pic>
      <p:pic>
        <p:nvPicPr>
          <p:cNvPr id="102" name="Picture 4" descr="Free Png Question Mark Clipart Png Png Image With Transparent ...">
            <a:extLst>
              <a:ext uri="{FF2B5EF4-FFF2-40B4-BE49-F238E27FC236}">
                <a16:creationId xmlns:a16="http://schemas.microsoft.com/office/drawing/2014/main" id="{26A8C303-3D46-4E42-A05F-4587A75A1889}"/>
              </a:ext>
            </a:extLst>
          </p:cNvPr>
          <p:cNvPicPr>
            <a:picLocks noChangeAspect="1" noChangeArrowheads="1"/>
          </p:cNvPicPr>
          <p:nvPr/>
        </p:nvPicPr>
        <p:blipFill>
          <a:blip r:embed="rId34"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4178" y="3403697"/>
            <a:ext cx="1440000" cy="1346202"/>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93F4185B-48DB-4EF4-BB19-718D1A493AA2}"/>
              </a:ext>
            </a:extLst>
          </p:cNvPr>
          <p:cNvSpPr txBox="1"/>
          <p:nvPr/>
        </p:nvSpPr>
        <p:spPr>
          <a:xfrm>
            <a:off x="6457245" y="327622"/>
            <a:ext cx="2326278" cy="646331"/>
          </a:xfrm>
          <a:prstGeom prst="rect">
            <a:avLst/>
          </a:prstGeom>
          <a:noFill/>
        </p:spPr>
        <p:txBody>
          <a:bodyPr wrap="none" rtlCol="0">
            <a:spAutoFit/>
          </a:bodyPr>
          <a:lstStyle/>
          <a:p>
            <a:pPr algn="l"/>
            <a:r>
              <a:rPr lang="en-GB" sz="3600" b="1" dirty="0" err="1">
                <a:solidFill>
                  <a:srgbClr val="EE6000"/>
                </a:solidFill>
              </a:rPr>
              <a:t>Réponses</a:t>
            </a:r>
            <a:endParaRPr lang="en-GB" sz="3600" b="1" dirty="0">
              <a:solidFill>
                <a:srgbClr val="EE6000"/>
              </a:solidFill>
            </a:endParaRPr>
          </a:p>
        </p:txBody>
      </p:sp>
      <p:pic>
        <p:nvPicPr>
          <p:cNvPr id="3" name="Picture 2" descr="Cedar Plank Salmon Clip Art">
            <a:extLst>
              <a:ext uri="{FF2B5EF4-FFF2-40B4-BE49-F238E27FC236}">
                <a16:creationId xmlns:a16="http://schemas.microsoft.com/office/drawing/2014/main" id="{DFEDC5C0-F456-40DC-9F65-978B6BA38A47}"/>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3761416" y="3803437"/>
            <a:ext cx="1305651" cy="5651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4271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A7FFBC6E-08E5-459D-8E71-C33519A18489}"/>
              </a:ext>
            </a:extLst>
          </p:cNvPr>
          <p:cNvGraphicFramePr>
            <a:graphicFrameLocks noGrp="1"/>
          </p:cNvGraphicFramePr>
          <p:nvPr>
            <p:extLst>
              <p:ext uri="{D42A27DB-BD31-4B8C-83A1-F6EECF244321}">
                <p14:modId xmlns:p14="http://schemas.microsoft.com/office/powerpoint/2010/main" val="3409103615"/>
              </p:ext>
            </p:extLst>
          </p:nvPr>
        </p:nvGraphicFramePr>
        <p:xfrm>
          <a:off x="282081" y="1700267"/>
          <a:ext cx="11627840" cy="4482260"/>
        </p:xfrm>
        <a:graphic>
          <a:graphicData uri="http://schemas.openxmlformats.org/drawingml/2006/table">
            <a:tbl>
              <a:tblPr firstRow="1" bandRow="1">
                <a:tableStyleId>{21E4AEA4-8DFA-4A89-87EB-49C32662AFE0}</a:tableStyleId>
              </a:tblPr>
              <a:tblGrid>
                <a:gridCol w="810119">
                  <a:extLst>
                    <a:ext uri="{9D8B030D-6E8A-4147-A177-3AD203B41FA5}">
                      <a16:colId xmlns:a16="http://schemas.microsoft.com/office/drawing/2014/main" val="2607353726"/>
                    </a:ext>
                  </a:extLst>
                </a:gridCol>
                <a:gridCol w="8184147">
                  <a:extLst>
                    <a:ext uri="{9D8B030D-6E8A-4147-A177-3AD203B41FA5}">
                      <a16:colId xmlns:a16="http://schemas.microsoft.com/office/drawing/2014/main" val="1600817978"/>
                    </a:ext>
                  </a:extLst>
                </a:gridCol>
                <a:gridCol w="1316787">
                  <a:extLst>
                    <a:ext uri="{9D8B030D-6E8A-4147-A177-3AD203B41FA5}">
                      <a16:colId xmlns:a16="http://schemas.microsoft.com/office/drawing/2014/main" val="4128092149"/>
                    </a:ext>
                  </a:extLst>
                </a:gridCol>
                <a:gridCol w="1316787">
                  <a:extLst>
                    <a:ext uri="{9D8B030D-6E8A-4147-A177-3AD203B41FA5}">
                      <a16:colId xmlns:a16="http://schemas.microsoft.com/office/drawing/2014/main" val="2609792770"/>
                    </a:ext>
                  </a:extLst>
                </a:gridCol>
              </a:tblGrid>
              <a:tr h="448226">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prstClr val="white"/>
                          </a:solidFill>
                          <a:effectLst/>
                          <a:uLnTx/>
                          <a:uFillTx/>
                          <a:latin typeface="+mn-lt"/>
                          <a:ea typeface="+mn-ea"/>
                          <a:cs typeface="+mn-cs"/>
                        </a:rPr>
                        <a:t>oui</a:t>
                      </a:r>
                      <a:endParaRPr lang="en-GB" sz="22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dirty="0"/>
                        <a:t>non</a:t>
                      </a:r>
                      <a:endParaRPr lang="en-GB" sz="2200" b="0" dirty="0"/>
                    </a:p>
                  </a:txBody>
                  <a:tcPr/>
                </a:tc>
                <a:extLst>
                  <a:ext uri="{0D108BD9-81ED-4DB2-BD59-A6C34878D82A}">
                    <a16:rowId xmlns:a16="http://schemas.microsoft.com/office/drawing/2014/main" val="1153431983"/>
                  </a:ext>
                </a:extLst>
              </a:tr>
              <a:tr h="448226">
                <a:tc>
                  <a:txBody>
                    <a:bodyPr/>
                    <a:lstStyle/>
                    <a:p>
                      <a:pPr algn="ctr"/>
                      <a:r>
                        <a:rPr lang="en-GB" sz="2000" dirty="0">
                          <a:solidFill>
                            <a:schemeClr val="accent1">
                              <a:lumMod val="50000"/>
                            </a:schemeClr>
                          </a:solidFill>
                        </a:rPr>
                        <a:t>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1">
                              <a:lumMod val="50000"/>
                            </a:schemeClr>
                          </a:solidFill>
                        </a:rPr>
                        <a:t>Noura</a:t>
                      </a:r>
                      <a:r>
                        <a:rPr lang="en-GB" sz="2000" dirty="0">
                          <a:solidFill>
                            <a:schemeClr val="accent1">
                              <a:lumMod val="50000"/>
                            </a:schemeClr>
                          </a:solidFill>
                        </a:rPr>
                        <a:t>  </a:t>
                      </a:r>
                      <a:r>
                        <a:rPr lang="en-GB" sz="2000" dirty="0" err="1">
                          <a:solidFill>
                            <a:schemeClr val="accent1">
                              <a:lumMod val="50000"/>
                            </a:schemeClr>
                          </a:solidFill>
                        </a:rPr>
                        <a:t>n’</a:t>
                      </a:r>
                      <a:r>
                        <a:rPr lang="en-GB" sz="2000" b="1" dirty="0" err="1">
                          <a:solidFill>
                            <a:schemeClr val="accent1">
                              <a:lumMod val="50000"/>
                            </a:schemeClr>
                          </a:solidFill>
                        </a:rPr>
                        <a:t>a</a:t>
                      </a:r>
                      <a:r>
                        <a:rPr lang="en-GB" sz="2000" dirty="0">
                          <a:solidFill>
                            <a:schemeClr val="accent1">
                              <a:lumMod val="50000"/>
                            </a:schemeClr>
                          </a:solidFill>
                        </a:rPr>
                        <a:t> pas </a:t>
                      </a:r>
                      <a:r>
                        <a:rPr lang="en-GB" sz="2000" dirty="0" err="1">
                          <a:solidFill>
                            <a:schemeClr val="accent1">
                              <a:lumMod val="50000"/>
                            </a:schemeClr>
                          </a:solidFill>
                        </a:rPr>
                        <a:t>pr</a:t>
                      </a:r>
                      <a:r>
                        <a:rPr lang="en-US" sz="2000" dirty="0" err="1">
                          <a:solidFill>
                            <a:srgbClr val="4472C4">
                              <a:lumMod val="50000"/>
                            </a:srgbClr>
                          </a:solidFill>
                          <a:latin typeface="+mn-lt"/>
                        </a:rPr>
                        <a:t>éparé</a:t>
                      </a:r>
                      <a:r>
                        <a:rPr lang="en-US" sz="2000" dirty="0">
                          <a:solidFill>
                            <a:srgbClr val="4472C4">
                              <a:lumMod val="50000"/>
                            </a:srgbClr>
                          </a:solidFill>
                          <a:latin typeface="+mn-lt"/>
                        </a:rPr>
                        <a:t> de </a:t>
                      </a:r>
                      <a:r>
                        <a:rPr lang="en-US" sz="2000" dirty="0" err="1">
                          <a:solidFill>
                            <a:srgbClr val="4472C4">
                              <a:lumMod val="50000"/>
                            </a:srgbClr>
                          </a:solidFill>
                          <a:latin typeface="+mn-lt"/>
                        </a:rPr>
                        <a:t>sandwichs</a:t>
                      </a:r>
                      <a:r>
                        <a:rPr lang="en-US" sz="2000" dirty="0">
                          <a:solidFill>
                            <a:srgbClr val="4472C4">
                              <a:lumMod val="50000"/>
                            </a:srgbClr>
                          </a:solidFill>
                          <a:latin typeface="+mn-lt"/>
                        </a:rPr>
                        <a:t>.</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48226">
                <a:tc>
                  <a:txBody>
                    <a:bodyPr/>
                    <a:lstStyle/>
                    <a:p>
                      <a:pPr algn="ctr"/>
                      <a:r>
                        <a:rPr lang="en-GB" sz="2000" dirty="0">
                          <a:solidFill>
                            <a:schemeClr val="accent1">
                              <a:lumMod val="50000"/>
                            </a:schemeClr>
                          </a:solidFill>
                        </a:rPr>
                        <a:t>2.</a:t>
                      </a:r>
                    </a:p>
                  </a:txBody>
                  <a:tcPr/>
                </a:tc>
                <a:tc>
                  <a:txBody>
                    <a:bodyPr/>
                    <a:lstStyle/>
                    <a:p>
                      <a:r>
                        <a:rPr lang="en-GB" sz="2000" dirty="0">
                          <a:solidFill>
                            <a:schemeClr val="accent1">
                              <a:lumMod val="50000"/>
                            </a:schemeClr>
                          </a:solidFill>
                        </a:rPr>
                        <a:t>Il  </a:t>
                      </a:r>
                      <a:r>
                        <a:rPr lang="en-GB" sz="2000" b="1" dirty="0" err="1">
                          <a:solidFill>
                            <a:schemeClr val="accent1">
                              <a:lumMod val="50000"/>
                            </a:schemeClr>
                          </a:solidFill>
                        </a:rPr>
                        <a:t>n’y</a:t>
                      </a:r>
                      <a:r>
                        <a:rPr lang="en-GB" sz="2000" b="1" dirty="0">
                          <a:solidFill>
                            <a:schemeClr val="accent1">
                              <a:lumMod val="50000"/>
                            </a:schemeClr>
                          </a:solidFill>
                        </a:rPr>
                        <a:t> a pas </a:t>
                      </a:r>
                      <a:r>
                        <a:rPr lang="en-GB" sz="2000" b="0" dirty="0">
                          <a:solidFill>
                            <a:schemeClr val="accent1">
                              <a:lumMod val="50000"/>
                            </a:schemeClr>
                          </a:solidFill>
                        </a:rPr>
                        <a:t>de </a:t>
                      </a:r>
                      <a:r>
                        <a:rPr lang="en-GB" sz="2000" b="0" dirty="0" err="1">
                          <a:solidFill>
                            <a:schemeClr val="accent1">
                              <a:lumMod val="50000"/>
                            </a:schemeClr>
                          </a:solidFill>
                        </a:rPr>
                        <a:t>poisson</a:t>
                      </a:r>
                      <a:r>
                        <a:rPr lang="en-GB" sz="2000" b="0" dirty="0">
                          <a:solidFill>
                            <a:schemeClr val="accent1">
                              <a:lumMod val="50000"/>
                            </a:schemeClr>
                          </a:solidFill>
                        </a:rPr>
                        <a:t>.</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48226">
                <a:tc>
                  <a:txBody>
                    <a:bodyPr/>
                    <a:lstStyle/>
                    <a:p>
                      <a:pPr algn="ctr"/>
                      <a:r>
                        <a:rPr lang="en-GB" sz="2000" dirty="0">
                          <a:solidFill>
                            <a:schemeClr val="accent1">
                              <a:lumMod val="50000"/>
                            </a:schemeClr>
                          </a:solidFill>
                        </a:rPr>
                        <a:t>3.</a:t>
                      </a:r>
                    </a:p>
                  </a:txBody>
                  <a:tcPr/>
                </a:tc>
                <a:tc>
                  <a:txBody>
                    <a:bodyPr/>
                    <a:lstStyle/>
                    <a:p>
                      <a:r>
                        <a:rPr lang="en-GB" sz="2000" dirty="0">
                          <a:solidFill>
                            <a:schemeClr val="accent1">
                              <a:lumMod val="50000"/>
                            </a:schemeClr>
                          </a:solidFill>
                        </a:rPr>
                        <a:t>Il     </a:t>
                      </a:r>
                      <a:r>
                        <a:rPr lang="en-GB" sz="2000" b="1" dirty="0">
                          <a:solidFill>
                            <a:schemeClr val="accent1">
                              <a:lumMod val="50000"/>
                            </a:schemeClr>
                          </a:solidFill>
                        </a:rPr>
                        <a:t>y a     </a:t>
                      </a:r>
                      <a:r>
                        <a:rPr lang="en-GB" sz="2000" b="0" dirty="0">
                          <a:solidFill>
                            <a:schemeClr val="accent1">
                              <a:lumMod val="50000"/>
                            </a:schemeClr>
                          </a:solidFill>
                        </a:rPr>
                        <a:t>   de la </a:t>
                      </a:r>
                      <a:r>
                        <a:rPr lang="en-GB" sz="2000" b="0" dirty="0" err="1">
                          <a:solidFill>
                            <a:schemeClr val="accent1">
                              <a:lumMod val="50000"/>
                            </a:schemeClr>
                          </a:solidFill>
                        </a:rPr>
                        <a:t>viande</a:t>
                      </a:r>
                      <a:r>
                        <a:rPr lang="en-GB" sz="2000" b="0" dirty="0">
                          <a:solidFill>
                            <a:schemeClr val="accent1">
                              <a:lumMod val="50000"/>
                            </a:schemeClr>
                          </a:solidFill>
                        </a:rPr>
                        <a:t>.</a:t>
                      </a:r>
                      <a:endParaRPr lang="en-GB" sz="2000" dirty="0">
                        <a:solidFill>
                          <a:schemeClr val="accent1">
                            <a:lumMod val="50000"/>
                          </a:schemeClr>
                        </a:solidFill>
                      </a:endParaRP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48226">
                <a:tc>
                  <a:txBody>
                    <a:bodyPr/>
                    <a:lstStyle/>
                    <a:p>
                      <a:pPr algn="ctr"/>
                      <a:r>
                        <a:rPr lang="en-GB" sz="2000" dirty="0">
                          <a:solidFill>
                            <a:schemeClr val="accent1">
                              <a:lumMod val="50000"/>
                            </a:schemeClr>
                          </a:solidFill>
                        </a:rPr>
                        <a:t>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Bilal      </a:t>
                      </a:r>
                      <a:r>
                        <a:rPr lang="en-GB" sz="2000" b="1" dirty="0">
                          <a:solidFill>
                            <a:schemeClr val="accent1">
                              <a:lumMod val="50000"/>
                            </a:schemeClr>
                          </a:solidFill>
                        </a:rPr>
                        <a:t>cuisine         </a:t>
                      </a:r>
                      <a:r>
                        <a:rPr lang="en-GB" sz="2000" b="0" dirty="0">
                          <a:solidFill>
                            <a:schemeClr val="accent1">
                              <a:lumMod val="50000"/>
                            </a:schemeClr>
                          </a:solidFill>
                        </a:rPr>
                        <a:t>un couscous.</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48226">
                <a:tc>
                  <a:txBody>
                    <a:bodyPr/>
                    <a:lstStyle/>
                    <a:p>
                      <a:pPr algn="ctr"/>
                      <a:r>
                        <a:rPr lang="en-GB" sz="2000" dirty="0">
                          <a:solidFill>
                            <a:schemeClr val="accent1">
                              <a:lumMod val="50000"/>
                            </a:schemeClr>
                          </a:solidFill>
                        </a:rPr>
                        <a:t>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chemeClr val="accent1">
                              <a:lumMod val="50000"/>
                            </a:schemeClr>
                          </a:solidFill>
                        </a:rPr>
                        <a:t>Amir      </a:t>
                      </a:r>
                      <a:r>
                        <a:rPr lang="en-GB" sz="2000" b="1" dirty="0">
                          <a:solidFill>
                            <a:schemeClr val="accent1">
                              <a:lumMod val="50000"/>
                            </a:schemeClr>
                          </a:solidFill>
                        </a:rPr>
                        <a:t>fait  </a:t>
                      </a:r>
                      <a:r>
                        <a:rPr lang="en-GB" sz="2000" b="0" dirty="0">
                          <a:solidFill>
                            <a:schemeClr val="accent1">
                              <a:lumMod val="50000"/>
                            </a:schemeClr>
                          </a:solidFill>
                        </a:rPr>
                        <a:t>      du jus </a:t>
                      </a:r>
                      <a:r>
                        <a:rPr lang="en-GB" sz="2000" b="0" dirty="0" err="1">
                          <a:solidFill>
                            <a:schemeClr val="accent1">
                              <a:lumMod val="50000"/>
                            </a:schemeClr>
                          </a:solidFill>
                        </a:rPr>
                        <a:t>d'orange</a:t>
                      </a:r>
                      <a:r>
                        <a:rPr lang="en-GB" sz="2000" b="0" dirty="0">
                          <a:solidFill>
                            <a:schemeClr val="accent1">
                              <a:lumMod val="50000"/>
                            </a:schemeClr>
                          </a:solidFill>
                        </a:rPr>
                        <a:t>.</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448226">
                <a:tc>
                  <a:txBody>
                    <a:bodyPr/>
                    <a:lstStyle/>
                    <a:p>
                      <a:pPr algn="ctr"/>
                      <a:r>
                        <a:rPr lang="en-GB" sz="2000" dirty="0">
                          <a:solidFill>
                            <a:schemeClr val="accent1">
                              <a:lumMod val="50000"/>
                            </a:schemeClr>
                          </a:solidFill>
                        </a:rPr>
                        <a:t>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Amandine  </a:t>
                      </a:r>
                      <a:r>
                        <a:rPr lang="en-GB" sz="2000" b="1" dirty="0" err="1">
                          <a:solidFill>
                            <a:schemeClr val="accent1">
                              <a:lumMod val="50000"/>
                            </a:schemeClr>
                          </a:solidFill>
                        </a:rPr>
                        <a:t>n’a</a:t>
                      </a:r>
                      <a:r>
                        <a:rPr lang="en-GB" sz="2000" b="1" dirty="0">
                          <a:solidFill>
                            <a:schemeClr val="accent1">
                              <a:lumMod val="50000"/>
                            </a:schemeClr>
                          </a:solidFill>
                        </a:rPr>
                        <a:t> pas </a:t>
                      </a:r>
                      <a:r>
                        <a:rPr lang="en-GB" sz="2000" b="0" dirty="0" err="1">
                          <a:solidFill>
                            <a:schemeClr val="accent1">
                              <a:lumMod val="50000"/>
                            </a:schemeClr>
                          </a:solidFill>
                        </a:rPr>
                        <a:t>acheté</a:t>
                      </a:r>
                      <a:r>
                        <a:rPr lang="en-GB" sz="2000" b="0" dirty="0">
                          <a:solidFill>
                            <a:schemeClr val="accent1">
                              <a:lumMod val="50000"/>
                            </a:schemeClr>
                          </a:solidFill>
                        </a:rPr>
                        <a:t> de </a:t>
                      </a:r>
                      <a:r>
                        <a:rPr lang="en-GB" sz="2000" b="0" dirty="0" err="1">
                          <a:solidFill>
                            <a:schemeClr val="accent1">
                              <a:lumMod val="50000"/>
                            </a:schemeClr>
                          </a:solidFill>
                        </a:rPr>
                        <a:t>verres</a:t>
                      </a:r>
                      <a:r>
                        <a:rPr lang="en-GB" sz="2000" b="0" dirty="0">
                          <a:solidFill>
                            <a:schemeClr val="accent1">
                              <a:lumMod val="50000"/>
                            </a:schemeClr>
                          </a:solidFill>
                        </a:rPr>
                        <a:t>.</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448226">
                <a:tc>
                  <a:txBody>
                    <a:bodyPr/>
                    <a:lstStyle/>
                    <a:p>
                      <a:pPr algn="ctr"/>
                      <a:r>
                        <a:rPr lang="en-GB" sz="2000" dirty="0">
                          <a:solidFill>
                            <a:schemeClr val="accent1">
                              <a:lumMod val="50000"/>
                            </a:schemeClr>
                          </a:solidFill>
                        </a:rPr>
                        <a:t>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chemeClr val="accent1">
                              <a:lumMod val="50000"/>
                            </a:schemeClr>
                          </a:solidFill>
                        </a:rPr>
                        <a:t>Bilal </a:t>
                      </a:r>
                      <a:r>
                        <a:rPr lang="en-GB" sz="2000" b="0" dirty="0" err="1">
                          <a:solidFill>
                            <a:schemeClr val="accent1">
                              <a:lumMod val="50000"/>
                            </a:schemeClr>
                          </a:solidFill>
                        </a:rPr>
                        <a:t>va</a:t>
                      </a:r>
                      <a:r>
                        <a:rPr lang="en-GB" sz="2000" b="0" dirty="0">
                          <a:solidFill>
                            <a:schemeClr val="accent1">
                              <a:lumMod val="50000"/>
                            </a:schemeClr>
                          </a:solidFill>
                        </a:rPr>
                        <a:t> au </a:t>
                      </a:r>
                      <a:r>
                        <a:rPr lang="en-GB" sz="2000" b="0" dirty="0" err="1">
                          <a:solidFill>
                            <a:schemeClr val="accent1">
                              <a:lumMod val="50000"/>
                            </a:schemeClr>
                          </a:solidFill>
                        </a:rPr>
                        <a:t>magasin</a:t>
                      </a:r>
                      <a:r>
                        <a:rPr lang="en-GB" sz="2000" b="0" dirty="0">
                          <a:solidFill>
                            <a:schemeClr val="accent1">
                              <a:lumMod val="50000"/>
                            </a:schemeClr>
                          </a:solidFill>
                        </a:rPr>
                        <a:t>. Il </a:t>
                      </a:r>
                      <a:r>
                        <a:rPr lang="en-GB" sz="2000" b="1" dirty="0">
                          <a:solidFill>
                            <a:schemeClr val="accent1">
                              <a:lumMod val="50000"/>
                            </a:schemeClr>
                          </a:solidFill>
                        </a:rPr>
                        <a:t>ne </a:t>
                      </a:r>
                      <a:r>
                        <a:rPr lang="en-GB" sz="2000" b="1" dirty="0" err="1">
                          <a:solidFill>
                            <a:schemeClr val="accent1">
                              <a:lumMod val="50000"/>
                            </a:schemeClr>
                          </a:solidFill>
                        </a:rPr>
                        <a:t>trouve</a:t>
                      </a:r>
                      <a:r>
                        <a:rPr lang="en-GB" sz="2000" b="1" dirty="0">
                          <a:solidFill>
                            <a:schemeClr val="accent1">
                              <a:lumMod val="50000"/>
                            </a:schemeClr>
                          </a:solidFill>
                        </a:rPr>
                        <a:t> pas </a:t>
                      </a:r>
                      <a:r>
                        <a:rPr lang="en-GB" sz="2000" b="0" dirty="0">
                          <a:solidFill>
                            <a:schemeClr val="accent1">
                              <a:lumMod val="50000"/>
                            </a:schemeClr>
                          </a:solidFill>
                        </a:rPr>
                        <a:t>de choses.</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448226">
                <a:tc>
                  <a:txBody>
                    <a:bodyPr/>
                    <a:lstStyle/>
                    <a:p>
                      <a:pPr algn="ctr"/>
                      <a:r>
                        <a:rPr lang="en-GB" sz="2000" dirty="0">
                          <a:solidFill>
                            <a:schemeClr val="accent1">
                              <a:lumMod val="50000"/>
                            </a:schemeClr>
                          </a:solidFill>
                        </a:rPr>
                        <a:t>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chemeClr val="accent1">
                              <a:lumMod val="50000"/>
                            </a:schemeClr>
                          </a:solidFill>
                        </a:rPr>
                        <a:t>Pendant </a:t>
                      </a:r>
                      <a:r>
                        <a:rPr lang="en-GB" sz="2000" b="0" dirty="0" err="1">
                          <a:solidFill>
                            <a:schemeClr val="accent1">
                              <a:lumMod val="50000"/>
                            </a:schemeClr>
                          </a:solidFill>
                        </a:rPr>
                        <a:t>ce</a:t>
                      </a:r>
                      <a:r>
                        <a:rPr lang="en-GB" sz="2000" b="0" dirty="0">
                          <a:solidFill>
                            <a:schemeClr val="accent1">
                              <a:lumMod val="50000"/>
                            </a:schemeClr>
                          </a:solidFill>
                        </a:rPr>
                        <a:t> temps-</a:t>
                      </a:r>
                      <a:r>
                        <a:rPr lang="en-GB" sz="2000" b="0" dirty="0" err="1">
                          <a:solidFill>
                            <a:schemeClr val="accent1">
                              <a:lumMod val="50000"/>
                            </a:schemeClr>
                          </a:solidFill>
                        </a:rPr>
                        <a:t>là</a:t>
                      </a:r>
                      <a:r>
                        <a:rPr lang="en-GB" sz="2000" b="0" dirty="0">
                          <a:solidFill>
                            <a:schemeClr val="accent1">
                              <a:lumMod val="50000"/>
                            </a:schemeClr>
                          </a:solidFill>
                        </a:rPr>
                        <a:t>*, le </a:t>
                      </a:r>
                      <a:r>
                        <a:rPr lang="en-GB" sz="2000" b="0" dirty="0" err="1">
                          <a:solidFill>
                            <a:schemeClr val="accent1">
                              <a:lumMod val="50000"/>
                            </a:schemeClr>
                          </a:solidFill>
                        </a:rPr>
                        <a:t>chien</a:t>
                      </a:r>
                      <a:r>
                        <a:rPr lang="en-GB" sz="2000" b="0" dirty="0">
                          <a:solidFill>
                            <a:schemeClr val="accent1">
                              <a:lumMod val="50000"/>
                            </a:schemeClr>
                          </a:solidFill>
                        </a:rPr>
                        <a:t>      </a:t>
                      </a:r>
                      <a:r>
                        <a:rPr lang="en-GB" sz="2000" b="1" dirty="0">
                          <a:solidFill>
                            <a:schemeClr val="accent1">
                              <a:lumMod val="50000"/>
                            </a:schemeClr>
                          </a:solidFill>
                        </a:rPr>
                        <a:t>a</a:t>
                      </a:r>
                      <a:r>
                        <a:rPr lang="en-GB" sz="2000" b="0" dirty="0">
                          <a:solidFill>
                            <a:schemeClr val="accent1">
                              <a:lumMod val="50000"/>
                            </a:schemeClr>
                          </a:solidFill>
                        </a:rPr>
                        <a:t>        </a:t>
                      </a:r>
                      <a:r>
                        <a:rPr lang="en-GB" sz="2000" b="0" dirty="0" err="1">
                          <a:solidFill>
                            <a:schemeClr val="accent1">
                              <a:lumMod val="50000"/>
                            </a:schemeClr>
                          </a:solidFill>
                        </a:rPr>
                        <a:t>mangé</a:t>
                      </a:r>
                      <a:r>
                        <a:rPr lang="en-GB" sz="2000" b="0" dirty="0">
                          <a:solidFill>
                            <a:schemeClr val="accent1">
                              <a:lumMod val="50000"/>
                            </a:schemeClr>
                          </a:solidFill>
                        </a:rPr>
                        <a:t> du couscous.</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94337229"/>
                  </a:ext>
                </a:extLst>
              </a:tr>
              <a:tr h="448226">
                <a:tc>
                  <a:txBody>
                    <a:bodyPr/>
                    <a:lstStyle/>
                    <a:p>
                      <a:pPr algn="ctr"/>
                      <a:r>
                        <a:rPr lang="en-GB" sz="2000" dirty="0">
                          <a:solidFill>
                            <a:schemeClr val="accent1">
                              <a:lumMod val="50000"/>
                            </a:schemeClr>
                          </a:solidFill>
                        </a:rPr>
                        <a:t>9.</a:t>
                      </a:r>
                    </a:p>
                  </a:txBody>
                  <a:tcPr/>
                </a:tc>
                <a:tc>
                  <a:txBody>
                    <a:bodyPr/>
                    <a:lstStyle/>
                    <a:p>
                      <a:r>
                        <a:rPr lang="en-GB" sz="2000" dirty="0">
                          <a:solidFill>
                            <a:schemeClr val="accent1">
                              <a:lumMod val="50000"/>
                            </a:schemeClr>
                          </a:solidFill>
                        </a:rPr>
                        <a:t>La </a:t>
                      </a:r>
                      <a:r>
                        <a:rPr lang="en-GB" sz="2000" dirty="0" err="1">
                          <a:solidFill>
                            <a:schemeClr val="accent1">
                              <a:lumMod val="50000"/>
                            </a:schemeClr>
                          </a:solidFill>
                        </a:rPr>
                        <a:t>famille</a:t>
                      </a:r>
                      <a:r>
                        <a:rPr lang="en-GB" sz="2000" dirty="0">
                          <a:solidFill>
                            <a:schemeClr val="accent1">
                              <a:lumMod val="50000"/>
                            </a:schemeClr>
                          </a:solidFill>
                        </a:rPr>
                        <a:t>       </a:t>
                      </a:r>
                      <a:r>
                        <a:rPr lang="en-GB" sz="2000" b="1" dirty="0" err="1">
                          <a:solidFill>
                            <a:schemeClr val="accent1">
                              <a:lumMod val="50000"/>
                            </a:schemeClr>
                          </a:solidFill>
                        </a:rPr>
                        <a:t>prend</a:t>
                      </a:r>
                      <a:r>
                        <a:rPr lang="en-GB" sz="2000" b="1" dirty="0">
                          <a:solidFill>
                            <a:schemeClr val="accent1">
                              <a:lumMod val="50000"/>
                            </a:schemeClr>
                          </a:solidFill>
                        </a:rPr>
                        <a:t>         </a:t>
                      </a:r>
                      <a:r>
                        <a:rPr lang="en-GB" sz="2000" b="0" dirty="0" err="1">
                          <a:solidFill>
                            <a:schemeClr val="accent1">
                              <a:lumMod val="50000"/>
                            </a:schemeClr>
                          </a:solidFill>
                        </a:rPr>
                        <a:t>une</a:t>
                      </a:r>
                      <a:r>
                        <a:rPr lang="en-GB" sz="2000" b="0" dirty="0">
                          <a:solidFill>
                            <a:schemeClr val="accent1">
                              <a:lumMod val="50000"/>
                            </a:schemeClr>
                          </a:solidFill>
                        </a:rPr>
                        <a:t> pizza à </a:t>
                      </a:r>
                      <a:r>
                        <a:rPr lang="en-GB" sz="2000" b="0" dirty="0" err="1">
                          <a:solidFill>
                            <a:schemeClr val="accent1">
                              <a:lumMod val="50000"/>
                            </a:schemeClr>
                          </a:solidFill>
                        </a:rPr>
                        <a:t>emporter</a:t>
                      </a:r>
                      <a:r>
                        <a:rPr lang="en-GB" sz="2000" b="0" dirty="0">
                          <a:solidFill>
                            <a:schemeClr val="accent1">
                              <a:lumMod val="50000"/>
                            </a:schemeClr>
                          </a:solidFill>
                        </a:rPr>
                        <a:t>.</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bl>
          </a:graphicData>
        </a:graphic>
      </p:graphicFrame>
      <p:pic>
        <p:nvPicPr>
          <p:cNvPr id="11" name="Picture 10" descr="green checkmark">
            <a:extLst>
              <a:ext uri="{FF2B5EF4-FFF2-40B4-BE49-F238E27FC236}">
                <a16:creationId xmlns:a16="http://schemas.microsoft.com/office/drawing/2014/main" id="{41542564-C637-448F-B6F3-3996F4D7AF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45051" y="2243995"/>
            <a:ext cx="282522" cy="294294"/>
          </a:xfrm>
          <a:prstGeom prst="rect">
            <a:avLst/>
          </a:prstGeom>
        </p:spPr>
      </p:pic>
      <p:pic>
        <p:nvPicPr>
          <p:cNvPr id="14" name="Picture 13" descr="green checkmark">
            <a:extLst>
              <a:ext uri="{FF2B5EF4-FFF2-40B4-BE49-F238E27FC236}">
                <a16:creationId xmlns:a16="http://schemas.microsoft.com/office/drawing/2014/main" id="{4A2C973A-A0B1-4F21-BF20-2A78F620FB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45051" y="2669307"/>
            <a:ext cx="282522" cy="294294"/>
          </a:xfrm>
          <a:prstGeom prst="rect">
            <a:avLst/>
          </a:prstGeom>
        </p:spPr>
      </p:pic>
      <p:pic>
        <p:nvPicPr>
          <p:cNvPr id="17" name="Picture 16" descr="green checkmark">
            <a:extLst>
              <a:ext uri="{FF2B5EF4-FFF2-40B4-BE49-F238E27FC236}">
                <a16:creationId xmlns:a16="http://schemas.microsoft.com/office/drawing/2014/main" id="{97EA2FA8-D4BB-4DC7-A03A-2E99C1B088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75704" y="3094760"/>
            <a:ext cx="282522" cy="294294"/>
          </a:xfrm>
          <a:prstGeom prst="rect">
            <a:avLst/>
          </a:prstGeom>
        </p:spPr>
      </p:pic>
      <p:pic>
        <p:nvPicPr>
          <p:cNvPr id="20" name="Picture 19" descr="green checkmark">
            <a:extLst>
              <a:ext uri="{FF2B5EF4-FFF2-40B4-BE49-F238E27FC236}">
                <a16:creationId xmlns:a16="http://schemas.microsoft.com/office/drawing/2014/main" id="{D34B20A8-411D-43D9-99B5-81691B9EE9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75704" y="3505990"/>
            <a:ext cx="282522" cy="294294"/>
          </a:xfrm>
          <a:prstGeom prst="rect">
            <a:avLst/>
          </a:prstGeom>
        </p:spPr>
      </p:pic>
      <p:pic>
        <p:nvPicPr>
          <p:cNvPr id="23" name="Picture 22" descr="green checkmark">
            <a:extLst>
              <a:ext uri="{FF2B5EF4-FFF2-40B4-BE49-F238E27FC236}">
                <a16:creationId xmlns:a16="http://schemas.microsoft.com/office/drawing/2014/main" id="{34F2BB24-DDC2-494C-A75C-7E18E1C273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45051" y="4424703"/>
            <a:ext cx="282522" cy="294294"/>
          </a:xfrm>
          <a:prstGeom prst="rect">
            <a:avLst/>
          </a:prstGeom>
        </p:spPr>
      </p:pic>
      <p:pic>
        <p:nvPicPr>
          <p:cNvPr id="26" name="Picture 25" descr="green checkmark">
            <a:extLst>
              <a:ext uri="{FF2B5EF4-FFF2-40B4-BE49-F238E27FC236}">
                <a16:creationId xmlns:a16="http://schemas.microsoft.com/office/drawing/2014/main" id="{F3D822E2-5564-4C7E-B5C2-8542A6642B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75704" y="3992418"/>
            <a:ext cx="282522" cy="294294"/>
          </a:xfrm>
          <a:prstGeom prst="rect">
            <a:avLst/>
          </a:prstGeom>
        </p:spPr>
      </p:pic>
      <p:pic>
        <p:nvPicPr>
          <p:cNvPr id="29" name="Picture 28" descr="green checkmark">
            <a:extLst>
              <a:ext uri="{FF2B5EF4-FFF2-40B4-BE49-F238E27FC236}">
                <a16:creationId xmlns:a16="http://schemas.microsoft.com/office/drawing/2014/main" id="{A6CB352E-E5EB-48B5-9B0B-B865A8FAA9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75704" y="5337509"/>
            <a:ext cx="282522" cy="294294"/>
          </a:xfrm>
          <a:prstGeom prst="rect">
            <a:avLst/>
          </a:prstGeom>
        </p:spPr>
      </p:pic>
      <p:pic>
        <p:nvPicPr>
          <p:cNvPr id="32" name="Picture 31" descr="green checkmark">
            <a:extLst>
              <a:ext uri="{FF2B5EF4-FFF2-40B4-BE49-F238E27FC236}">
                <a16:creationId xmlns:a16="http://schemas.microsoft.com/office/drawing/2014/main" id="{AE3ED91A-9CF0-480D-964D-6F2EF6D832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75704" y="5747870"/>
            <a:ext cx="282522" cy="294294"/>
          </a:xfrm>
          <a:prstGeom prst="rect">
            <a:avLst/>
          </a:prstGeom>
        </p:spPr>
      </p:pic>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Un pique-</a:t>
            </a:r>
            <a:r>
              <a:rPr lang="en-GB" sz="3600" b="1" dirty="0" err="1">
                <a:solidFill>
                  <a:schemeClr val="bg1"/>
                </a:solidFill>
              </a:rPr>
              <a:t>nique</a:t>
            </a:r>
            <a:endParaRPr lang="en-GB" sz="3600" b="1" dirty="0">
              <a:solidFill>
                <a:schemeClr val="bg1"/>
              </a:solidFill>
            </a:endParaRPr>
          </a:p>
        </p:txBody>
      </p:sp>
      <p:sp>
        <p:nvSpPr>
          <p:cNvPr id="6" name="TextBox 5">
            <a:extLst>
              <a:ext uri="{FF2B5EF4-FFF2-40B4-BE49-F238E27FC236}">
                <a16:creationId xmlns:a16="http://schemas.microsoft.com/office/drawing/2014/main" id="{A2AECFFE-55D9-ED46-9E49-F19805C09A6A}"/>
              </a:ext>
            </a:extLst>
          </p:cNvPr>
          <p:cNvSpPr txBox="1"/>
          <p:nvPr/>
        </p:nvSpPr>
        <p:spPr>
          <a:xfrm>
            <a:off x="179999" y="1212966"/>
            <a:ext cx="1172992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Bilal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prépare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 pique-</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nique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US" sz="2400" dirty="0" err="1">
                <a:solidFill>
                  <a:srgbClr val="4472C4">
                    <a:lumMod val="50000"/>
                  </a:srgbClr>
                </a:solidFill>
                <a:latin typeface="Century Gothic" panose="020F0302020204030204"/>
              </a:rPr>
              <a:t>C’est</a:t>
            </a:r>
            <a:r>
              <a:rPr lang="en-US" sz="2400" dirty="0">
                <a:solidFill>
                  <a:srgbClr val="4472C4">
                    <a:lumMod val="50000"/>
                  </a:srgbClr>
                </a:solidFill>
                <a:latin typeface="Century Gothic" panose="020F0302020204030204"/>
              </a:rPr>
              <a:t> un </a:t>
            </a:r>
            <a:r>
              <a:rPr lang="en-US" sz="2400" dirty="0" err="1">
                <a:solidFill>
                  <a:srgbClr val="4472C4">
                    <a:lumMod val="50000"/>
                  </a:srgbClr>
                </a:solidFill>
                <a:latin typeface="Century Gothic" panose="020F0302020204030204"/>
              </a:rPr>
              <a:t>peu</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compliqué</a:t>
            </a:r>
            <a:r>
              <a:rPr lang="en-US" sz="2400" dirty="0">
                <a:solidFill>
                  <a:srgbClr val="4472C4">
                    <a:lumMod val="50000"/>
                  </a:srgbClr>
                </a:solidFill>
                <a:latin typeface="Century Gothic" panose="020F0302020204030204"/>
              </a:rPr>
              <a:t> ! </a:t>
            </a:r>
          </a:p>
          <a:p>
            <a:pPr>
              <a:defRPr/>
            </a:pPr>
            <a:r>
              <a:rPr lang="en-US" sz="2400" dirty="0">
                <a:solidFill>
                  <a:srgbClr val="4472C4">
                    <a:lumMod val="50000"/>
                  </a:srgbClr>
                </a:solidFill>
                <a:latin typeface="Century Gothic" panose="020F0302020204030204"/>
              </a:rPr>
              <a:t>Qui fait/a fait quoi </a:t>
            </a:r>
            <a:r>
              <a:rPr lang="en-US" sz="2400" dirty="0">
                <a:solidFill>
                  <a:srgbClr val="4472C4">
                    <a:lumMod val="50000"/>
                  </a:srgbClr>
                </a:solidFill>
              </a:rPr>
              <a:t>? Qui ne fait pas / </a:t>
            </a:r>
            <a:r>
              <a:rPr lang="en-US" sz="2400" dirty="0" err="1">
                <a:solidFill>
                  <a:srgbClr val="4472C4">
                    <a:lumMod val="50000"/>
                  </a:srgbClr>
                </a:solidFill>
              </a:rPr>
              <a:t>n’a</a:t>
            </a:r>
            <a:r>
              <a:rPr lang="en-US" sz="2400" dirty="0">
                <a:solidFill>
                  <a:srgbClr val="4472C4">
                    <a:lumMod val="50000"/>
                  </a:srgbClr>
                </a:solidFill>
              </a:rPr>
              <a:t> pas fait quoi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 name="Rounded Rectangle 46">
            <a:extLst>
              <a:ext uri="{FF2B5EF4-FFF2-40B4-BE49-F238E27FC236}">
                <a16:creationId xmlns:a16="http://schemas.microsoft.com/office/drawing/2014/main" id="{A1E0F7D1-BA61-4CE0-A6E8-FA3DE5746A1F}"/>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pic>
        <p:nvPicPr>
          <p:cNvPr id="5" name="Picture 4" descr="A person wearing a suit and tie&#10;&#10;Description automatically generated">
            <a:extLst>
              <a:ext uri="{FF2B5EF4-FFF2-40B4-BE49-F238E27FC236}">
                <a16:creationId xmlns:a16="http://schemas.microsoft.com/office/drawing/2014/main" id="{0962624E-CD94-47ED-B4FA-7CB06C49EE3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43704" y="0"/>
            <a:ext cx="1507958" cy="1507958"/>
          </a:xfrm>
          <a:prstGeom prst="rect">
            <a:avLst/>
          </a:prstGeom>
        </p:spPr>
      </p:pic>
      <p:pic>
        <p:nvPicPr>
          <p:cNvPr id="33" name="Picture 32" descr="green checkmark">
            <a:extLst>
              <a:ext uri="{FF2B5EF4-FFF2-40B4-BE49-F238E27FC236}">
                <a16:creationId xmlns:a16="http://schemas.microsoft.com/office/drawing/2014/main" id="{7894ADC7-6D9B-4530-A86F-26F23E7795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45051" y="4912004"/>
            <a:ext cx="282522" cy="294294"/>
          </a:xfrm>
          <a:prstGeom prst="rect">
            <a:avLst/>
          </a:prstGeom>
        </p:spPr>
      </p:pic>
      <p:sp>
        <p:nvSpPr>
          <p:cNvPr id="36" name="Rectangle: Rounded Corners 35">
            <a:extLst>
              <a:ext uri="{FF2B5EF4-FFF2-40B4-BE49-F238E27FC236}">
                <a16:creationId xmlns:a16="http://schemas.microsoft.com/office/drawing/2014/main" id="{DFC3C430-C255-4545-9E79-4A329D4015CA}"/>
              </a:ext>
            </a:extLst>
          </p:cNvPr>
          <p:cNvSpPr/>
          <p:nvPr/>
        </p:nvSpPr>
        <p:spPr>
          <a:xfrm>
            <a:off x="2541143" y="2221064"/>
            <a:ext cx="505770" cy="294294"/>
          </a:xfrm>
          <a:prstGeom prst="roundRect">
            <a:avLst/>
          </a:prstGeom>
          <a:solidFill>
            <a:srgbClr val="E65D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Rounded Corners 41">
            <a:extLst>
              <a:ext uri="{FF2B5EF4-FFF2-40B4-BE49-F238E27FC236}">
                <a16:creationId xmlns:a16="http://schemas.microsoft.com/office/drawing/2014/main" id="{CC3D6A56-3D82-4926-8661-BA60BA9B8B06}"/>
              </a:ext>
            </a:extLst>
          </p:cNvPr>
          <p:cNvSpPr/>
          <p:nvPr/>
        </p:nvSpPr>
        <p:spPr>
          <a:xfrm>
            <a:off x="2093491" y="2671385"/>
            <a:ext cx="505770" cy="294294"/>
          </a:xfrm>
          <a:prstGeom prst="roundRect">
            <a:avLst/>
          </a:prstGeom>
          <a:solidFill>
            <a:srgbClr val="E65D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Rounded Corners 45">
            <a:extLst>
              <a:ext uri="{FF2B5EF4-FFF2-40B4-BE49-F238E27FC236}">
                <a16:creationId xmlns:a16="http://schemas.microsoft.com/office/drawing/2014/main" id="{81ABDB9E-BCB9-4F22-8B9B-EF078E9B5827}"/>
              </a:ext>
            </a:extLst>
          </p:cNvPr>
          <p:cNvSpPr/>
          <p:nvPr/>
        </p:nvSpPr>
        <p:spPr>
          <a:xfrm>
            <a:off x="2065010" y="3117863"/>
            <a:ext cx="505770" cy="294294"/>
          </a:xfrm>
          <a:prstGeom prst="roundRect">
            <a:avLst/>
          </a:prstGeom>
          <a:solidFill>
            <a:srgbClr val="E65D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Rounded Corners 49">
            <a:extLst>
              <a:ext uri="{FF2B5EF4-FFF2-40B4-BE49-F238E27FC236}">
                <a16:creationId xmlns:a16="http://schemas.microsoft.com/office/drawing/2014/main" id="{FA08671E-24CC-4530-B452-2BB34E2656CF}"/>
              </a:ext>
            </a:extLst>
          </p:cNvPr>
          <p:cNvSpPr/>
          <p:nvPr/>
        </p:nvSpPr>
        <p:spPr>
          <a:xfrm>
            <a:off x="2975737" y="3559194"/>
            <a:ext cx="505770" cy="294294"/>
          </a:xfrm>
          <a:prstGeom prst="roundRect">
            <a:avLst/>
          </a:prstGeom>
          <a:solidFill>
            <a:srgbClr val="E65D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Rounded Corners 53">
            <a:extLst>
              <a:ext uri="{FF2B5EF4-FFF2-40B4-BE49-F238E27FC236}">
                <a16:creationId xmlns:a16="http://schemas.microsoft.com/office/drawing/2014/main" id="{9D1312E2-4FAB-41B3-B4C4-E84C8061F6E9}"/>
              </a:ext>
            </a:extLst>
          </p:cNvPr>
          <p:cNvSpPr/>
          <p:nvPr/>
        </p:nvSpPr>
        <p:spPr>
          <a:xfrm>
            <a:off x="2570780" y="4026452"/>
            <a:ext cx="505770" cy="294294"/>
          </a:xfrm>
          <a:prstGeom prst="roundRect">
            <a:avLst/>
          </a:prstGeom>
          <a:solidFill>
            <a:srgbClr val="E65D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ectangle: Rounded Corners 57">
            <a:extLst>
              <a:ext uri="{FF2B5EF4-FFF2-40B4-BE49-F238E27FC236}">
                <a16:creationId xmlns:a16="http://schemas.microsoft.com/office/drawing/2014/main" id="{8B300929-7E6B-4898-B929-C4E0B77C765A}"/>
              </a:ext>
            </a:extLst>
          </p:cNvPr>
          <p:cNvSpPr/>
          <p:nvPr/>
        </p:nvSpPr>
        <p:spPr>
          <a:xfrm>
            <a:off x="3064372" y="4478194"/>
            <a:ext cx="505770" cy="294294"/>
          </a:xfrm>
          <a:prstGeom prst="roundRect">
            <a:avLst/>
          </a:prstGeom>
          <a:solidFill>
            <a:srgbClr val="E65D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Rectangle: Rounded Corners 59">
            <a:extLst>
              <a:ext uri="{FF2B5EF4-FFF2-40B4-BE49-F238E27FC236}">
                <a16:creationId xmlns:a16="http://schemas.microsoft.com/office/drawing/2014/main" id="{7EFEF71E-ABC3-4DC4-BEC8-887E504C6F17}"/>
              </a:ext>
            </a:extLst>
          </p:cNvPr>
          <p:cNvSpPr/>
          <p:nvPr/>
        </p:nvSpPr>
        <p:spPr>
          <a:xfrm>
            <a:off x="3901603" y="4914082"/>
            <a:ext cx="282522" cy="294294"/>
          </a:xfrm>
          <a:prstGeom prst="roundRect">
            <a:avLst/>
          </a:prstGeom>
          <a:solidFill>
            <a:srgbClr val="E65D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2" name="Rectangle: Rounded Corners 61">
            <a:extLst>
              <a:ext uri="{FF2B5EF4-FFF2-40B4-BE49-F238E27FC236}">
                <a16:creationId xmlns:a16="http://schemas.microsoft.com/office/drawing/2014/main" id="{DC567DFA-96E6-4859-A336-117D75E15E90}"/>
              </a:ext>
            </a:extLst>
          </p:cNvPr>
          <p:cNvSpPr/>
          <p:nvPr/>
        </p:nvSpPr>
        <p:spPr>
          <a:xfrm>
            <a:off x="2541143" y="4472930"/>
            <a:ext cx="282522" cy="294294"/>
          </a:xfrm>
          <a:prstGeom prst="roundRect">
            <a:avLst/>
          </a:prstGeom>
          <a:solidFill>
            <a:srgbClr val="E65D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4" name="Rectangle: Rounded Corners 63">
            <a:extLst>
              <a:ext uri="{FF2B5EF4-FFF2-40B4-BE49-F238E27FC236}">
                <a16:creationId xmlns:a16="http://schemas.microsoft.com/office/drawing/2014/main" id="{C6608851-4BC9-44B3-8052-CB01E8F7DD59}"/>
              </a:ext>
            </a:extLst>
          </p:cNvPr>
          <p:cNvSpPr/>
          <p:nvPr/>
        </p:nvSpPr>
        <p:spPr>
          <a:xfrm>
            <a:off x="1815735" y="4026452"/>
            <a:ext cx="282522" cy="294294"/>
          </a:xfrm>
          <a:prstGeom prst="roundRect">
            <a:avLst/>
          </a:prstGeom>
          <a:solidFill>
            <a:srgbClr val="E65D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6" name="Rectangle: Rounded Corners 65">
            <a:extLst>
              <a:ext uri="{FF2B5EF4-FFF2-40B4-BE49-F238E27FC236}">
                <a16:creationId xmlns:a16="http://schemas.microsoft.com/office/drawing/2014/main" id="{82B22C20-B715-49C1-8B02-3F762CC210B6}"/>
              </a:ext>
            </a:extLst>
          </p:cNvPr>
          <p:cNvSpPr/>
          <p:nvPr/>
        </p:nvSpPr>
        <p:spPr>
          <a:xfrm>
            <a:off x="1730010" y="3559194"/>
            <a:ext cx="282522" cy="294294"/>
          </a:xfrm>
          <a:prstGeom prst="roundRect">
            <a:avLst/>
          </a:prstGeom>
          <a:solidFill>
            <a:srgbClr val="E65D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8" name="Rectangle: Rounded Corners 67">
            <a:extLst>
              <a:ext uri="{FF2B5EF4-FFF2-40B4-BE49-F238E27FC236}">
                <a16:creationId xmlns:a16="http://schemas.microsoft.com/office/drawing/2014/main" id="{BE765C29-4503-4E71-8F5E-72C91B4CC72D}"/>
              </a:ext>
            </a:extLst>
          </p:cNvPr>
          <p:cNvSpPr/>
          <p:nvPr/>
        </p:nvSpPr>
        <p:spPr>
          <a:xfrm>
            <a:off x="1347513" y="3122318"/>
            <a:ext cx="282522" cy="294294"/>
          </a:xfrm>
          <a:prstGeom prst="roundRect">
            <a:avLst/>
          </a:prstGeom>
          <a:solidFill>
            <a:srgbClr val="E65D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0" name="Rectangle: Rounded Corners 69">
            <a:extLst>
              <a:ext uri="{FF2B5EF4-FFF2-40B4-BE49-F238E27FC236}">
                <a16:creationId xmlns:a16="http://schemas.microsoft.com/office/drawing/2014/main" id="{8625FCD5-CC78-465C-8D92-A3F5A21172B3}"/>
              </a:ext>
            </a:extLst>
          </p:cNvPr>
          <p:cNvSpPr/>
          <p:nvPr/>
        </p:nvSpPr>
        <p:spPr>
          <a:xfrm>
            <a:off x="1347392" y="2671385"/>
            <a:ext cx="282522" cy="294294"/>
          </a:xfrm>
          <a:prstGeom prst="roundRect">
            <a:avLst/>
          </a:prstGeom>
          <a:solidFill>
            <a:srgbClr val="E65D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2" name="Rectangle: Rounded Corners 71">
            <a:extLst>
              <a:ext uri="{FF2B5EF4-FFF2-40B4-BE49-F238E27FC236}">
                <a16:creationId xmlns:a16="http://schemas.microsoft.com/office/drawing/2014/main" id="{7EC91CA6-B7A5-43E3-83AB-A7B810A006E1}"/>
              </a:ext>
            </a:extLst>
          </p:cNvPr>
          <p:cNvSpPr/>
          <p:nvPr/>
        </p:nvSpPr>
        <p:spPr>
          <a:xfrm>
            <a:off x="2012532" y="2221064"/>
            <a:ext cx="282522" cy="294294"/>
          </a:xfrm>
          <a:prstGeom prst="roundRect">
            <a:avLst/>
          </a:prstGeom>
          <a:solidFill>
            <a:srgbClr val="E65D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4" name="Rectangle: Rounded Corners 73">
            <a:extLst>
              <a:ext uri="{FF2B5EF4-FFF2-40B4-BE49-F238E27FC236}">
                <a16:creationId xmlns:a16="http://schemas.microsoft.com/office/drawing/2014/main" id="{E3D34BDE-2F5C-4576-AF5B-4B93C451F686}"/>
              </a:ext>
            </a:extLst>
          </p:cNvPr>
          <p:cNvSpPr/>
          <p:nvPr/>
        </p:nvSpPr>
        <p:spPr>
          <a:xfrm>
            <a:off x="5099547" y="4914082"/>
            <a:ext cx="505770" cy="294294"/>
          </a:xfrm>
          <a:prstGeom prst="roundRect">
            <a:avLst/>
          </a:prstGeom>
          <a:solidFill>
            <a:srgbClr val="E65D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Rectangle: Rounded Corners 75">
            <a:extLst>
              <a:ext uri="{FF2B5EF4-FFF2-40B4-BE49-F238E27FC236}">
                <a16:creationId xmlns:a16="http://schemas.microsoft.com/office/drawing/2014/main" id="{129ECFD8-B2FA-4CA1-9FB3-2A6718F780B0}"/>
              </a:ext>
            </a:extLst>
          </p:cNvPr>
          <p:cNvSpPr/>
          <p:nvPr/>
        </p:nvSpPr>
        <p:spPr>
          <a:xfrm>
            <a:off x="5069910" y="5377455"/>
            <a:ext cx="282522" cy="294294"/>
          </a:xfrm>
          <a:prstGeom prst="roundRect">
            <a:avLst/>
          </a:prstGeom>
          <a:solidFill>
            <a:srgbClr val="E65D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8" name="Rectangle: Rounded Corners 77">
            <a:extLst>
              <a:ext uri="{FF2B5EF4-FFF2-40B4-BE49-F238E27FC236}">
                <a16:creationId xmlns:a16="http://schemas.microsoft.com/office/drawing/2014/main" id="{3FEDA916-EAAA-4835-AF45-35E3F3700224}"/>
              </a:ext>
            </a:extLst>
          </p:cNvPr>
          <p:cNvSpPr/>
          <p:nvPr/>
        </p:nvSpPr>
        <p:spPr>
          <a:xfrm>
            <a:off x="5630717" y="5377455"/>
            <a:ext cx="505770" cy="294294"/>
          </a:xfrm>
          <a:prstGeom prst="roundRect">
            <a:avLst/>
          </a:prstGeom>
          <a:solidFill>
            <a:srgbClr val="E65D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Rectangle: Rounded Corners 79">
            <a:extLst>
              <a:ext uri="{FF2B5EF4-FFF2-40B4-BE49-F238E27FC236}">
                <a16:creationId xmlns:a16="http://schemas.microsoft.com/office/drawing/2014/main" id="{CF063613-DE6D-41E6-B02B-C68A90BB546A}"/>
              </a:ext>
            </a:extLst>
          </p:cNvPr>
          <p:cNvSpPr/>
          <p:nvPr/>
        </p:nvSpPr>
        <p:spPr>
          <a:xfrm>
            <a:off x="2458000" y="5818021"/>
            <a:ext cx="282522" cy="294294"/>
          </a:xfrm>
          <a:prstGeom prst="roundRect">
            <a:avLst/>
          </a:prstGeom>
          <a:solidFill>
            <a:srgbClr val="E65D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2" name="Rectangle: Rounded Corners 81">
            <a:extLst>
              <a:ext uri="{FF2B5EF4-FFF2-40B4-BE49-F238E27FC236}">
                <a16:creationId xmlns:a16="http://schemas.microsoft.com/office/drawing/2014/main" id="{DC8AFE19-65A0-4A00-A7ED-B563CA39EECE}"/>
              </a:ext>
            </a:extLst>
          </p:cNvPr>
          <p:cNvSpPr/>
          <p:nvPr/>
        </p:nvSpPr>
        <p:spPr>
          <a:xfrm>
            <a:off x="3648718" y="5818021"/>
            <a:ext cx="505770" cy="294294"/>
          </a:xfrm>
          <a:prstGeom prst="roundRect">
            <a:avLst/>
          </a:prstGeom>
          <a:solidFill>
            <a:srgbClr val="E65D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Food Basket Clip Art">
            <a:extLst>
              <a:ext uri="{FF2B5EF4-FFF2-40B4-BE49-F238E27FC236}">
                <a16:creationId xmlns:a16="http://schemas.microsoft.com/office/drawing/2014/main" id="{3ADC8C54-840C-45F6-953A-7CE4E273E5B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035515" y="841779"/>
            <a:ext cx="784116" cy="765820"/>
          </a:xfrm>
          <a:prstGeom prst="rect">
            <a:avLst/>
          </a:prstGeom>
          <a:noFill/>
          <a:extLst>
            <a:ext uri="{909E8E84-426E-40DD-AFC4-6F175D3DCCD1}">
              <a14:hiddenFill xmlns:a14="http://schemas.microsoft.com/office/drawing/2010/main">
                <a:solidFill>
                  <a:srgbClr val="FFFFFF"/>
                </a:solidFill>
              </a14:hiddenFill>
            </a:ext>
          </a:extLst>
        </p:spPr>
      </p:pic>
      <p:sp>
        <p:nvSpPr>
          <p:cNvPr id="3" name="Speech Bubble: Rectangle with Corners Rounded 2">
            <a:extLst>
              <a:ext uri="{FF2B5EF4-FFF2-40B4-BE49-F238E27FC236}">
                <a16:creationId xmlns:a16="http://schemas.microsoft.com/office/drawing/2014/main" id="{2135205E-6A98-4E74-AA33-74862239BA5A}"/>
              </a:ext>
            </a:extLst>
          </p:cNvPr>
          <p:cNvSpPr/>
          <p:nvPr/>
        </p:nvSpPr>
        <p:spPr>
          <a:xfrm>
            <a:off x="6457245" y="247706"/>
            <a:ext cx="2796171" cy="707849"/>
          </a:xfrm>
          <a:prstGeom prst="wedgeRoundRectCallout">
            <a:avLst>
              <a:gd name="adj1" fmla="val 57783"/>
              <a:gd name="adj2" fmla="val -18712"/>
              <a:gd name="adj3" fmla="val 16667"/>
            </a:avLst>
          </a:prstGeom>
          <a:solidFill>
            <a:schemeClr val="accent1">
              <a:lumMod val="50000"/>
            </a:schemeClr>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 pendant </a:t>
            </a:r>
            <a:r>
              <a:rPr lang="en-GB" b="1" dirty="0" err="1"/>
              <a:t>ce</a:t>
            </a:r>
            <a:r>
              <a:rPr lang="en-GB" b="1" dirty="0"/>
              <a:t> temps-</a:t>
            </a:r>
            <a:r>
              <a:rPr lang="en-GB" b="1" dirty="0" err="1"/>
              <a:t>là</a:t>
            </a:r>
            <a:r>
              <a:rPr lang="en-GB" b="1" dirty="0"/>
              <a:t> </a:t>
            </a:r>
            <a:r>
              <a:rPr lang="en-GB" dirty="0"/>
              <a:t>= in the meantime</a:t>
            </a:r>
          </a:p>
        </p:txBody>
      </p:sp>
    </p:spTree>
    <p:extLst>
      <p:ext uri="{BB962C8B-B14F-4D97-AF65-F5344CB8AC3E}">
        <p14:creationId xmlns:p14="http://schemas.microsoft.com/office/powerpoint/2010/main" val="79062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2"/>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36"/>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0"/>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42"/>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68"/>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46"/>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50"/>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66"/>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64"/>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54"/>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62"/>
                                        </p:tgtEl>
                                        <p:attrNameLst>
                                          <p:attrName>style.visibility</p:attrName>
                                        </p:attrNameLst>
                                      </p:cBhvr>
                                      <p:to>
                                        <p:strVal val="hidden"/>
                                      </p:to>
                                    </p:set>
                                  </p:childTnLst>
                                </p:cTn>
                              </p:par>
                              <p:par>
                                <p:cTn id="47" presetID="1" presetClass="exit" presetSubtype="0" fill="hold" grpId="0" nodeType="withEffect">
                                  <p:stCondLst>
                                    <p:cond delay="0"/>
                                  </p:stCondLst>
                                  <p:childTnLst>
                                    <p:set>
                                      <p:cBhvr>
                                        <p:cTn id="48" dur="1" fill="hold">
                                          <p:stCondLst>
                                            <p:cond delay="0"/>
                                          </p:stCondLst>
                                        </p:cTn>
                                        <p:tgtEl>
                                          <p:spTgt spid="58"/>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60"/>
                                        </p:tgtEl>
                                        <p:attrNameLst>
                                          <p:attrName>style.visibility</p:attrName>
                                        </p:attrNameLst>
                                      </p:cBhvr>
                                      <p:to>
                                        <p:strVal val="hidden"/>
                                      </p:to>
                                    </p:set>
                                  </p:childTnLst>
                                </p:cTn>
                              </p:par>
                              <p:par>
                                <p:cTn id="55" presetID="1" presetClass="exit" presetSubtype="0" fill="hold" grpId="0" nodeType="withEffect">
                                  <p:stCondLst>
                                    <p:cond delay="0"/>
                                  </p:stCondLst>
                                  <p:childTnLst>
                                    <p:set>
                                      <p:cBhvr>
                                        <p:cTn id="56" dur="1" fill="hold">
                                          <p:stCondLst>
                                            <p:cond delay="0"/>
                                          </p:stCondLst>
                                        </p:cTn>
                                        <p:tgtEl>
                                          <p:spTgt spid="74"/>
                                        </p:tgtEl>
                                        <p:attrNameLst>
                                          <p:attrName>style.visibility</p:attrName>
                                        </p:attrNameLst>
                                      </p:cBhvr>
                                      <p:to>
                                        <p:strVal val="hidden"/>
                                      </p:to>
                                    </p:set>
                                  </p:childTnLst>
                                </p:cTn>
                              </p:par>
                              <p:par>
                                <p:cTn id="57" presetID="1" presetClass="entr" presetSubtype="0" fill="hold" nodeType="withEffect">
                                  <p:stCondLst>
                                    <p:cond delay="0"/>
                                  </p:stCondLst>
                                  <p:childTnLst>
                                    <p:set>
                                      <p:cBhvr>
                                        <p:cTn id="58" dur="1" fill="hold">
                                          <p:stCondLst>
                                            <p:cond delay="0"/>
                                          </p:stCondLst>
                                        </p:cTn>
                                        <p:tgtEl>
                                          <p:spTgt spid="3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76"/>
                                        </p:tgtEl>
                                        <p:attrNameLst>
                                          <p:attrName>style.visibility</p:attrName>
                                        </p:attrNameLst>
                                      </p:cBhvr>
                                      <p:to>
                                        <p:strVal val="hidden"/>
                                      </p:to>
                                    </p:set>
                                  </p:childTnLst>
                                </p:cTn>
                              </p:par>
                              <p:par>
                                <p:cTn id="63" presetID="1" presetClass="exit" presetSubtype="0" fill="hold" grpId="0" nodeType="withEffect">
                                  <p:stCondLst>
                                    <p:cond delay="0"/>
                                  </p:stCondLst>
                                  <p:childTnLst>
                                    <p:set>
                                      <p:cBhvr>
                                        <p:cTn id="64" dur="1" fill="hold">
                                          <p:stCondLst>
                                            <p:cond delay="0"/>
                                          </p:stCondLst>
                                        </p:cTn>
                                        <p:tgtEl>
                                          <p:spTgt spid="78"/>
                                        </p:tgtEl>
                                        <p:attrNameLst>
                                          <p:attrName>style.visibility</p:attrName>
                                        </p:attrNameLst>
                                      </p:cBhvr>
                                      <p:to>
                                        <p:strVal val="hidden"/>
                                      </p:to>
                                    </p:set>
                                  </p:childTnLst>
                                </p:cTn>
                              </p:par>
                              <p:par>
                                <p:cTn id="65" presetID="1" presetClass="entr" presetSubtype="0" fill="hold" nodeType="withEffect">
                                  <p:stCondLst>
                                    <p:cond delay="0"/>
                                  </p:stCondLst>
                                  <p:childTnLst>
                                    <p:set>
                                      <p:cBhvr>
                                        <p:cTn id="66" dur="1" fill="hold">
                                          <p:stCondLst>
                                            <p:cond delay="0"/>
                                          </p:stCondLst>
                                        </p:cTn>
                                        <p:tgtEl>
                                          <p:spTgt spid="2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80"/>
                                        </p:tgtEl>
                                        <p:attrNameLst>
                                          <p:attrName>style.visibility</p:attrName>
                                        </p:attrNameLst>
                                      </p:cBhvr>
                                      <p:to>
                                        <p:strVal val="hidden"/>
                                      </p:to>
                                    </p:set>
                                  </p:childTnLst>
                                </p:cTn>
                              </p:par>
                              <p:par>
                                <p:cTn id="71" presetID="1" presetClass="exit" presetSubtype="0" fill="hold" grpId="0" nodeType="withEffect">
                                  <p:stCondLst>
                                    <p:cond delay="0"/>
                                  </p:stCondLst>
                                  <p:childTnLst>
                                    <p:set>
                                      <p:cBhvr>
                                        <p:cTn id="72" dur="1" fill="hold">
                                          <p:stCondLst>
                                            <p:cond delay="0"/>
                                          </p:stCondLst>
                                        </p:cTn>
                                        <p:tgtEl>
                                          <p:spTgt spid="82"/>
                                        </p:tgtEl>
                                        <p:attrNameLst>
                                          <p:attrName>style.visibility</p:attrName>
                                        </p:attrNameLst>
                                      </p:cBhvr>
                                      <p:to>
                                        <p:strVal val="hidden"/>
                                      </p:to>
                                    </p:set>
                                  </p:childTnLst>
                                </p:cTn>
                              </p:par>
                              <p:par>
                                <p:cTn id="73" presetID="1" presetClass="entr" presetSubtype="0" fill="hold" nodeType="withEffect">
                                  <p:stCondLst>
                                    <p:cond delay="0"/>
                                  </p:stCondLst>
                                  <p:childTnLst>
                                    <p:set>
                                      <p:cBhvr>
                                        <p:cTn id="7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42" grpId="0" animBg="1"/>
      <p:bldP spid="46" grpId="0" animBg="1"/>
      <p:bldP spid="50" grpId="0" animBg="1"/>
      <p:bldP spid="54" grpId="0" animBg="1"/>
      <p:bldP spid="58" grpId="0" animBg="1"/>
      <p:bldP spid="60" grpId="0" animBg="1"/>
      <p:bldP spid="62" grpId="0" animBg="1"/>
      <p:bldP spid="64" grpId="0" animBg="1"/>
      <p:bldP spid="66" grpId="0" animBg="1"/>
      <p:bldP spid="68" grpId="0" animBg="1"/>
      <p:bldP spid="70" grpId="0" animBg="1"/>
      <p:bldP spid="72" grpId="0" animBg="1"/>
      <p:bldP spid="74" grpId="0" animBg="1"/>
      <p:bldP spid="76" grpId="0" animBg="1"/>
      <p:bldP spid="78" grpId="0" animBg="1"/>
      <p:bldP spid="80" grpId="0" animBg="1"/>
      <p:bldP spid="82"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Qui fait quoi ? (A)</a:t>
            </a:r>
          </a:p>
        </p:txBody>
      </p:sp>
      <p:sp>
        <p:nvSpPr>
          <p:cNvPr id="2" name="Rounded Rectangle 46">
            <a:extLst>
              <a:ext uri="{FF2B5EF4-FFF2-40B4-BE49-F238E27FC236}">
                <a16:creationId xmlns:a16="http://schemas.microsoft.com/office/drawing/2014/main" id="{3BBFC2CA-8EA5-4B46-8F24-083896782665}"/>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3" name="Table 4">
            <a:extLst>
              <a:ext uri="{FF2B5EF4-FFF2-40B4-BE49-F238E27FC236}">
                <a16:creationId xmlns:a16="http://schemas.microsoft.com/office/drawing/2014/main" id="{6F4A639A-604C-418E-B029-5EF2ACEB5DB0}"/>
              </a:ext>
            </a:extLst>
          </p:cNvPr>
          <p:cNvGraphicFramePr>
            <a:graphicFrameLocks noGrp="1"/>
          </p:cNvGraphicFramePr>
          <p:nvPr>
            <p:extLst>
              <p:ext uri="{D42A27DB-BD31-4B8C-83A1-F6EECF244321}">
                <p14:modId xmlns:p14="http://schemas.microsoft.com/office/powerpoint/2010/main" val="3272042699"/>
              </p:ext>
            </p:extLst>
          </p:nvPr>
        </p:nvGraphicFramePr>
        <p:xfrm>
          <a:off x="593809" y="1495165"/>
          <a:ext cx="11004381" cy="4079105"/>
        </p:xfrm>
        <a:graphic>
          <a:graphicData uri="http://schemas.openxmlformats.org/drawingml/2006/table">
            <a:tbl>
              <a:tblPr firstRow="1" bandRow="1">
                <a:tableStyleId>{21E4AEA4-8DFA-4A89-87EB-49C32662AFE0}</a:tableStyleId>
              </a:tblPr>
              <a:tblGrid>
                <a:gridCol w="698141">
                  <a:extLst>
                    <a:ext uri="{9D8B030D-6E8A-4147-A177-3AD203B41FA5}">
                      <a16:colId xmlns:a16="http://schemas.microsoft.com/office/drawing/2014/main" val="1181226948"/>
                    </a:ext>
                  </a:extLst>
                </a:gridCol>
                <a:gridCol w="5034709">
                  <a:extLst>
                    <a:ext uri="{9D8B030D-6E8A-4147-A177-3AD203B41FA5}">
                      <a16:colId xmlns:a16="http://schemas.microsoft.com/office/drawing/2014/main" val="4058903970"/>
                    </a:ext>
                  </a:extLst>
                </a:gridCol>
                <a:gridCol w="716692">
                  <a:extLst>
                    <a:ext uri="{9D8B030D-6E8A-4147-A177-3AD203B41FA5}">
                      <a16:colId xmlns:a16="http://schemas.microsoft.com/office/drawing/2014/main" val="1532565368"/>
                    </a:ext>
                  </a:extLst>
                </a:gridCol>
                <a:gridCol w="4554839">
                  <a:extLst>
                    <a:ext uri="{9D8B030D-6E8A-4147-A177-3AD203B41FA5}">
                      <a16:colId xmlns:a16="http://schemas.microsoft.com/office/drawing/2014/main" val="2049085416"/>
                    </a:ext>
                  </a:extLst>
                </a:gridCol>
              </a:tblGrid>
              <a:tr h="811435">
                <a:tc>
                  <a:txBody>
                    <a:bodyPr/>
                    <a:lstStyle/>
                    <a:p>
                      <a:pPr algn="ctr"/>
                      <a:r>
                        <a:rPr lang="en-GB" sz="2200" dirty="0">
                          <a:solidFill>
                            <a:schemeClr val="bg1"/>
                          </a:solidFill>
                        </a:rPr>
                        <a:t>      </a:t>
                      </a:r>
                    </a:p>
                  </a:txBody>
                  <a:tcPr/>
                </a:tc>
                <a:tc>
                  <a:txBody>
                    <a:bodyPr/>
                    <a:lstStyle/>
                    <a:p>
                      <a:pPr algn="ctr"/>
                      <a:r>
                        <a:rPr lang="en-GB" sz="2200" dirty="0">
                          <a:solidFill>
                            <a:schemeClr val="bg1"/>
                          </a:solidFill>
                        </a:rPr>
                        <a:t>Start these sentences</a:t>
                      </a:r>
                    </a:p>
                    <a:p>
                      <a:pPr algn="ctr"/>
                      <a:r>
                        <a:rPr lang="en-GB" sz="2200" b="0" dirty="0">
                          <a:solidFill>
                            <a:schemeClr val="bg1"/>
                          </a:solidFill>
                        </a:rPr>
                        <a:t>(</a:t>
                      </a:r>
                      <a:r>
                        <a:rPr lang="en-GB" sz="2200" b="1" dirty="0">
                          <a:solidFill>
                            <a:schemeClr val="bg1"/>
                          </a:solidFill>
                        </a:rPr>
                        <a:t>don’t </a:t>
                      </a:r>
                      <a:r>
                        <a:rPr lang="en-GB" sz="2200" b="0" dirty="0">
                          <a:solidFill>
                            <a:schemeClr val="bg1"/>
                          </a:solidFill>
                        </a:rPr>
                        <a:t>say the word in brackets!)</a:t>
                      </a:r>
                    </a:p>
                  </a:txBody>
                  <a:tcPr/>
                </a:tc>
                <a:tc>
                  <a:txBody>
                    <a:bodyPr/>
                    <a:lstStyle/>
                    <a:p>
                      <a:pPr algn="ctr"/>
                      <a:endParaRPr lang="en-GB" sz="2200" b="0" dirty="0">
                        <a:solidFill>
                          <a:schemeClr val="bg1"/>
                        </a:solidFill>
                      </a:endParaRPr>
                    </a:p>
                  </a:txBody>
                  <a:tcPr/>
                </a:tc>
                <a:tc>
                  <a:txBody>
                    <a:bodyPr/>
                    <a:lstStyle/>
                    <a:p>
                      <a:pPr algn="ctr"/>
                      <a:r>
                        <a:rPr lang="en-GB" sz="2200" b="1" dirty="0">
                          <a:solidFill>
                            <a:schemeClr val="bg1"/>
                          </a:solidFill>
                        </a:rPr>
                        <a:t>Finish your partner’s sentences</a:t>
                      </a:r>
                    </a:p>
                    <a:p>
                      <a:pPr algn="ctr"/>
                      <a:r>
                        <a:rPr lang="en-GB" sz="2200" b="0" dirty="0">
                          <a:solidFill>
                            <a:schemeClr val="bg1"/>
                          </a:solidFill>
                        </a:rPr>
                        <a:t>with a word that fits</a:t>
                      </a:r>
                    </a:p>
                  </a:txBody>
                  <a:tcPr/>
                </a:tc>
                <a:extLst>
                  <a:ext uri="{0D108BD9-81ED-4DB2-BD59-A6C34878D82A}">
                    <a16:rowId xmlns:a16="http://schemas.microsoft.com/office/drawing/2014/main" val="465209129"/>
                  </a:ext>
                </a:extLst>
              </a:tr>
              <a:tr h="653534">
                <a:tc>
                  <a:txBody>
                    <a:bodyPr/>
                    <a:lstStyle/>
                    <a:p>
                      <a:pPr algn="ctr"/>
                      <a:r>
                        <a:rPr lang="en-GB" sz="2400" dirty="0">
                          <a:solidFill>
                            <a:schemeClr val="accent1">
                              <a:lumMod val="50000"/>
                            </a:schemeClr>
                          </a:solidFill>
                        </a:rPr>
                        <a:t>A.</a:t>
                      </a:r>
                    </a:p>
                  </a:txBody>
                  <a:tcPr anchor="ctr"/>
                </a:tc>
                <a:tc>
                  <a:txBody>
                    <a:bodyPr/>
                    <a:lstStyle/>
                    <a:p>
                      <a:r>
                        <a:rPr lang="en-GB" sz="2400" dirty="0">
                          <a:solidFill>
                            <a:schemeClr val="accent1">
                              <a:lumMod val="50000"/>
                            </a:schemeClr>
                          </a:solidFill>
                        </a:rPr>
                        <a:t>Il mange </a:t>
                      </a:r>
                      <a:r>
                        <a:rPr lang="en-GB" sz="2400" dirty="0" err="1">
                          <a:solidFill>
                            <a:schemeClr val="accent1">
                              <a:lumMod val="50000"/>
                            </a:schemeClr>
                          </a:solidFill>
                        </a:rPr>
                        <a:t>une</a:t>
                      </a:r>
                      <a:r>
                        <a:rPr lang="en-GB" sz="2400" dirty="0">
                          <a:solidFill>
                            <a:schemeClr val="accent1">
                              <a:lumMod val="50000"/>
                            </a:schemeClr>
                          </a:solidFill>
                        </a:rPr>
                        <a:t> (      )</a:t>
                      </a:r>
                    </a:p>
                  </a:txBody>
                  <a:tcPr anchor="ctr"/>
                </a:tc>
                <a:tc>
                  <a:txBody>
                    <a:bodyPr/>
                    <a:lstStyle/>
                    <a:p>
                      <a:pPr algn="ctr"/>
                      <a:r>
                        <a:rPr lang="en-GB" sz="2400" dirty="0">
                          <a:solidFill>
                            <a:schemeClr val="accent1">
                              <a:lumMod val="50000"/>
                            </a:schemeClr>
                          </a:solidFill>
                        </a:rPr>
                        <a:t>A.</a:t>
                      </a:r>
                    </a:p>
                  </a:txBody>
                  <a:tcPr anchor="ctr"/>
                </a:tc>
                <a:tc>
                  <a:txBody>
                    <a:bodyPr/>
                    <a:lstStyle/>
                    <a:p>
                      <a:r>
                        <a:rPr lang="en-GB" sz="2400" dirty="0">
                          <a:solidFill>
                            <a:schemeClr val="accent1">
                              <a:lumMod val="50000"/>
                            </a:schemeClr>
                          </a:solidFill>
                        </a:rPr>
                        <a:t>                       /</a:t>
                      </a:r>
                    </a:p>
                  </a:txBody>
                  <a:tcPr anchor="ctr"/>
                </a:tc>
                <a:extLst>
                  <a:ext uri="{0D108BD9-81ED-4DB2-BD59-A6C34878D82A}">
                    <a16:rowId xmlns:a16="http://schemas.microsoft.com/office/drawing/2014/main" val="3084039764"/>
                  </a:ext>
                </a:extLst>
              </a:tr>
              <a:tr h="653534">
                <a:tc>
                  <a:txBody>
                    <a:bodyPr/>
                    <a:lstStyle/>
                    <a:p>
                      <a:pPr algn="ctr"/>
                      <a:r>
                        <a:rPr lang="en-GB" sz="2400" dirty="0">
                          <a:solidFill>
                            <a:schemeClr val="accent1">
                              <a:lumMod val="50000"/>
                            </a:schemeClr>
                          </a:solidFill>
                        </a:rPr>
                        <a:t>B.</a:t>
                      </a:r>
                    </a:p>
                  </a:txBody>
                  <a:tcPr anchor="ctr"/>
                </a:tc>
                <a:tc>
                  <a:txBody>
                    <a:bodyPr/>
                    <a:lstStyle/>
                    <a:p>
                      <a:r>
                        <a:rPr lang="en-GB" sz="2400" dirty="0">
                          <a:solidFill>
                            <a:schemeClr val="accent1">
                              <a:lumMod val="50000"/>
                            </a:schemeClr>
                          </a:solidFill>
                        </a:rPr>
                        <a:t>Je </a:t>
                      </a:r>
                      <a:r>
                        <a:rPr lang="en-GB" sz="2400" dirty="0" err="1">
                          <a:solidFill>
                            <a:schemeClr val="accent1">
                              <a:lumMod val="50000"/>
                            </a:schemeClr>
                          </a:solidFill>
                        </a:rPr>
                        <a:t>n’achète</a:t>
                      </a:r>
                      <a:r>
                        <a:rPr lang="en-GB" sz="2400" dirty="0">
                          <a:solidFill>
                            <a:schemeClr val="accent1">
                              <a:lumMod val="50000"/>
                            </a:schemeClr>
                          </a:solidFill>
                        </a:rPr>
                        <a:t> pas (       /          )</a:t>
                      </a:r>
                    </a:p>
                  </a:txBody>
                  <a:tcPr anchor="ctr"/>
                </a:tc>
                <a:tc>
                  <a:txBody>
                    <a:bodyPr/>
                    <a:lstStyle/>
                    <a:p>
                      <a:pPr algn="ctr"/>
                      <a:r>
                        <a:rPr lang="en-GB" sz="2400" dirty="0">
                          <a:solidFill>
                            <a:schemeClr val="accent1">
                              <a:lumMod val="50000"/>
                            </a:schemeClr>
                          </a:solidFill>
                        </a:rPr>
                        <a:t>B.</a:t>
                      </a:r>
                    </a:p>
                  </a:txBody>
                  <a:tcPr anchor="ctr"/>
                </a:tc>
                <a:tc>
                  <a:txBody>
                    <a:bodyPr/>
                    <a:lstStyle/>
                    <a:p>
                      <a:r>
                        <a:rPr lang="en-GB" sz="2400" dirty="0">
                          <a:solidFill>
                            <a:schemeClr val="accent1">
                              <a:lumMod val="50000"/>
                            </a:schemeClr>
                          </a:solidFill>
                        </a:rPr>
                        <a:t>                       /</a:t>
                      </a:r>
                    </a:p>
                  </a:txBody>
                  <a:tcPr anchor="ctr"/>
                </a:tc>
                <a:extLst>
                  <a:ext uri="{0D108BD9-81ED-4DB2-BD59-A6C34878D82A}">
                    <a16:rowId xmlns:a16="http://schemas.microsoft.com/office/drawing/2014/main" val="2955840991"/>
                  </a:ext>
                </a:extLst>
              </a:tr>
              <a:tr h="653534">
                <a:tc>
                  <a:txBody>
                    <a:bodyPr/>
                    <a:lstStyle/>
                    <a:p>
                      <a:pPr algn="ctr"/>
                      <a:r>
                        <a:rPr lang="en-GB" sz="2400" dirty="0">
                          <a:solidFill>
                            <a:schemeClr val="accent1">
                              <a:lumMod val="50000"/>
                            </a:schemeClr>
                          </a:solidFill>
                        </a:rPr>
                        <a:t>C.</a:t>
                      </a:r>
                    </a:p>
                  </a:txBody>
                  <a:tcPr anchor="ctr"/>
                </a:tc>
                <a:tc>
                  <a:txBody>
                    <a:bodyPr/>
                    <a:lstStyle/>
                    <a:p>
                      <a:r>
                        <a:rPr lang="en-GB" sz="2400" dirty="0">
                          <a:solidFill>
                            <a:schemeClr val="accent1">
                              <a:lumMod val="50000"/>
                            </a:schemeClr>
                          </a:solidFill>
                        </a:rPr>
                        <a:t>Nous </a:t>
                      </a:r>
                      <a:r>
                        <a:rPr lang="en-GB" sz="2400" dirty="0" err="1">
                          <a:solidFill>
                            <a:schemeClr val="accent1">
                              <a:lumMod val="50000"/>
                            </a:schemeClr>
                          </a:solidFill>
                        </a:rPr>
                        <a:t>cherchons</a:t>
                      </a:r>
                      <a:r>
                        <a:rPr lang="en-GB" sz="2400" dirty="0">
                          <a:solidFill>
                            <a:schemeClr val="accent1">
                              <a:lumMod val="50000"/>
                            </a:schemeClr>
                          </a:solidFill>
                        </a:rPr>
                        <a:t> un  (               )</a:t>
                      </a:r>
                    </a:p>
                  </a:txBody>
                  <a:tcPr anchor="ctr"/>
                </a:tc>
                <a:tc>
                  <a:txBody>
                    <a:bodyPr/>
                    <a:lstStyle/>
                    <a:p>
                      <a:pPr algn="ctr"/>
                      <a:r>
                        <a:rPr lang="en-GB" sz="2400" dirty="0">
                          <a:solidFill>
                            <a:schemeClr val="accent1">
                              <a:lumMod val="50000"/>
                            </a:schemeClr>
                          </a:solidFill>
                        </a:rPr>
                        <a:t>C.</a:t>
                      </a:r>
                    </a:p>
                  </a:txBody>
                  <a:tcPr anchor="ctr"/>
                </a:tc>
                <a:tc>
                  <a:txBody>
                    <a:bodyPr/>
                    <a:lstStyle/>
                    <a:p>
                      <a:r>
                        <a:rPr lang="en-GB" sz="2400" dirty="0">
                          <a:solidFill>
                            <a:schemeClr val="accent1">
                              <a:lumMod val="50000"/>
                            </a:schemeClr>
                          </a:solidFill>
                        </a:rPr>
                        <a:t>    de la          / de</a:t>
                      </a:r>
                    </a:p>
                  </a:txBody>
                  <a:tcPr anchor="ctr"/>
                </a:tc>
                <a:extLst>
                  <a:ext uri="{0D108BD9-81ED-4DB2-BD59-A6C34878D82A}">
                    <a16:rowId xmlns:a16="http://schemas.microsoft.com/office/drawing/2014/main" val="670436756"/>
                  </a:ext>
                </a:extLst>
              </a:tr>
              <a:tr h="653534">
                <a:tc>
                  <a:txBody>
                    <a:bodyPr/>
                    <a:lstStyle/>
                    <a:p>
                      <a:pPr algn="ctr"/>
                      <a:r>
                        <a:rPr lang="en-GB" sz="2400" dirty="0">
                          <a:solidFill>
                            <a:schemeClr val="accent1">
                              <a:lumMod val="50000"/>
                            </a:schemeClr>
                          </a:solidFill>
                        </a:rPr>
                        <a:t>D.</a:t>
                      </a:r>
                    </a:p>
                  </a:txBody>
                  <a:tcPr anchor="ctr"/>
                </a:tc>
                <a:tc>
                  <a:txBody>
                    <a:bodyPr/>
                    <a:lstStyle/>
                    <a:p>
                      <a:r>
                        <a:rPr lang="en-GB" sz="2400" dirty="0">
                          <a:solidFill>
                            <a:schemeClr val="accent1">
                              <a:lumMod val="50000"/>
                            </a:schemeClr>
                          </a:solidFill>
                        </a:rPr>
                        <a:t>Elle ne </a:t>
                      </a:r>
                      <a:r>
                        <a:rPr lang="en-GB" sz="2400" dirty="0" err="1">
                          <a:solidFill>
                            <a:schemeClr val="accent1">
                              <a:lumMod val="50000"/>
                            </a:schemeClr>
                          </a:solidFill>
                        </a:rPr>
                        <a:t>boit</a:t>
                      </a:r>
                      <a:r>
                        <a:rPr lang="en-GB" sz="2400" dirty="0">
                          <a:solidFill>
                            <a:schemeClr val="accent1">
                              <a:lumMod val="50000"/>
                            </a:schemeClr>
                          </a:solidFill>
                        </a:rPr>
                        <a:t> pas (      /       )</a:t>
                      </a:r>
                    </a:p>
                  </a:txBody>
                  <a:tcPr anchor="ctr"/>
                </a:tc>
                <a:tc>
                  <a:txBody>
                    <a:bodyPr/>
                    <a:lstStyle/>
                    <a:p>
                      <a:pPr algn="ctr"/>
                      <a:r>
                        <a:rPr lang="en-GB" sz="2400" dirty="0">
                          <a:solidFill>
                            <a:schemeClr val="accent1">
                              <a:lumMod val="50000"/>
                            </a:schemeClr>
                          </a:solidFill>
                        </a:rPr>
                        <a:t>D.</a:t>
                      </a:r>
                    </a:p>
                  </a:txBody>
                  <a:tcPr anchor="ctr"/>
                </a:tc>
                <a:tc>
                  <a:txBody>
                    <a:bodyPr/>
                    <a:lstStyle/>
                    <a:p>
                      <a:r>
                        <a:rPr lang="en-GB" sz="2400" dirty="0">
                          <a:solidFill>
                            <a:schemeClr val="accent1">
                              <a:lumMod val="50000"/>
                            </a:schemeClr>
                          </a:solidFill>
                        </a:rPr>
                        <a:t>      du             / d’</a:t>
                      </a:r>
                    </a:p>
                  </a:txBody>
                  <a:tcPr anchor="ctr"/>
                </a:tc>
                <a:extLst>
                  <a:ext uri="{0D108BD9-81ED-4DB2-BD59-A6C34878D82A}">
                    <a16:rowId xmlns:a16="http://schemas.microsoft.com/office/drawing/2014/main" val="1769829694"/>
                  </a:ext>
                </a:extLst>
              </a:tr>
              <a:tr h="653534">
                <a:tc>
                  <a:txBody>
                    <a:bodyPr/>
                    <a:lstStyle/>
                    <a:p>
                      <a:pPr algn="ctr"/>
                      <a:r>
                        <a:rPr lang="en-GB" sz="2400" dirty="0">
                          <a:solidFill>
                            <a:schemeClr val="accent1">
                              <a:lumMod val="50000"/>
                            </a:schemeClr>
                          </a:solidFill>
                        </a:rPr>
                        <a:t>E.</a:t>
                      </a:r>
                    </a:p>
                  </a:txBody>
                  <a:tcPr anchor="ctr"/>
                </a:tc>
                <a:tc>
                  <a:txBody>
                    <a:bodyPr/>
                    <a:lstStyle/>
                    <a:p>
                      <a:r>
                        <a:rPr lang="en-GB" sz="2400" dirty="0">
                          <a:solidFill>
                            <a:schemeClr val="accent1">
                              <a:lumMod val="50000"/>
                            </a:schemeClr>
                          </a:solidFill>
                        </a:rPr>
                        <a:t>Tu a </a:t>
                      </a:r>
                      <a:r>
                        <a:rPr lang="en-GB" sz="2400" dirty="0" err="1">
                          <a:solidFill>
                            <a:schemeClr val="accent1">
                              <a:lumMod val="50000"/>
                            </a:schemeClr>
                          </a:solidFill>
                        </a:rPr>
                        <a:t>gagné</a:t>
                      </a:r>
                      <a:r>
                        <a:rPr lang="en-GB" sz="2400" dirty="0">
                          <a:solidFill>
                            <a:schemeClr val="accent1">
                              <a:lumMod val="50000"/>
                            </a:schemeClr>
                          </a:solidFill>
                        </a:rPr>
                        <a:t> un  (        ) </a:t>
                      </a:r>
                    </a:p>
                  </a:txBody>
                  <a:tcPr anchor="ctr"/>
                </a:tc>
                <a:tc>
                  <a:txBody>
                    <a:bodyPr/>
                    <a:lstStyle/>
                    <a:p>
                      <a:pPr algn="ctr"/>
                      <a:r>
                        <a:rPr lang="en-GB" sz="2400" dirty="0">
                          <a:solidFill>
                            <a:schemeClr val="accent1">
                              <a:lumMod val="50000"/>
                            </a:schemeClr>
                          </a:solidFill>
                        </a:rPr>
                        <a:t>E.</a:t>
                      </a:r>
                    </a:p>
                  </a:txBody>
                  <a:tcPr anchor="ctr"/>
                </a:tc>
                <a:tc>
                  <a:txBody>
                    <a:bodyPr/>
                    <a:lstStyle/>
                    <a:p>
                      <a:r>
                        <a:rPr lang="en-GB" sz="2400" dirty="0">
                          <a:solidFill>
                            <a:schemeClr val="accent1">
                              <a:lumMod val="50000"/>
                            </a:schemeClr>
                          </a:solidFill>
                        </a:rPr>
                        <a:t>                       /</a:t>
                      </a:r>
                    </a:p>
                  </a:txBody>
                  <a:tcPr anchor="ctr"/>
                </a:tc>
                <a:extLst>
                  <a:ext uri="{0D108BD9-81ED-4DB2-BD59-A6C34878D82A}">
                    <a16:rowId xmlns:a16="http://schemas.microsoft.com/office/drawing/2014/main" val="1700562450"/>
                  </a:ext>
                </a:extLst>
              </a:tr>
            </a:tbl>
          </a:graphicData>
        </a:graphic>
      </p:graphicFrame>
      <p:pic>
        <p:nvPicPr>
          <p:cNvPr id="2052" name="Picture 4" descr="Ice Cream Cone (2 Scoop) Clip Art">
            <a:extLst>
              <a:ext uri="{FF2B5EF4-FFF2-40B4-BE49-F238E27FC236}">
                <a16:creationId xmlns:a16="http://schemas.microsoft.com/office/drawing/2014/main" id="{4E896465-4CE8-42E0-B734-C7427C633AF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65953" y="2418712"/>
            <a:ext cx="231330" cy="50721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EC5CEBF6-17BE-4CDD-A62C-4527900313B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8411087" y="2386961"/>
            <a:ext cx="518970" cy="50721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Dog On Leash Clip Art">
            <a:extLst>
              <a:ext uri="{FF2B5EF4-FFF2-40B4-BE49-F238E27FC236}">
                <a16:creationId xmlns:a16="http://schemas.microsoft.com/office/drawing/2014/main" id="{663B2452-B1C5-4179-B124-6847BABF351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88509" y="2387341"/>
            <a:ext cx="621441" cy="53858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CE9127DA-9174-4BC2-8D34-5903C5B3BAC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01722" y="3156142"/>
            <a:ext cx="667598" cy="292241"/>
          </a:xfrm>
          <a:prstGeom prst="rect">
            <a:avLst/>
          </a:prstGeom>
        </p:spPr>
      </p:pic>
      <p:pic>
        <p:nvPicPr>
          <p:cNvPr id="21" name="Picture 2" descr="N Kamil Money Clip Art">
            <a:extLst>
              <a:ext uri="{FF2B5EF4-FFF2-40B4-BE49-F238E27FC236}">
                <a16:creationId xmlns:a16="http://schemas.microsoft.com/office/drawing/2014/main" id="{937169CF-9F10-46EB-B46D-264A417CBE4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92072" y="3084235"/>
            <a:ext cx="933975" cy="454534"/>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omputer, Desktop, Modern, Device, Hardware, Keyboard">
            <a:extLst>
              <a:ext uri="{FF2B5EF4-FFF2-40B4-BE49-F238E27FC236}">
                <a16:creationId xmlns:a16="http://schemas.microsoft.com/office/drawing/2014/main" id="{CB7DB47F-814A-43DF-A8B5-F21732F4B0D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288509" y="2990893"/>
            <a:ext cx="804181" cy="60502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Milk (b And W) Clip Art">
            <a:extLst>
              <a:ext uri="{FF2B5EF4-FFF2-40B4-BE49-F238E27FC236}">
                <a16:creationId xmlns:a16="http://schemas.microsoft.com/office/drawing/2014/main" id="{CC0AA66B-40CD-4F11-BC2E-FDE3FC84BA2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445421" y="4986687"/>
            <a:ext cx="450301" cy="55222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Milk (b And W) Clip Art">
            <a:extLst>
              <a:ext uri="{FF2B5EF4-FFF2-40B4-BE49-F238E27FC236}">
                <a16:creationId xmlns:a16="http://schemas.microsoft.com/office/drawing/2014/main" id="{0C3D1A98-B136-4AC2-8B2A-260C3B57A47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099929" y="3037408"/>
            <a:ext cx="450301" cy="55222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Orange Clip Art">
            <a:extLst>
              <a:ext uri="{FF2B5EF4-FFF2-40B4-BE49-F238E27FC236}">
                <a16:creationId xmlns:a16="http://schemas.microsoft.com/office/drawing/2014/main" id="{E063A618-7163-49D2-B5CA-2C32200F643D}"/>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368110" y="5035530"/>
            <a:ext cx="462238" cy="45453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BD84F974-5574-4DA4-B86F-D9F7C74D3EC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563591" y="3794483"/>
            <a:ext cx="1080000" cy="307350"/>
          </a:xfrm>
          <a:prstGeom prst="rect">
            <a:avLst/>
          </a:prstGeom>
        </p:spPr>
      </p:pic>
      <p:pic>
        <p:nvPicPr>
          <p:cNvPr id="10" name="Picture 8" descr="transparent meat clipart - Clip Art Library">
            <a:extLst>
              <a:ext uri="{FF2B5EF4-FFF2-40B4-BE49-F238E27FC236}">
                <a16:creationId xmlns:a16="http://schemas.microsoft.com/office/drawing/2014/main" id="{0CFCD348-7E6D-4397-9124-3B4D3131F3D5}"/>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367279" y="3704810"/>
            <a:ext cx="636965" cy="45453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CBB633B9-2F2D-44B4-A94C-9F43BDBF039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769257" y="3713301"/>
            <a:ext cx="538680" cy="440743"/>
          </a:xfrm>
          <a:prstGeom prst="rect">
            <a:avLst/>
          </a:prstGeom>
        </p:spPr>
      </p:pic>
      <p:pic>
        <p:nvPicPr>
          <p:cNvPr id="12" name="Picture 11">
            <a:extLst>
              <a:ext uri="{FF2B5EF4-FFF2-40B4-BE49-F238E27FC236}">
                <a16:creationId xmlns:a16="http://schemas.microsoft.com/office/drawing/2014/main" id="{84CEEE1D-C605-4343-ADA4-CCFFCBD1794B}"/>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11857" t="30440"/>
          <a:stretch/>
        </p:blipFill>
        <p:spPr>
          <a:xfrm>
            <a:off x="3815920" y="4299916"/>
            <a:ext cx="435197" cy="541270"/>
          </a:xfrm>
          <a:prstGeom prst="rect">
            <a:avLst/>
          </a:prstGeom>
        </p:spPr>
      </p:pic>
      <p:pic>
        <p:nvPicPr>
          <p:cNvPr id="18" name="Picture 2" descr="Milk (b And W) Clip Art">
            <a:extLst>
              <a:ext uri="{FF2B5EF4-FFF2-40B4-BE49-F238E27FC236}">
                <a16:creationId xmlns:a16="http://schemas.microsoft.com/office/drawing/2014/main" id="{8DE35F7A-7D2C-48C4-A384-48E9C710A78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550230" y="4310789"/>
            <a:ext cx="450301" cy="55222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75C00E00-14E7-4C5B-93C0-B661BA10EBDE}"/>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9070" b="90000" l="8468" r="91331">
                        <a14:foregroundMark x1="45565" y1="41628" x2="45565" y2="41628"/>
                        <a14:foregroundMark x1="50403" y1="40000" x2="50403" y2="40000"/>
                        <a14:foregroundMark x1="21774" y1="39767" x2="21774" y2="39767"/>
                        <a14:foregroundMark x1="16935" y1="47674" x2="16935" y2="47674"/>
                        <a14:foregroundMark x1="25806" y1="46047" x2="25806" y2="46047"/>
                        <a14:foregroundMark x1="13306" y1="29302" x2="13306" y2="29302"/>
                        <a14:foregroundMark x1="78024" y1="9302" x2="78024" y2="9302"/>
                        <a14:foregroundMark x1="91532" y1="68372" x2="91532" y2="68372"/>
                        <a14:foregroundMark x1="8468" y1="26744" x2="8468" y2="26744"/>
                        <a14:foregroundMark x1="75000" y1="14186" x2="75000" y2="14186"/>
                        <a14:foregroundMark x1="20161" y1="68605" x2="20161" y2="68605"/>
                        <a14:backgroundMark x1="22581" y1="3953" x2="22581" y2="3953"/>
                      </a14:backgroundRemoval>
                    </a14:imgEffect>
                  </a14:imgLayer>
                </a14:imgProps>
              </a:ext>
            </a:extLst>
          </a:blip>
          <a:stretch>
            <a:fillRect/>
          </a:stretch>
        </p:blipFill>
        <p:spPr>
          <a:xfrm>
            <a:off x="3854449" y="5046676"/>
            <a:ext cx="567784" cy="492232"/>
          </a:xfrm>
          <a:prstGeom prst="rect">
            <a:avLst/>
          </a:prstGeom>
        </p:spPr>
      </p:pic>
      <p:pic>
        <p:nvPicPr>
          <p:cNvPr id="30" name="Picture 2" descr="N Kamil Money Clip Art">
            <a:extLst>
              <a:ext uri="{FF2B5EF4-FFF2-40B4-BE49-F238E27FC236}">
                <a16:creationId xmlns:a16="http://schemas.microsoft.com/office/drawing/2014/main" id="{3C8028CD-980D-4F1D-A511-0C5691F66E65}"/>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9690599" y="4426480"/>
            <a:ext cx="802706" cy="3906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Bread Clip Art">
            <a:extLst>
              <a:ext uri="{FF2B5EF4-FFF2-40B4-BE49-F238E27FC236}">
                <a16:creationId xmlns:a16="http://schemas.microsoft.com/office/drawing/2014/main" id="{1A0B97E5-A3BB-4D5E-B5A9-810736015F49}"/>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148807" y="4375226"/>
            <a:ext cx="855437" cy="390650"/>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00875B1C-603F-4F01-8D2A-F9BE328B6717}"/>
              </a:ext>
            </a:extLst>
          </p:cNvPr>
          <p:cNvSpPr txBox="1"/>
          <p:nvPr/>
        </p:nvSpPr>
        <p:spPr>
          <a:xfrm>
            <a:off x="2780204" y="2400592"/>
            <a:ext cx="606176" cy="461665"/>
          </a:xfrm>
          <a:prstGeom prst="rect">
            <a:avLst/>
          </a:prstGeom>
          <a:solidFill>
            <a:srgbClr val="F8D7CD"/>
          </a:solidFill>
        </p:spPr>
        <p:txBody>
          <a:bodyPr wrap="square" rtlCol="0">
            <a:spAutoFit/>
          </a:bodyPr>
          <a:lstStyle/>
          <a:p>
            <a:pPr algn="ctr"/>
            <a:r>
              <a:rPr lang="en-GB" sz="2400" b="1" dirty="0">
                <a:solidFill>
                  <a:schemeClr val="accent5">
                    <a:lumMod val="50000"/>
                  </a:schemeClr>
                </a:solidFill>
              </a:rPr>
              <a:t>[?]</a:t>
            </a:r>
          </a:p>
        </p:txBody>
      </p:sp>
      <p:sp>
        <p:nvSpPr>
          <p:cNvPr id="35" name="TextBox 34">
            <a:extLst>
              <a:ext uri="{FF2B5EF4-FFF2-40B4-BE49-F238E27FC236}">
                <a16:creationId xmlns:a16="http://schemas.microsoft.com/office/drawing/2014/main" id="{E6D8AC33-2772-420D-8675-05498F58D456}"/>
              </a:ext>
            </a:extLst>
          </p:cNvPr>
          <p:cNvSpPr txBox="1"/>
          <p:nvPr/>
        </p:nvSpPr>
        <p:spPr>
          <a:xfrm>
            <a:off x="3787620" y="3701245"/>
            <a:ext cx="606176" cy="461665"/>
          </a:xfrm>
          <a:prstGeom prst="rect">
            <a:avLst/>
          </a:prstGeom>
          <a:solidFill>
            <a:srgbClr val="F8D7CD"/>
          </a:solidFill>
        </p:spPr>
        <p:txBody>
          <a:bodyPr wrap="square" rtlCol="0">
            <a:spAutoFit/>
          </a:bodyPr>
          <a:lstStyle/>
          <a:p>
            <a:pPr algn="ctr"/>
            <a:r>
              <a:rPr lang="en-GB" sz="2400" b="1" dirty="0">
                <a:solidFill>
                  <a:schemeClr val="accent5">
                    <a:lumMod val="50000"/>
                  </a:schemeClr>
                </a:solidFill>
              </a:rPr>
              <a:t>[?]</a:t>
            </a:r>
          </a:p>
        </p:txBody>
      </p:sp>
      <p:sp>
        <p:nvSpPr>
          <p:cNvPr id="38" name="TextBox 37">
            <a:extLst>
              <a:ext uri="{FF2B5EF4-FFF2-40B4-BE49-F238E27FC236}">
                <a16:creationId xmlns:a16="http://schemas.microsoft.com/office/drawing/2014/main" id="{332A86B2-9B21-4A77-83DB-3625DE885073}"/>
              </a:ext>
            </a:extLst>
          </p:cNvPr>
          <p:cNvSpPr txBox="1"/>
          <p:nvPr/>
        </p:nvSpPr>
        <p:spPr>
          <a:xfrm>
            <a:off x="3106808" y="5013707"/>
            <a:ext cx="559145" cy="461665"/>
          </a:xfrm>
          <a:prstGeom prst="rect">
            <a:avLst/>
          </a:prstGeom>
          <a:solidFill>
            <a:srgbClr val="F8D7CD"/>
          </a:solidFill>
        </p:spPr>
        <p:txBody>
          <a:bodyPr wrap="square" rtlCol="0">
            <a:spAutoFit/>
          </a:bodyPr>
          <a:lstStyle/>
          <a:p>
            <a:pPr algn="ctr"/>
            <a:r>
              <a:rPr lang="en-GB" sz="2400" b="1" dirty="0">
                <a:solidFill>
                  <a:schemeClr val="accent5">
                    <a:lumMod val="50000"/>
                  </a:schemeClr>
                </a:solidFill>
              </a:rPr>
              <a:t>[?]</a:t>
            </a:r>
          </a:p>
        </p:txBody>
      </p:sp>
      <p:sp>
        <p:nvSpPr>
          <p:cNvPr id="5" name="Rectangle 4">
            <a:extLst>
              <a:ext uri="{FF2B5EF4-FFF2-40B4-BE49-F238E27FC236}">
                <a16:creationId xmlns:a16="http://schemas.microsoft.com/office/drawing/2014/main" id="{87248D24-B699-48BD-A46E-C861A584ABDE}"/>
              </a:ext>
            </a:extLst>
          </p:cNvPr>
          <p:cNvSpPr/>
          <p:nvPr/>
        </p:nvSpPr>
        <p:spPr>
          <a:xfrm>
            <a:off x="7124204" y="3660324"/>
            <a:ext cx="1886760" cy="493720"/>
          </a:xfrm>
          <a:prstGeom prst="rect">
            <a:avLst/>
          </a:prstGeom>
          <a:solidFill>
            <a:srgbClr val="F8D7CD"/>
          </a:solidFill>
          <a:ln>
            <a:solidFill>
              <a:srgbClr val="F8D7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Rectangle 28">
            <a:extLst>
              <a:ext uri="{FF2B5EF4-FFF2-40B4-BE49-F238E27FC236}">
                <a16:creationId xmlns:a16="http://schemas.microsoft.com/office/drawing/2014/main" id="{25ED29D4-035B-452D-A2D7-4B94809BD34B}"/>
              </a:ext>
            </a:extLst>
          </p:cNvPr>
          <p:cNvSpPr/>
          <p:nvPr/>
        </p:nvSpPr>
        <p:spPr>
          <a:xfrm>
            <a:off x="7191471" y="4299916"/>
            <a:ext cx="1886760" cy="493720"/>
          </a:xfrm>
          <a:prstGeom prst="rect">
            <a:avLst/>
          </a:prstGeom>
          <a:solidFill>
            <a:srgbClr val="FCECE8"/>
          </a:solidFill>
          <a:ln>
            <a:solidFill>
              <a:srgbClr val="FCEC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964943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205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2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5" grpId="0" animBg="1"/>
      <p:bldP spid="38" grpId="0" animBg="1"/>
      <p:bldP spid="5" grpId="0" animBg="1"/>
      <p:bldP spid="29"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Qui fait quoi ? (B)</a:t>
            </a:r>
          </a:p>
        </p:txBody>
      </p:sp>
      <p:sp>
        <p:nvSpPr>
          <p:cNvPr id="2" name="Rounded Rectangle 46">
            <a:extLst>
              <a:ext uri="{FF2B5EF4-FFF2-40B4-BE49-F238E27FC236}">
                <a16:creationId xmlns:a16="http://schemas.microsoft.com/office/drawing/2014/main" id="{3BBFC2CA-8EA5-4B46-8F24-083896782665}"/>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3" name="Table 4">
            <a:extLst>
              <a:ext uri="{FF2B5EF4-FFF2-40B4-BE49-F238E27FC236}">
                <a16:creationId xmlns:a16="http://schemas.microsoft.com/office/drawing/2014/main" id="{6F4A639A-604C-418E-B029-5EF2ACEB5DB0}"/>
              </a:ext>
            </a:extLst>
          </p:cNvPr>
          <p:cNvGraphicFramePr>
            <a:graphicFrameLocks noGrp="1"/>
          </p:cNvGraphicFramePr>
          <p:nvPr>
            <p:extLst>
              <p:ext uri="{D42A27DB-BD31-4B8C-83A1-F6EECF244321}">
                <p14:modId xmlns:p14="http://schemas.microsoft.com/office/powerpoint/2010/main" val="2072329706"/>
              </p:ext>
            </p:extLst>
          </p:nvPr>
        </p:nvGraphicFramePr>
        <p:xfrm>
          <a:off x="605239" y="1495166"/>
          <a:ext cx="11004381" cy="4094105"/>
        </p:xfrm>
        <a:graphic>
          <a:graphicData uri="http://schemas.openxmlformats.org/drawingml/2006/table">
            <a:tbl>
              <a:tblPr firstRow="1" bandRow="1">
                <a:tableStyleId>{21E4AEA4-8DFA-4A89-87EB-49C32662AFE0}</a:tableStyleId>
              </a:tblPr>
              <a:tblGrid>
                <a:gridCol w="698141">
                  <a:extLst>
                    <a:ext uri="{9D8B030D-6E8A-4147-A177-3AD203B41FA5}">
                      <a16:colId xmlns:a16="http://schemas.microsoft.com/office/drawing/2014/main" val="1181226948"/>
                    </a:ext>
                  </a:extLst>
                </a:gridCol>
                <a:gridCol w="5034709">
                  <a:extLst>
                    <a:ext uri="{9D8B030D-6E8A-4147-A177-3AD203B41FA5}">
                      <a16:colId xmlns:a16="http://schemas.microsoft.com/office/drawing/2014/main" val="4058903970"/>
                    </a:ext>
                  </a:extLst>
                </a:gridCol>
                <a:gridCol w="716692">
                  <a:extLst>
                    <a:ext uri="{9D8B030D-6E8A-4147-A177-3AD203B41FA5}">
                      <a16:colId xmlns:a16="http://schemas.microsoft.com/office/drawing/2014/main" val="1532565368"/>
                    </a:ext>
                  </a:extLst>
                </a:gridCol>
                <a:gridCol w="4554839">
                  <a:extLst>
                    <a:ext uri="{9D8B030D-6E8A-4147-A177-3AD203B41FA5}">
                      <a16:colId xmlns:a16="http://schemas.microsoft.com/office/drawing/2014/main" val="2049085416"/>
                    </a:ext>
                  </a:extLst>
                </a:gridCol>
              </a:tblGrid>
              <a:tr h="855600">
                <a:tc>
                  <a:txBody>
                    <a:bodyPr/>
                    <a:lstStyle/>
                    <a:p>
                      <a:pPr algn="ctr"/>
                      <a:r>
                        <a:rPr lang="en-GB" sz="2200" dirty="0">
                          <a:solidFill>
                            <a:schemeClr val="bg1"/>
                          </a:solidFill>
                        </a:rPr>
                        <a:t>            </a:t>
                      </a:r>
                    </a:p>
                  </a:txBody>
                  <a:tcPr/>
                </a:tc>
                <a:tc>
                  <a:txBody>
                    <a:bodyPr/>
                    <a:lstStyle/>
                    <a:p>
                      <a:pPr algn="ctr"/>
                      <a:r>
                        <a:rPr lang="en-GB" sz="2200" dirty="0">
                          <a:solidFill>
                            <a:schemeClr val="bg1"/>
                          </a:solidFill>
                        </a:rPr>
                        <a:t>Start these sentences</a:t>
                      </a:r>
                    </a:p>
                    <a:p>
                      <a:pPr algn="ctr"/>
                      <a:r>
                        <a:rPr lang="en-GB" sz="2200" b="0" dirty="0">
                          <a:solidFill>
                            <a:schemeClr val="bg1"/>
                          </a:solidFill>
                        </a:rPr>
                        <a:t>(</a:t>
                      </a:r>
                      <a:r>
                        <a:rPr lang="en-GB" sz="2200" b="1" dirty="0">
                          <a:solidFill>
                            <a:schemeClr val="bg1"/>
                          </a:solidFill>
                        </a:rPr>
                        <a:t>don’t </a:t>
                      </a:r>
                      <a:r>
                        <a:rPr lang="en-GB" sz="2200" b="0" dirty="0">
                          <a:solidFill>
                            <a:schemeClr val="bg1"/>
                          </a:solidFill>
                        </a:rPr>
                        <a:t>say the word in brackets!)</a:t>
                      </a:r>
                    </a:p>
                  </a:txBody>
                  <a:tcPr/>
                </a:tc>
                <a:tc>
                  <a:txBody>
                    <a:bodyPr/>
                    <a:lstStyle/>
                    <a:p>
                      <a:pPr algn="ctr"/>
                      <a:endParaRPr lang="en-GB" sz="2200" b="0" dirty="0">
                        <a:solidFill>
                          <a:schemeClr val="bg1"/>
                        </a:solidFill>
                      </a:endParaRPr>
                    </a:p>
                  </a:txBody>
                  <a:tcPr/>
                </a:tc>
                <a:tc>
                  <a:txBody>
                    <a:bodyPr/>
                    <a:lstStyle/>
                    <a:p>
                      <a:pPr algn="ctr"/>
                      <a:r>
                        <a:rPr lang="en-GB" sz="2200" b="1" dirty="0">
                          <a:solidFill>
                            <a:schemeClr val="bg1"/>
                          </a:solidFill>
                        </a:rPr>
                        <a:t>Finish your partner’s sentences</a:t>
                      </a:r>
                    </a:p>
                    <a:p>
                      <a:pPr algn="ctr"/>
                      <a:r>
                        <a:rPr lang="en-GB" sz="2200" b="0" dirty="0">
                          <a:solidFill>
                            <a:schemeClr val="bg1"/>
                          </a:solidFill>
                        </a:rPr>
                        <a:t>with a word that fits</a:t>
                      </a:r>
                    </a:p>
                  </a:txBody>
                  <a:tcPr/>
                </a:tc>
                <a:extLst>
                  <a:ext uri="{0D108BD9-81ED-4DB2-BD59-A6C34878D82A}">
                    <a16:rowId xmlns:a16="http://schemas.microsoft.com/office/drawing/2014/main" val="465209129"/>
                  </a:ext>
                </a:extLst>
              </a:tr>
              <a:tr h="647701">
                <a:tc>
                  <a:txBody>
                    <a:bodyPr/>
                    <a:lstStyle/>
                    <a:p>
                      <a:pPr algn="ctr"/>
                      <a:r>
                        <a:rPr lang="en-GB" sz="2400" dirty="0">
                          <a:solidFill>
                            <a:schemeClr val="accent1">
                              <a:lumMod val="50000"/>
                            </a:schemeClr>
                          </a:solidFill>
                        </a:rPr>
                        <a:t>A.</a:t>
                      </a:r>
                    </a:p>
                  </a:txBody>
                  <a:tcPr anchor="ctr"/>
                </a:tc>
                <a:tc>
                  <a:txBody>
                    <a:bodyPr/>
                    <a:lstStyle/>
                    <a:p>
                      <a:r>
                        <a:rPr lang="en-GB" sz="2400" dirty="0">
                          <a:solidFill>
                            <a:schemeClr val="accent1">
                              <a:lumMod val="50000"/>
                            </a:schemeClr>
                          </a:solidFill>
                        </a:rPr>
                        <a:t>Il a de la (       )</a:t>
                      </a:r>
                    </a:p>
                  </a:txBody>
                  <a:tcPr anchor="ctr"/>
                </a:tc>
                <a:tc>
                  <a:txBody>
                    <a:bodyPr/>
                    <a:lstStyle/>
                    <a:p>
                      <a:pPr algn="ctr"/>
                      <a:r>
                        <a:rPr lang="en-GB" sz="2400" dirty="0">
                          <a:solidFill>
                            <a:schemeClr val="accent1">
                              <a:lumMod val="50000"/>
                            </a:schemeClr>
                          </a:solidFill>
                        </a:rPr>
                        <a:t>A.</a:t>
                      </a:r>
                    </a:p>
                  </a:txBody>
                  <a:tcPr anchor="ctr"/>
                </a:tc>
                <a:tc>
                  <a:txBody>
                    <a:bodyPr/>
                    <a:lstStyle/>
                    <a:p>
                      <a:r>
                        <a:rPr lang="en-GB" sz="2400" dirty="0">
                          <a:solidFill>
                            <a:schemeClr val="accent1">
                              <a:lumMod val="50000"/>
                            </a:schemeClr>
                          </a:solidFill>
                        </a:rPr>
                        <a:t>                       /</a:t>
                      </a:r>
                    </a:p>
                  </a:txBody>
                  <a:tcPr anchor="ctr"/>
                </a:tc>
                <a:extLst>
                  <a:ext uri="{0D108BD9-81ED-4DB2-BD59-A6C34878D82A}">
                    <a16:rowId xmlns:a16="http://schemas.microsoft.com/office/drawing/2014/main" val="3084039764"/>
                  </a:ext>
                </a:extLst>
              </a:tr>
              <a:tr h="647701">
                <a:tc>
                  <a:txBody>
                    <a:bodyPr/>
                    <a:lstStyle/>
                    <a:p>
                      <a:pPr algn="ctr"/>
                      <a:r>
                        <a:rPr lang="en-GB" sz="2400" dirty="0">
                          <a:solidFill>
                            <a:schemeClr val="accent1">
                              <a:lumMod val="50000"/>
                            </a:schemeClr>
                          </a:solidFill>
                        </a:rPr>
                        <a:t>B.</a:t>
                      </a:r>
                    </a:p>
                  </a:txBody>
                  <a:tcPr anchor="ctr"/>
                </a:tc>
                <a:tc>
                  <a:txBody>
                    <a:bodyPr/>
                    <a:lstStyle/>
                    <a:p>
                      <a:r>
                        <a:rPr lang="en-GB" sz="2400" dirty="0" err="1">
                          <a:solidFill>
                            <a:schemeClr val="accent1">
                              <a:lumMod val="50000"/>
                            </a:schemeClr>
                          </a:solidFill>
                        </a:rPr>
                        <a:t>Elles</a:t>
                      </a:r>
                      <a:r>
                        <a:rPr lang="en-GB" sz="2400" dirty="0">
                          <a:solidFill>
                            <a:schemeClr val="accent1">
                              <a:lumMod val="50000"/>
                            </a:schemeClr>
                          </a:solidFill>
                        </a:rPr>
                        <a:t> </a:t>
                      </a:r>
                      <a:r>
                        <a:rPr lang="en-GB" sz="2400" dirty="0" err="1">
                          <a:solidFill>
                            <a:schemeClr val="accent1">
                              <a:lumMod val="50000"/>
                            </a:schemeClr>
                          </a:solidFill>
                        </a:rPr>
                        <a:t>gagnent</a:t>
                      </a:r>
                      <a:r>
                        <a:rPr lang="en-GB" sz="2400" dirty="0">
                          <a:solidFill>
                            <a:schemeClr val="accent1">
                              <a:lumMod val="50000"/>
                            </a:schemeClr>
                          </a:solidFill>
                        </a:rPr>
                        <a:t> de l’ (            )</a:t>
                      </a:r>
                    </a:p>
                  </a:txBody>
                  <a:tcPr anchor="ctr"/>
                </a:tc>
                <a:tc>
                  <a:txBody>
                    <a:bodyPr/>
                    <a:lstStyle/>
                    <a:p>
                      <a:pPr algn="ctr"/>
                      <a:r>
                        <a:rPr lang="en-GB" sz="2400" dirty="0">
                          <a:solidFill>
                            <a:schemeClr val="accent1">
                              <a:lumMod val="50000"/>
                            </a:schemeClr>
                          </a:solidFill>
                        </a:rPr>
                        <a:t>B.</a:t>
                      </a:r>
                    </a:p>
                  </a:txBody>
                  <a:tcPr anchor="ctr"/>
                </a:tc>
                <a:tc>
                  <a:txBody>
                    <a:bodyPr/>
                    <a:lstStyle/>
                    <a:p>
                      <a:r>
                        <a:rPr lang="en-GB" sz="2400" dirty="0">
                          <a:solidFill>
                            <a:schemeClr val="accent1">
                              <a:lumMod val="50000"/>
                            </a:schemeClr>
                          </a:solidFill>
                        </a:rPr>
                        <a:t>      de            / du</a:t>
                      </a:r>
                    </a:p>
                  </a:txBody>
                  <a:tcPr anchor="ctr"/>
                </a:tc>
                <a:extLst>
                  <a:ext uri="{0D108BD9-81ED-4DB2-BD59-A6C34878D82A}">
                    <a16:rowId xmlns:a16="http://schemas.microsoft.com/office/drawing/2014/main" val="2955840991"/>
                  </a:ext>
                </a:extLst>
              </a:tr>
              <a:tr h="647701">
                <a:tc>
                  <a:txBody>
                    <a:bodyPr/>
                    <a:lstStyle/>
                    <a:p>
                      <a:pPr algn="ctr"/>
                      <a:r>
                        <a:rPr lang="en-GB" sz="2400" dirty="0">
                          <a:solidFill>
                            <a:schemeClr val="accent1">
                              <a:lumMod val="50000"/>
                            </a:schemeClr>
                          </a:solidFill>
                        </a:rPr>
                        <a:t>C.</a:t>
                      </a:r>
                    </a:p>
                  </a:txBody>
                  <a:tcPr anchor="ctr"/>
                </a:tc>
                <a:tc>
                  <a:txBody>
                    <a:bodyPr/>
                    <a:lstStyle/>
                    <a:p>
                      <a:r>
                        <a:rPr lang="en-GB" sz="2400" dirty="0">
                          <a:solidFill>
                            <a:schemeClr val="accent1">
                              <a:lumMod val="50000"/>
                            </a:schemeClr>
                          </a:solidFill>
                        </a:rPr>
                        <a:t>Je ne </a:t>
                      </a:r>
                      <a:r>
                        <a:rPr lang="en-GB" sz="2400" dirty="0" err="1">
                          <a:solidFill>
                            <a:schemeClr val="accent1">
                              <a:lumMod val="50000"/>
                            </a:schemeClr>
                          </a:solidFill>
                        </a:rPr>
                        <a:t>prépare</a:t>
                      </a:r>
                      <a:r>
                        <a:rPr lang="en-GB" sz="2400" dirty="0">
                          <a:solidFill>
                            <a:schemeClr val="accent1">
                              <a:lumMod val="50000"/>
                            </a:schemeClr>
                          </a:solidFill>
                        </a:rPr>
                        <a:t> pas (       /       )</a:t>
                      </a:r>
                    </a:p>
                  </a:txBody>
                  <a:tcPr anchor="ctr"/>
                </a:tc>
                <a:tc>
                  <a:txBody>
                    <a:bodyPr/>
                    <a:lstStyle/>
                    <a:p>
                      <a:pPr algn="ctr"/>
                      <a:r>
                        <a:rPr lang="en-GB" sz="2400" dirty="0">
                          <a:solidFill>
                            <a:schemeClr val="accent1">
                              <a:lumMod val="50000"/>
                            </a:schemeClr>
                          </a:solidFill>
                        </a:rPr>
                        <a:t>C.</a:t>
                      </a:r>
                    </a:p>
                  </a:txBody>
                  <a:tcPr anchor="ctr"/>
                </a:tc>
                <a:tc>
                  <a:txBody>
                    <a:bodyPr/>
                    <a:lstStyle/>
                    <a:p>
                      <a:r>
                        <a:rPr lang="en-GB" sz="2400" dirty="0">
                          <a:solidFill>
                            <a:schemeClr val="accent1">
                              <a:lumMod val="50000"/>
                            </a:schemeClr>
                          </a:solidFill>
                        </a:rPr>
                        <a:t>                       /</a:t>
                      </a:r>
                    </a:p>
                  </a:txBody>
                  <a:tcPr anchor="ctr"/>
                </a:tc>
                <a:extLst>
                  <a:ext uri="{0D108BD9-81ED-4DB2-BD59-A6C34878D82A}">
                    <a16:rowId xmlns:a16="http://schemas.microsoft.com/office/drawing/2014/main" val="670436756"/>
                  </a:ext>
                </a:extLst>
              </a:tr>
              <a:tr h="647701">
                <a:tc>
                  <a:txBody>
                    <a:bodyPr/>
                    <a:lstStyle/>
                    <a:p>
                      <a:pPr algn="ctr"/>
                      <a:r>
                        <a:rPr lang="en-GB" sz="2400" dirty="0">
                          <a:solidFill>
                            <a:schemeClr val="accent1">
                              <a:lumMod val="50000"/>
                            </a:schemeClr>
                          </a:solidFill>
                        </a:rPr>
                        <a:t>D.</a:t>
                      </a:r>
                    </a:p>
                  </a:txBody>
                  <a:tcPr anchor="ctr"/>
                </a:tc>
                <a:tc>
                  <a:txBody>
                    <a:bodyPr/>
                    <a:lstStyle/>
                    <a:p>
                      <a:r>
                        <a:rPr lang="en-GB" sz="2400" dirty="0">
                          <a:solidFill>
                            <a:schemeClr val="accent1">
                              <a:lumMod val="50000"/>
                            </a:schemeClr>
                          </a:solidFill>
                        </a:rPr>
                        <a:t>Elle </a:t>
                      </a:r>
                      <a:r>
                        <a:rPr lang="en-GB" sz="2400" dirty="0" err="1">
                          <a:solidFill>
                            <a:schemeClr val="accent1">
                              <a:lumMod val="50000"/>
                            </a:schemeClr>
                          </a:solidFill>
                        </a:rPr>
                        <a:t>n’a</a:t>
                      </a:r>
                      <a:r>
                        <a:rPr lang="en-GB" sz="2400" dirty="0">
                          <a:solidFill>
                            <a:schemeClr val="accent1">
                              <a:lumMod val="50000"/>
                            </a:schemeClr>
                          </a:solidFill>
                        </a:rPr>
                        <a:t> pas trouvé (       /       )</a:t>
                      </a:r>
                    </a:p>
                  </a:txBody>
                  <a:tcPr anchor="ctr"/>
                </a:tc>
                <a:tc>
                  <a:txBody>
                    <a:bodyPr/>
                    <a:lstStyle/>
                    <a:p>
                      <a:pPr algn="ctr"/>
                      <a:r>
                        <a:rPr lang="en-GB" sz="2400" dirty="0">
                          <a:solidFill>
                            <a:schemeClr val="accent1">
                              <a:lumMod val="50000"/>
                            </a:schemeClr>
                          </a:solidFill>
                        </a:rPr>
                        <a:t>D.</a:t>
                      </a:r>
                    </a:p>
                  </a:txBody>
                  <a:tcPr anchor="ctr"/>
                </a:tc>
                <a:tc>
                  <a:txBody>
                    <a:bodyPr/>
                    <a:lstStyle/>
                    <a:p>
                      <a:r>
                        <a:rPr lang="en-GB" sz="2400" dirty="0">
                          <a:solidFill>
                            <a:schemeClr val="accent1">
                              <a:lumMod val="50000"/>
                            </a:schemeClr>
                          </a:solidFill>
                        </a:rPr>
                        <a:t>       du           /  de</a:t>
                      </a:r>
                    </a:p>
                  </a:txBody>
                  <a:tcPr anchor="ctr"/>
                </a:tc>
                <a:extLst>
                  <a:ext uri="{0D108BD9-81ED-4DB2-BD59-A6C34878D82A}">
                    <a16:rowId xmlns:a16="http://schemas.microsoft.com/office/drawing/2014/main" val="1769829694"/>
                  </a:ext>
                </a:extLst>
              </a:tr>
              <a:tr h="647701">
                <a:tc>
                  <a:txBody>
                    <a:bodyPr/>
                    <a:lstStyle/>
                    <a:p>
                      <a:pPr algn="ctr"/>
                      <a:r>
                        <a:rPr lang="en-GB" sz="2400" dirty="0">
                          <a:solidFill>
                            <a:schemeClr val="accent1">
                              <a:lumMod val="50000"/>
                            </a:schemeClr>
                          </a:solidFill>
                        </a:rPr>
                        <a:t>E.</a:t>
                      </a:r>
                    </a:p>
                  </a:txBody>
                  <a:tcPr anchor="ctr"/>
                </a:tc>
                <a:tc>
                  <a:txBody>
                    <a:bodyPr/>
                    <a:lstStyle/>
                    <a:p>
                      <a:r>
                        <a:rPr lang="en-GB" sz="2400" dirty="0">
                          <a:solidFill>
                            <a:schemeClr val="accent1">
                              <a:lumMod val="50000"/>
                            </a:schemeClr>
                          </a:solidFill>
                        </a:rPr>
                        <a:t>Tu as </a:t>
                      </a:r>
                      <a:r>
                        <a:rPr lang="en-GB" sz="2400" dirty="0" err="1">
                          <a:solidFill>
                            <a:schemeClr val="accent1">
                              <a:lumMod val="50000"/>
                            </a:schemeClr>
                          </a:solidFill>
                        </a:rPr>
                        <a:t>acheté</a:t>
                      </a:r>
                      <a:r>
                        <a:rPr lang="en-GB" sz="2400" dirty="0">
                          <a:solidFill>
                            <a:schemeClr val="accent1">
                              <a:lumMod val="50000"/>
                            </a:schemeClr>
                          </a:solidFill>
                        </a:rPr>
                        <a:t> </a:t>
                      </a:r>
                      <a:r>
                        <a:rPr lang="en-GB" sz="2400" dirty="0" err="1">
                          <a:solidFill>
                            <a:schemeClr val="accent1">
                              <a:lumMod val="50000"/>
                            </a:schemeClr>
                          </a:solidFill>
                        </a:rPr>
                        <a:t>une</a:t>
                      </a:r>
                      <a:r>
                        <a:rPr lang="en-GB" sz="2400" dirty="0">
                          <a:solidFill>
                            <a:schemeClr val="accent1">
                              <a:lumMod val="50000"/>
                            </a:schemeClr>
                          </a:solidFill>
                        </a:rPr>
                        <a:t> (        )</a:t>
                      </a:r>
                    </a:p>
                  </a:txBody>
                  <a:tcPr anchor="ctr"/>
                </a:tc>
                <a:tc>
                  <a:txBody>
                    <a:bodyPr/>
                    <a:lstStyle/>
                    <a:p>
                      <a:pPr algn="ctr"/>
                      <a:r>
                        <a:rPr lang="en-GB" sz="2400" dirty="0">
                          <a:solidFill>
                            <a:schemeClr val="accent1">
                              <a:lumMod val="50000"/>
                            </a:schemeClr>
                          </a:solidFill>
                        </a:rPr>
                        <a:t>E.</a:t>
                      </a:r>
                    </a:p>
                  </a:txBody>
                  <a:tcPr anchor="ctr"/>
                </a:tc>
                <a:tc>
                  <a:txBody>
                    <a:bodyPr/>
                    <a:lstStyle/>
                    <a:p>
                      <a:r>
                        <a:rPr lang="en-GB" sz="2400" dirty="0">
                          <a:solidFill>
                            <a:schemeClr val="accent1">
                              <a:lumMod val="50000"/>
                            </a:schemeClr>
                          </a:solidFill>
                        </a:rPr>
                        <a:t>                       /</a:t>
                      </a:r>
                    </a:p>
                  </a:txBody>
                  <a:tcPr anchor="ctr"/>
                </a:tc>
                <a:extLst>
                  <a:ext uri="{0D108BD9-81ED-4DB2-BD59-A6C34878D82A}">
                    <a16:rowId xmlns:a16="http://schemas.microsoft.com/office/drawing/2014/main" val="1700562450"/>
                  </a:ext>
                </a:extLst>
              </a:tr>
            </a:tbl>
          </a:graphicData>
        </a:graphic>
      </p:graphicFrame>
      <p:pic>
        <p:nvPicPr>
          <p:cNvPr id="5" name="Picture 8" descr="transparent meat clipart - Clip Art Library">
            <a:extLst>
              <a:ext uri="{FF2B5EF4-FFF2-40B4-BE49-F238E27FC236}">
                <a16:creationId xmlns:a16="http://schemas.microsoft.com/office/drawing/2014/main" id="{9C92927B-ECE2-4261-892C-D830F0096E3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12022" y="2418712"/>
            <a:ext cx="900000" cy="44601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Ice Cream Cone (2 Scoop) Clip Art">
            <a:extLst>
              <a:ext uri="{FF2B5EF4-FFF2-40B4-BE49-F238E27FC236}">
                <a16:creationId xmlns:a16="http://schemas.microsoft.com/office/drawing/2014/main" id="{A6024ABD-2084-4ADA-9515-ED6BB9482EB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30273" y="2418712"/>
            <a:ext cx="231330" cy="50721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EC500409-0305-4122-8715-37CD4C0938B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a:off x="2896112" y="2418712"/>
            <a:ext cx="518970" cy="50721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B0D4B0A4-A8A2-467A-9C19-42DC28A99CD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78843" y="3136369"/>
            <a:ext cx="802705" cy="351384"/>
          </a:xfrm>
          <a:prstGeom prst="rect">
            <a:avLst/>
          </a:prstGeom>
        </p:spPr>
      </p:pic>
      <p:pic>
        <p:nvPicPr>
          <p:cNvPr id="3074" name="Picture 2" descr="N Kamil Money Clip Art">
            <a:extLst>
              <a:ext uri="{FF2B5EF4-FFF2-40B4-BE49-F238E27FC236}">
                <a16:creationId xmlns:a16="http://schemas.microsoft.com/office/drawing/2014/main" id="{F241173C-4C4C-44D0-B656-D94E1D07C8F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31409" y="3131710"/>
            <a:ext cx="933975" cy="45453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Milk (b And W) Clip Art">
            <a:extLst>
              <a:ext uri="{FF2B5EF4-FFF2-40B4-BE49-F238E27FC236}">
                <a16:creationId xmlns:a16="http://schemas.microsoft.com/office/drawing/2014/main" id="{6023F5E1-85DB-4069-BC31-2346166FD92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919468" y="3056110"/>
            <a:ext cx="450301" cy="55222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Orange Clip Art">
            <a:extLst>
              <a:ext uri="{FF2B5EF4-FFF2-40B4-BE49-F238E27FC236}">
                <a16:creationId xmlns:a16="http://schemas.microsoft.com/office/drawing/2014/main" id="{42844808-C2F3-4272-9FF0-CE88C331355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217938" y="5033517"/>
            <a:ext cx="462238" cy="45453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18A4129A-743C-482C-9642-239FA7C89FB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332444" y="3733090"/>
            <a:ext cx="1080000" cy="307350"/>
          </a:xfrm>
          <a:prstGeom prst="rect">
            <a:avLst/>
          </a:prstGeom>
        </p:spPr>
      </p:pic>
      <p:pic>
        <p:nvPicPr>
          <p:cNvPr id="16" name="Picture 2" descr="N Kamil Money Clip Art">
            <a:extLst>
              <a:ext uri="{FF2B5EF4-FFF2-40B4-BE49-F238E27FC236}">
                <a16:creationId xmlns:a16="http://schemas.microsoft.com/office/drawing/2014/main" id="{BC55CCBA-1AAA-4BE4-8A4C-9D2BD4B6DF1B}"/>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073422" y="3800403"/>
            <a:ext cx="802706" cy="39065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transparent meat clipart - Clip Art Library">
            <a:extLst>
              <a:ext uri="{FF2B5EF4-FFF2-40B4-BE49-F238E27FC236}">
                <a16:creationId xmlns:a16="http://schemas.microsoft.com/office/drawing/2014/main" id="{D793D17A-3A29-4AB2-BA9A-6B04D953939B}"/>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369641" y="3830201"/>
            <a:ext cx="409013" cy="29186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63D42873-D964-4737-B6EA-A251783A76E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070590" y="3750310"/>
            <a:ext cx="538680" cy="440743"/>
          </a:xfrm>
          <a:prstGeom prst="rect">
            <a:avLst/>
          </a:prstGeom>
        </p:spPr>
      </p:pic>
      <p:pic>
        <p:nvPicPr>
          <p:cNvPr id="25" name="Picture 24">
            <a:extLst>
              <a:ext uri="{FF2B5EF4-FFF2-40B4-BE49-F238E27FC236}">
                <a16:creationId xmlns:a16="http://schemas.microsoft.com/office/drawing/2014/main" id="{15EB80DA-8E46-43AA-A61D-E56EA4749778}"/>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11857" t="30440"/>
          <a:stretch/>
        </p:blipFill>
        <p:spPr>
          <a:xfrm>
            <a:off x="8244423" y="4333839"/>
            <a:ext cx="435197" cy="541270"/>
          </a:xfrm>
          <a:prstGeom prst="rect">
            <a:avLst/>
          </a:prstGeom>
        </p:spPr>
      </p:pic>
      <p:pic>
        <p:nvPicPr>
          <p:cNvPr id="27" name="Picture 2" descr="Milk (b And W) Clip Art">
            <a:extLst>
              <a:ext uri="{FF2B5EF4-FFF2-40B4-BE49-F238E27FC236}">
                <a16:creationId xmlns:a16="http://schemas.microsoft.com/office/drawing/2014/main" id="{8E800921-AC49-4A88-881C-5151F3E9D19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919469" y="4371614"/>
            <a:ext cx="450301" cy="55222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a:extLst>
              <a:ext uri="{FF2B5EF4-FFF2-40B4-BE49-F238E27FC236}">
                <a16:creationId xmlns:a16="http://schemas.microsoft.com/office/drawing/2014/main" id="{02CDB22D-E9EF-42D4-A83D-27548E182561}"/>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9070" b="90000" l="8468" r="91331">
                        <a14:foregroundMark x1="45565" y1="41628" x2="45565" y2="41628"/>
                        <a14:foregroundMark x1="50403" y1="40000" x2="50403" y2="40000"/>
                        <a14:foregroundMark x1="21774" y1="39767" x2="21774" y2="39767"/>
                        <a14:foregroundMark x1="16935" y1="47674" x2="16935" y2="47674"/>
                        <a14:foregroundMark x1="25806" y1="46047" x2="25806" y2="46047"/>
                        <a14:foregroundMark x1="13306" y1="29302" x2="13306" y2="29302"/>
                        <a14:foregroundMark x1="78024" y1="9302" x2="78024" y2="9302"/>
                        <a14:foregroundMark x1="91532" y1="68372" x2="91532" y2="68372"/>
                        <a14:foregroundMark x1="8468" y1="26744" x2="8468" y2="26744"/>
                        <a14:foregroundMark x1="75000" y1="14186" x2="75000" y2="14186"/>
                        <a14:foregroundMark x1="20161" y1="68605" x2="20161" y2="68605"/>
                        <a14:backgroundMark x1="22581" y1="3953" x2="22581" y2="3953"/>
                      </a14:backgroundRemoval>
                    </a14:imgEffect>
                  </a14:imgLayer>
                </a14:imgProps>
              </a:ext>
            </a:extLst>
          </a:blip>
          <a:stretch>
            <a:fillRect/>
          </a:stretch>
        </p:blipFill>
        <p:spPr>
          <a:xfrm>
            <a:off x="8103752" y="4999177"/>
            <a:ext cx="753510" cy="653244"/>
          </a:xfrm>
          <a:prstGeom prst="rect">
            <a:avLst/>
          </a:prstGeom>
        </p:spPr>
      </p:pic>
      <p:pic>
        <p:nvPicPr>
          <p:cNvPr id="31" name="Picture 2" descr="N Kamil Money Clip Art">
            <a:extLst>
              <a:ext uri="{FF2B5EF4-FFF2-40B4-BE49-F238E27FC236}">
                <a16:creationId xmlns:a16="http://schemas.microsoft.com/office/drawing/2014/main" id="{1963FCF4-FAEE-460D-A519-F3A9742F603D}"/>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408784" y="5116970"/>
            <a:ext cx="802706" cy="39065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N Kamil Money Clip Art">
            <a:extLst>
              <a:ext uri="{FF2B5EF4-FFF2-40B4-BE49-F238E27FC236}">
                <a16:creationId xmlns:a16="http://schemas.microsoft.com/office/drawing/2014/main" id="{D4BEF79E-B008-4737-A20B-CF7791F1CB5D}"/>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018038" y="4543064"/>
            <a:ext cx="599731" cy="291869"/>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Bread Clip Art">
            <a:extLst>
              <a:ext uri="{FF2B5EF4-FFF2-40B4-BE49-F238E27FC236}">
                <a16:creationId xmlns:a16="http://schemas.microsoft.com/office/drawing/2014/main" id="{712FE266-8C49-4DFA-8CA3-9F42DF040AB2}"/>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298305" y="4543064"/>
            <a:ext cx="488071" cy="222886"/>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id="{1427728B-A2C3-44DF-8067-E4351307D9AC}"/>
              </a:ext>
            </a:extLst>
          </p:cNvPr>
          <p:cNvSpPr txBox="1"/>
          <p:nvPr/>
        </p:nvSpPr>
        <p:spPr>
          <a:xfrm>
            <a:off x="1801235" y="2441484"/>
            <a:ext cx="842906" cy="461665"/>
          </a:xfrm>
          <a:prstGeom prst="rect">
            <a:avLst/>
          </a:prstGeom>
          <a:solidFill>
            <a:srgbClr val="F8D7CD"/>
          </a:solidFill>
        </p:spPr>
        <p:txBody>
          <a:bodyPr wrap="square" rtlCol="0">
            <a:spAutoFit/>
          </a:bodyPr>
          <a:lstStyle/>
          <a:p>
            <a:pPr algn="ctr"/>
            <a:r>
              <a:rPr lang="en-GB" sz="2400" b="1" dirty="0">
                <a:solidFill>
                  <a:schemeClr val="accent5">
                    <a:lumMod val="50000"/>
                  </a:schemeClr>
                </a:solidFill>
              </a:rPr>
              <a:t>[?]</a:t>
            </a:r>
          </a:p>
        </p:txBody>
      </p:sp>
      <p:sp>
        <p:nvSpPr>
          <p:cNvPr id="41" name="TextBox 40">
            <a:extLst>
              <a:ext uri="{FF2B5EF4-FFF2-40B4-BE49-F238E27FC236}">
                <a16:creationId xmlns:a16="http://schemas.microsoft.com/office/drawing/2014/main" id="{62F43F2F-BC3C-4524-A4F4-9DFFEF45C8B8}"/>
              </a:ext>
            </a:extLst>
          </p:cNvPr>
          <p:cNvSpPr txBox="1"/>
          <p:nvPr/>
        </p:nvSpPr>
        <p:spPr>
          <a:xfrm>
            <a:off x="3469370" y="3080553"/>
            <a:ext cx="691704" cy="461665"/>
          </a:xfrm>
          <a:prstGeom prst="rect">
            <a:avLst/>
          </a:prstGeom>
          <a:solidFill>
            <a:srgbClr val="FCECE8"/>
          </a:solidFill>
        </p:spPr>
        <p:txBody>
          <a:bodyPr wrap="square" rtlCol="0">
            <a:spAutoFit/>
          </a:bodyPr>
          <a:lstStyle/>
          <a:p>
            <a:pPr algn="ctr"/>
            <a:r>
              <a:rPr lang="en-GB" sz="2400" b="1" dirty="0">
                <a:solidFill>
                  <a:schemeClr val="accent5">
                    <a:lumMod val="50000"/>
                  </a:schemeClr>
                </a:solidFill>
              </a:rPr>
              <a:t>[?]</a:t>
            </a:r>
          </a:p>
        </p:txBody>
      </p:sp>
      <p:sp>
        <p:nvSpPr>
          <p:cNvPr id="44" name="TextBox 43">
            <a:extLst>
              <a:ext uri="{FF2B5EF4-FFF2-40B4-BE49-F238E27FC236}">
                <a16:creationId xmlns:a16="http://schemas.microsoft.com/office/drawing/2014/main" id="{2B00D73F-0FED-457A-B819-B1F63589DAAC}"/>
              </a:ext>
            </a:extLst>
          </p:cNvPr>
          <p:cNvSpPr txBox="1"/>
          <p:nvPr/>
        </p:nvSpPr>
        <p:spPr>
          <a:xfrm>
            <a:off x="3352984" y="5037904"/>
            <a:ext cx="613088" cy="461665"/>
          </a:xfrm>
          <a:prstGeom prst="rect">
            <a:avLst/>
          </a:prstGeom>
          <a:solidFill>
            <a:srgbClr val="F8D7CD"/>
          </a:solidFill>
        </p:spPr>
        <p:txBody>
          <a:bodyPr wrap="square" lIns="36000" rIns="36000" rtlCol="0">
            <a:spAutoFit/>
          </a:bodyPr>
          <a:lstStyle/>
          <a:p>
            <a:pPr algn="ctr"/>
            <a:r>
              <a:rPr lang="en-GB" sz="2400" b="1" dirty="0">
                <a:solidFill>
                  <a:schemeClr val="accent5">
                    <a:lumMod val="50000"/>
                  </a:schemeClr>
                </a:solidFill>
              </a:rPr>
              <a:t>[?]</a:t>
            </a:r>
          </a:p>
        </p:txBody>
      </p:sp>
      <p:sp>
        <p:nvSpPr>
          <p:cNvPr id="7" name="TextBox 6">
            <a:extLst>
              <a:ext uri="{FF2B5EF4-FFF2-40B4-BE49-F238E27FC236}">
                <a16:creationId xmlns:a16="http://schemas.microsoft.com/office/drawing/2014/main" id="{1AB3EBFE-AE78-4BF2-BDCA-29CEEBDF89DF}"/>
              </a:ext>
            </a:extLst>
          </p:cNvPr>
          <p:cNvSpPr txBox="1"/>
          <p:nvPr/>
        </p:nvSpPr>
        <p:spPr>
          <a:xfrm>
            <a:off x="9084422" y="3080554"/>
            <a:ext cx="691703" cy="454534"/>
          </a:xfrm>
          <a:prstGeom prst="rect">
            <a:avLst/>
          </a:prstGeom>
          <a:solidFill>
            <a:srgbClr val="FCECE8"/>
          </a:solidFill>
        </p:spPr>
        <p:txBody>
          <a:bodyPr wrap="square" rtlCol="0">
            <a:spAutoFit/>
          </a:bodyPr>
          <a:lstStyle/>
          <a:p>
            <a:pPr algn="l"/>
            <a:endParaRPr lang="en-GB" sz="2400" dirty="0">
              <a:solidFill>
                <a:schemeClr val="accent5">
                  <a:lumMod val="50000"/>
                </a:schemeClr>
              </a:solidFill>
            </a:endParaRPr>
          </a:p>
        </p:txBody>
      </p:sp>
      <p:sp>
        <p:nvSpPr>
          <p:cNvPr id="30" name="TextBox 29">
            <a:extLst>
              <a:ext uri="{FF2B5EF4-FFF2-40B4-BE49-F238E27FC236}">
                <a16:creationId xmlns:a16="http://schemas.microsoft.com/office/drawing/2014/main" id="{FA91F0C8-5589-4F29-BC9E-5BDAA093FAE2}"/>
              </a:ext>
            </a:extLst>
          </p:cNvPr>
          <p:cNvSpPr txBox="1"/>
          <p:nvPr/>
        </p:nvSpPr>
        <p:spPr>
          <a:xfrm>
            <a:off x="7069584" y="4422091"/>
            <a:ext cx="1115922" cy="492139"/>
          </a:xfrm>
          <a:prstGeom prst="rect">
            <a:avLst/>
          </a:prstGeom>
          <a:solidFill>
            <a:srgbClr val="FCECE8"/>
          </a:solidFill>
        </p:spPr>
        <p:txBody>
          <a:bodyPr wrap="square" rtlCol="0">
            <a:spAutoFit/>
          </a:bodyPr>
          <a:lstStyle/>
          <a:p>
            <a:pPr algn="l"/>
            <a:endParaRPr lang="en-GB" sz="2400" dirty="0">
              <a:solidFill>
                <a:schemeClr val="accent5">
                  <a:lumMod val="50000"/>
                </a:schemeClr>
              </a:solidFill>
            </a:endParaRPr>
          </a:p>
        </p:txBody>
      </p:sp>
    </p:spTree>
    <p:extLst>
      <p:ext uri="{BB962C8B-B14F-4D97-AF65-F5344CB8AC3E}">
        <p14:creationId xmlns:p14="http://schemas.microsoft.com/office/powerpoint/2010/main" val="4081684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9"/>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16"/>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xit" presetSubtype="0" fill="hold" nodeType="withEffect">
                                  <p:stCondLst>
                                    <p:cond delay="0"/>
                                  </p:stCondLst>
                                  <p:childTnLst>
                                    <p:set>
                                      <p:cBhvr>
                                        <p:cTn id="34" dur="1" fill="hold">
                                          <p:stCondLst>
                                            <p:cond delay="0"/>
                                          </p:stCondLst>
                                        </p:cTn>
                                        <p:tgtEl>
                                          <p:spTgt spid="2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44" grpId="0" animBg="1"/>
      <p:bldP spid="7" grpId="0" animBg="1"/>
      <p:bldP spid="3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838199" y="239956"/>
            <a:ext cx="10515600" cy="1325563"/>
          </a:xfrm>
        </p:spPr>
        <p:txBody>
          <a:bodyPr>
            <a:normAutofit fontScale="90000"/>
          </a:bodyPr>
          <a:lstStyle/>
          <a:p>
            <a:pPr algn="ctr"/>
            <a:r>
              <a:rPr lang="en-GB" sz="13300" b="1" dirty="0" err="1">
                <a:solidFill>
                  <a:srgbClr val="115076"/>
                </a:solidFill>
                <a:cs typeface="Calibri" panose="020F0502020204030204" pitchFamily="34" charset="0"/>
              </a:rPr>
              <a:t>i</a:t>
            </a:r>
            <a:endParaRPr lang="en-GB" dirty="0"/>
          </a:p>
        </p:txBody>
      </p:sp>
      <p:sp>
        <p:nvSpPr>
          <p:cNvPr id="2" name="Rounded Rectangle 1" descr="rectangle"/>
          <p:cNvSpPr/>
          <p:nvPr/>
        </p:nvSpPr>
        <p:spPr>
          <a:xfrm>
            <a:off x="4411980" y="1706525"/>
            <a:ext cx="3368040" cy="2332517"/>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4" name="Picture 3" descr="clock showing noon"/>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540117" y="1920916"/>
            <a:ext cx="1111765" cy="1126891"/>
          </a:xfrm>
          <a:prstGeom prst="rect">
            <a:avLst/>
          </a:prstGeom>
        </p:spPr>
      </p:pic>
      <p:sp>
        <p:nvSpPr>
          <p:cNvPr id="3" name="TextBox 2"/>
          <p:cNvSpPr txBox="1"/>
          <p:nvPr/>
        </p:nvSpPr>
        <p:spPr>
          <a:xfrm>
            <a:off x="5210438" y="3047807"/>
            <a:ext cx="175195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a:t>
            </a:r>
          </a:p>
        </p:txBody>
      </p:sp>
      <p:sp>
        <p:nvSpPr>
          <p:cNvPr id="5" name="TextBox 4"/>
          <p:cNvSpPr txBox="1"/>
          <p:nvPr/>
        </p:nvSpPr>
        <p:spPr>
          <a:xfrm>
            <a:off x="1258853" y="491939"/>
            <a:ext cx="244008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pet</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p>
        </p:txBody>
      </p:sp>
      <p:grpSp>
        <p:nvGrpSpPr>
          <p:cNvPr id="22" name="Group 21" descr="tall boy and a small boy with arrow pointing to the small boy"/>
          <p:cNvGrpSpPr/>
          <p:nvPr/>
        </p:nvGrpSpPr>
        <p:grpSpPr>
          <a:xfrm>
            <a:off x="1408102" y="1507602"/>
            <a:ext cx="1423730" cy="1953518"/>
            <a:chOff x="1199148" y="1347764"/>
            <a:chExt cx="1423730" cy="1953518"/>
          </a:xfrm>
        </p:grpSpPr>
        <p:pic>
          <p:nvPicPr>
            <p:cNvPr id="23" name="Picture 22" descr="tall boy and a small boy with arrow pointing to the small boy"/>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99148" y="1347764"/>
              <a:ext cx="976759" cy="1953518"/>
            </a:xfrm>
            <a:prstGeom prst="rect">
              <a:avLst/>
            </a:prstGeom>
          </p:spPr>
        </p:pic>
        <p:pic>
          <p:nvPicPr>
            <p:cNvPr id="24" name="Picture 23" descr="tall boy and a small boy with arrow pointing to the small boy"/>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996404" y="2048334"/>
              <a:ext cx="626474" cy="1252948"/>
            </a:xfrm>
            <a:prstGeom prst="rect">
              <a:avLst/>
            </a:prstGeom>
          </p:spPr>
        </p:pic>
        <p:sp>
          <p:nvSpPr>
            <p:cNvPr id="25" name="Down Arrow 24"/>
            <p:cNvSpPr/>
            <p:nvPr/>
          </p:nvSpPr>
          <p:spPr>
            <a:xfrm>
              <a:off x="2151840" y="1347764"/>
              <a:ext cx="315601" cy="635876"/>
            </a:xfrm>
            <a:prstGeom prst="downArrow">
              <a:avLst/>
            </a:prstGeom>
            <a:solidFill>
              <a:srgbClr val="E65D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sp>
        <p:nvSpPr>
          <p:cNvPr id="6" name="TextBox 5"/>
          <p:cNvSpPr txBox="1"/>
          <p:nvPr/>
        </p:nvSpPr>
        <p:spPr>
          <a:xfrm>
            <a:off x="1702060" y="3555636"/>
            <a:ext cx="114324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29" name="Picture 28" descr="map with an arrow pointing to show location"/>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416799" y="4557396"/>
            <a:ext cx="1713765" cy="1719535"/>
          </a:xfrm>
          <a:prstGeom prst="rect">
            <a:avLst/>
          </a:prstGeom>
        </p:spPr>
      </p:pic>
      <p:sp>
        <p:nvSpPr>
          <p:cNvPr id="8" name="TextBox 7"/>
          <p:cNvSpPr txBox="1"/>
          <p:nvPr/>
        </p:nvSpPr>
        <p:spPr>
          <a:xfrm>
            <a:off x="5860485" y="4063468"/>
            <a:ext cx="80608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11" name="Picture 2" descr="two children pointing to a small boy in the middle"/>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331070" y="4995244"/>
            <a:ext cx="1732792" cy="128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p:nvPr/>
        </p:nvSpPr>
        <p:spPr>
          <a:xfrm>
            <a:off x="9567248" y="500829"/>
            <a:ext cx="103016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p>
        </p:txBody>
      </p:sp>
      <p:pic>
        <p:nvPicPr>
          <p:cNvPr id="30" name="Picture 29" descr="bed"/>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794005" y="1462886"/>
            <a:ext cx="2517273" cy="1419899"/>
          </a:xfrm>
          <a:prstGeom prst="rect">
            <a:avLst/>
          </a:prstGeom>
        </p:spPr>
      </p:pic>
      <p:sp>
        <p:nvSpPr>
          <p:cNvPr id="7" name="TextBox 6"/>
          <p:cNvSpPr txBox="1"/>
          <p:nvPr/>
        </p:nvSpPr>
        <p:spPr>
          <a:xfrm rot="10800000" flipH="1" flipV="1">
            <a:off x="9008787" y="3555636"/>
            <a:ext cx="208770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 </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p>
        </p:txBody>
      </p:sp>
      <p:grpSp>
        <p:nvGrpSpPr>
          <p:cNvPr id="28" name="Group 27" descr="small boy with a question mark above his head"/>
          <p:cNvGrpSpPr/>
          <p:nvPr/>
        </p:nvGrpSpPr>
        <p:grpSpPr>
          <a:xfrm>
            <a:off x="9487647" y="4253667"/>
            <a:ext cx="1404929" cy="1934599"/>
            <a:chOff x="9211285" y="4302750"/>
            <a:chExt cx="1404929" cy="1934599"/>
          </a:xfrm>
        </p:grpSpPr>
        <p:pic>
          <p:nvPicPr>
            <p:cNvPr id="26" name="Picture 25" descr="small boy with a question mark above his head"/>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211285" y="5040188"/>
              <a:ext cx="598581" cy="1197161"/>
            </a:xfrm>
            <a:prstGeom prst="rect">
              <a:avLst/>
            </a:prstGeom>
          </p:spPr>
        </p:pic>
        <p:sp>
          <p:nvSpPr>
            <p:cNvPr id="27" name="TextBox 26" descr="question mark"/>
            <p:cNvSpPr txBox="1"/>
            <p:nvPr/>
          </p:nvSpPr>
          <p:spPr>
            <a:xfrm>
              <a:off x="9211285" y="4302750"/>
              <a:ext cx="140492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E65D00"/>
                  </a:solidFill>
                  <a:effectLst/>
                  <a:uLnTx/>
                  <a:uFillTx/>
                  <a:latin typeface="Century Gothic" panose="020B0502020202020204" pitchFamily="34" charset="0"/>
                  <a:ea typeface="+mn-ea"/>
                  <a:cs typeface="+mn-cs"/>
                </a:rPr>
                <a:t>?</a:t>
              </a:r>
            </a:p>
          </p:txBody>
        </p:sp>
      </p:grpSp>
    </p:spTree>
    <p:extLst>
      <p:ext uri="{BB962C8B-B14F-4D97-AF65-F5344CB8AC3E}">
        <p14:creationId xmlns:p14="http://schemas.microsoft.com/office/powerpoint/2010/main" val="1978249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midi.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5" name="i midi.wav"/>
                                        </p:tgtEl>
                                      </p:cMediaNode>
                                    </p:audio>
                                  </p:sub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subTnLst>
                                    <p:audio>
                                      <p:cMediaNode>
                                        <p:cTn display="0" masterRel="sameClick">
                                          <p:stCondLst>
                                            <p:cond evt="begin" delay="0">
                                              <p:tn val="21"/>
                                            </p:cond>
                                          </p:stCondLst>
                                          <p:endCondLst>
                                            <p:cond evt="onStopAudio" delay="0">
                                              <p:tgtEl>
                                                <p:sldTgt/>
                                              </p:tgtEl>
                                            </p:cond>
                                          </p:endCondLst>
                                        </p:cTn>
                                        <p:tgtEl>
                                          <p:sndTgt r:embed="rId6" name="i petit.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subTnLst>
                                    <p:audio>
                                      <p:cMediaNode>
                                        <p:cTn display="0" masterRel="sameClick">
                                          <p:stCondLst>
                                            <p:cond evt="begin" delay="0">
                                              <p:tn val="26"/>
                                            </p:cond>
                                          </p:stCondLst>
                                          <p:endCondLst>
                                            <p:cond evt="onStopAudio" delay="0">
                                              <p:tgtEl>
                                                <p:sldTgt/>
                                              </p:tgtEl>
                                            </p:cond>
                                          </p:endCondLst>
                                        </p:cTn>
                                        <p:tgtEl>
                                          <p:sndTgt r:embed="rId6" name="i petit.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subTnLst>
                                    <p:audio>
                                      <p:cMediaNode>
                                        <p:cTn display="0" masterRel="sameClick">
                                          <p:stCondLst>
                                            <p:cond evt="begin" delay="0">
                                              <p:tn val="31"/>
                                            </p:cond>
                                          </p:stCondLst>
                                          <p:endCondLst>
                                            <p:cond evt="onStopAudio" delay="0">
                                              <p:tgtEl>
                                                <p:sldTgt/>
                                              </p:tgtEl>
                                            </p:cond>
                                          </p:endCondLst>
                                        </p:cTn>
                                        <p:tgtEl>
                                          <p:sndTgt r:embed="rId7" name="i lit.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500"/>
                                        <p:tgtEl>
                                          <p:spTgt spid="30"/>
                                        </p:tgtEl>
                                      </p:cBhvr>
                                    </p:animEffect>
                                  </p:childTnLst>
                                  <p:subTnLst>
                                    <p:audio>
                                      <p:cMediaNode>
                                        <p:cTn display="0" masterRel="sameClick">
                                          <p:stCondLst>
                                            <p:cond evt="begin" delay="0">
                                              <p:tn val="36"/>
                                            </p:cond>
                                          </p:stCondLst>
                                          <p:endCondLst>
                                            <p:cond evt="onStopAudio" delay="0">
                                              <p:tgtEl>
                                                <p:sldTgt/>
                                              </p:tgtEl>
                                            </p:cond>
                                          </p:endCondLst>
                                        </p:cTn>
                                        <p:tgtEl>
                                          <p:sndTgt r:embed="rId7" name="i lit.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subTnLst>
                                    <p:audio>
                                      <p:cMediaNode>
                                        <p:cTn display="0" masterRel="sameClick">
                                          <p:stCondLst>
                                            <p:cond evt="begin" delay="0">
                                              <p:tn val="41"/>
                                            </p:cond>
                                          </p:stCondLst>
                                          <p:endCondLst>
                                            <p:cond evt="onStopAudio" delay="0">
                                              <p:tgtEl>
                                                <p:sldTgt/>
                                              </p:tgtEl>
                                            </p:cond>
                                          </p:endCondLst>
                                        </p:cTn>
                                        <p:tgtEl>
                                          <p:sndTgt r:embed="rId8" name="i ici.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fade">
                                      <p:cBhvr>
                                        <p:cTn id="48" dur="500"/>
                                        <p:tgtEl>
                                          <p:spTgt spid="29"/>
                                        </p:tgtEl>
                                      </p:cBhvr>
                                    </p:animEffect>
                                  </p:childTnLst>
                                  <p:subTnLst>
                                    <p:audio>
                                      <p:cMediaNode>
                                        <p:cTn display="0" masterRel="sameClick">
                                          <p:stCondLst>
                                            <p:cond evt="begin" delay="0">
                                              <p:tn val="46"/>
                                            </p:cond>
                                          </p:stCondLst>
                                          <p:endCondLst>
                                            <p:cond evt="onStopAudio" delay="0">
                                              <p:tgtEl>
                                                <p:sldTgt/>
                                              </p:tgtEl>
                                            </p:cond>
                                          </p:endCondLst>
                                        </p:cTn>
                                        <p:tgtEl>
                                          <p:sndTgt r:embed="rId8" name="i ici.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500"/>
                                        <p:tgtEl>
                                          <p:spTgt spid="8"/>
                                        </p:tgtEl>
                                      </p:cBhvr>
                                    </p:animEffect>
                                  </p:childTnLst>
                                  <p:subTnLst>
                                    <p:audio>
                                      <p:cMediaNode>
                                        <p:cTn display="0" masterRel="sameClick">
                                          <p:stCondLst>
                                            <p:cond evt="begin" delay="0">
                                              <p:tn val="51"/>
                                            </p:cond>
                                          </p:stCondLst>
                                          <p:endCondLst>
                                            <p:cond evt="onStopAudio" delay="0">
                                              <p:tgtEl>
                                                <p:sldTgt/>
                                              </p:tgtEl>
                                            </p:cond>
                                          </p:endCondLst>
                                        </p:cTn>
                                        <p:tgtEl>
                                          <p:sndTgt r:embed="rId9" name="i il.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500"/>
                                        <p:tgtEl>
                                          <p:spTgt spid="11"/>
                                        </p:tgtEl>
                                      </p:cBhvr>
                                    </p:animEffect>
                                  </p:childTnLst>
                                  <p:subTnLst>
                                    <p:audio>
                                      <p:cMediaNode>
                                        <p:cTn display="0" masterRel="sameClick">
                                          <p:stCondLst>
                                            <p:cond evt="begin" delay="0">
                                              <p:tn val="56"/>
                                            </p:cond>
                                          </p:stCondLst>
                                          <p:endCondLst>
                                            <p:cond evt="onStopAudio" delay="0">
                                              <p:tgtEl>
                                                <p:sldTgt/>
                                              </p:tgtEl>
                                            </p:cond>
                                          </p:endCondLst>
                                        </p:cTn>
                                        <p:tgtEl>
                                          <p:sndTgt r:embed="rId9" name="i il.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fade">
                                      <p:cBhvr>
                                        <p:cTn id="63" dur="500"/>
                                        <p:tgtEl>
                                          <p:spTgt spid="7"/>
                                        </p:tgtEl>
                                      </p:cBhvr>
                                    </p:animEffect>
                                  </p:childTnLst>
                                  <p:subTnLst>
                                    <p:audio>
                                      <p:cMediaNode>
                                        <p:cTn display="0" masterRel="sameClick">
                                          <p:stCondLst>
                                            <p:cond evt="begin" delay="0">
                                              <p:tn val="61"/>
                                            </p:cond>
                                          </p:stCondLst>
                                          <p:endCondLst>
                                            <p:cond evt="onStopAudio" delay="0">
                                              <p:tgtEl>
                                                <p:sldTgt/>
                                              </p:tgtEl>
                                            </p:cond>
                                          </p:endCondLst>
                                        </p:cTn>
                                        <p:tgtEl>
                                          <p:sndTgt r:embed="rId10" name="i qui.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fade">
                                      <p:cBhvr>
                                        <p:cTn id="68" dur="500"/>
                                        <p:tgtEl>
                                          <p:spTgt spid="28"/>
                                        </p:tgtEl>
                                      </p:cBhvr>
                                    </p:animEffect>
                                  </p:childTnLst>
                                  <p:subTnLst>
                                    <p:audio>
                                      <p:cMediaNode>
                                        <p:cTn display="0" masterRel="sameClick">
                                          <p:stCondLst>
                                            <p:cond evt="begin" delay="0">
                                              <p:tn val="66"/>
                                            </p:cond>
                                          </p:stCondLst>
                                          <p:endCondLst>
                                            <p:cond evt="onStopAudio" delay="0">
                                              <p:tgtEl>
                                                <p:sldTgt/>
                                              </p:tgtEl>
                                            </p:cond>
                                          </p:endCondLst>
                                        </p:cTn>
                                        <p:tgtEl>
                                          <p:sndTgt r:embed="rId10" name="i qu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P spid="3" grpId="0"/>
      <p:bldP spid="5" grpId="0"/>
      <p:bldP spid="6" grpId="0"/>
      <p:bldP spid="8" grpId="0"/>
      <p:bldP spid="17" grpId="0"/>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80000" y="1883962"/>
            <a:ext cx="8341968" cy="1062010"/>
          </a:xfrm>
        </p:spPr>
        <p:txBody>
          <a:bodyPr>
            <a:normAutofit fontScale="90000"/>
          </a:bodyPr>
          <a:lstStyle/>
          <a:p>
            <a:pPr algn="l"/>
            <a:r>
              <a:rPr lang="en-US" sz="4000" b="1" dirty="0">
                <a:solidFill>
                  <a:prstClr val="white"/>
                </a:solidFill>
              </a:rPr>
              <a:t>Talking about nouns you can't count</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180000" y="2542938"/>
            <a:ext cx="7748076" cy="886062"/>
          </a:xfrm>
        </p:spPr>
        <p:txBody>
          <a:bodyPr>
            <a:noAutofit/>
          </a:bodyPr>
          <a:lstStyle/>
          <a:p>
            <a:pPr algn="l"/>
            <a:r>
              <a:rPr lang="en-GB" sz="2800" dirty="0">
                <a:solidFill>
                  <a:prstClr val="white"/>
                </a:solidFill>
              </a:rPr>
              <a:t>partitive article with specified and unspecified quantities</a:t>
            </a:r>
          </a:p>
          <a:p>
            <a:pPr algn="l"/>
            <a:r>
              <a:rPr lang="en-GB" sz="2800" dirty="0">
                <a:solidFill>
                  <a:prstClr val="white"/>
                </a:solidFill>
              </a:rPr>
              <a:t>SSC [-ill-, -</a:t>
            </a:r>
            <a:r>
              <a:rPr lang="en-GB" sz="2800" dirty="0" err="1">
                <a:solidFill>
                  <a:prstClr val="white"/>
                </a:solidFill>
              </a:rPr>
              <a:t>ille</a:t>
            </a:r>
            <a:r>
              <a:rPr lang="en-GB" sz="2800" dirty="0">
                <a:solidFill>
                  <a:prstClr val="white"/>
                </a:solidFill>
              </a:rPr>
              <a:t>], [</a:t>
            </a:r>
            <a:r>
              <a:rPr lang="en-GB" sz="2800" dirty="0" err="1">
                <a:solidFill>
                  <a:prstClr val="white"/>
                </a:solidFill>
              </a:rPr>
              <a:t>i</a:t>
            </a:r>
            <a:r>
              <a:rPr lang="en-GB" sz="2800" dirty="0">
                <a:solidFill>
                  <a:prstClr val="white"/>
                </a:solidFill>
              </a:rPr>
              <a:t>] revisited</a:t>
            </a:r>
          </a:p>
          <a:p>
            <a:endParaRPr lang="en-US" dirty="0"/>
          </a:p>
        </p:txBody>
      </p:sp>
      <p:sp>
        <p:nvSpPr>
          <p:cNvPr id="11" name="Title 3">
            <a:extLst>
              <a:ext uri="{FF2B5EF4-FFF2-40B4-BE49-F238E27FC236}">
                <a16:creationId xmlns:a16="http://schemas.microsoft.com/office/drawing/2014/main" id="{7B424077-B2D5-46AA-BDA8-6FF15DA500E8}"/>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000" dirty="0">
                <a:solidFill>
                  <a:prstClr val="white"/>
                </a:solidFill>
                <a:latin typeface="Century Gothic" panose="020B0502020202020204" pitchFamily="34" charset="0"/>
              </a:rPr>
              <a:t>2.1</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1 - Lesson 30</a:t>
            </a:r>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2" y="5666212"/>
            <a:ext cx="4869433"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Kirsten Somerville / Catherine Morris / Natalie Finlayson</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Chloé</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Motard</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a:t>
            </a:r>
            <a:r>
              <a:rPr lang="en-GB" sz="1400" dirty="0">
                <a:solidFill>
                  <a:prstClr val="white"/>
                </a:solidFill>
                <a:latin typeface="Century Gothic" panose="020B0502020202020204" pitchFamily="34" charset="0"/>
              </a:rPr>
              <a:t>09/07/21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32587709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LL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F5AEF9DF-2FD5-1442-9E84-D31130754D83}"/>
              </a:ext>
            </a:extLst>
          </p:cNvPr>
          <p:cNvSpPr txBox="1"/>
          <p:nvPr/>
        </p:nvSpPr>
        <p:spPr>
          <a:xfrm>
            <a:off x="180000" y="1296000"/>
            <a:ext cx="11876533"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 have learned that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ll</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is pronounced like the English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when it follows the letter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fam</a:t>
            </a:r>
            <a:r>
              <a:rPr kumimoji="0" lang="en-GB" sz="24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ille</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ju</a:t>
            </a:r>
            <a:r>
              <a:rPr kumimoji="0" lang="en-GB" sz="24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ill</a:t>
            </a:r>
            <a:r>
              <a:rPr kumimoji="0" lang="en-GB"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et</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trava</a:t>
            </a:r>
            <a:r>
              <a:rPr kumimoji="0" lang="en-GB" sz="24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ill</a:t>
            </a:r>
            <a:r>
              <a:rPr kumimoji="0" lang="en-GB"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Remember there are a handful of exceptions to this rule (</a:t>
            </a:r>
            <a:r>
              <a:rPr kumimoji="0" lang="en-GB"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a:t>
            </a:r>
            <a:r>
              <a:rPr kumimoji="0" lang="en-GB" sz="24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ill</a:t>
            </a:r>
            <a:r>
              <a:rPr kumimoji="0" lang="en-GB"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tranqu</a:t>
            </a:r>
            <a:r>
              <a:rPr kumimoji="0" lang="en-GB" sz="24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ill</a:t>
            </a:r>
            <a:r>
              <a:rPr kumimoji="0" lang="en-GB"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t>
            </a:r>
            <a:r>
              <a:rPr kumimoji="0" lang="en-GB" sz="24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ill</a:t>
            </a:r>
            <a:r>
              <a:rPr kumimoji="0" lang="en-GB"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a:t>
            </a:r>
            <a:r>
              <a:rPr kumimoji="0" lang="en-GB"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ill</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 these words,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ll</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is pronounced like the English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After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other vowels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ll</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is</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always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pronounced like English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t>
            </a:r>
            <a:r>
              <a:rPr kumimoji="0" lang="en-GB"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all</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 b</a:t>
            </a:r>
            <a:r>
              <a:rPr kumimoji="0" lang="en-GB"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ell</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 </a:t>
            </a:r>
            <a:r>
              <a:rPr kumimoji="0" lang="en-GB"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a:t>
            </a:r>
            <a:r>
              <a:rPr kumimoji="0" lang="en-GB" sz="24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oll</a:t>
            </a:r>
            <a:r>
              <a:rPr kumimoji="0" lang="en-GB"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ège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Challenge: on the next slide you will see a set of words in French containing ll.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Can you read them out to your partner before the timer runs out?</a:t>
            </a:r>
          </a:p>
        </p:txBody>
      </p:sp>
      <p:sp>
        <p:nvSpPr>
          <p:cNvPr id="3" name="Rectangle 2">
            <a:extLst>
              <a:ext uri="{FF2B5EF4-FFF2-40B4-BE49-F238E27FC236}">
                <a16:creationId xmlns:a16="http://schemas.microsoft.com/office/drawing/2014/main" id="{B5F5682A-29EB-49AB-A784-E905ECC9BF75}"/>
              </a:ext>
            </a:extLst>
          </p:cNvPr>
          <p:cNvSpPr/>
          <p:nvPr/>
        </p:nvSpPr>
        <p:spPr>
          <a:xfrm>
            <a:off x="180000" y="4594860"/>
            <a:ext cx="11729921" cy="1225455"/>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344424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9" end="9"/>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LL</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452295" y="249869"/>
            <a:ext cx="1457626"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hlinkClick r:id="" action="ppaction://noaction">
              <a:snd r:embed="rId4" name="folle.wav"/>
            </a:hlinkClick>
            <a:extLst>
              <a:ext uri="{FF2B5EF4-FFF2-40B4-BE49-F238E27FC236}">
                <a16:creationId xmlns:a16="http://schemas.microsoft.com/office/drawing/2014/main" id="{F5AEF9DF-2FD5-1442-9E84-D31130754D83}"/>
              </a:ext>
            </a:extLst>
          </p:cNvPr>
          <p:cNvSpPr txBox="1"/>
          <p:nvPr/>
        </p:nvSpPr>
        <p:spPr>
          <a:xfrm>
            <a:off x="674734" y="1483373"/>
            <a:ext cx="190936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fo</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 name="TextBox 5">
            <a:hlinkClick r:id="" action="ppaction://noaction">
              <a:snd r:embed="rId5" name="pull.wav"/>
            </a:hlinkClick>
            <a:extLst>
              <a:ext uri="{FF2B5EF4-FFF2-40B4-BE49-F238E27FC236}">
                <a16:creationId xmlns:a16="http://schemas.microsoft.com/office/drawing/2014/main" id="{F5AEF9DF-2FD5-1442-9E84-D31130754D83}"/>
              </a:ext>
            </a:extLst>
          </p:cNvPr>
          <p:cNvSpPr txBox="1"/>
          <p:nvPr/>
        </p:nvSpPr>
        <p:spPr>
          <a:xfrm>
            <a:off x="2972348" y="3919032"/>
            <a:ext cx="18872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pu</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TextBox 8">
            <a:hlinkClick r:id="" action="ppaction://noaction">
              <a:snd r:embed="rId6" name="syllabe.wav"/>
            </a:hlinkClick>
            <a:extLst>
              <a:ext uri="{FF2B5EF4-FFF2-40B4-BE49-F238E27FC236}">
                <a16:creationId xmlns:a16="http://schemas.microsoft.com/office/drawing/2014/main" id="{F5AEF9DF-2FD5-1442-9E84-D31130754D83}"/>
              </a:ext>
            </a:extLst>
          </p:cNvPr>
          <p:cNvSpPr txBox="1"/>
          <p:nvPr/>
        </p:nvSpPr>
        <p:spPr>
          <a:xfrm>
            <a:off x="5312286" y="3718804"/>
            <a:ext cx="174529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sy</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abe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TextBox 10">
            <a:hlinkClick r:id="" action="ppaction://noaction">
              <a:snd r:embed="rId7" name="vallee.wav"/>
            </a:hlinkClick>
            <a:extLst>
              <a:ext uri="{FF2B5EF4-FFF2-40B4-BE49-F238E27FC236}">
                <a16:creationId xmlns:a16="http://schemas.microsoft.com/office/drawing/2014/main" id="{F5AEF9DF-2FD5-1442-9E84-D31130754D83}"/>
              </a:ext>
            </a:extLst>
          </p:cNvPr>
          <p:cNvSpPr txBox="1"/>
          <p:nvPr/>
        </p:nvSpPr>
        <p:spPr>
          <a:xfrm>
            <a:off x="4944172" y="5340038"/>
            <a:ext cx="193559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va</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ée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 name="TextBox 11">
            <a:hlinkClick r:id="" action="ppaction://noaction">
              <a:snd r:embed="rId8" name="collectif.wav"/>
            </a:hlinkClick>
            <a:extLst>
              <a:ext uri="{FF2B5EF4-FFF2-40B4-BE49-F238E27FC236}">
                <a16:creationId xmlns:a16="http://schemas.microsoft.com/office/drawing/2014/main" id="{F5AEF9DF-2FD5-1442-9E84-D31130754D83}"/>
              </a:ext>
            </a:extLst>
          </p:cNvPr>
          <p:cNvSpPr txBox="1"/>
          <p:nvPr/>
        </p:nvSpPr>
        <p:spPr>
          <a:xfrm>
            <a:off x="7595560" y="2442667"/>
            <a:ext cx="193559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ectif</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TextBox 12">
            <a:hlinkClick r:id="" action="ppaction://noaction">
              <a:snd r:embed="rId9" name="salle.wav"/>
            </a:hlinkClick>
            <a:extLst>
              <a:ext uri="{FF2B5EF4-FFF2-40B4-BE49-F238E27FC236}">
                <a16:creationId xmlns:a16="http://schemas.microsoft.com/office/drawing/2014/main" id="{F5AEF9DF-2FD5-1442-9E84-D31130754D83}"/>
              </a:ext>
            </a:extLst>
          </p:cNvPr>
          <p:cNvSpPr txBox="1"/>
          <p:nvPr/>
        </p:nvSpPr>
        <p:spPr>
          <a:xfrm>
            <a:off x="6884977" y="5498139"/>
            <a:ext cx="193559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 name="TextBox 13">
            <a:hlinkClick r:id="" action="ppaction://noaction">
              <a:snd r:embed="rId10" name="dollar .wav"/>
            </a:hlinkClick>
            <a:extLst>
              <a:ext uri="{FF2B5EF4-FFF2-40B4-BE49-F238E27FC236}">
                <a16:creationId xmlns:a16="http://schemas.microsoft.com/office/drawing/2014/main" id="{F5AEF9DF-2FD5-1442-9E84-D31130754D83}"/>
              </a:ext>
            </a:extLst>
          </p:cNvPr>
          <p:cNvSpPr txBox="1"/>
          <p:nvPr/>
        </p:nvSpPr>
        <p:spPr>
          <a:xfrm>
            <a:off x="421871" y="4998509"/>
            <a:ext cx="168440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do</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ar</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 name="TextBox 14">
            <a:hlinkClick r:id="" action="ppaction://noaction">
              <a:snd r:embed="rId11" name="excellent.wav"/>
            </a:hlinkClick>
            <a:extLst>
              <a:ext uri="{FF2B5EF4-FFF2-40B4-BE49-F238E27FC236}">
                <a16:creationId xmlns:a16="http://schemas.microsoft.com/office/drawing/2014/main" id="{F5AEF9DF-2FD5-1442-9E84-D31130754D83}"/>
              </a:ext>
            </a:extLst>
          </p:cNvPr>
          <p:cNvSpPr txBox="1"/>
          <p:nvPr/>
        </p:nvSpPr>
        <p:spPr>
          <a:xfrm>
            <a:off x="2775607" y="4726961"/>
            <a:ext cx="21119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exce</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ent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TextBox 15">
            <a:hlinkClick r:id="" action="ppaction://noaction">
              <a:snd r:embed="rId12" name="installer.wav"/>
            </a:hlinkClick>
            <a:extLst>
              <a:ext uri="{FF2B5EF4-FFF2-40B4-BE49-F238E27FC236}">
                <a16:creationId xmlns:a16="http://schemas.microsoft.com/office/drawing/2014/main" id="{F5AEF9DF-2FD5-1442-9E84-D31130754D83}"/>
              </a:ext>
            </a:extLst>
          </p:cNvPr>
          <p:cNvSpPr txBox="1"/>
          <p:nvPr/>
        </p:nvSpPr>
        <p:spPr>
          <a:xfrm>
            <a:off x="6868078" y="4440963"/>
            <a:ext cx="188040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insta</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er</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TextBox 16">
            <a:hlinkClick r:id="" action="ppaction://noaction">
              <a:snd r:embed="rId13" name="cedille.wav"/>
            </a:hlinkClick>
            <a:extLst>
              <a:ext uri="{FF2B5EF4-FFF2-40B4-BE49-F238E27FC236}">
                <a16:creationId xmlns:a16="http://schemas.microsoft.com/office/drawing/2014/main" id="{F5AEF9DF-2FD5-1442-9E84-D31130754D83}"/>
              </a:ext>
            </a:extLst>
          </p:cNvPr>
          <p:cNvSpPr txBox="1"/>
          <p:nvPr/>
        </p:nvSpPr>
        <p:spPr>
          <a:xfrm>
            <a:off x="2632692" y="1252541"/>
            <a:ext cx="29121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cédi</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TextBox 17">
            <a:hlinkClick r:id="" action="ppaction://noaction">
              <a:snd r:embed="rId14" name="collegue.wav"/>
            </a:hlinkClick>
            <a:extLst>
              <a:ext uri="{FF2B5EF4-FFF2-40B4-BE49-F238E27FC236}">
                <a16:creationId xmlns:a16="http://schemas.microsoft.com/office/drawing/2014/main" id="{F5AEF9DF-2FD5-1442-9E84-D31130754D83}"/>
              </a:ext>
            </a:extLst>
          </p:cNvPr>
          <p:cNvSpPr txBox="1"/>
          <p:nvPr/>
        </p:nvSpPr>
        <p:spPr>
          <a:xfrm>
            <a:off x="705355" y="3726970"/>
            <a:ext cx="238260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ègue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9" name="TextBox 18">
            <a:hlinkClick r:id="" action="ppaction://noaction">
              <a:snd r:embed="rId15" name="actuellement.wav"/>
            </a:hlinkClick>
            <a:extLst>
              <a:ext uri="{FF2B5EF4-FFF2-40B4-BE49-F238E27FC236}">
                <a16:creationId xmlns:a16="http://schemas.microsoft.com/office/drawing/2014/main" id="{F5AEF9DF-2FD5-1442-9E84-D31130754D83}"/>
              </a:ext>
            </a:extLst>
          </p:cNvPr>
          <p:cNvSpPr txBox="1"/>
          <p:nvPr/>
        </p:nvSpPr>
        <p:spPr>
          <a:xfrm>
            <a:off x="125098" y="2720744"/>
            <a:ext cx="29121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actue</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ement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a:hlinkClick r:id="" action="ppaction://noaction">
              <a:snd r:embed="rId16" name="balle.wav"/>
            </a:hlinkClick>
            <a:extLst>
              <a:ext uri="{FF2B5EF4-FFF2-40B4-BE49-F238E27FC236}">
                <a16:creationId xmlns:a16="http://schemas.microsoft.com/office/drawing/2014/main" id="{F5AEF9DF-2FD5-1442-9E84-D31130754D83}"/>
              </a:ext>
            </a:extLst>
          </p:cNvPr>
          <p:cNvSpPr txBox="1"/>
          <p:nvPr/>
        </p:nvSpPr>
        <p:spPr>
          <a:xfrm>
            <a:off x="634198" y="5799559"/>
            <a:ext cx="29121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TextBox 20">
            <a:hlinkClick r:id="" action="ppaction://noaction">
              <a:snd r:embed="rId17" name="tellement.wav"/>
            </a:hlinkClick>
            <a:extLst>
              <a:ext uri="{FF2B5EF4-FFF2-40B4-BE49-F238E27FC236}">
                <a16:creationId xmlns:a16="http://schemas.microsoft.com/office/drawing/2014/main" id="{F5AEF9DF-2FD5-1442-9E84-D31130754D83}"/>
              </a:ext>
            </a:extLst>
          </p:cNvPr>
          <p:cNvSpPr txBox="1"/>
          <p:nvPr/>
        </p:nvSpPr>
        <p:spPr>
          <a:xfrm>
            <a:off x="7213855" y="1320210"/>
            <a:ext cx="29121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te</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ement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a:hlinkClick r:id="" action="ppaction://noaction">
              <a:snd r:embed="rId18" name="vanille.wav"/>
            </a:hlinkClick>
            <a:extLst>
              <a:ext uri="{FF2B5EF4-FFF2-40B4-BE49-F238E27FC236}">
                <a16:creationId xmlns:a16="http://schemas.microsoft.com/office/drawing/2014/main" id="{F5AEF9DF-2FD5-1442-9E84-D31130754D83}"/>
              </a:ext>
            </a:extLst>
          </p:cNvPr>
          <p:cNvSpPr txBox="1"/>
          <p:nvPr/>
        </p:nvSpPr>
        <p:spPr>
          <a:xfrm>
            <a:off x="3193424" y="2337620"/>
            <a:ext cx="18872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vani</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TextBox 22">
            <a:hlinkClick r:id="" action="ppaction://noaction">
              <a:snd r:embed="rId19" name="cheville.wav"/>
            </a:hlinkClick>
            <a:extLst>
              <a:ext uri="{FF2B5EF4-FFF2-40B4-BE49-F238E27FC236}">
                <a16:creationId xmlns:a16="http://schemas.microsoft.com/office/drawing/2014/main" id="{F5AEF9DF-2FD5-1442-9E84-D31130754D83}"/>
              </a:ext>
            </a:extLst>
          </p:cNvPr>
          <p:cNvSpPr txBox="1"/>
          <p:nvPr/>
        </p:nvSpPr>
        <p:spPr>
          <a:xfrm>
            <a:off x="5217125" y="1538207"/>
            <a:ext cx="214944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chevi</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TextBox 23">
            <a:hlinkClick r:id="" action="ppaction://noaction">
              <a:snd r:embed="rId20" name="elle.wav"/>
            </a:hlinkClick>
            <a:extLst>
              <a:ext uri="{FF2B5EF4-FFF2-40B4-BE49-F238E27FC236}">
                <a16:creationId xmlns:a16="http://schemas.microsoft.com/office/drawing/2014/main" id="{F5AEF9DF-2FD5-1442-9E84-D31130754D83}"/>
              </a:ext>
            </a:extLst>
          </p:cNvPr>
          <p:cNvSpPr txBox="1"/>
          <p:nvPr/>
        </p:nvSpPr>
        <p:spPr>
          <a:xfrm>
            <a:off x="4974689" y="2730884"/>
            <a:ext cx="204744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TextBox 24">
            <a:hlinkClick r:id="" action="ppaction://noaction">
              <a:snd r:embed="rId21" name="la bastille.wav"/>
            </a:hlinkClick>
            <a:extLst>
              <a:ext uri="{FF2B5EF4-FFF2-40B4-BE49-F238E27FC236}">
                <a16:creationId xmlns:a16="http://schemas.microsoft.com/office/drawing/2014/main" id="{F5AEF9DF-2FD5-1442-9E84-D31130754D83}"/>
              </a:ext>
            </a:extLst>
          </p:cNvPr>
          <p:cNvSpPr txBox="1"/>
          <p:nvPr/>
        </p:nvSpPr>
        <p:spPr>
          <a:xfrm>
            <a:off x="6857679" y="3582744"/>
            <a:ext cx="238260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Basti</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6" name="TextBox 25">
            <a:hlinkClick r:id="" action="ppaction://noaction">
              <a:snd r:embed="rId22" name="lille.wav"/>
            </a:hlinkClick>
            <a:extLst>
              <a:ext uri="{FF2B5EF4-FFF2-40B4-BE49-F238E27FC236}">
                <a16:creationId xmlns:a16="http://schemas.microsoft.com/office/drawing/2014/main" id="{F5AEF9DF-2FD5-1442-9E84-D31130754D83}"/>
              </a:ext>
            </a:extLst>
          </p:cNvPr>
          <p:cNvSpPr txBox="1"/>
          <p:nvPr/>
        </p:nvSpPr>
        <p:spPr>
          <a:xfrm>
            <a:off x="8518865" y="711338"/>
            <a:ext cx="137484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Rectangle 2" descr="rectangle for the timer">
            <a:extLst>
              <a:ext uri="{FF2B5EF4-FFF2-40B4-BE49-F238E27FC236}">
                <a16:creationId xmlns:a16="http://schemas.microsoft.com/office/drawing/2014/main" id="{E25FF2EB-7416-4372-BE15-C4C2E61037AE}"/>
              </a:ext>
            </a:extLst>
          </p:cNvPr>
          <p:cNvSpPr>
            <a:spLocks noChangeArrowheads="1"/>
          </p:cNvSpPr>
          <p:nvPr/>
        </p:nvSpPr>
        <p:spPr bwMode="auto">
          <a:xfrm>
            <a:off x="10215649" y="139405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9" name="Rectangle 3" descr="rectangle for the timer, it moves down the screen as the time passes">
            <a:extLst>
              <a:ext uri="{FF2B5EF4-FFF2-40B4-BE49-F238E27FC236}">
                <a16:creationId xmlns:a16="http://schemas.microsoft.com/office/drawing/2014/main" id="{B91663AC-C229-4102-8653-FC04F0298671}"/>
              </a:ext>
            </a:extLst>
          </p:cNvPr>
          <p:cNvSpPr>
            <a:spLocks noChangeArrowheads="1"/>
          </p:cNvSpPr>
          <p:nvPr/>
        </p:nvSpPr>
        <p:spPr bwMode="auto">
          <a:xfrm>
            <a:off x="10213283" y="1394050"/>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0" name="Line 7" descr="line to denote the top of the timer, 60 seconds">
            <a:extLst>
              <a:ext uri="{FF2B5EF4-FFF2-40B4-BE49-F238E27FC236}">
                <a16:creationId xmlns:a16="http://schemas.microsoft.com/office/drawing/2014/main" id="{76902A6C-D2ED-404C-A471-A0024758810A}"/>
              </a:ext>
            </a:extLst>
          </p:cNvPr>
          <p:cNvSpPr>
            <a:spLocks noChangeShapeType="1"/>
          </p:cNvSpPr>
          <p:nvPr/>
        </p:nvSpPr>
        <p:spPr bwMode="auto">
          <a:xfrm>
            <a:off x="10923710" y="138262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31" name="Text Box 12">
            <a:extLst>
              <a:ext uri="{FF2B5EF4-FFF2-40B4-BE49-F238E27FC236}">
                <a16:creationId xmlns:a16="http://schemas.microsoft.com/office/drawing/2014/main" id="{E85AFACC-13C2-4131-AA9A-7C11FE9873CB}"/>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60</a:t>
            </a:r>
          </a:p>
        </p:txBody>
      </p:sp>
      <p:sp>
        <p:nvSpPr>
          <p:cNvPr id="32" name="Text Box 10">
            <a:extLst>
              <a:ext uri="{FF2B5EF4-FFF2-40B4-BE49-F238E27FC236}">
                <a16:creationId xmlns:a16="http://schemas.microsoft.com/office/drawing/2014/main" id="{25B061D2-B4ED-4104-A271-F2105A9E1DFB}"/>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33" name="Line 4" descr="line for the timer, 60 to 0 seconds">
            <a:extLst>
              <a:ext uri="{FF2B5EF4-FFF2-40B4-BE49-F238E27FC236}">
                <a16:creationId xmlns:a16="http://schemas.microsoft.com/office/drawing/2014/main" id="{6400F283-5879-4D05-89B6-C398280D424A}"/>
              </a:ext>
            </a:extLst>
          </p:cNvPr>
          <p:cNvSpPr>
            <a:spLocks noChangeShapeType="1"/>
          </p:cNvSpPr>
          <p:nvPr/>
        </p:nvSpPr>
        <p:spPr bwMode="auto">
          <a:xfrm>
            <a:off x="10899022" y="1382624"/>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34" name="Line 9" descr="line to denote the end of the timer (i.e. zero seconds)">
            <a:extLst>
              <a:ext uri="{FF2B5EF4-FFF2-40B4-BE49-F238E27FC236}">
                <a16:creationId xmlns:a16="http://schemas.microsoft.com/office/drawing/2014/main" id="{301D8E24-4E17-4C0A-B561-032601D58C52}"/>
              </a:ext>
            </a:extLst>
          </p:cNvPr>
          <p:cNvSpPr>
            <a:spLocks noChangeShapeType="1"/>
          </p:cNvSpPr>
          <p:nvPr/>
        </p:nvSpPr>
        <p:spPr bwMode="auto">
          <a:xfrm>
            <a:off x="10899022" y="553888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35" name="Text Box 14">
            <a:extLst>
              <a:ext uri="{FF2B5EF4-FFF2-40B4-BE49-F238E27FC236}">
                <a16:creationId xmlns:a16="http://schemas.microsoft.com/office/drawing/2014/main" id="{5ADD598A-F84A-4D90-B2ED-C19271F23AAA}"/>
              </a:ext>
            </a:extLst>
          </p:cNvPr>
          <p:cNvSpPr txBox="1">
            <a:spLocks noChangeArrowheads="1"/>
          </p:cNvSpPr>
          <p:nvPr/>
        </p:nvSpPr>
        <p:spPr bwMode="auto">
          <a:xfrm>
            <a:off x="11115813" y="5358355"/>
            <a:ext cx="45648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36" name="AutoShape 11">
            <a:hlinkClick r:id="" action="ppaction://noaction" highlightClick="1"/>
            <a:extLst>
              <a:ext uri="{FF2B5EF4-FFF2-40B4-BE49-F238E27FC236}">
                <a16:creationId xmlns:a16="http://schemas.microsoft.com/office/drawing/2014/main" id="{D12D73BF-362A-4FF6-8C8D-7F31FEE5E970}"/>
              </a:ext>
            </a:extLst>
          </p:cNvPr>
          <p:cNvSpPr>
            <a:spLocks noChangeArrowheads="1"/>
          </p:cNvSpPr>
          <p:nvPr/>
        </p:nvSpPr>
        <p:spPr bwMode="auto">
          <a:xfrm>
            <a:off x="9952385" y="5769303"/>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DÉBUT</a:t>
            </a:r>
          </a:p>
        </p:txBody>
      </p:sp>
      <p:sp>
        <p:nvSpPr>
          <p:cNvPr id="10" name="TextBox 9">
            <a:hlinkClick r:id="" action="ppaction://noaction">
              <a:snd r:embed="rId23" name="million.wav"/>
            </a:hlinkClick>
            <a:extLst>
              <a:ext uri="{FF2B5EF4-FFF2-40B4-BE49-F238E27FC236}">
                <a16:creationId xmlns:a16="http://schemas.microsoft.com/office/drawing/2014/main" id="{68DBA38E-575D-461D-A4BB-98B0369BE4AA}"/>
              </a:ext>
            </a:extLst>
          </p:cNvPr>
          <p:cNvSpPr txBox="1"/>
          <p:nvPr/>
        </p:nvSpPr>
        <p:spPr>
          <a:xfrm>
            <a:off x="6096000" y="570085"/>
            <a:ext cx="214944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mil</a:t>
            </a:r>
            <a:r>
              <a:rPr kumimoji="0" lang="fr-FR"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ion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026" name="Picture 2" descr="Cartoon Monsters 1 Clip Art">
            <a:extLst>
              <a:ext uri="{FF2B5EF4-FFF2-40B4-BE49-F238E27FC236}">
                <a16:creationId xmlns:a16="http://schemas.microsoft.com/office/drawing/2014/main" id="{B23DCBE9-DACE-441E-8599-9838BE13E7F9}"/>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458763" y="1418272"/>
            <a:ext cx="834214" cy="86318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7A7C95B-4C40-4EB8-9F48-7B3D7D90F773}"/>
              </a:ext>
            </a:extLst>
          </p:cNvPr>
          <p:cNvSpPr txBox="1"/>
          <p:nvPr/>
        </p:nvSpPr>
        <p:spPr>
          <a:xfrm>
            <a:off x="762046" y="1789258"/>
            <a:ext cx="190936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crazy</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42A2531A-8021-4BCC-B96D-491267C90783}"/>
              </a:ext>
            </a:extLst>
          </p:cNvPr>
          <p:cNvSpPr txBox="1"/>
          <p:nvPr/>
        </p:nvSpPr>
        <p:spPr>
          <a:xfrm>
            <a:off x="3161727" y="1585830"/>
            <a:ext cx="190936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cedilla</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9" name="TextBox 38">
            <a:extLst>
              <a:ext uri="{FF2B5EF4-FFF2-40B4-BE49-F238E27FC236}">
                <a16:creationId xmlns:a16="http://schemas.microsoft.com/office/drawing/2014/main" id="{5D83ED64-C6F7-4D1C-8DB7-6971123D6C32}"/>
              </a:ext>
            </a:extLst>
          </p:cNvPr>
          <p:cNvSpPr txBox="1"/>
          <p:nvPr/>
        </p:nvSpPr>
        <p:spPr>
          <a:xfrm>
            <a:off x="7830202" y="1613672"/>
            <a:ext cx="190936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much</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028" name="Picture 4" descr="Vanilla Soft Serve Ice Cream Cone Clip Art">
            <a:extLst>
              <a:ext uri="{FF2B5EF4-FFF2-40B4-BE49-F238E27FC236}">
                <a16:creationId xmlns:a16="http://schemas.microsoft.com/office/drawing/2014/main" id="{93E0B871-9DB0-4067-9B31-CAFB525842C4}"/>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3238801" y="2399983"/>
            <a:ext cx="437570" cy="912380"/>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85E5368A-AEA7-4D92-92A4-B6035034F5A7}"/>
              </a:ext>
            </a:extLst>
          </p:cNvPr>
          <p:cNvSpPr txBox="1"/>
          <p:nvPr/>
        </p:nvSpPr>
        <p:spPr>
          <a:xfrm>
            <a:off x="407342" y="2986044"/>
            <a:ext cx="234762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the moment]</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030" name="Picture 6" descr="Leg Clip Art">
            <a:extLst>
              <a:ext uri="{FF2B5EF4-FFF2-40B4-BE49-F238E27FC236}">
                <a16:creationId xmlns:a16="http://schemas.microsoft.com/office/drawing/2014/main" id="{19909AAE-8865-404F-B153-78DF6A51E35F}"/>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t="45727"/>
          <a:stretch/>
        </p:blipFill>
        <p:spPr bwMode="auto">
          <a:xfrm>
            <a:off x="6626167" y="1563327"/>
            <a:ext cx="791320" cy="867712"/>
          </a:xfrm>
          <a:prstGeom prst="rect">
            <a:avLst/>
          </a:prstGeom>
          <a:noFill/>
          <a:extLst>
            <a:ext uri="{909E8E84-426E-40DD-AFC4-6F175D3DCCD1}">
              <a14:hiddenFill xmlns:a14="http://schemas.microsoft.com/office/drawing/2010/main">
                <a:solidFill>
                  <a:srgbClr val="FFFFFF"/>
                </a:solidFill>
              </a14:hiddenFill>
            </a:ext>
          </a:extLst>
        </p:spPr>
      </p:pic>
      <p:cxnSp>
        <p:nvCxnSpPr>
          <p:cNvPr id="44" name="Straight Arrow Connector 43">
            <a:extLst>
              <a:ext uri="{FF2B5EF4-FFF2-40B4-BE49-F238E27FC236}">
                <a16:creationId xmlns:a16="http://schemas.microsoft.com/office/drawing/2014/main" id="{D2505F47-6797-478E-BF5A-55C4ECA0CA5E}"/>
              </a:ext>
            </a:extLst>
          </p:cNvPr>
          <p:cNvCxnSpPr>
            <a:cxnSpLocks/>
          </p:cNvCxnSpPr>
          <p:nvPr/>
        </p:nvCxnSpPr>
        <p:spPr>
          <a:xfrm>
            <a:off x="6560135" y="1967969"/>
            <a:ext cx="544940" cy="79946"/>
          </a:xfrm>
          <a:prstGeom prst="straightConnector1">
            <a:avLst/>
          </a:prstGeom>
          <a:ln w="76200">
            <a:solidFill>
              <a:srgbClr val="FF6600"/>
            </a:solidFill>
            <a:tailEnd type="triangle"/>
          </a:ln>
        </p:spPr>
        <p:style>
          <a:lnRef idx="1">
            <a:schemeClr val="accent1"/>
          </a:lnRef>
          <a:fillRef idx="0">
            <a:schemeClr val="accent1"/>
          </a:fillRef>
          <a:effectRef idx="0">
            <a:schemeClr val="accent1"/>
          </a:effectRef>
          <a:fontRef idx="minor">
            <a:schemeClr val="tx1"/>
          </a:fontRef>
        </p:style>
      </p:cxnSp>
      <p:pic>
        <p:nvPicPr>
          <p:cNvPr id="1032" name="Picture 8" descr="Gold Theme Money Dollars Clip Art">
            <a:extLst>
              <a:ext uri="{FF2B5EF4-FFF2-40B4-BE49-F238E27FC236}">
                <a16:creationId xmlns:a16="http://schemas.microsoft.com/office/drawing/2014/main" id="{F7B4955D-1CFD-48A3-A7B3-5C2880AE5D7B}"/>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455723" y="4669090"/>
            <a:ext cx="598134" cy="58816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Ugly Christmas Sweater, Knitted Christmas Sweater">
            <a:extLst>
              <a:ext uri="{FF2B5EF4-FFF2-40B4-BE49-F238E27FC236}">
                <a16:creationId xmlns:a16="http://schemas.microsoft.com/office/drawing/2014/main" id="{D8435956-D9A1-4891-AD5F-6124E1401681}"/>
              </a:ext>
            </a:extLst>
          </p:cNvPr>
          <p:cNvPicPr>
            <a:picLocks noChangeAspect="1" noChangeArrowheads="1"/>
          </p:cNvPicPr>
          <p:nvPr/>
        </p:nvPicPr>
        <p:blipFill rotWithShape="1">
          <a:blip r:embed="rId28" cstate="print">
            <a:extLst>
              <a:ext uri="{28A0092B-C50C-407E-A947-70E740481C1C}">
                <a14:useLocalDpi xmlns:a14="http://schemas.microsoft.com/office/drawing/2010/main" val="0"/>
              </a:ext>
            </a:extLst>
          </a:blip>
          <a:srcRect l="52319" t="49375"/>
          <a:stretch/>
        </p:blipFill>
        <p:spPr bwMode="auto">
          <a:xfrm>
            <a:off x="4243057" y="3566869"/>
            <a:ext cx="699897" cy="74311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Bastille, Building, Castle, Fortress, Historic, History">
            <a:extLst>
              <a:ext uri="{FF2B5EF4-FFF2-40B4-BE49-F238E27FC236}">
                <a16:creationId xmlns:a16="http://schemas.microsoft.com/office/drawing/2014/main" id="{02EDBF7A-D10B-45CA-84AF-CC2A8BAF80DE}"/>
              </a:ext>
            </a:extLst>
          </p:cNvPr>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8742273" y="3363326"/>
            <a:ext cx="1151432" cy="913029"/>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E16200D5-F200-4AEF-8A7E-D5803904425B}"/>
              </a:ext>
            </a:extLst>
          </p:cNvPr>
          <p:cNvSpPr txBox="1"/>
          <p:nvPr/>
        </p:nvSpPr>
        <p:spPr>
          <a:xfrm>
            <a:off x="5507951" y="2977766"/>
            <a:ext cx="102377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she</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7" name="TextBox 46">
            <a:hlinkClick r:id="" action="ppaction://noaction">
              <a:snd r:embed="rId4" name="folle.wav"/>
            </a:hlinkClick>
            <a:extLst>
              <a:ext uri="{FF2B5EF4-FFF2-40B4-BE49-F238E27FC236}">
                <a16:creationId xmlns:a16="http://schemas.microsoft.com/office/drawing/2014/main" id="{85C275C4-85B8-466B-B8C5-91AD640DE326}"/>
              </a:ext>
            </a:extLst>
          </p:cNvPr>
          <p:cNvSpPr txBox="1"/>
          <p:nvPr/>
        </p:nvSpPr>
        <p:spPr>
          <a:xfrm>
            <a:off x="5234564" y="4083490"/>
            <a:ext cx="190936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syllable</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038" name="Picture 14" descr="8 Ball Clip Art">
            <a:extLst>
              <a:ext uri="{FF2B5EF4-FFF2-40B4-BE49-F238E27FC236}">
                <a16:creationId xmlns:a16="http://schemas.microsoft.com/office/drawing/2014/main" id="{EC2FC60D-05DE-4289-AA47-F1430022BCB8}"/>
              </a:ext>
            </a:extLst>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2496739" y="5442357"/>
            <a:ext cx="824064" cy="870819"/>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9DBA0387-CE32-4CF7-80AA-8BC6522614E5}"/>
              </a:ext>
            </a:extLst>
          </p:cNvPr>
          <p:cNvSpPr txBox="1"/>
          <p:nvPr/>
        </p:nvSpPr>
        <p:spPr>
          <a:xfrm>
            <a:off x="917182" y="4057688"/>
            <a:ext cx="190936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colleague</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046" name="Picture 22" descr="Rainbow Hills Clip Art">
            <a:extLst>
              <a:ext uri="{FF2B5EF4-FFF2-40B4-BE49-F238E27FC236}">
                <a16:creationId xmlns:a16="http://schemas.microsoft.com/office/drawing/2014/main" id="{1CF8C6CD-7856-4E91-BD9F-C8973F701FA4}"/>
              </a:ext>
            </a:extLst>
          </p:cNvPr>
          <p:cNvPicPr>
            <a:picLocks noChangeAspect="1" noChangeArrowheads="1"/>
          </p:cNvPicPr>
          <p:nvPr/>
        </p:nvPicPr>
        <p:blipFill rotWithShape="1">
          <a:blip r:embed="rId31">
            <a:extLst>
              <a:ext uri="{28A0092B-C50C-407E-A947-70E740481C1C}">
                <a14:useLocalDpi xmlns:a14="http://schemas.microsoft.com/office/drawing/2010/main" val="0"/>
              </a:ext>
            </a:extLst>
          </a:blip>
          <a:srcRect t="64348"/>
          <a:stretch/>
        </p:blipFill>
        <p:spPr bwMode="auto">
          <a:xfrm>
            <a:off x="4148917" y="5619872"/>
            <a:ext cx="1290877" cy="575284"/>
          </a:xfrm>
          <a:prstGeom prst="rect">
            <a:avLst/>
          </a:prstGeom>
          <a:noFill/>
          <a:extLst>
            <a:ext uri="{909E8E84-426E-40DD-AFC4-6F175D3DCCD1}">
              <a14:hiddenFill xmlns:a14="http://schemas.microsoft.com/office/drawing/2010/main">
                <a:solidFill>
                  <a:srgbClr val="FFFFFF"/>
                </a:solidFill>
              </a14:hiddenFill>
            </a:ext>
          </a:extLst>
        </p:spPr>
      </p:pic>
      <p:cxnSp>
        <p:nvCxnSpPr>
          <p:cNvPr id="68" name="Straight Arrow Connector 67">
            <a:extLst>
              <a:ext uri="{FF2B5EF4-FFF2-40B4-BE49-F238E27FC236}">
                <a16:creationId xmlns:a16="http://schemas.microsoft.com/office/drawing/2014/main" id="{B6D63385-CEBD-47FB-A458-B173303CC69C}"/>
              </a:ext>
            </a:extLst>
          </p:cNvPr>
          <p:cNvCxnSpPr>
            <a:cxnSpLocks/>
          </p:cNvCxnSpPr>
          <p:nvPr/>
        </p:nvCxnSpPr>
        <p:spPr>
          <a:xfrm flipH="1">
            <a:off x="4726216" y="5722202"/>
            <a:ext cx="642419" cy="300415"/>
          </a:xfrm>
          <a:prstGeom prst="straightConnector1">
            <a:avLst/>
          </a:prstGeom>
          <a:ln w="76200">
            <a:solidFill>
              <a:srgbClr val="FF6600"/>
            </a:solidFill>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ADE08FE4-4E67-4A9D-9D10-F096F661CC52}"/>
              </a:ext>
            </a:extLst>
          </p:cNvPr>
          <p:cNvSpPr txBox="1"/>
          <p:nvPr/>
        </p:nvSpPr>
        <p:spPr>
          <a:xfrm>
            <a:off x="4939628" y="5643169"/>
            <a:ext cx="190936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valley</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048" name="Picture 24" descr="Van Gogh  S Room Clip Art">
            <a:extLst>
              <a:ext uri="{FF2B5EF4-FFF2-40B4-BE49-F238E27FC236}">
                <a16:creationId xmlns:a16="http://schemas.microsoft.com/office/drawing/2014/main" id="{65916D12-2248-48C2-BDB7-D8FD90401F14}"/>
              </a:ext>
            </a:extLst>
          </p:cNvPr>
          <p:cNvPicPr>
            <a:picLocks noChangeAspect="1" noChangeArrowheads="1"/>
          </p:cNvPicPr>
          <p:nvPr/>
        </p:nvPicPr>
        <p:blipFill rotWithShape="1">
          <a:blip r:embed="rId32">
            <a:extLst>
              <a:ext uri="{28A0092B-C50C-407E-A947-70E740481C1C}">
                <a14:useLocalDpi xmlns:a14="http://schemas.microsoft.com/office/drawing/2010/main" val="0"/>
              </a:ext>
            </a:extLst>
          </a:blip>
          <a:srcRect l="45470" t="42937"/>
          <a:stretch/>
        </p:blipFill>
        <p:spPr bwMode="auto">
          <a:xfrm>
            <a:off x="8202881" y="5401233"/>
            <a:ext cx="1185071" cy="793923"/>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58">
            <a:extLst>
              <a:ext uri="{FF2B5EF4-FFF2-40B4-BE49-F238E27FC236}">
                <a16:creationId xmlns:a16="http://schemas.microsoft.com/office/drawing/2014/main" id="{38B2B445-E3FB-479E-A8E1-264326230F02}"/>
              </a:ext>
            </a:extLst>
          </p:cNvPr>
          <p:cNvSpPr txBox="1"/>
          <p:nvPr/>
        </p:nvSpPr>
        <p:spPr>
          <a:xfrm>
            <a:off x="7663026" y="2702599"/>
            <a:ext cx="190936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[collective]</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0" name="TextBox 59">
            <a:extLst>
              <a:ext uri="{FF2B5EF4-FFF2-40B4-BE49-F238E27FC236}">
                <a16:creationId xmlns:a16="http://schemas.microsoft.com/office/drawing/2014/main" id="{A1D4D0BE-030D-4C52-A96A-E2BF232C010A}"/>
              </a:ext>
            </a:extLst>
          </p:cNvPr>
          <p:cNvSpPr txBox="1"/>
          <p:nvPr/>
        </p:nvSpPr>
        <p:spPr>
          <a:xfrm>
            <a:off x="6886055" y="4711202"/>
            <a:ext cx="190936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install</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006699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6"/>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59000"/>
                                        <p:tgtEl>
                                          <p:spTgt spid="29"/>
                                        </p:tgtEl>
                                      </p:cBhvr>
                                    </p:animEffect>
                                    <p:set>
                                      <p:cBhvr>
                                        <p:cTn id="7" dur="1" fill="hold">
                                          <p:stCondLst>
                                            <p:cond delay="589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36"/>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LL</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452295" y="249869"/>
            <a:ext cx="1457626"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8" name="Rectangle 2" descr="rectangle for the timer">
            <a:extLst>
              <a:ext uri="{FF2B5EF4-FFF2-40B4-BE49-F238E27FC236}">
                <a16:creationId xmlns:a16="http://schemas.microsoft.com/office/drawing/2014/main" id="{E25FF2EB-7416-4372-BE15-C4C2E61037AE}"/>
              </a:ext>
            </a:extLst>
          </p:cNvPr>
          <p:cNvSpPr>
            <a:spLocks noChangeArrowheads="1"/>
          </p:cNvSpPr>
          <p:nvPr/>
        </p:nvSpPr>
        <p:spPr bwMode="auto">
          <a:xfrm>
            <a:off x="10215649" y="139405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9" name="Rectangle 3" descr="rectangle for the timer, it moves down the screen as the time passes">
            <a:extLst>
              <a:ext uri="{FF2B5EF4-FFF2-40B4-BE49-F238E27FC236}">
                <a16:creationId xmlns:a16="http://schemas.microsoft.com/office/drawing/2014/main" id="{B91663AC-C229-4102-8653-FC04F0298671}"/>
              </a:ext>
            </a:extLst>
          </p:cNvPr>
          <p:cNvSpPr>
            <a:spLocks noChangeArrowheads="1"/>
          </p:cNvSpPr>
          <p:nvPr/>
        </p:nvSpPr>
        <p:spPr bwMode="auto">
          <a:xfrm>
            <a:off x="10213283" y="1394050"/>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0" name="Line 7" descr="line to denote the top of the timer, 60 seconds">
            <a:extLst>
              <a:ext uri="{FF2B5EF4-FFF2-40B4-BE49-F238E27FC236}">
                <a16:creationId xmlns:a16="http://schemas.microsoft.com/office/drawing/2014/main" id="{76902A6C-D2ED-404C-A471-A0024758810A}"/>
              </a:ext>
            </a:extLst>
          </p:cNvPr>
          <p:cNvSpPr>
            <a:spLocks noChangeShapeType="1"/>
          </p:cNvSpPr>
          <p:nvPr/>
        </p:nvSpPr>
        <p:spPr bwMode="auto">
          <a:xfrm>
            <a:off x="10923710" y="138262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31" name="Text Box 12">
            <a:extLst>
              <a:ext uri="{FF2B5EF4-FFF2-40B4-BE49-F238E27FC236}">
                <a16:creationId xmlns:a16="http://schemas.microsoft.com/office/drawing/2014/main" id="{E85AFACC-13C2-4131-AA9A-7C11FE9873CB}"/>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45</a:t>
            </a:r>
          </a:p>
        </p:txBody>
      </p:sp>
      <p:sp>
        <p:nvSpPr>
          <p:cNvPr id="32" name="Text Box 10">
            <a:extLst>
              <a:ext uri="{FF2B5EF4-FFF2-40B4-BE49-F238E27FC236}">
                <a16:creationId xmlns:a16="http://schemas.microsoft.com/office/drawing/2014/main" id="{25B061D2-B4ED-4104-A271-F2105A9E1DFB}"/>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33" name="Line 4" descr="line for the timer, 60 to 0 seconds">
            <a:extLst>
              <a:ext uri="{FF2B5EF4-FFF2-40B4-BE49-F238E27FC236}">
                <a16:creationId xmlns:a16="http://schemas.microsoft.com/office/drawing/2014/main" id="{6400F283-5879-4D05-89B6-C398280D424A}"/>
              </a:ext>
            </a:extLst>
          </p:cNvPr>
          <p:cNvSpPr>
            <a:spLocks noChangeShapeType="1"/>
          </p:cNvSpPr>
          <p:nvPr/>
        </p:nvSpPr>
        <p:spPr bwMode="auto">
          <a:xfrm>
            <a:off x="10899022" y="1382624"/>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34" name="Line 9" descr="line to denote the end of the timer (i.e. zero seconds)">
            <a:extLst>
              <a:ext uri="{FF2B5EF4-FFF2-40B4-BE49-F238E27FC236}">
                <a16:creationId xmlns:a16="http://schemas.microsoft.com/office/drawing/2014/main" id="{301D8E24-4E17-4C0A-B561-032601D58C52}"/>
              </a:ext>
            </a:extLst>
          </p:cNvPr>
          <p:cNvSpPr>
            <a:spLocks noChangeShapeType="1"/>
          </p:cNvSpPr>
          <p:nvPr/>
        </p:nvSpPr>
        <p:spPr bwMode="auto">
          <a:xfrm>
            <a:off x="10899022" y="553888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35" name="Text Box 14">
            <a:extLst>
              <a:ext uri="{FF2B5EF4-FFF2-40B4-BE49-F238E27FC236}">
                <a16:creationId xmlns:a16="http://schemas.microsoft.com/office/drawing/2014/main" id="{5ADD598A-F84A-4D90-B2ED-C19271F23AAA}"/>
              </a:ext>
            </a:extLst>
          </p:cNvPr>
          <p:cNvSpPr txBox="1">
            <a:spLocks noChangeArrowheads="1"/>
          </p:cNvSpPr>
          <p:nvPr/>
        </p:nvSpPr>
        <p:spPr bwMode="auto">
          <a:xfrm>
            <a:off x="11115813" y="5358355"/>
            <a:ext cx="45648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36" name="AutoShape 11">
            <a:hlinkClick r:id="" action="ppaction://noaction" highlightClick="1"/>
            <a:extLst>
              <a:ext uri="{FF2B5EF4-FFF2-40B4-BE49-F238E27FC236}">
                <a16:creationId xmlns:a16="http://schemas.microsoft.com/office/drawing/2014/main" id="{D12D73BF-362A-4FF6-8C8D-7F31FEE5E970}"/>
              </a:ext>
            </a:extLst>
          </p:cNvPr>
          <p:cNvSpPr>
            <a:spLocks noChangeArrowheads="1"/>
          </p:cNvSpPr>
          <p:nvPr/>
        </p:nvSpPr>
        <p:spPr bwMode="auto">
          <a:xfrm>
            <a:off x="9952385" y="5769303"/>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DÉBUT</a:t>
            </a:r>
          </a:p>
        </p:txBody>
      </p:sp>
      <p:sp>
        <p:nvSpPr>
          <p:cNvPr id="57" name="TextBox 56">
            <a:hlinkClick r:id="" action="ppaction://noaction">
              <a:snd r:embed="rId4" name="folle.wav"/>
            </a:hlinkClick>
            <a:extLst>
              <a:ext uri="{FF2B5EF4-FFF2-40B4-BE49-F238E27FC236}">
                <a16:creationId xmlns:a16="http://schemas.microsoft.com/office/drawing/2014/main" id="{4D5ADED6-9708-4059-9E21-BC10E87EA685}"/>
              </a:ext>
            </a:extLst>
          </p:cNvPr>
          <p:cNvSpPr txBox="1"/>
          <p:nvPr/>
        </p:nvSpPr>
        <p:spPr>
          <a:xfrm>
            <a:off x="674734" y="1483373"/>
            <a:ext cx="190936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fo</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8" name="TextBox 57">
            <a:hlinkClick r:id="" action="ppaction://noaction">
              <a:snd r:embed="rId5" name="pull.wav"/>
            </a:hlinkClick>
            <a:extLst>
              <a:ext uri="{FF2B5EF4-FFF2-40B4-BE49-F238E27FC236}">
                <a16:creationId xmlns:a16="http://schemas.microsoft.com/office/drawing/2014/main" id="{A95E0CA2-F846-448E-941B-80FF4CE739C0}"/>
              </a:ext>
            </a:extLst>
          </p:cNvPr>
          <p:cNvSpPr txBox="1"/>
          <p:nvPr/>
        </p:nvSpPr>
        <p:spPr>
          <a:xfrm>
            <a:off x="2972348" y="3919032"/>
            <a:ext cx="18872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pu</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1" name="TextBox 60">
            <a:hlinkClick r:id="" action="ppaction://noaction">
              <a:snd r:embed="rId6" name="syllabe.wav"/>
            </a:hlinkClick>
            <a:extLst>
              <a:ext uri="{FF2B5EF4-FFF2-40B4-BE49-F238E27FC236}">
                <a16:creationId xmlns:a16="http://schemas.microsoft.com/office/drawing/2014/main" id="{3C7DBB4F-5E4D-497C-B8FB-CDC8CC0C9705}"/>
              </a:ext>
            </a:extLst>
          </p:cNvPr>
          <p:cNvSpPr txBox="1"/>
          <p:nvPr/>
        </p:nvSpPr>
        <p:spPr>
          <a:xfrm>
            <a:off x="5312286" y="3718804"/>
            <a:ext cx="174529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sy</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abe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2" name="TextBox 61">
            <a:hlinkClick r:id="" action="ppaction://noaction">
              <a:snd r:embed="rId7" name="vallee.wav"/>
            </a:hlinkClick>
            <a:extLst>
              <a:ext uri="{FF2B5EF4-FFF2-40B4-BE49-F238E27FC236}">
                <a16:creationId xmlns:a16="http://schemas.microsoft.com/office/drawing/2014/main" id="{A4C9CCA0-A552-4C7D-9B8E-7885F6B72944}"/>
              </a:ext>
            </a:extLst>
          </p:cNvPr>
          <p:cNvSpPr txBox="1"/>
          <p:nvPr/>
        </p:nvSpPr>
        <p:spPr>
          <a:xfrm>
            <a:off x="4944172" y="5340038"/>
            <a:ext cx="193559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va</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ée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3" name="TextBox 62">
            <a:hlinkClick r:id="" action="ppaction://noaction">
              <a:snd r:embed="rId8" name="collectif.wav"/>
            </a:hlinkClick>
            <a:extLst>
              <a:ext uri="{FF2B5EF4-FFF2-40B4-BE49-F238E27FC236}">
                <a16:creationId xmlns:a16="http://schemas.microsoft.com/office/drawing/2014/main" id="{D13CCDAB-A7DE-4FFA-8D7C-6508FDFAA640}"/>
              </a:ext>
            </a:extLst>
          </p:cNvPr>
          <p:cNvSpPr txBox="1"/>
          <p:nvPr/>
        </p:nvSpPr>
        <p:spPr>
          <a:xfrm>
            <a:off x="7595560" y="2442667"/>
            <a:ext cx="193559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ectif</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4" name="TextBox 63">
            <a:hlinkClick r:id="" action="ppaction://noaction">
              <a:snd r:embed="rId9" name="salle.wav"/>
            </a:hlinkClick>
            <a:extLst>
              <a:ext uri="{FF2B5EF4-FFF2-40B4-BE49-F238E27FC236}">
                <a16:creationId xmlns:a16="http://schemas.microsoft.com/office/drawing/2014/main" id="{8C9F0B5A-A98C-4A38-907D-0FBD09A46213}"/>
              </a:ext>
            </a:extLst>
          </p:cNvPr>
          <p:cNvSpPr txBox="1"/>
          <p:nvPr/>
        </p:nvSpPr>
        <p:spPr>
          <a:xfrm>
            <a:off x="6884977" y="5498139"/>
            <a:ext cx="193559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5" name="TextBox 64">
            <a:hlinkClick r:id="" action="ppaction://noaction">
              <a:snd r:embed="rId10" name="dollar .wav"/>
            </a:hlinkClick>
            <a:extLst>
              <a:ext uri="{FF2B5EF4-FFF2-40B4-BE49-F238E27FC236}">
                <a16:creationId xmlns:a16="http://schemas.microsoft.com/office/drawing/2014/main" id="{7DA62974-C578-4EE9-B5B5-80A707CE24DB}"/>
              </a:ext>
            </a:extLst>
          </p:cNvPr>
          <p:cNvSpPr txBox="1"/>
          <p:nvPr/>
        </p:nvSpPr>
        <p:spPr>
          <a:xfrm>
            <a:off x="421871" y="4998509"/>
            <a:ext cx="168440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do</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ar</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6" name="TextBox 65">
            <a:hlinkClick r:id="" action="ppaction://noaction">
              <a:snd r:embed="rId11" name="excellent.wav"/>
            </a:hlinkClick>
            <a:extLst>
              <a:ext uri="{FF2B5EF4-FFF2-40B4-BE49-F238E27FC236}">
                <a16:creationId xmlns:a16="http://schemas.microsoft.com/office/drawing/2014/main" id="{0FF7E9ED-D71D-49F7-A9EA-8FCDA812C4AA}"/>
              </a:ext>
            </a:extLst>
          </p:cNvPr>
          <p:cNvSpPr txBox="1"/>
          <p:nvPr/>
        </p:nvSpPr>
        <p:spPr>
          <a:xfrm>
            <a:off x="2775607" y="4726961"/>
            <a:ext cx="21119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exce</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ent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7" name="TextBox 66">
            <a:hlinkClick r:id="" action="ppaction://noaction">
              <a:snd r:embed="rId12" name="installer.wav"/>
            </a:hlinkClick>
            <a:extLst>
              <a:ext uri="{FF2B5EF4-FFF2-40B4-BE49-F238E27FC236}">
                <a16:creationId xmlns:a16="http://schemas.microsoft.com/office/drawing/2014/main" id="{5B73515A-6912-484C-B623-2315AA5837CD}"/>
              </a:ext>
            </a:extLst>
          </p:cNvPr>
          <p:cNvSpPr txBox="1"/>
          <p:nvPr/>
        </p:nvSpPr>
        <p:spPr>
          <a:xfrm>
            <a:off x="6868078" y="4440963"/>
            <a:ext cx="188040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insta</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er</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9" name="TextBox 68">
            <a:hlinkClick r:id="" action="ppaction://noaction">
              <a:snd r:embed="rId13" name="cedille.wav"/>
            </a:hlinkClick>
            <a:extLst>
              <a:ext uri="{FF2B5EF4-FFF2-40B4-BE49-F238E27FC236}">
                <a16:creationId xmlns:a16="http://schemas.microsoft.com/office/drawing/2014/main" id="{7A17506F-DD21-4486-B9DC-47320C6F6A5A}"/>
              </a:ext>
            </a:extLst>
          </p:cNvPr>
          <p:cNvSpPr txBox="1"/>
          <p:nvPr/>
        </p:nvSpPr>
        <p:spPr>
          <a:xfrm>
            <a:off x="2632692" y="1252541"/>
            <a:ext cx="29121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cédi</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0" name="TextBox 69">
            <a:hlinkClick r:id="" action="ppaction://noaction">
              <a:snd r:embed="rId14" name="collegue.wav"/>
            </a:hlinkClick>
            <a:extLst>
              <a:ext uri="{FF2B5EF4-FFF2-40B4-BE49-F238E27FC236}">
                <a16:creationId xmlns:a16="http://schemas.microsoft.com/office/drawing/2014/main" id="{B7F5882E-C5A7-49C1-8C01-4FDC75D28453}"/>
              </a:ext>
            </a:extLst>
          </p:cNvPr>
          <p:cNvSpPr txBox="1"/>
          <p:nvPr/>
        </p:nvSpPr>
        <p:spPr>
          <a:xfrm>
            <a:off x="705355" y="3726970"/>
            <a:ext cx="238260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ègue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1" name="TextBox 70">
            <a:hlinkClick r:id="" action="ppaction://noaction">
              <a:snd r:embed="rId15" name="actuellement.wav"/>
            </a:hlinkClick>
            <a:extLst>
              <a:ext uri="{FF2B5EF4-FFF2-40B4-BE49-F238E27FC236}">
                <a16:creationId xmlns:a16="http://schemas.microsoft.com/office/drawing/2014/main" id="{737315D4-042B-4DA9-AE30-10D5D7DF3035}"/>
              </a:ext>
            </a:extLst>
          </p:cNvPr>
          <p:cNvSpPr txBox="1"/>
          <p:nvPr/>
        </p:nvSpPr>
        <p:spPr>
          <a:xfrm>
            <a:off x="125098" y="2720744"/>
            <a:ext cx="29121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actue</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ement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2" name="TextBox 71">
            <a:hlinkClick r:id="" action="ppaction://noaction">
              <a:snd r:embed="rId16" name="balle.wav"/>
            </a:hlinkClick>
            <a:extLst>
              <a:ext uri="{FF2B5EF4-FFF2-40B4-BE49-F238E27FC236}">
                <a16:creationId xmlns:a16="http://schemas.microsoft.com/office/drawing/2014/main" id="{383EFFAE-79A9-4603-ADA2-BA60C019C8D5}"/>
              </a:ext>
            </a:extLst>
          </p:cNvPr>
          <p:cNvSpPr txBox="1"/>
          <p:nvPr/>
        </p:nvSpPr>
        <p:spPr>
          <a:xfrm>
            <a:off x="634198" y="5799559"/>
            <a:ext cx="29121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3" name="TextBox 72">
            <a:hlinkClick r:id="" action="ppaction://noaction">
              <a:snd r:embed="rId17" name="tellement.wav"/>
            </a:hlinkClick>
            <a:extLst>
              <a:ext uri="{FF2B5EF4-FFF2-40B4-BE49-F238E27FC236}">
                <a16:creationId xmlns:a16="http://schemas.microsoft.com/office/drawing/2014/main" id="{7CA603AA-A5B4-4DA4-B7EE-EFD60DA11D62}"/>
              </a:ext>
            </a:extLst>
          </p:cNvPr>
          <p:cNvSpPr txBox="1"/>
          <p:nvPr/>
        </p:nvSpPr>
        <p:spPr>
          <a:xfrm>
            <a:off x="7213855" y="1320210"/>
            <a:ext cx="29121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te</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ement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4" name="TextBox 73">
            <a:hlinkClick r:id="" action="ppaction://noaction">
              <a:snd r:embed="rId18" name="vanille.wav"/>
            </a:hlinkClick>
            <a:extLst>
              <a:ext uri="{FF2B5EF4-FFF2-40B4-BE49-F238E27FC236}">
                <a16:creationId xmlns:a16="http://schemas.microsoft.com/office/drawing/2014/main" id="{E9D7A617-9709-4B9D-9C10-CB1931C0B1B2}"/>
              </a:ext>
            </a:extLst>
          </p:cNvPr>
          <p:cNvSpPr txBox="1"/>
          <p:nvPr/>
        </p:nvSpPr>
        <p:spPr>
          <a:xfrm>
            <a:off x="3193424" y="2337620"/>
            <a:ext cx="18872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vani</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5" name="TextBox 74">
            <a:hlinkClick r:id="" action="ppaction://noaction">
              <a:snd r:embed="rId19" name="cheville.wav"/>
            </a:hlinkClick>
            <a:extLst>
              <a:ext uri="{FF2B5EF4-FFF2-40B4-BE49-F238E27FC236}">
                <a16:creationId xmlns:a16="http://schemas.microsoft.com/office/drawing/2014/main" id="{DF053CD2-9AC2-4C73-841F-B070858C534F}"/>
              </a:ext>
            </a:extLst>
          </p:cNvPr>
          <p:cNvSpPr txBox="1"/>
          <p:nvPr/>
        </p:nvSpPr>
        <p:spPr>
          <a:xfrm>
            <a:off x="5217125" y="1538207"/>
            <a:ext cx="214944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chevi</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6" name="TextBox 75">
            <a:hlinkClick r:id="" action="ppaction://noaction">
              <a:snd r:embed="rId20" name="elle.wav"/>
            </a:hlinkClick>
            <a:extLst>
              <a:ext uri="{FF2B5EF4-FFF2-40B4-BE49-F238E27FC236}">
                <a16:creationId xmlns:a16="http://schemas.microsoft.com/office/drawing/2014/main" id="{7BD2ABA0-7397-4AFA-857E-FEAD3FFA0906}"/>
              </a:ext>
            </a:extLst>
          </p:cNvPr>
          <p:cNvSpPr txBox="1"/>
          <p:nvPr/>
        </p:nvSpPr>
        <p:spPr>
          <a:xfrm>
            <a:off x="4974689" y="2730884"/>
            <a:ext cx="204744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7" name="TextBox 76">
            <a:hlinkClick r:id="" action="ppaction://noaction">
              <a:snd r:embed="rId21" name="la bastille.wav"/>
            </a:hlinkClick>
            <a:extLst>
              <a:ext uri="{FF2B5EF4-FFF2-40B4-BE49-F238E27FC236}">
                <a16:creationId xmlns:a16="http://schemas.microsoft.com/office/drawing/2014/main" id="{8CF47C23-2237-49B7-887E-7722C2A9EA53}"/>
              </a:ext>
            </a:extLst>
          </p:cNvPr>
          <p:cNvSpPr txBox="1"/>
          <p:nvPr/>
        </p:nvSpPr>
        <p:spPr>
          <a:xfrm>
            <a:off x="6857679" y="3582744"/>
            <a:ext cx="238260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Basti</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8" name="TextBox 77">
            <a:hlinkClick r:id="" action="ppaction://noaction">
              <a:snd r:embed="rId22" name="lille.wav"/>
            </a:hlinkClick>
            <a:extLst>
              <a:ext uri="{FF2B5EF4-FFF2-40B4-BE49-F238E27FC236}">
                <a16:creationId xmlns:a16="http://schemas.microsoft.com/office/drawing/2014/main" id="{4E0B91D8-6F08-4B36-845A-B14770AB58EA}"/>
              </a:ext>
            </a:extLst>
          </p:cNvPr>
          <p:cNvSpPr txBox="1"/>
          <p:nvPr/>
        </p:nvSpPr>
        <p:spPr>
          <a:xfrm>
            <a:off x="8518865" y="711338"/>
            <a:ext cx="137484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9" name="TextBox 78">
            <a:hlinkClick r:id="" action="ppaction://noaction">
              <a:snd r:embed="rId23" name="million.wav"/>
            </a:hlinkClick>
            <a:extLst>
              <a:ext uri="{FF2B5EF4-FFF2-40B4-BE49-F238E27FC236}">
                <a16:creationId xmlns:a16="http://schemas.microsoft.com/office/drawing/2014/main" id="{CBF61A2E-14CB-4AD0-B560-67CA8AAB0553}"/>
              </a:ext>
            </a:extLst>
          </p:cNvPr>
          <p:cNvSpPr txBox="1"/>
          <p:nvPr/>
        </p:nvSpPr>
        <p:spPr>
          <a:xfrm>
            <a:off x="6096000" y="570085"/>
            <a:ext cx="214944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mil</a:t>
            </a:r>
            <a:r>
              <a:rPr kumimoji="0" lang="fr-FR"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ion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80" name="Picture 2" descr="Cartoon Monsters 1 Clip Art">
            <a:extLst>
              <a:ext uri="{FF2B5EF4-FFF2-40B4-BE49-F238E27FC236}">
                <a16:creationId xmlns:a16="http://schemas.microsoft.com/office/drawing/2014/main" id="{3FA28734-A693-4F79-862A-FF98ED4090A8}"/>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458763" y="1418272"/>
            <a:ext cx="834214" cy="863180"/>
          </a:xfrm>
          <a:prstGeom prst="rect">
            <a:avLst/>
          </a:prstGeom>
          <a:noFill/>
          <a:extLst>
            <a:ext uri="{909E8E84-426E-40DD-AFC4-6F175D3DCCD1}">
              <a14:hiddenFill xmlns:a14="http://schemas.microsoft.com/office/drawing/2010/main">
                <a:solidFill>
                  <a:srgbClr val="FFFFFF"/>
                </a:solidFill>
              </a14:hiddenFill>
            </a:ext>
          </a:extLst>
        </p:spPr>
      </p:pic>
      <p:sp>
        <p:nvSpPr>
          <p:cNvPr id="81" name="TextBox 80">
            <a:extLst>
              <a:ext uri="{FF2B5EF4-FFF2-40B4-BE49-F238E27FC236}">
                <a16:creationId xmlns:a16="http://schemas.microsoft.com/office/drawing/2014/main" id="{3CC75B69-46AB-4F26-BA69-2DC89F1B0E74}"/>
              </a:ext>
            </a:extLst>
          </p:cNvPr>
          <p:cNvSpPr txBox="1"/>
          <p:nvPr/>
        </p:nvSpPr>
        <p:spPr>
          <a:xfrm>
            <a:off x="762046" y="1789258"/>
            <a:ext cx="190936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crazy</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2" name="TextBox 81">
            <a:extLst>
              <a:ext uri="{FF2B5EF4-FFF2-40B4-BE49-F238E27FC236}">
                <a16:creationId xmlns:a16="http://schemas.microsoft.com/office/drawing/2014/main" id="{C54BD671-B10C-46BC-BB03-5CEFA5F1B296}"/>
              </a:ext>
            </a:extLst>
          </p:cNvPr>
          <p:cNvSpPr txBox="1"/>
          <p:nvPr/>
        </p:nvSpPr>
        <p:spPr>
          <a:xfrm>
            <a:off x="3161727" y="1585830"/>
            <a:ext cx="190936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cedilla</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3" name="TextBox 82">
            <a:extLst>
              <a:ext uri="{FF2B5EF4-FFF2-40B4-BE49-F238E27FC236}">
                <a16:creationId xmlns:a16="http://schemas.microsoft.com/office/drawing/2014/main" id="{AD7C6F69-5EBA-4EC5-9757-7E7438A9361C}"/>
              </a:ext>
            </a:extLst>
          </p:cNvPr>
          <p:cNvSpPr txBox="1"/>
          <p:nvPr/>
        </p:nvSpPr>
        <p:spPr>
          <a:xfrm>
            <a:off x="7830202" y="1613672"/>
            <a:ext cx="190936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much</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84" name="Picture 4" descr="Vanilla Soft Serve Ice Cream Cone Clip Art">
            <a:extLst>
              <a:ext uri="{FF2B5EF4-FFF2-40B4-BE49-F238E27FC236}">
                <a16:creationId xmlns:a16="http://schemas.microsoft.com/office/drawing/2014/main" id="{331BB9E6-C565-4E79-AF9C-AB9ECF1B0DD9}"/>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3238801" y="2399983"/>
            <a:ext cx="437570" cy="912380"/>
          </a:xfrm>
          <a:prstGeom prst="rect">
            <a:avLst/>
          </a:prstGeom>
          <a:noFill/>
          <a:extLst>
            <a:ext uri="{909E8E84-426E-40DD-AFC4-6F175D3DCCD1}">
              <a14:hiddenFill xmlns:a14="http://schemas.microsoft.com/office/drawing/2010/main">
                <a:solidFill>
                  <a:srgbClr val="FFFFFF"/>
                </a:solidFill>
              </a14:hiddenFill>
            </a:ext>
          </a:extLst>
        </p:spPr>
      </p:pic>
      <p:sp>
        <p:nvSpPr>
          <p:cNvPr id="85" name="TextBox 84">
            <a:extLst>
              <a:ext uri="{FF2B5EF4-FFF2-40B4-BE49-F238E27FC236}">
                <a16:creationId xmlns:a16="http://schemas.microsoft.com/office/drawing/2014/main" id="{D8F0B14B-ADED-4E6F-AD81-5B532915E0CD}"/>
              </a:ext>
            </a:extLst>
          </p:cNvPr>
          <p:cNvSpPr txBox="1"/>
          <p:nvPr/>
        </p:nvSpPr>
        <p:spPr>
          <a:xfrm>
            <a:off x="407342" y="2986044"/>
            <a:ext cx="234762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the moment]</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86" name="Picture 6" descr="Leg Clip Art">
            <a:extLst>
              <a:ext uri="{FF2B5EF4-FFF2-40B4-BE49-F238E27FC236}">
                <a16:creationId xmlns:a16="http://schemas.microsoft.com/office/drawing/2014/main" id="{01C04B4B-5D97-4298-BBE7-056FF5B76D98}"/>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t="45727"/>
          <a:stretch/>
        </p:blipFill>
        <p:spPr bwMode="auto">
          <a:xfrm>
            <a:off x="6626167" y="1563327"/>
            <a:ext cx="791320" cy="867712"/>
          </a:xfrm>
          <a:prstGeom prst="rect">
            <a:avLst/>
          </a:prstGeom>
          <a:noFill/>
          <a:extLst>
            <a:ext uri="{909E8E84-426E-40DD-AFC4-6F175D3DCCD1}">
              <a14:hiddenFill xmlns:a14="http://schemas.microsoft.com/office/drawing/2010/main">
                <a:solidFill>
                  <a:srgbClr val="FFFFFF"/>
                </a:solidFill>
              </a14:hiddenFill>
            </a:ext>
          </a:extLst>
        </p:spPr>
      </p:pic>
      <p:cxnSp>
        <p:nvCxnSpPr>
          <p:cNvPr id="87" name="Straight Arrow Connector 86">
            <a:extLst>
              <a:ext uri="{FF2B5EF4-FFF2-40B4-BE49-F238E27FC236}">
                <a16:creationId xmlns:a16="http://schemas.microsoft.com/office/drawing/2014/main" id="{3E619F46-7B58-45E4-8094-8132A4148C63}"/>
              </a:ext>
            </a:extLst>
          </p:cNvPr>
          <p:cNvCxnSpPr>
            <a:cxnSpLocks/>
          </p:cNvCxnSpPr>
          <p:nvPr/>
        </p:nvCxnSpPr>
        <p:spPr>
          <a:xfrm>
            <a:off x="6560135" y="1967969"/>
            <a:ext cx="544940" cy="79946"/>
          </a:xfrm>
          <a:prstGeom prst="straightConnector1">
            <a:avLst/>
          </a:prstGeom>
          <a:ln w="76200">
            <a:solidFill>
              <a:srgbClr val="FF6600"/>
            </a:solidFill>
            <a:tailEnd type="triangle"/>
          </a:ln>
        </p:spPr>
        <p:style>
          <a:lnRef idx="1">
            <a:schemeClr val="accent1"/>
          </a:lnRef>
          <a:fillRef idx="0">
            <a:schemeClr val="accent1"/>
          </a:fillRef>
          <a:effectRef idx="0">
            <a:schemeClr val="accent1"/>
          </a:effectRef>
          <a:fontRef idx="minor">
            <a:schemeClr val="tx1"/>
          </a:fontRef>
        </p:style>
      </p:cxnSp>
      <p:pic>
        <p:nvPicPr>
          <p:cNvPr id="88" name="Picture 8" descr="Gold Theme Money Dollars Clip Art">
            <a:extLst>
              <a:ext uri="{FF2B5EF4-FFF2-40B4-BE49-F238E27FC236}">
                <a16:creationId xmlns:a16="http://schemas.microsoft.com/office/drawing/2014/main" id="{748FC1FC-455E-419B-A07E-5A0A8E8629B5}"/>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455723" y="4669090"/>
            <a:ext cx="598134" cy="588165"/>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10" descr="Ugly Christmas Sweater, Knitted Christmas Sweater">
            <a:extLst>
              <a:ext uri="{FF2B5EF4-FFF2-40B4-BE49-F238E27FC236}">
                <a16:creationId xmlns:a16="http://schemas.microsoft.com/office/drawing/2014/main" id="{F2B2C8A2-3272-4A26-B209-C1B31C4F46CF}"/>
              </a:ext>
            </a:extLst>
          </p:cNvPr>
          <p:cNvPicPr>
            <a:picLocks noChangeAspect="1" noChangeArrowheads="1"/>
          </p:cNvPicPr>
          <p:nvPr/>
        </p:nvPicPr>
        <p:blipFill rotWithShape="1">
          <a:blip r:embed="rId28" cstate="print">
            <a:extLst>
              <a:ext uri="{28A0092B-C50C-407E-A947-70E740481C1C}">
                <a14:useLocalDpi xmlns:a14="http://schemas.microsoft.com/office/drawing/2010/main" val="0"/>
              </a:ext>
            </a:extLst>
          </a:blip>
          <a:srcRect l="52319" t="49375"/>
          <a:stretch/>
        </p:blipFill>
        <p:spPr bwMode="auto">
          <a:xfrm>
            <a:off x="4243057" y="3566869"/>
            <a:ext cx="699897" cy="743112"/>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12" descr="Bastille, Building, Castle, Fortress, Historic, History">
            <a:extLst>
              <a:ext uri="{FF2B5EF4-FFF2-40B4-BE49-F238E27FC236}">
                <a16:creationId xmlns:a16="http://schemas.microsoft.com/office/drawing/2014/main" id="{F8278C8F-066D-4A5B-826A-56F4694C4096}"/>
              </a:ext>
            </a:extLst>
          </p:cNvPr>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8742273" y="3363326"/>
            <a:ext cx="1151432" cy="913029"/>
          </a:xfrm>
          <a:prstGeom prst="rect">
            <a:avLst/>
          </a:prstGeom>
          <a:noFill/>
          <a:extLst>
            <a:ext uri="{909E8E84-426E-40DD-AFC4-6F175D3DCCD1}">
              <a14:hiddenFill xmlns:a14="http://schemas.microsoft.com/office/drawing/2010/main">
                <a:solidFill>
                  <a:srgbClr val="FFFFFF"/>
                </a:solidFill>
              </a14:hiddenFill>
            </a:ext>
          </a:extLst>
        </p:spPr>
      </p:pic>
      <p:sp>
        <p:nvSpPr>
          <p:cNvPr id="91" name="TextBox 90">
            <a:extLst>
              <a:ext uri="{FF2B5EF4-FFF2-40B4-BE49-F238E27FC236}">
                <a16:creationId xmlns:a16="http://schemas.microsoft.com/office/drawing/2014/main" id="{BA5C03EA-1E85-498E-B81D-CBCB4E7EA2DD}"/>
              </a:ext>
            </a:extLst>
          </p:cNvPr>
          <p:cNvSpPr txBox="1"/>
          <p:nvPr/>
        </p:nvSpPr>
        <p:spPr>
          <a:xfrm>
            <a:off x="5507951" y="2977766"/>
            <a:ext cx="102377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she</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2" name="TextBox 91">
            <a:hlinkClick r:id="" action="ppaction://noaction">
              <a:snd r:embed="rId4" name="folle.wav"/>
            </a:hlinkClick>
            <a:extLst>
              <a:ext uri="{FF2B5EF4-FFF2-40B4-BE49-F238E27FC236}">
                <a16:creationId xmlns:a16="http://schemas.microsoft.com/office/drawing/2014/main" id="{5BA03039-883A-433A-978C-6D6D41FBE102}"/>
              </a:ext>
            </a:extLst>
          </p:cNvPr>
          <p:cNvSpPr txBox="1"/>
          <p:nvPr/>
        </p:nvSpPr>
        <p:spPr>
          <a:xfrm>
            <a:off x="5234564" y="4083490"/>
            <a:ext cx="190936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syllable</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93" name="Picture 14" descr="8 Ball Clip Art">
            <a:extLst>
              <a:ext uri="{FF2B5EF4-FFF2-40B4-BE49-F238E27FC236}">
                <a16:creationId xmlns:a16="http://schemas.microsoft.com/office/drawing/2014/main" id="{82227A41-5BC2-4513-96DF-9C9B4B219767}"/>
              </a:ext>
            </a:extLst>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2496739" y="5442357"/>
            <a:ext cx="824064" cy="870819"/>
          </a:xfrm>
          <a:prstGeom prst="rect">
            <a:avLst/>
          </a:prstGeom>
          <a:noFill/>
          <a:extLst>
            <a:ext uri="{909E8E84-426E-40DD-AFC4-6F175D3DCCD1}">
              <a14:hiddenFill xmlns:a14="http://schemas.microsoft.com/office/drawing/2010/main">
                <a:solidFill>
                  <a:srgbClr val="FFFFFF"/>
                </a:solidFill>
              </a14:hiddenFill>
            </a:ext>
          </a:extLst>
        </p:spPr>
      </p:pic>
      <p:sp>
        <p:nvSpPr>
          <p:cNvPr id="94" name="TextBox 93">
            <a:extLst>
              <a:ext uri="{FF2B5EF4-FFF2-40B4-BE49-F238E27FC236}">
                <a16:creationId xmlns:a16="http://schemas.microsoft.com/office/drawing/2014/main" id="{41D67743-DA59-4DB0-A536-933ACEAF6B5F}"/>
              </a:ext>
            </a:extLst>
          </p:cNvPr>
          <p:cNvSpPr txBox="1"/>
          <p:nvPr/>
        </p:nvSpPr>
        <p:spPr>
          <a:xfrm>
            <a:off x="917182" y="4057688"/>
            <a:ext cx="190936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colleague</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95" name="Picture 22" descr="Rainbow Hills Clip Art">
            <a:extLst>
              <a:ext uri="{FF2B5EF4-FFF2-40B4-BE49-F238E27FC236}">
                <a16:creationId xmlns:a16="http://schemas.microsoft.com/office/drawing/2014/main" id="{7D4707FC-B257-4646-884F-398B4D5DB740}"/>
              </a:ext>
            </a:extLst>
          </p:cNvPr>
          <p:cNvPicPr>
            <a:picLocks noChangeAspect="1" noChangeArrowheads="1"/>
          </p:cNvPicPr>
          <p:nvPr/>
        </p:nvPicPr>
        <p:blipFill rotWithShape="1">
          <a:blip r:embed="rId31">
            <a:extLst>
              <a:ext uri="{28A0092B-C50C-407E-A947-70E740481C1C}">
                <a14:useLocalDpi xmlns:a14="http://schemas.microsoft.com/office/drawing/2010/main" val="0"/>
              </a:ext>
            </a:extLst>
          </a:blip>
          <a:srcRect t="64348"/>
          <a:stretch/>
        </p:blipFill>
        <p:spPr bwMode="auto">
          <a:xfrm>
            <a:off x="4148917" y="5619872"/>
            <a:ext cx="1290877" cy="575284"/>
          </a:xfrm>
          <a:prstGeom prst="rect">
            <a:avLst/>
          </a:prstGeom>
          <a:noFill/>
          <a:extLst>
            <a:ext uri="{909E8E84-426E-40DD-AFC4-6F175D3DCCD1}">
              <a14:hiddenFill xmlns:a14="http://schemas.microsoft.com/office/drawing/2010/main">
                <a:solidFill>
                  <a:srgbClr val="FFFFFF"/>
                </a:solidFill>
              </a14:hiddenFill>
            </a:ext>
          </a:extLst>
        </p:spPr>
      </p:pic>
      <p:cxnSp>
        <p:nvCxnSpPr>
          <p:cNvPr id="96" name="Straight Arrow Connector 95">
            <a:extLst>
              <a:ext uri="{FF2B5EF4-FFF2-40B4-BE49-F238E27FC236}">
                <a16:creationId xmlns:a16="http://schemas.microsoft.com/office/drawing/2014/main" id="{F665A509-88B7-422F-9CC9-3789D6D23237}"/>
              </a:ext>
            </a:extLst>
          </p:cNvPr>
          <p:cNvCxnSpPr>
            <a:cxnSpLocks/>
          </p:cNvCxnSpPr>
          <p:nvPr/>
        </p:nvCxnSpPr>
        <p:spPr>
          <a:xfrm flipH="1">
            <a:off x="4726216" y="5722202"/>
            <a:ext cx="642419" cy="300415"/>
          </a:xfrm>
          <a:prstGeom prst="straightConnector1">
            <a:avLst/>
          </a:prstGeom>
          <a:ln w="76200">
            <a:solidFill>
              <a:srgbClr val="FF6600"/>
            </a:solidFill>
            <a:tailEnd type="triangle"/>
          </a:ln>
        </p:spPr>
        <p:style>
          <a:lnRef idx="1">
            <a:schemeClr val="accent1"/>
          </a:lnRef>
          <a:fillRef idx="0">
            <a:schemeClr val="accent1"/>
          </a:fillRef>
          <a:effectRef idx="0">
            <a:schemeClr val="accent1"/>
          </a:effectRef>
          <a:fontRef idx="minor">
            <a:schemeClr val="tx1"/>
          </a:fontRef>
        </p:style>
      </p:cxnSp>
      <p:sp>
        <p:nvSpPr>
          <p:cNvPr id="97" name="TextBox 96">
            <a:extLst>
              <a:ext uri="{FF2B5EF4-FFF2-40B4-BE49-F238E27FC236}">
                <a16:creationId xmlns:a16="http://schemas.microsoft.com/office/drawing/2014/main" id="{61705601-E61F-46CD-8AD3-069144B58969}"/>
              </a:ext>
            </a:extLst>
          </p:cNvPr>
          <p:cNvSpPr txBox="1"/>
          <p:nvPr/>
        </p:nvSpPr>
        <p:spPr>
          <a:xfrm>
            <a:off x="4939628" y="5643169"/>
            <a:ext cx="190936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valley</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98" name="Picture 24" descr="Van Gogh  S Room Clip Art">
            <a:extLst>
              <a:ext uri="{FF2B5EF4-FFF2-40B4-BE49-F238E27FC236}">
                <a16:creationId xmlns:a16="http://schemas.microsoft.com/office/drawing/2014/main" id="{0A36CF89-6236-4685-A185-0BB8649BFAA0}"/>
              </a:ext>
            </a:extLst>
          </p:cNvPr>
          <p:cNvPicPr>
            <a:picLocks noChangeAspect="1" noChangeArrowheads="1"/>
          </p:cNvPicPr>
          <p:nvPr/>
        </p:nvPicPr>
        <p:blipFill rotWithShape="1">
          <a:blip r:embed="rId32">
            <a:extLst>
              <a:ext uri="{28A0092B-C50C-407E-A947-70E740481C1C}">
                <a14:useLocalDpi xmlns:a14="http://schemas.microsoft.com/office/drawing/2010/main" val="0"/>
              </a:ext>
            </a:extLst>
          </a:blip>
          <a:srcRect l="45470" t="42937"/>
          <a:stretch/>
        </p:blipFill>
        <p:spPr bwMode="auto">
          <a:xfrm>
            <a:off x="8202881" y="5401233"/>
            <a:ext cx="1185071" cy="793923"/>
          </a:xfrm>
          <a:prstGeom prst="rect">
            <a:avLst/>
          </a:prstGeom>
          <a:noFill/>
          <a:extLst>
            <a:ext uri="{909E8E84-426E-40DD-AFC4-6F175D3DCCD1}">
              <a14:hiddenFill xmlns:a14="http://schemas.microsoft.com/office/drawing/2010/main">
                <a:solidFill>
                  <a:srgbClr val="FFFFFF"/>
                </a:solidFill>
              </a14:hiddenFill>
            </a:ext>
          </a:extLst>
        </p:spPr>
      </p:pic>
      <p:sp>
        <p:nvSpPr>
          <p:cNvPr id="99" name="TextBox 98">
            <a:extLst>
              <a:ext uri="{FF2B5EF4-FFF2-40B4-BE49-F238E27FC236}">
                <a16:creationId xmlns:a16="http://schemas.microsoft.com/office/drawing/2014/main" id="{5D58E3A6-D367-4EA9-8F89-F0C4F94E6A5B}"/>
              </a:ext>
            </a:extLst>
          </p:cNvPr>
          <p:cNvSpPr txBox="1"/>
          <p:nvPr/>
        </p:nvSpPr>
        <p:spPr>
          <a:xfrm>
            <a:off x="7663026" y="2702599"/>
            <a:ext cx="190936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[collective]</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0" name="TextBox 99">
            <a:extLst>
              <a:ext uri="{FF2B5EF4-FFF2-40B4-BE49-F238E27FC236}">
                <a16:creationId xmlns:a16="http://schemas.microsoft.com/office/drawing/2014/main" id="{A352FE6E-F97F-40EB-AFEE-7C77B059076B}"/>
              </a:ext>
            </a:extLst>
          </p:cNvPr>
          <p:cNvSpPr txBox="1"/>
          <p:nvPr/>
        </p:nvSpPr>
        <p:spPr>
          <a:xfrm>
            <a:off x="6886055" y="4711202"/>
            <a:ext cx="190936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install</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8360713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6"/>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45000"/>
                                        <p:tgtEl>
                                          <p:spTgt spid="29"/>
                                        </p:tgtEl>
                                      </p:cBhvr>
                                    </p:animEffect>
                                    <p:set>
                                      <p:cBhvr>
                                        <p:cTn id="7" dur="1" fill="hold">
                                          <p:stCondLst>
                                            <p:cond delay="449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36"/>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LL</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452295" y="249869"/>
            <a:ext cx="1457626"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8" name="Rectangle 2" descr="rectangle for the timer">
            <a:extLst>
              <a:ext uri="{FF2B5EF4-FFF2-40B4-BE49-F238E27FC236}">
                <a16:creationId xmlns:a16="http://schemas.microsoft.com/office/drawing/2014/main" id="{E25FF2EB-7416-4372-BE15-C4C2E61037AE}"/>
              </a:ext>
            </a:extLst>
          </p:cNvPr>
          <p:cNvSpPr>
            <a:spLocks noChangeArrowheads="1"/>
          </p:cNvSpPr>
          <p:nvPr/>
        </p:nvSpPr>
        <p:spPr bwMode="auto">
          <a:xfrm>
            <a:off x="10215649" y="139405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9" name="Rectangle 3" descr="rectangle for the timer, it moves down the screen as the time passes">
            <a:extLst>
              <a:ext uri="{FF2B5EF4-FFF2-40B4-BE49-F238E27FC236}">
                <a16:creationId xmlns:a16="http://schemas.microsoft.com/office/drawing/2014/main" id="{B91663AC-C229-4102-8653-FC04F0298671}"/>
              </a:ext>
            </a:extLst>
          </p:cNvPr>
          <p:cNvSpPr>
            <a:spLocks noChangeArrowheads="1"/>
          </p:cNvSpPr>
          <p:nvPr/>
        </p:nvSpPr>
        <p:spPr bwMode="auto">
          <a:xfrm>
            <a:off x="10213283" y="1394050"/>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0" name="Line 7" descr="line to denote the top of the timer, 60 seconds">
            <a:extLst>
              <a:ext uri="{FF2B5EF4-FFF2-40B4-BE49-F238E27FC236}">
                <a16:creationId xmlns:a16="http://schemas.microsoft.com/office/drawing/2014/main" id="{76902A6C-D2ED-404C-A471-A0024758810A}"/>
              </a:ext>
            </a:extLst>
          </p:cNvPr>
          <p:cNvSpPr>
            <a:spLocks noChangeShapeType="1"/>
          </p:cNvSpPr>
          <p:nvPr/>
        </p:nvSpPr>
        <p:spPr bwMode="auto">
          <a:xfrm>
            <a:off x="10923710" y="138262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31" name="Text Box 12">
            <a:extLst>
              <a:ext uri="{FF2B5EF4-FFF2-40B4-BE49-F238E27FC236}">
                <a16:creationId xmlns:a16="http://schemas.microsoft.com/office/drawing/2014/main" id="{E85AFACC-13C2-4131-AA9A-7C11FE9873CB}"/>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30</a:t>
            </a:r>
          </a:p>
        </p:txBody>
      </p:sp>
      <p:sp>
        <p:nvSpPr>
          <p:cNvPr id="32" name="Text Box 10">
            <a:extLst>
              <a:ext uri="{FF2B5EF4-FFF2-40B4-BE49-F238E27FC236}">
                <a16:creationId xmlns:a16="http://schemas.microsoft.com/office/drawing/2014/main" id="{25B061D2-B4ED-4104-A271-F2105A9E1DFB}"/>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33" name="Line 4" descr="line for the timer, 60 to 0 seconds">
            <a:extLst>
              <a:ext uri="{FF2B5EF4-FFF2-40B4-BE49-F238E27FC236}">
                <a16:creationId xmlns:a16="http://schemas.microsoft.com/office/drawing/2014/main" id="{6400F283-5879-4D05-89B6-C398280D424A}"/>
              </a:ext>
            </a:extLst>
          </p:cNvPr>
          <p:cNvSpPr>
            <a:spLocks noChangeShapeType="1"/>
          </p:cNvSpPr>
          <p:nvPr/>
        </p:nvSpPr>
        <p:spPr bwMode="auto">
          <a:xfrm>
            <a:off x="10899022" y="1382624"/>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34" name="Line 9" descr="line to denote the end of the timer (i.e. zero seconds)">
            <a:extLst>
              <a:ext uri="{FF2B5EF4-FFF2-40B4-BE49-F238E27FC236}">
                <a16:creationId xmlns:a16="http://schemas.microsoft.com/office/drawing/2014/main" id="{301D8E24-4E17-4C0A-B561-032601D58C52}"/>
              </a:ext>
            </a:extLst>
          </p:cNvPr>
          <p:cNvSpPr>
            <a:spLocks noChangeShapeType="1"/>
          </p:cNvSpPr>
          <p:nvPr/>
        </p:nvSpPr>
        <p:spPr bwMode="auto">
          <a:xfrm>
            <a:off x="10899022" y="553888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35" name="Text Box 14">
            <a:extLst>
              <a:ext uri="{FF2B5EF4-FFF2-40B4-BE49-F238E27FC236}">
                <a16:creationId xmlns:a16="http://schemas.microsoft.com/office/drawing/2014/main" id="{5ADD598A-F84A-4D90-B2ED-C19271F23AAA}"/>
              </a:ext>
            </a:extLst>
          </p:cNvPr>
          <p:cNvSpPr txBox="1">
            <a:spLocks noChangeArrowheads="1"/>
          </p:cNvSpPr>
          <p:nvPr/>
        </p:nvSpPr>
        <p:spPr bwMode="auto">
          <a:xfrm>
            <a:off x="11115813" y="5358355"/>
            <a:ext cx="45648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36" name="AutoShape 11">
            <a:hlinkClick r:id="" action="ppaction://noaction" highlightClick="1"/>
            <a:extLst>
              <a:ext uri="{FF2B5EF4-FFF2-40B4-BE49-F238E27FC236}">
                <a16:creationId xmlns:a16="http://schemas.microsoft.com/office/drawing/2014/main" id="{D12D73BF-362A-4FF6-8C8D-7F31FEE5E970}"/>
              </a:ext>
            </a:extLst>
          </p:cNvPr>
          <p:cNvSpPr>
            <a:spLocks noChangeArrowheads="1"/>
          </p:cNvSpPr>
          <p:nvPr/>
        </p:nvSpPr>
        <p:spPr bwMode="auto">
          <a:xfrm>
            <a:off x="9952385" y="5769303"/>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DÉBUT</a:t>
            </a:r>
          </a:p>
        </p:txBody>
      </p:sp>
      <p:sp>
        <p:nvSpPr>
          <p:cNvPr id="57" name="TextBox 56">
            <a:hlinkClick r:id="" action="ppaction://noaction">
              <a:snd r:embed="rId4" name="folle.wav"/>
            </a:hlinkClick>
            <a:extLst>
              <a:ext uri="{FF2B5EF4-FFF2-40B4-BE49-F238E27FC236}">
                <a16:creationId xmlns:a16="http://schemas.microsoft.com/office/drawing/2014/main" id="{6B44B5BD-3088-4966-AFB8-F38780D4350A}"/>
              </a:ext>
            </a:extLst>
          </p:cNvPr>
          <p:cNvSpPr txBox="1"/>
          <p:nvPr/>
        </p:nvSpPr>
        <p:spPr>
          <a:xfrm>
            <a:off x="674734" y="1483373"/>
            <a:ext cx="190936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fo</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8" name="TextBox 57">
            <a:hlinkClick r:id="" action="ppaction://noaction">
              <a:snd r:embed="rId5" name="pull.wav"/>
            </a:hlinkClick>
            <a:extLst>
              <a:ext uri="{FF2B5EF4-FFF2-40B4-BE49-F238E27FC236}">
                <a16:creationId xmlns:a16="http://schemas.microsoft.com/office/drawing/2014/main" id="{C7F1E0AD-3483-4274-AED0-B971A3C7E8D3}"/>
              </a:ext>
            </a:extLst>
          </p:cNvPr>
          <p:cNvSpPr txBox="1"/>
          <p:nvPr/>
        </p:nvSpPr>
        <p:spPr>
          <a:xfrm>
            <a:off x="2972348" y="3919032"/>
            <a:ext cx="18872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pu</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1" name="TextBox 60">
            <a:hlinkClick r:id="" action="ppaction://noaction">
              <a:snd r:embed="rId6" name="syllabe.wav"/>
            </a:hlinkClick>
            <a:extLst>
              <a:ext uri="{FF2B5EF4-FFF2-40B4-BE49-F238E27FC236}">
                <a16:creationId xmlns:a16="http://schemas.microsoft.com/office/drawing/2014/main" id="{1414456B-2994-411F-B0D9-587A142E95C2}"/>
              </a:ext>
            </a:extLst>
          </p:cNvPr>
          <p:cNvSpPr txBox="1"/>
          <p:nvPr/>
        </p:nvSpPr>
        <p:spPr>
          <a:xfrm>
            <a:off x="5312286" y="3718804"/>
            <a:ext cx="174529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sy</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abe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2" name="TextBox 61">
            <a:hlinkClick r:id="" action="ppaction://noaction">
              <a:snd r:embed="rId7" name="vallee.wav"/>
            </a:hlinkClick>
            <a:extLst>
              <a:ext uri="{FF2B5EF4-FFF2-40B4-BE49-F238E27FC236}">
                <a16:creationId xmlns:a16="http://schemas.microsoft.com/office/drawing/2014/main" id="{45395C64-0DBB-49B2-9A4D-51EB0FDD8D71}"/>
              </a:ext>
            </a:extLst>
          </p:cNvPr>
          <p:cNvSpPr txBox="1"/>
          <p:nvPr/>
        </p:nvSpPr>
        <p:spPr>
          <a:xfrm>
            <a:off x="4944172" y="5340038"/>
            <a:ext cx="193559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va</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ée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3" name="TextBox 62">
            <a:hlinkClick r:id="" action="ppaction://noaction">
              <a:snd r:embed="rId8" name="collectif.wav"/>
            </a:hlinkClick>
            <a:extLst>
              <a:ext uri="{FF2B5EF4-FFF2-40B4-BE49-F238E27FC236}">
                <a16:creationId xmlns:a16="http://schemas.microsoft.com/office/drawing/2014/main" id="{346F44AF-DB19-4424-83BB-905738992423}"/>
              </a:ext>
            </a:extLst>
          </p:cNvPr>
          <p:cNvSpPr txBox="1"/>
          <p:nvPr/>
        </p:nvSpPr>
        <p:spPr>
          <a:xfrm>
            <a:off x="7595560" y="2442667"/>
            <a:ext cx="193559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ectif</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4" name="TextBox 63">
            <a:hlinkClick r:id="" action="ppaction://noaction">
              <a:snd r:embed="rId9" name="salle.wav"/>
            </a:hlinkClick>
            <a:extLst>
              <a:ext uri="{FF2B5EF4-FFF2-40B4-BE49-F238E27FC236}">
                <a16:creationId xmlns:a16="http://schemas.microsoft.com/office/drawing/2014/main" id="{0A7481D1-58A9-4EBB-BA66-BFF6BCD10634}"/>
              </a:ext>
            </a:extLst>
          </p:cNvPr>
          <p:cNvSpPr txBox="1"/>
          <p:nvPr/>
        </p:nvSpPr>
        <p:spPr>
          <a:xfrm>
            <a:off x="6884977" y="5498139"/>
            <a:ext cx="193559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5" name="TextBox 64">
            <a:hlinkClick r:id="" action="ppaction://noaction">
              <a:snd r:embed="rId10" name="dollar .wav"/>
            </a:hlinkClick>
            <a:extLst>
              <a:ext uri="{FF2B5EF4-FFF2-40B4-BE49-F238E27FC236}">
                <a16:creationId xmlns:a16="http://schemas.microsoft.com/office/drawing/2014/main" id="{B2A2C682-5FB2-4898-B939-27126A362DD6}"/>
              </a:ext>
            </a:extLst>
          </p:cNvPr>
          <p:cNvSpPr txBox="1"/>
          <p:nvPr/>
        </p:nvSpPr>
        <p:spPr>
          <a:xfrm>
            <a:off x="421871" y="4998509"/>
            <a:ext cx="168440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do</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ar</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6" name="TextBox 65">
            <a:hlinkClick r:id="" action="ppaction://noaction">
              <a:snd r:embed="rId11" name="excellent.wav"/>
            </a:hlinkClick>
            <a:extLst>
              <a:ext uri="{FF2B5EF4-FFF2-40B4-BE49-F238E27FC236}">
                <a16:creationId xmlns:a16="http://schemas.microsoft.com/office/drawing/2014/main" id="{93B25EB4-F36A-407F-8DBE-F8576C12387A}"/>
              </a:ext>
            </a:extLst>
          </p:cNvPr>
          <p:cNvSpPr txBox="1"/>
          <p:nvPr/>
        </p:nvSpPr>
        <p:spPr>
          <a:xfrm>
            <a:off x="2775607" y="4726961"/>
            <a:ext cx="21119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exce</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ent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7" name="TextBox 66">
            <a:hlinkClick r:id="" action="ppaction://noaction">
              <a:snd r:embed="rId12" name="installer.wav"/>
            </a:hlinkClick>
            <a:extLst>
              <a:ext uri="{FF2B5EF4-FFF2-40B4-BE49-F238E27FC236}">
                <a16:creationId xmlns:a16="http://schemas.microsoft.com/office/drawing/2014/main" id="{6588C7C5-7F15-40DF-A862-F32BFE507D75}"/>
              </a:ext>
            </a:extLst>
          </p:cNvPr>
          <p:cNvSpPr txBox="1"/>
          <p:nvPr/>
        </p:nvSpPr>
        <p:spPr>
          <a:xfrm>
            <a:off x="6868078" y="4440963"/>
            <a:ext cx="188040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insta</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er</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9" name="TextBox 68">
            <a:hlinkClick r:id="" action="ppaction://noaction">
              <a:snd r:embed="rId13" name="cedille.wav"/>
            </a:hlinkClick>
            <a:extLst>
              <a:ext uri="{FF2B5EF4-FFF2-40B4-BE49-F238E27FC236}">
                <a16:creationId xmlns:a16="http://schemas.microsoft.com/office/drawing/2014/main" id="{79499A3B-602A-4114-9EA5-F8642FBAB2FD}"/>
              </a:ext>
            </a:extLst>
          </p:cNvPr>
          <p:cNvSpPr txBox="1"/>
          <p:nvPr/>
        </p:nvSpPr>
        <p:spPr>
          <a:xfrm>
            <a:off x="2632692" y="1252541"/>
            <a:ext cx="29121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cédi</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0" name="TextBox 69">
            <a:hlinkClick r:id="" action="ppaction://noaction">
              <a:snd r:embed="rId14" name="collegue.wav"/>
            </a:hlinkClick>
            <a:extLst>
              <a:ext uri="{FF2B5EF4-FFF2-40B4-BE49-F238E27FC236}">
                <a16:creationId xmlns:a16="http://schemas.microsoft.com/office/drawing/2014/main" id="{93676E8C-D6B2-4366-BDB5-2A428991BF95}"/>
              </a:ext>
            </a:extLst>
          </p:cNvPr>
          <p:cNvSpPr txBox="1"/>
          <p:nvPr/>
        </p:nvSpPr>
        <p:spPr>
          <a:xfrm>
            <a:off x="705355" y="3726970"/>
            <a:ext cx="238260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ègue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1" name="TextBox 70">
            <a:hlinkClick r:id="" action="ppaction://noaction">
              <a:snd r:embed="rId15" name="actuellement.wav"/>
            </a:hlinkClick>
            <a:extLst>
              <a:ext uri="{FF2B5EF4-FFF2-40B4-BE49-F238E27FC236}">
                <a16:creationId xmlns:a16="http://schemas.microsoft.com/office/drawing/2014/main" id="{07323E75-7120-4E27-9FD0-F3520EEC50E7}"/>
              </a:ext>
            </a:extLst>
          </p:cNvPr>
          <p:cNvSpPr txBox="1"/>
          <p:nvPr/>
        </p:nvSpPr>
        <p:spPr>
          <a:xfrm>
            <a:off x="125098" y="2720744"/>
            <a:ext cx="29121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actue</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ement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2" name="TextBox 71">
            <a:hlinkClick r:id="" action="ppaction://noaction">
              <a:snd r:embed="rId16" name="balle.wav"/>
            </a:hlinkClick>
            <a:extLst>
              <a:ext uri="{FF2B5EF4-FFF2-40B4-BE49-F238E27FC236}">
                <a16:creationId xmlns:a16="http://schemas.microsoft.com/office/drawing/2014/main" id="{E479695D-0278-404C-8510-A8C5A48F1D51}"/>
              </a:ext>
            </a:extLst>
          </p:cNvPr>
          <p:cNvSpPr txBox="1"/>
          <p:nvPr/>
        </p:nvSpPr>
        <p:spPr>
          <a:xfrm>
            <a:off x="634198" y="5799559"/>
            <a:ext cx="29121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3" name="TextBox 72">
            <a:hlinkClick r:id="" action="ppaction://noaction">
              <a:snd r:embed="rId17" name="tellement.wav"/>
            </a:hlinkClick>
            <a:extLst>
              <a:ext uri="{FF2B5EF4-FFF2-40B4-BE49-F238E27FC236}">
                <a16:creationId xmlns:a16="http://schemas.microsoft.com/office/drawing/2014/main" id="{D88F76C8-A959-4709-BCEA-620119ABC61C}"/>
              </a:ext>
            </a:extLst>
          </p:cNvPr>
          <p:cNvSpPr txBox="1"/>
          <p:nvPr/>
        </p:nvSpPr>
        <p:spPr>
          <a:xfrm>
            <a:off x="7213855" y="1320210"/>
            <a:ext cx="29121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te</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ement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4" name="TextBox 73">
            <a:hlinkClick r:id="" action="ppaction://noaction">
              <a:snd r:embed="rId18" name="vanille.wav"/>
            </a:hlinkClick>
            <a:extLst>
              <a:ext uri="{FF2B5EF4-FFF2-40B4-BE49-F238E27FC236}">
                <a16:creationId xmlns:a16="http://schemas.microsoft.com/office/drawing/2014/main" id="{AFB08890-A6AF-41BE-9D2E-275334290FFD}"/>
              </a:ext>
            </a:extLst>
          </p:cNvPr>
          <p:cNvSpPr txBox="1"/>
          <p:nvPr/>
        </p:nvSpPr>
        <p:spPr>
          <a:xfrm>
            <a:off x="3193424" y="2337620"/>
            <a:ext cx="18872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vani</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5" name="TextBox 74">
            <a:hlinkClick r:id="" action="ppaction://noaction">
              <a:snd r:embed="rId19" name="cheville.wav"/>
            </a:hlinkClick>
            <a:extLst>
              <a:ext uri="{FF2B5EF4-FFF2-40B4-BE49-F238E27FC236}">
                <a16:creationId xmlns:a16="http://schemas.microsoft.com/office/drawing/2014/main" id="{9A134FF9-42AD-426B-AA4E-7DE0082A13D1}"/>
              </a:ext>
            </a:extLst>
          </p:cNvPr>
          <p:cNvSpPr txBox="1"/>
          <p:nvPr/>
        </p:nvSpPr>
        <p:spPr>
          <a:xfrm>
            <a:off x="5217125" y="1538207"/>
            <a:ext cx="214944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chevi</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6" name="TextBox 75">
            <a:hlinkClick r:id="" action="ppaction://noaction">
              <a:snd r:embed="rId20" name="elle.wav"/>
            </a:hlinkClick>
            <a:extLst>
              <a:ext uri="{FF2B5EF4-FFF2-40B4-BE49-F238E27FC236}">
                <a16:creationId xmlns:a16="http://schemas.microsoft.com/office/drawing/2014/main" id="{1FE66DDE-31AA-4AB8-A7AC-45DBB0D59617}"/>
              </a:ext>
            </a:extLst>
          </p:cNvPr>
          <p:cNvSpPr txBox="1"/>
          <p:nvPr/>
        </p:nvSpPr>
        <p:spPr>
          <a:xfrm>
            <a:off x="4974689" y="2730884"/>
            <a:ext cx="204744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7" name="TextBox 76">
            <a:hlinkClick r:id="" action="ppaction://noaction">
              <a:snd r:embed="rId21" name="la bastille.wav"/>
            </a:hlinkClick>
            <a:extLst>
              <a:ext uri="{FF2B5EF4-FFF2-40B4-BE49-F238E27FC236}">
                <a16:creationId xmlns:a16="http://schemas.microsoft.com/office/drawing/2014/main" id="{389729FC-ECA6-41B6-9F18-E3AAC0ABF9E5}"/>
              </a:ext>
            </a:extLst>
          </p:cNvPr>
          <p:cNvSpPr txBox="1"/>
          <p:nvPr/>
        </p:nvSpPr>
        <p:spPr>
          <a:xfrm>
            <a:off x="6857679" y="3582744"/>
            <a:ext cx="238260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Basti</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8" name="TextBox 77">
            <a:hlinkClick r:id="" action="ppaction://noaction">
              <a:snd r:embed="rId22" name="lille.wav"/>
            </a:hlinkClick>
            <a:extLst>
              <a:ext uri="{FF2B5EF4-FFF2-40B4-BE49-F238E27FC236}">
                <a16:creationId xmlns:a16="http://schemas.microsoft.com/office/drawing/2014/main" id="{D8806D3B-62BA-4A66-AD36-E480187257C9}"/>
              </a:ext>
            </a:extLst>
          </p:cNvPr>
          <p:cNvSpPr txBox="1"/>
          <p:nvPr/>
        </p:nvSpPr>
        <p:spPr>
          <a:xfrm>
            <a:off x="8518865" y="711338"/>
            <a:ext cx="137484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9" name="TextBox 78">
            <a:hlinkClick r:id="" action="ppaction://noaction">
              <a:snd r:embed="rId23" name="million.wav"/>
            </a:hlinkClick>
            <a:extLst>
              <a:ext uri="{FF2B5EF4-FFF2-40B4-BE49-F238E27FC236}">
                <a16:creationId xmlns:a16="http://schemas.microsoft.com/office/drawing/2014/main" id="{1DAE03AD-896E-4ECC-83E7-E6D9C27EB8FA}"/>
              </a:ext>
            </a:extLst>
          </p:cNvPr>
          <p:cNvSpPr txBox="1"/>
          <p:nvPr/>
        </p:nvSpPr>
        <p:spPr>
          <a:xfrm>
            <a:off x="6096000" y="570085"/>
            <a:ext cx="214944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mil</a:t>
            </a:r>
            <a:r>
              <a:rPr kumimoji="0" lang="fr-FR"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ion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80" name="Picture 2" descr="Cartoon Monsters 1 Clip Art">
            <a:extLst>
              <a:ext uri="{FF2B5EF4-FFF2-40B4-BE49-F238E27FC236}">
                <a16:creationId xmlns:a16="http://schemas.microsoft.com/office/drawing/2014/main" id="{E1E3A04A-929F-4D1B-B702-C271CF85AA01}"/>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458763" y="1418272"/>
            <a:ext cx="834214" cy="863180"/>
          </a:xfrm>
          <a:prstGeom prst="rect">
            <a:avLst/>
          </a:prstGeom>
          <a:noFill/>
          <a:extLst>
            <a:ext uri="{909E8E84-426E-40DD-AFC4-6F175D3DCCD1}">
              <a14:hiddenFill xmlns:a14="http://schemas.microsoft.com/office/drawing/2010/main">
                <a:solidFill>
                  <a:srgbClr val="FFFFFF"/>
                </a:solidFill>
              </a14:hiddenFill>
            </a:ext>
          </a:extLst>
        </p:spPr>
      </p:pic>
      <p:sp>
        <p:nvSpPr>
          <p:cNvPr id="81" name="TextBox 80">
            <a:extLst>
              <a:ext uri="{FF2B5EF4-FFF2-40B4-BE49-F238E27FC236}">
                <a16:creationId xmlns:a16="http://schemas.microsoft.com/office/drawing/2014/main" id="{DB32034C-F511-483C-978C-8CFC4F675B99}"/>
              </a:ext>
            </a:extLst>
          </p:cNvPr>
          <p:cNvSpPr txBox="1"/>
          <p:nvPr/>
        </p:nvSpPr>
        <p:spPr>
          <a:xfrm>
            <a:off x="762046" y="1789258"/>
            <a:ext cx="190936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crazy</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2" name="TextBox 81">
            <a:extLst>
              <a:ext uri="{FF2B5EF4-FFF2-40B4-BE49-F238E27FC236}">
                <a16:creationId xmlns:a16="http://schemas.microsoft.com/office/drawing/2014/main" id="{88D6956C-B9F6-46CC-8DA4-4AF68BEF55E4}"/>
              </a:ext>
            </a:extLst>
          </p:cNvPr>
          <p:cNvSpPr txBox="1"/>
          <p:nvPr/>
        </p:nvSpPr>
        <p:spPr>
          <a:xfrm>
            <a:off x="3161727" y="1585830"/>
            <a:ext cx="190936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cedilla</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3" name="TextBox 82">
            <a:extLst>
              <a:ext uri="{FF2B5EF4-FFF2-40B4-BE49-F238E27FC236}">
                <a16:creationId xmlns:a16="http://schemas.microsoft.com/office/drawing/2014/main" id="{BE8633E1-B951-4722-BA82-7DF621599528}"/>
              </a:ext>
            </a:extLst>
          </p:cNvPr>
          <p:cNvSpPr txBox="1"/>
          <p:nvPr/>
        </p:nvSpPr>
        <p:spPr>
          <a:xfrm>
            <a:off x="7830202" y="1613672"/>
            <a:ext cx="190936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much</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84" name="Picture 4" descr="Vanilla Soft Serve Ice Cream Cone Clip Art">
            <a:extLst>
              <a:ext uri="{FF2B5EF4-FFF2-40B4-BE49-F238E27FC236}">
                <a16:creationId xmlns:a16="http://schemas.microsoft.com/office/drawing/2014/main" id="{EA460DC4-AC98-4824-823E-AC94C9BC2FAE}"/>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3238801" y="2399983"/>
            <a:ext cx="437570" cy="912380"/>
          </a:xfrm>
          <a:prstGeom prst="rect">
            <a:avLst/>
          </a:prstGeom>
          <a:noFill/>
          <a:extLst>
            <a:ext uri="{909E8E84-426E-40DD-AFC4-6F175D3DCCD1}">
              <a14:hiddenFill xmlns:a14="http://schemas.microsoft.com/office/drawing/2010/main">
                <a:solidFill>
                  <a:srgbClr val="FFFFFF"/>
                </a:solidFill>
              </a14:hiddenFill>
            </a:ext>
          </a:extLst>
        </p:spPr>
      </p:pic>
      <p:sp>
        <p:nvSpPr>
          <p:cNvPr id="85" name="TextBox 84">
            <a:extLst>
              <a:ext uri="{FF2B5EF4-FFF2-40B4-BE49-F238E27FC236}">
                <a16:creationId xmlns:a16="http://schemas.microsoft.com/office/drawing/2014/main" id="{AF2E0EBF-CAD8-4885-BF82-F768A5F30F15}"/>
              </a:ext>
            </a:extLst>
          </p:cNvPr>
          <p:cNvSpPr txBox="1"/>
          <p:nvPr/>
        </p:nvSpPr>
        <p:spPr>
          <a:xfrm>
            <a:off x="407342" y="2986044"/>
            <a:ext cx="234762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the moment]</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86" name="Picture 6" descr="Leg Clip Art">
            <a:extLst>
              <a:ext uri="{FF2B5EF4-FFF2-40B4-BE49-F238E27FC236}">
                <a16:creationId xmlns:a16="http://schemas.microsoft.com/office/drawing/2014/main" id="{9F9E358F-BF61-4AEF-A7F0-F91303273C63}"/>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t="45727"/>
          <a:stretch/>
        </p:blipFill>
        <p:spPr bwMode="auto">
          <a:xfrm>
            <a:off x="6626167" y="1563327"/>
            <a:ext cx="791320" cy="867712"/>
          </a:xfrm>
          <a:prstGeom prst="rect">
            <a:avLst/>
          </a:prstGeom>
          <a:noFill/>
          <a:extLst>
            <a:ext uri="{909E8E84-426E-40DD-AFC4-6F175D3DCCD1}">
              <a14:hiddenFill xmlns:a14="http://schemas.microsoft.com/office/drawing/2010/main">
                <a:solidFill>
                  <a:srgbClr val="FFFFFF"/>
                </a:solidFill>
              </a14:hiddenFill>
            </a:ext>
          </a:extLst>
        </p:spPr>
      </p:pic>
      <p:cxnSp>
        <p:nvCxnSpPr>
          <p:cNvPr id="87" name="Straight Arrow Connector 86">
            <a:extLst>
              <a:ext uri="{FF2B5EF4-FFF2-40B4-BE49-F238E27FC236}">
                <a16:creationId xmlns:a16="http://schemas.microsoft.com/office/drawing/2014/main" id="{F6CB54BA-A05E-4006-BE86-17DCC7941B17}"/>
              </a:ext>
            </a:extLst>
          </p:cNvPr>
          <p:cNvCxnSpPr>
            <a:cxnSpLocks/>
          </p:cNvCxnSpPr>
          <p:nvPr/>
        </p:nvCxnSpPr>
        <p:spPr>
          <a:xfrm>
            <a:off x="6560135" y="1967969"/>
            <a:ext cx="544940" cy="79946"/>
          </a:xfrm>
          <a:prstGeom prst="straightConnector1">
            <a:avLst/>
          </a:prstGeom>
          <a:ln w="76200">
            <a:solidFill>
              <a:srgbClr val="FF6600"/>
            </a:solidFill>
            <a:tailEnd type="triangle"/>
          </a:ln>
        </p:spPr>
        <p:style>
          <a:lnRef idx="1">
            <a:schemeClr val="accent1"/>
          </a:lnRef>
          <a:fillRef idx="0">
            <a:schemeClr val="accent1"/>
          </a:fillRef>
          <a:effectRef idx="0">
            <a:schemeClr val="accent1"/>
          </a:effectRef>
          <a:fontRef idx="minor">
            <a:schemeClr val="tx1"/>
          </a:fontRef>
        </p:style>
      </p:cxnSp>
      <p:pic>
        <p:nvPicPr>
          <p:cNvPr id="88" name="Picture 8" descr="Gold Theme Money Dollars Clip Art">
            <a:extLst>
              <a:ext uri="{FF2B5EF4-FFF2-40B4-BE49-F238E27FC236}">
                <a16:creationId xmlns:a16="http://schemas.microsoft.com/office/drawing/2014/main" id="{F9B3B01B-1130-4A9F-888D-D5E71DC22F80}"/>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455723" y="4669090"/>
            <a:ext cx="598134" cy="588165"/>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10" descr="Ugly Christmas Sweater, Knitted Christmas Sweater">
            <a:extLst>
              <a:ext uri="{FF2B5EF4-FFF2-40B4-BE49-F238E27FC236}">
                <a16:creationId xmlns:a16="http://schemas.microsoft.com/office/drawing/2014/main" id="{6A6D6CEC-9ED5-4C26-832F-357FE460DB7A}"/>
              </a:ext>
            </a:extLst>
          </p:cNvPr>
          <p:cNvPicPr>
            <a:picLocks noChangeAspect="1" noChangeArrowheads="1"/>
          </p:cNvPicPr>
          <p:nvPr/>
        </p:nvPicPr>
        <p:blipFill rotWithShape="1">
          <a:blip r:embed="rId28" cstate="print">
            <a:extLst>
              <a:ext uri="{28A0092B-C50C-407E-A947-70E740481C1C}">
                <a14:useLocalDpi xmlns:a14="http://schemas.microsoft.com/office/drawing/2010/main" val="0"/>
              </a:ext>
            </a:extLst>
          </a:blip>
          <a:srcRect l="52319" t="49375"/>
          <a:stretch/>
        </p:blipFill>
        <p:spPr bwMode="auto">
          <a:xfrm>
            <a:off x="4243057" y="3566869"/>
            <a:ext cx="699897" cy="743112"/>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12" descr="Bastille, Building, Castle, Fortress, Historic, History">
            <a:extLst>
              <a:ext uri="{FF2B5EF4-FFF2-40B4-BE49-F238E27FC236}">
                <a16:creationId xmlns:a16="http://schemas.microsoft.com/office/drawing/2014/main" id="{3A8391FC-748B-4745-9A02-5C5645E79651}"/>
              </a:ext>
            </a:extLst>
          </p:cNvPr>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8742273" y="3363326"/>
            <a:ext cx="1151432" cy="913029"/>
          </a:xfrm>
          <a:prstGeom prst="rect">
            <a:avLst/>
          </a:prstGeom>
          <a:noFill/>
          <a:extLst>
            <a:ext uri="{909E8E84-426E-40DD-AFC4-6F175D3DCCD1}">
              <a14:hiddenFill xmlns:a14="http://schemas.microsoft.com/office/drawing/2010/main">
                <a:solidFill>
                  <a:srgbClr val="FFFFFF"/>
                </a:solidFill>
              </a14:hiddenFill>
            </a:ext>
          </a:extLst>
        </p:spPr>
      </p:pic>
      <p:sp>
        <p:nvSpPr>
          <p:cNvPr id="91" name="TextBox 90">
            <a:extLst>
              <a:ext uri="{FF2B5EF4-FFF2-40B4-BE49-F238E27FC236}">
                <a16:creationId xmlns:a16="http://schemas.microsoft.com/office/drawing/2014/main" id="{7040F172-A74F-422D-B7D2-BB9E0DE19664}"/>
              </a:ext>
            </a:extLst>
          </p:cNvPr>
          <p:cNvSpPr txBox="1"/>
          <p:nvPr/>
        </p:nvSpPr>
        <p:spPr>
          <a:xfrm>
            <a:off x="5507951" y="2977766"/>
            <a:ext cx="102377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she</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2" name="TextBox 91">
            <a:hlinkClick r:id="" action="ppaction://noaction">
              <a:snd r:embed="rId4" name="folle.wav"/>
            </a:hlinkClick>
            <a:extLst>
              <a:ext uri="{FF2B5EF4-FFF2-40B4-BE49-F238E27FC236}">
                <a16:creationId xmlns:a16="http://schemas.microsoft.com/office/drawing/2014/main" id="{CD681976-764E-4230-9181-253752093B7E}"/>
              </a:ext>
            </a:extLst>
          </p:cNvPr>
          <p:cNvSpPr txBox="1"/>
          <p:nvPr/>
        </p:nvSpPr>
        <p:spPr>
          <a:xfrm>
            <a:off x="5234564" y="4083490"/>
            <a:ext cx="190936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syllable</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93" name="Picture 14" descr="8 Ball Clip Art">
            <a:extLst>
              <a:ext uri="{FF2B5EF4-FFF2-40B4-BE49-F238E27FC236}">
                <a16:creationId xmlns:a16="http://schemas.microsoft.com/office/drawing/2014/main" id="{3866C28F-B960-4E9E-AE35-6C2D3F9BE40D}"/>
              </a:ext>
            </a:extLst>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2496739" y="5442357"/>
            <a:ext cx="824064" cy="870819"/>
          </a:xfrm>
          <a:prstGeom prst="rect">
            <a:avLst/>
          </a:prstGeom>
          <a:noFill/>
          <a:extLst>
            <a:ext uri="{909E8E84-426E-40DD-AFC4-6F175D3DCCD1}">
              <a14:hiddenFill xmlns:a14="http://schemas.microsoft.com/office/drawing/2010/main">
                <a:solidFill>
                  <a:srgbClr val="FFFFFF"/>
                </a:solidFill>
              </a14:hiddenFill>
            </a:ext>
          </a:extLst>
        </p:spPr>
      </p:pic>
      <p:sp>
        <p:nvSpPr>
          <p:cNvPr id="94" name="TextBox 93">
            <a:extLst>
              <a:ext uri="{FF2B5EF4-FFF2-40B4-BE49-F238E27FC236}">
                <a16:creationId xmlns:a16="http://schemas.microsoft.com/office/drawing/2014/main" id="{CA38BB6D-0D93-4668-91F1-DC3A8052A58F}"/>
              </a:ext>
            </a:extLst>
          </p:cNvPr>
          <p:cNvSpPr txBox="1"/>
          <p:nvPr/>
        </p:nvSpPr>
        <p:spPr>
          <a:xfrm>
            <a:off x="917182" y="4057688"/>
            <a:ext cx="190936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colleague</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95" name="Picture 22" descr="Rainbow Hills Clip Art">
            <a:extLst>
              <a:ext uri="{FF2B5EF4-FFF2-40B4-BE49-F238E27FC236}">
                <a16:creationId xmlns:a16="http://schemas.microsoft.com/office/drawing/2014/main" id="{AF6B9334-7B57-4FBD-9F6C-B4A13D75A0BF}"/>
              </a:ext>
            </a:extLst>
          </p:cNvPr>
          <p:cNvPicPr>
            <a:picLocks noChangeAspect="1" noChangeArrowheads="1"/>
          </p:cNvPicPr>
          <p:nvPr/>
        </p:nvPicPr>
        <p:blipFill rotWithShape="1">
          <a:blip r:embed="rId31">
            <a:extLst>
              <a:ext uri="{28A0092B-C50C-407E-A947-70E740481C1C}">
                <a14:useLocalDpi xmlns:a14="http://schemas.microsoft.com/office/drawing/2010/main" val="0"/>
              </a:ext>
            </a:extLst>
          </a:blip>
          <a:srcRect t="64348"/>
          <a:stretch/>
        </p:blipFill>
        <p:spPr bwMode="auto">
          <a:xfrm>
            <a:off x="4148917" y="5619872"/>
            <a:ext cx="1290877" cy="575284"/>
          </a:xfrm>
          <a:prstGeom prst="rect">
            <a:avLst/>
          </a:prstGeom>
          <a:noFill/>
          <a:extLst>
            <a:ext uri="{909E8E84-426E-40DD-AFC4-6F175D3DCCD1}">
              <a14:hiddenFill xmlns:a14="http://schemas.microsoft.com/office/drawing/2010/main">
                <a:solidFill>
                  <a:srgbClr val="FFFFFF"/>
                </a:solidFill>
              </a14:hiddenFill>
            </a:ext>
          </a:extLst>
        </p:spPr>
      </p:pic>
      <p:cxnSp>
        <p:nvCxnSpPr>
          <p:cNvPr id="96" name="Straight Arrow Connector 95">
            <a:extLst>
              <a:ext uri="{FF2B5EF4-FFF2-40B4-BE49-F238E27FC236}">
                <a16:creationId xmlns:a16="http://schemas.microsoft.com/office/drawing/2014/main" id="{3A54A318-2D40-428B-B7FF-56FF841C120D}"/>
              </a:ext>
            </a:extLst>
          </p:cNvPr>
          <p:cNvCxnSpPr>
            <a:cxnSpLocks/>
          </p:cNvCxnSpPr>
          <p:nvPr/>
        </p:nvCxnSpPr>
        <p:spPr>
          <a:xfrm flipH="1">
            <a:off x="4726216" y="5722202"/>
            <a:ext cx="642419" cy="300415"/>
          </a:xfrm>
          <a:prstGeom prst="straightConnector1">
            <a:avLst/>
          </a:prstGeom>
          <a:ln w="76200">
            <a:solidFill>
              <a:srgbClr val="FF6600"/>
            </a:solidFill>
            <a:tailEnd type="triangle"/>
          </a:ln>
        </p:spPr>
        <p:style>
          <a:lnRef idx="1">
            <a:schemeClr val="accent1"/>
          </a:lnRef>
          <a:fillRef idx="0">
            <a:schemeClr val="accent1"/>
          </a:fillRef>
          <a:effectRef idx="0">
            <a:schemeClr val="accent1"/>
          </a:effectRef>
          <a:fontRef idx="minor">
            <a:schemeClr val="tx1"/>
          </a:fontRef>
        </p:style>
      </p:cxnSp>
      <p:sp>
        <p:nvSpPr>
          <p:cNvPr id="97" name="TextBox 96">
            <a:extLst>
              <a:ext uri="{FF2B5EF4-FFF2-40B4-BE49-F238E27FC236}">
                <a16:creationId xmlns:a16="http://schemas.microsoft.com/office/drawing/2014/main" id="{8D2799D7-0964-42EB-B954-D380FDAD3D3F}"/>
              </a:ext>
            </a:extLst>
          </p:cNvPr>
          <p:cNvSpPr txBox="1"/>
          <p:nvPr/>
        </p:nvSpPr>
        <p:spPr>
          <a:xfrm>
            <a:off x="4939628" y="5643169"/>
            <a:ext cx="190936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valley</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98" name="Picture 24" descr="Van Gogh  S Room Clip Art">
            <a:extLst>
              <a:ext uri="{FF2B5EF4-FFF2-40B4-BE49-F238E27FC236}">
                <a16:creationId xmlns:a16="http://schemas.microsoft.com/office/drawing/2014/main" id="{8505EB65-EE3E-45E9-8E4D-DBFC7461930C}"/>
              </a:ext>
            </a:extLst>
          </p:cNvPr>
          <p:cNvPicPr>
            <a:picLocks noChangeAspect="1" noChangeArrowheads="1"/>
          </p:cNvPicPr>
          <p:nvPr/>
        </p:nvPicPr>
        <p:blipFill rotWithShape="1">
          <a:blip r:embed="rId32">
            <a:extLst>
              <a:ext uri="{28A0092B-C50C-407E-A947-70E740481C1C}">
                <a14:useLocalDpi xmlns:a14="http://schemas.microsoft.com/office/drawing/2010/main" val="0"/>
              </a:ext>
            </a:extLst>
          </a:blip>
          <a:srcRect l="45470" t="42937"/>
          <a:stretch/>
        </p:blipFill>
        <p:spPr bwMode="auto">
          <a:xfrm>
            <a:off x="8202881" y="5401233"/>
            <a:ext cx="1185071" cy="793923"/>
          </a:xfrm>
          <a:prstGeom prst="rect">
            <a:avLst/>
          </a:prstGeom>
          <a:noFill/>
          <a:extLst>
            <a:ext uri="{909E8E84-426E-40DD-AFC4-6F175D3DCCD1}">
              <a14:hiddenFill xmlns:a14="http://schemas.microsoft.com/office/drawing/2010/main">
                <a:solidFill>
                  <a:srgbClr val="FFFFFF"/>
                </a:solidFill>
              </a14:hiddenFill>
            </a:ext>
          </a:extLst>
        </p:spPr>
      </p:pic>
      <p:sp>
        <p:nvSpPr>
          <p:cNvPr id="99" name="TextBox 98">
            <a:extLst>
              <a:ext uri="{FF2B5EF4-FFF2-40B4-BE49-F238E27FC236}">
                <a16:creationId xmlns:a16="http://schemas.microsoft.com/office/drawing/2014/main" id="{DE5F6B20-5C0D-4C7F-8F91-DF5080EE6288}"/>
              </a:ext>
            </a:extLst>
          </p:cNvPr>
          <p:cNvSpPr txBox="1"/>
          <p:nvPr/>
        </p:nvSpPr>
        <p:spPr>
          <a:xfrm>
            <a:off x="7663026" y="2702599"/>
            <a:ext cx="190936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[collective]</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0" name="TextBox 99">
            <a:extLst>
              <a:ext uri="{FF2B5EF4-FFF2-40B4-BE49-F238E27FC236}">
                <a16:creationId xmlns:a16="http://schemas.microsoft.com/office/drawing/2014/main" id="{E72B86A6-038F-4B05-81E0-C2B2DB847A1E}"/>
              </a:ext>
            </a:extLst>
          </p:cNvPr>
          <p:cNvSpPr txBox="1"/>
          <p:nvPr/>
        </p:nvSpPr>
        <p:spPr>
          <a:xfrm>
            <a:off x="6886055" y="4711202"/>
            <a:ext cx="190936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install</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0335403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6"/>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30000"/>
                                        <p:tgtEl>
                                          <p:spTgt spid="29"/>
                                        </p:tgtEl>
                                      </p:cBhvr>
                                    </p:animEffect>
                                    <p:set>
                                      <p:cBhvr>
                                        <p:cTn id="7" dur="1" fill="hold">
                                          <p:stCondLst>
                                            <p:cond delay="299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36"/>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8AE13932-C672-4493-99BF-C451738B0A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2523" y="648803"/>
            <a:ext cx="2746509" cy="2746509"/>
          </a:xfrm>
          <a:prstGeom prst="rect">
            <a:avLst/>
          </a:prstGeom>
        </p:spPr>
      </p:pic>
      <p:pic>
        <p:nvPicPr>
          <p:cNvPr id="2" name="Picture 1" descr="background rectangle">
            <a:extLst>
              <a:ext uri="{FF2B5EF4-FFF2-40B4-BE49-F238E27FC236}">
                <a16:creationId xmlns:a16="http://schemas.microsoft.com/office/drawing/2014/main" id="{484D0354-6DBF-4464-BF92-5AAA8AE67895}"/>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 name="Title 3">
            <a:extLst>
              <a:ext uri="{FF2B5EF4-FFF2-40B4-BE49-F238E27FC236}">
                <a16:creationId xmlns:a16="http://schemas.microsoft.com/office/drawing/2014/main" id="{31B2C77B-C680-4DC5-924E-5C20F444D070}"/>
              </a:ext>
            </a:extLst>
          </p:cNvPr>
          <p:cNvSpPr>
            <a:spLocks noGrp="1"/>
          </p:cNvSpPr>
          <p:nvPr>
            <p:ph type="title"/>
          </p:nvPr>
        </p:nvSpPr>
        <p:spPr>
          <a:xfrm>
            <a:off x="188942" y="296864"/>
            <a:ext cx="5631472" cy="713163"/>
          </a:xfrm>
        </p:spPr>
        <p:txBody>
          <a:bodyPr>
            <a:normAutofit/>
          </a:bodyPr>
          <a:lstStyle/>
          <a:p>
            <a:r>
              <a:rPr lang="fr-FR" sz="3600" b="1" dirty="0">
                <a:solidFill>
                  <a:schemeClr val="bg1"/>
                </a:solidFill>
              </a:rPr>
              <a:t>Vocabulaire</a:t>
            </a:r>
            <a:endParaRPr lang="fr-FR" sz="3600" b="1" dirty="0">
              <a:solidFill>
                <a:schemeClr val="bg1"/>
              </a:solidFill>
              <a:latin typeface="Century Gothic" panose="020B0502020202020204" pitchFamily="34" charset="0"/>
            </a:endParaRPr>
          </a:p>
        </p:txBody>
      </p:sp>
      <p:sp>
        <p:nvSpPr>
          <p:cNvPr id="5" name="Title 1">
            <a:extLst>
              <a:ext uri="{FF2B5EF4-FFF2-40B4-BE49-F238E27FC236}">
                <a16:creationId xmlns:a16="http://schemas.microsoft.com/office/drawing/2014/main" id="{16E60EBB-8771-49C3-ACDF-3562E9D2DAC5}"/>
              </a:ext>
            </a:extLst>
          </p:cNvPr>
          <p:cNvSpPr txBox="1">
            <a:spLocks/>
          </p:cNvSpPr>
          <p:nvPr/>
        </p:nvSpPr>
        <p:spPr>
          <a:xfrm>
            <a:off x="10808436" y="191302"/>
            <a:ext cx="1161402" cy="8396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parler 1/8</a:t>
            </a:r>
            <a:endParaRPr kumimoji="0" lang="fr-FR"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6" name="TextBox 5">
            <a:extLst>
              <a:ext uri="{FF2B5EF4-FFF2-40B4-BE49-F238E27FC236}">
                <a16:creationId xmlns:a16="http://schemas.microsoft.com/office/drawing/2014/main" id="{E207EE62-61D5-4294-B97A-5D5772A250FE}"/>
              </a:ext>
            </a:extLst>
          </p:cNvPr>
          <p:cNvSpPr txBox="1"/>
          <p:nvPr/>
        </p:nvSpPr>
        <p:spPr>
          <a:xfrm>
            <a:off x="940958" y="2801739"/>
            <a:ext cx="261322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4000" dirty="0">
                <a:solidFill>
                  <a:srgbClr val="4472C4">
                    <a:lumMod val="50000"/>
                  </a:srgbClr>
                </a:solidFill>
                <a:latin typeface="Century Gothic" panose="020F0302020204030204"/>
              </a:rPr>
              <a:t>l</a:t>
            </a:r>
            <a:r>
              <a:rPr lang="fr-FR" sz="4000" noProof="0" dirty="0">
                <a:solidFill>
                  <a:srgbClr val="4472C4">
                    <a:lumMod val="50000"/>
                  </a:srgbClr>
                </a:solidFill>
                <a:latin typeface="Century Gothic" panose="020F0302020204030204"/>
              </a:rPr>
              <a:t>’argent</a:t>
            </a:r>
            <a:endParaRPr kumimoji="0" lang="fr-FR" sz="40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15" name="Rectangle 3">
            <a:extLst>
              <a:ext uri="{FF2B5EF4-FFF2-40B4-BE49-F238E27FC236}">
                <a16:creationId xmlns:a16="http://schemas.microsoft.com/office/drawing/2014/main" id="{3E95FB87-CA68-479C-8D4A-9B78CB9CE593}"/>
              </a:ext>
            </a:extLst>
          </p:cNvPr>
          <p:cNvSpPr>
            <a:spLocks noChangeArrowheads="1"/>
          </p:cNvSpPr>
          <p:nvPr/>
        </p:nvSpPr>
        <p:spPr bwMode="auto">
          <a:xfrm>
            <a:off x="10377680" y="1469458"/>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6" name="AutoShape 11">
            <a:hlinkClick r:id="" action="ppaction://noaction" highlightClick="1"/>
            <a:extLst>
              <a:ext uri="{FF2B5EF4-FFF2-40B4-BE49-F238E27FC236}">
                <a16:creationId xmlns:a16="http://schemas.microsoft.com/office/drawing/2014/main" id="{2CCC7FC9-90BF-4C87-B6AA-EFC54291A1B2}"/>
              </a:ext>
            </a:extLst>
          </p:cNvPr>
          <p:cNvSpPr>
            <a:spLocks noChangeArrowheads="1"/>
          </p:cNvSpPr>
          <p:nvPr/>
        </p:nvSpPr>
        <p:spPr bwMode="auto">
          <a:xfrm>
            <a:off x="10075654" y="5678479"/>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DÉBUT</a:t>
            </a:r>
          </a:p>
        </p:txBody>
      </p:sp>
      <p:sp>
        <p:nvSpPr>
          <p:cNvPr id="17" name="Rectangle 2">
            <a:extLst>
              <a:ext uri="{FF2B5EF4-FFF2-40B4-BE49-F238E27FC236}">
                <a16:creationId xmlns:a16="http://schemas.microsoft.com/office/drawing/2014/main" id="{FD318A78-4CCD-499B-B99E-6A7B1FAE70B9}"/>
              </a:ext>
            </a:extLst>
          </p:cNvPr>
          <p:cNvSpPr>
            <a:spLocks noChangeArrowheads="1"/>
          </p:cNvSpPr>
          <p:nvPr/>
        </p:nvSpPr>
        <p:spPr bwMode="auto">
          <a:xfrm>
            <a:off x="10379077" y="148878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grpSp>
        <p:nvGrpSpPr>
          <p:cNvPr id="18" name="Group 17">
            <a:extLst>
              <a:ext uri="{FF2B5EF4-FFF2-40B4-BE49-F238E27FC236}">
                <a16:creationId xmlns:a16="http://schemas.microsoft.com/office/drawing/2014/main" id="{4892D4BA-D6B3-41E7-B902-2DEC365C768C}"/>
              </a:ext>
            </a:extLst>
          </p:cNvPr>
          <p:cNvGrpSpPr/>
          <p:nvPr/>
        </p:nvGrpSpPr>
        <p:grpSpPr>
          <a:xfrm>
            <a:off x="10912563" y="1275928"/>
            <a:ext cx="1439862" cy="4462189"/>
            <a:chOff x="10558328" y="1163992"/>
            <a:chExt cx="1439862" cy="4462189"/>
          </a:xfrm>
        </p:grpSpPr>
        <p:sp>
          <p:nvSpPr>
            <p:cNvPr id="19" name="Line 4">
              <a:extLst>
                <a:ext uri="{FF2B5EF4-FFF2-40B4-BE49-F238E27FC236}">
                  <a16:creationId xmlns:a16="http://schemas.microsoft.com/office/drawing/2014/main" id="{750F5B85-FBE1-4684-9524-6E07A62330C7}"/>
                </a:ext>
              </a:extLst>
            </p:cNvPr>
            <p:cNvSpPr>
              <a:spLocks noChangeShapeType="1"/>
            </p:cNvSpPr>
            <p:nvPr/>
          </p:nvSpPr>
          <p:spPr bwMode="auto">
            <a:xfrm>
              <a:off x="10649129" y="1321843"/>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0" name="Line 7">
              <a:extLst>
                <a:ext uri="{FF2B5EF4-FFF2-40B4-BE49-F238E27FC236}">
                  <a16:creationId xmlns:a16="http://schemas.microsoft.com/office/drawing/2014/main" id="{09A4B9F1-69E1-442A-ADB1-503629087B34}"/>
                </a:ext>
              </a:extLst>
            </p:cNvPr>
            <p:cNvSpPr>
              <a:spLocks noChangeShapeType="1"/>
            </p:cNvSpPr>
            <p:nvPr/>
          </p:nvSpPr>
          <p:spPr bwMode="auto">
            <a:xfrm>
              <a:off x="10673817" y="132184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1" name="Line 9">
              <a:extLst>
                <a:ext uri="{FF2B5EF4-FFF2-40B4-BE49-F238E27FC236}">
                  <a16:creationId xmlns:a16="http://schemas.microsoft.com/office/drawing/2014/main" id="{62EB8104-B4AF-4AF6-A61D-240A5AB96702}"/>
                </a:ext>
              </a:extLst>
            </p:cNvPr>
            <p:cNvSpPr>
              <a:spLocks noChangeShapeType="1"/>
            </p:cNvSpPr>
            <p:nvPr/>
          </p:nvSpPr>
          <p:spPr bwMode="auto">
            <a:xfrm>
              <a:off x="10649129" y="5478102"/>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2" name="Text Box 10">
              <a:extLst>
                <a:ext uri="{FF2B5EF4-FFF2-40B4-BE49-F238E27FC236}">
                  <a16:creationId xmlns:a16="http://schemas.microsoft.com/office/drawing/2014/main" id="{553B2D50-BF4E-4360-B590-29DF3D83E1EE}"/>
                </a:ext>
              </a:extLst>
            </p:cNvPr>
            <p:cNvSpPr txBox="1">
              <a:spLocks noChangeArrowheads="1"/>
            </p:cNvSpPr>
            <p:nvPr/>
          </p:nvSpPr>
          <p:spPr bwMode="auto">
            <a:xfrm>
              <a:off x="10558328" y="269921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Secondes</a:t>
              </a:r>
            </a:p>
          </p:txBody>
        </p:sp>
        <p:sp>
          <p:nvSpPr>
            <p:cNvPr id="23" name="Text Box 12">
              <a:extLst>
                <a:ext uri="{FF2B5EF4-FFF2-40B4-BE49-F238E27FC236}">
                  <a16:creationId xmlns:a16="http://schemas.microsoft.com/office/drawing/2014/main" id="{6F343310-5B5B-4D66-A86C-CC70F8B97D48}"/>
                </a:ext>
              </a:extLst>
            </p:cNvPr>
            <p:cNvSpPr txBox="1">
              <a:spLocks noChangeArrowheads="1"/>
            </p:cNvSpPr>
            <p:nvPr/>
          </p:nvSpPr>
          <p:spPr bwMode="auto">
            <a:xfrm>
              <a:off x="10865919" y="1163992"/>
              <a:ext cx="496921"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lang="en-GB" sz="1600" b="1" dirty="0">
                  <a:solidFill>
                    <a:srgbClr val="5B9BD5">
                      <a:lumMod val="50000"/>
                    </a:srgbClr>
                  </a:solidFill>
                  <a:latin typeface="Century Gothic" panose="020B0502020202020204" pitchFamily="34" charset="0"/>
                </a:rPr>
                <a:t>4.5</a:t>
              </a:r>
              <a:endPar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24" name="Text Box 14">
              <a:extLst>
                <a:ext uri="{FF2B5EF4-FFF2-40B4-BE49-F238E27FC236}">
                  <a16:creationId xmlns:a16="http://schemas.microsoft.com/office/drawing/2014/main" id="{78EB44C6-96E8-4774-A95D-497AE6E2C057}"/>
                </a:ext>
              </a:extLst>
            </p:cNvPr>
            <p:cNvSpPr txBox="1">
              <a:spLocks noChangeArrowheads="1"/>
            </p:cNvSpPr>
            <p:nvPr/>
          </p:nvSpPr>
          <p:spPr bwMode="auto">
            <a:xfrm>
              <a:off x="10911172" y="5287627"/>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grpSp>
      <p:sp>
        <p:nvSpPr>
          <p:cNvPr id="25" name="TextBox 24">
            <a:extLst>
              <a:ext uri="{FF2B5EF4-FFF2-40B4-BE49-F238E27FC236}">
                <a16:creationId xmlns:a16="http://schemas.microsoft.com/office/drawing/2014/main" id="{87B69C96-8055-4CFE-83EC-0DFFB6FD1797}"/>
              </a:ext>
            </a:extLst>
          </p:cNvPr>
          <p:cNvSpPr txBox="1"/>
          <p:nvPr/>
        </p:nvSpPr>
        <p:spPr>
          <a:xfrm>
            <a:off x="7709531" y="2697348"/>
            <a:ext cx="216938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4000" dirty="0">
                <a:solidFill>
                  <a:srgbClr val="4472C4">
                    <a:lumMod val="50000"/>
                  </a:srgbClr>
                </a:solidFill>
                <a:latin typeface="Century Gothic" panose="020F0302020204030204"/>
              </a:rPr>
              <a:t>le </a:t>
            </a:r>
            <a:r>
              <a:rPr lang="fr-FR" sz="4000" noProof="0" dirty="0">
                <a:solidFill>
                  <a:srgbClr val="4472C4">
                    <a:lumMod val="50000"/>
                  </a:srgbClr>
                </a:solidFill>
                <a:latin typeface="Century Gothic" panose="020F0302020204030204"/>
              </a:rPr>
              <a:t>verre</a:t>
            </a:r>
            <a:endParaRPr kumimoji="0" lang="fr-FR" sz="40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32" name="TextBox 31">
            <a:extLst>
              <a:ext uri="{FF2B5EF4-FFF2-40B4-BE49-F238E27FC236}">
                <a16:creationId xmlns:a16="http://schemas.microsoft.com/office/drawing/2014/main" id="{7B1A03BA-DA50-4D60-A95F-A522B604C68F}"/>
              </a:ext>
            </a:extLst>
          </p:cNvPr>
          <p:cNvSpPr txBox="1"/>
          <p:nvPr/>
        </p:nvSpPr>
        <p:spPr>
          <a:xfrm>
            <a:off x="4385578" y="1702058"/>
            <a:ext cx="305370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FF6600"/>
                </a:solidFill>
                <a:effectLst/>
                <a:uLnTx/>
                <a:uFillTx/>
                <a:latin typeface="Century Gothic" panose="020F0302020204030204"/>
                <a:ea typeface="+mn-ea"/>
                <a:cs typeface="+mn-cs"/>
              </a:rPr>
              <a:t>[to </a:t>
            </a:r>
            <a:r>
              <a:rPr kumimoji="0" lang="fr-FR" sz="2800" b="1" i="0" u="none" strike="noStrike" kern="1200" cap="none" spc="0" normalizeH="0" baseline="0" noProof="0" dirty="0" err="1">
                <a:ln>
                  <a:noFill/>
                </a:ln>
                <a:solidFill>
                  <a:srgbClr val="FF6600"/>
                </a:solidFill>
                <a:effectLst/>
                <a:uLnTx/>
                <a:uFillTx/>
                <a:latin typeface="Century Gothic" panose="020F0302020204030204"/>
                <a:ea typeface="+mn-ea"/>
                <a:cs typeface="+mn-cs"/>
              </a:rPr>
              <a:t>earn</a:t>
            </a:r>
            <a:r>
              <a:rPr kumimoji="0" lang="fr-FR" sz="2800" b="1" i="0" u="none" strike="noStrike" kern="1200" cap="none" spc="0" normalizeH="0" baseline="0" noProof="0" dirty="0">
                <a:ln>
                  <a:noFill/>
                </a:ln>
                <a:solidFill>
                  <a:srgbClr val="FF6600"/>
                </a:solidFill>
                <a:effectLst/>
                <a:uLnTx/>
                <a:uFillTx/>
                <a:latin typeface="Century Gothic" panose="020F0302020204030204"/>
                <a:ea typeface="+mn-ea"/>
                <a:cs typeface="+mn-cs"/>
              </a:rPr>
              <a:t>, </a:t>
            </a:r>
            <a:r>
              <a:rPr lang="fr-FR" sz="2800" b="1" dirty="0">
                <a:solidFill>
                  <a:srgbClr val="FF6600"/>
                </a:solidFill>
                <a:latin typeface="Century Gothic" panose="020F0302020204030204"/>
              </a:rPr>
              <a:t>t</a:t>
            </a:r>
            <a:r>
              <a:rPr kumimoji="0" lang="fr-FR" sz="2800" b="1" i="0" u="none" strike="noStrike" kern="1200" cap="none" spc="0" normalizeH="0" baseline="0" noProof="0" dirty="0">
                <a:ln>
                  <a:noFill/>
                </a:ln>
                <a:solidFill>
                  <a:srgbClr val="FF6600"/>
                </a:solidFill>
                <a:effectLst/>
                <a:uLnTx/>
                <a:uFillTx/>
                <a:latin typeface="Century Gothic" panose="020F0302020204030204"/>
                <a:ea typeface="+mn-ea"/>
                <a:cs typeface="+mn-cs"/>
              </a:rPr>
              <a:t>o </a:t>
            </a:r>
            <a:r>
              <a:rPr kumimoji="0" lang="fr-FR" sz="2800" b="1" i="0" u="none" strike="noStrike" kern="1200" cap="none" spc="0" normalizeH="0" baseline="0" noProof="0" dirty="0" err="1">
                <a:ln>
                  <a:noFill/>
                </a:ln>
                <a:solidFill>
                  <a:srgbClr val="FF6600"/>
                </a:solidFill>
                <a:effectLst/>
                <a:uLnTx/>
                <a:uFillTx/>
                <a:latin typeface="Century Gothic" panose="020F0302020204030204"/>
                <a:ea typeface="+mn-ea"/>
                <a:cs typeface="+mn-cs"/>
              </a:rPr>
              <a:t>win</a:t>
            </a:r>
            <a:r>
              <a:rPr kumimoji="0" lang="fr-FR" sz="2800" b="1" i="0" u="none" strike="noStrike" kern="1200" cap="none" spc="0" normalizeH="0" baseline="0" noProof="0" dirty="0">
                <a:ln>
                  <a:noFill/>
                </a:ln>
                <a:solidFill>
                  <a:srgbClr val="FF6600"/>
                </a:solidFill>
                <a:effectLst/>
                <a:uLnTx/>
                <a:uFillTx/>
                <a:latin typeface="Century Gothic" panose="020F0302020204030204"/>
                <a:ea typeface="+mn-ea"/>
                <a:cs typeface="+mn-cs"/>
              </a:rPr>
              <a:t>]</a:t>
            </a:r>
          </a:p>
        </p:txBody>
      </p:sp>
      <p:sp>
        <p:nvSpPr>
          <p:cNvPr id="33" name="TextBox 32">
            <a:extLst>
              <a:ext uri="{FF2B5EF4-FFF2-40B4-BE49-F238E27FC236}">
                <a16:creationId xmlns:a16="http://schemas.microsoft.com/office/drawing/2014/main" id="{5317B6BD-CB65-4DAC-8B19-8890B73FFF73}"/>
              </a:ext>
            </a:extLst>
          </p:cNvPr>
          <p:cNvSpPr txBox="1"/>
          <p:nvPr/>
        </p:nvSpPr>
        <p:spPr>
          <a:xfrm>
            <a:off x="4676412" y="2697348"/>
            <a:ext cx="250874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dirty="0" err="1">
                <a:solidFill>
                  <a:srgbClr val="4472C4">
                    <a:lumMod val="50000"/>
                  </a:srgbClr>
                </a:solidFill>
                <a:latin typeface="Century Gothic" panose="020F0302020204030204"/>
              </a:rPr>
              <a:t>gagner</a:t>
            </a:r>
            <a:endParaRPr kumimoji="0" lang="fr-FR" sz="40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34" name="Rounded Rectangle 46">
            <a:extLst>
              <a:ext uri="{FF2B5EF4-FFF2-40B4-BE49-F238E27FC236}">
                <a16:creationId xmlns:a16="http://schemas.microsoft.com/office/drawing/2014/main" id="{EA6ECA00-D548-4A43-8ADA-AB6A6DD285A0}"/>
              </a:ext>
            </a:extLst>
          </p:cNvPr>
          <p:cNvSpPr/>
          <p:nvPr/>
        </p:nvSpPr>
        <p:spPr>
          <a:xfrm>
            <a:off x="10020300" y="249869"/>
            <a:ext cx="1889620" cy="416881"/>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parler 1/2</a:t>
            </a:r>
          </a:p>
        </p:txBody>
      </p:sp>
      <p:pic>
        <p:nvPicPr>
          <p:cNvPr id="27" name="Picture 26">
            <a:extLst>
              <a:ext uri="{FF2B5EF4-FFF2-40B4-BE49-F238E27FC236}">
                <a16:creationId xmlns:a16="http://schemas.microsoft.com/office/drawing/2014/main" id="{50A2C165-7447-42AE-AC48-773277802E9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22636" y="488678"/>
            <a:ext cx="1590552" cy="2109020"/>
          </a:xfrm>
          <a:prstGeom prst="rect">
            <a:avLst/>
          </a:prstGeom>
        </p:spPr>
      </p:pic>
      <p:sp>
        <p:nvSpPr>
          <p:cNvPr id="38" name="TextBox 37">
            <a:extLst>
              <a:ext uri="{FF2B5EF4-FFF2-40B4-BE49-F238E27FC236}">
                <a16:creationId xmlns:a16="http://schemas.microsoft.com/office/drawing/2014/main" id="{83DDC833-7A3C-4603-BF68-D68B68D7847B}"/>
              </a:ext>
            </a:extLst>
          </p:cNvPr>
          <p:cNvSpPr txBox="1"/>
          <p:nvPr/>
        </p:nvSpPr>
        <p:spPr>
          <a:xfrm>
            <a:off x="2686271" y="5386958"/>
            <a:ext cx="261322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4000" dirty="0">
                <a:solidFill>
                  <a:srgbClr val="4472C4">
                    <a:lumMod val="50000"/>
                  </a:srgbClr>
                </a:solidFill>
                <a:latin typeface="Century Gothic" panose="020F0302020204030204"/>
              </a:rPr>
              <a:t>le thé</a:t>
            </a:r>
            <a:endParaRPr kumimoji="0" lang="fr-FR" sz="40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40" name="TextBox 39">
            <a:extLst>
              <a:ext uri="{FF2B5EF4-FFF2-40B4-BE49-F238E27FC236}">
                <a16:creationId xmlns:a16="http://schemas.microsoft.com/office/drawing/2014/main" id="{618CF13D-031F-4522-BD23-04E1C3D7D607}"/>
              </a:ext>
            </a:extLst>
          </p:cNvPr>
          <p:cNvSpPr txBox="1"/>
          <p:nvPr/>
        </p:nvSpPr>
        <p:spPr>
          <a:xfrm>
            <a:off x="5833654" y="5282567"/>
            <a:ext cx="250874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dirty="0">
                <a:solidFill>
                  <a:srgbClr val="4472C4">
                    <a:lumMod val="50000"/>
                  </a:srgbClr>
                </a:solidFill>
                <a:latin typeface="Century Gothic" panose="020F0302020204030204"/>
              </a:rPr>
              <a:t>un </a:t>
            </a:r>
            <a:r>
              <a:rPr lang="en-GB" sz="4000" dirty="0" err="1">
                <a:solidFill>
                  <a:srgbClr val="4472C4">
                    <a:lumMod val="50000"/>
                  </a:srgbClr>
                </a:solidFill>
                <a:latin typeface="Century Gothic" panose="020F0302020204030204"/>
              </a:rPr>
              <a:t>peu</a:t>
            </a:r>
            <a:endParaRPr kumimoji="0" lang="fr-FR" sz="40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10" name="TextBox 9">
            <a:extLst>
              <a:ext uri="{FF2B5EF4-FFF2-40B4-BE49-F238E27FC236}">
                <a16:creationId xmlns:a16="http://schemas.microsoft.com/office/drawing/2014/main" id="{926EA5C8-2F8A-444D-BC76-DC31D72ECC66}"/>
              </a:ext>
            </a:extLst>
          </p:cNvPr>
          <p:cNvSpPr txBox="1"/>
          <p:nvPr/>
        </p:nvSpPr>
        <p:spPr>
          <a:xfrm>
            <a:off x="5530448" y="4632723"/>
            <a:ext cx="305370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FF6600"/>
                </a:solidFill>
                <a:effectLst/>
                <a:uLnTx/>
                <a:uFillTx/>
                <a:latin typeface="Century Gothic" panose="020F0302020204030204"/>
                <a:ea typeface="+mn-ea"/>
                <a:cs typeface="+mn-cs"/>
              </a:rPr>
              <a:t>[a </a:t>
            </a:r>
            <a:r>
              <a:rPr kumimoji="0" lang="fr-FR" sz="2800" b="1" i="0" u="none" strike="noStrike" kern="1200" cap="none" spc="0" normalizeH="0" baseline="0" noProof="0" dirty="0" err="1">
                <a:ln>
                  <a:noFill/>
                </a:ln>
                <a:solidFill>
                  <a:srgbClr val="FF6600"/>
                </a:solidFill>
                <a:effectLst/>
                <a:uLnTx/>
                <a:uFillTx/>
                <a:latin typeface="Century Gothic" panose="020F0302020204030204"/>
                <a:ea typeface="+mn-ea"/>
                <a:cs typeface="+mn-cs"/>
              </a:rPr>
              <a:t>little</a:t>
            </a:r>
            <a:r>
              <a:rPr kumimoji="0" lang="fr-FR" sz="2800" b="1" i="0" u="none" strike="noStrike" kern="1200" cap="none" spc="0" normalizeH="0" baseline="0" noProof="0" dirty="0">
                <a:ln>
                  <a:noFill/>
                </a:ln>
                <a:solidFill>
                  <a:srgbClr val="FF6600"/>
                </a:solidFill>
                <a:effectLst/>
                <a:uLnTx/>
                <a:uFillTx/>
                <a:latin typeface="Century Gothic" panose="020F0302020204030204"/>
                <a:ea typeface="+mn-ea"/>
                <a:cs typeface="+mn-cs"/>
              </a:rPr>
              <a:t> (bit)]</a:t>
            </a:r>
          </a:p>
        </p:txBody>
      </p:sp>
      <p:grpSp>
        <p:nvGrpSpPr>
          <p:cNvPr id="37" name="Group 36">
            <a:extLst>
              <a:ext uri="{FF2B5EF4-FFF2-40B4-BE49-F238E27FC236}">
                <a16:creationId xmlns:a16="http://schemas.microsoft.com/office/drawing/2014/main" id="{C104F2F6-B6E9-41AB-90C3-494BF30E512E}"/>
              </a:ext>
            </a:extLst>
          </p:cNvPr>
          <p:cNvGrpSpPr/>
          <p:nvPr/>
        </p:nvGrpSpPr>
        <p:grpSpPr>
          <a:xfrm>
            <a:off x="2996804" y="3790503"/>
            <a:ext cx="1763025" cy="1442490"/>
            <a:chOff x="4542475" y="2951185"/>
            <a:chExt cx="976220" cy="663016"/>
          </a:xfrm>
        </p:grpSpPr>
        <p:sp>
          <p:nvSpPr>
            <p:cNvPr id="41" name="Rectangle 40">
              <a:extLst>
                <a:ext uri="{FF2B5EF4-FFF2-40B4-BE49-F238E27FC236}">
                  <a16:creationId xmlns:a16="http://schemas.microsoft.com/office/drawing/2014/main" id="{BE95AD81-D310-4291-85BB-0C0DF9727608}"/>
                </a:ext>
              </a:extLst>
            </p:cNvPr>
            <p:cNvSpPr/>
            <p:nvPr/>
          </p:nvSpPr>
          <p:spPr>
            <a:xfrm>
              <a:off x="4576021" y="2983210"/>
              <a:ext cx="894355" cy="5490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2" name="Picture 41">
              <a:extLst>
                <a:ext uri="{FF2B5EF4-FFF2-40B4-BE49-F238E27FC236}">
                  <a16:creationId xmlns:a16="http://schemas.microsoft.com/office/drawing/2014/main" id="{CC6A3CB1-EA5A-4E1A-A565-E526881382A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42475" y="2951185"/>
              <a:ext cx="976220" cy="663016"/>
            </a:xfrm>
            <a:prstGeom prst="rect">
              <a:avLst/>
            </a:prstGeom>
          </p:spPr>
        </p:pic>
      </p:grpSp>
    </p:spTree>
    <p:extLst>
      <p:ext uri="{BB962C8B-B14F-4D97-AF65-F5344CB8AC3E}">
        <p14:creationId xmlns:p14="http://schemas.microsoft.com/office/powerpoint/2010/main" val="2517331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6"/>
                    </p:tgtEl>
                  </p:cond>
                </p:stCondLst>
                <p:endSync evt="end" delay="0">
                  <p:rtn val="all"/>
                </p:endSync>
                <p:childTnLst>
                  <p:par>
                    <p:cTn id="16" fill="hold">
                      <p:stCondLst>
                        <p:cond delay="0"/>
                      </p:stCondLst>
                      <p:childTnLst>
                        <p:par>
                          <p:cTn id="17" fill="hold">
                            <p:stCondLst>
                              <p:cond delay="0"/>
                            </p:stCondLst>
                            <p:childTnLst>
                              <p:par>
                                <p:cTn id="18" presetID="12" presetClass="exit" presetSubtype="4" fill="hold" nodeType="withEffect">
                                  <p:stCondLst>
                                    <p:cond delay="0"/>
                                  </p:stCondLst>
                                  <p:childTnLst>
                                    <p:animEffect transition="out" filter="slide(fromBottom)">
                                      <p:cBhvr>
                                        <p:cTn id="19" dur="4500"/>
                                        <p:tgtEl>
                                          <p:spTgt spid="15"/>
                                        </p:tgtEl>
                                      </p:cBhvr>
                                    </p:animEffect>
                                    <p:set>
                                      <p:cBhvr>
                                        <p:cTn id="20" dur="1" fill="hold">
                                          <p:stCondLst>
                                            <p:cond delay="4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6" grpId="0"/>
      <p:bldP spid="25" grpId="0"/>
      <p:bldP spid="33" grpId="0"/>
      <p:bldP spid="38" grpId="0"/>
      <p:bldP spid="4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ckground rectangle">
            <a:extLst>
              <a:ext uri="{FF2B5EF4-FFF2-40B4-BE49-F238E27FC236}">
                <a16:creationId xmlns:a16="http://schemas.microsoft.com/office/drawing/2014/main" id="{484D0354-6DBF-4464-BF92-5AAA8AE6789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 name="Title 3">
            <a:extLst>
              <a:ext uri="{FF2B5EF4-FFF2-40B4-BE49-F238E27FC236}">
                <a16:creationId xmlns:a16="http://schemas.microsoft.com/office/drawing/2014/main" id="{31B2C77B-C680-4DC5-924E-5C20F444D070}"/>
              </a:ext>
            </a:extLst>
          </p:cNvPr>
          <p:cNvSpPr>
            <a:spLocks noGrp="1"/>
          </p:cNvSpPr>
          <p:nvPr>
            <p:ph type="title"/>
          </p:nvPr>
        </p:nvSpPr>
        <p:spPr>
          <a:xfrm>
            <a:off x="188942" y="296864"/>
            <a:ext cx="5631472" cy="713163"/>
          </a:xfrm>
        </p:spPr>
        <p:txBody>
          <a:bodyPr>
            <a:normAutofit/>
          </a:bodyPr>
          <a:lstStyle/>
          <a:p>
            <a:r>
              <a:rPr lang="fr-FR" sz="3600" b="1" dirty="0">
                <a:solidFill>
                  <a:schemeClr val="bg1"/>
                </a:solidFill>
              </a:rPr>
              <a:t>Vocabulaire</a:t>
            </a:r>
            <a:endParaRPr lang="fr-FR" sz="3600" b="1" dirty="0">
              <a:solidFill>
                <a:schemeClr val="bg1"/>
              </a:solidFill>
              <a:latin typeface="Century Gothic" panose="020B0502020202020204" pitchFamily="34" charset="0"/>
            </a:endParaRPr>
          </a:p>
        </p:txBody>
      </p:sp>
      <p:sp>
        <p:nvSpPr>
          <p:cNvPr id="5" name="Title 1">
            <a:extLst>
              <a:ext uri="{FF2B5EF4-FFF2-40B4-BE49-F238E27FC236}">
                <a16:creationId xmlns:a16="http://schemas.microsoft.com/office/drawing/2014/main" id="{16E60EBB-8771-49C3-ACDF-3562E9D2DAC5}"/>
              </a:ext>
            </a:extLst>
          </p:cNvPr>
          <p:cNvSpPr txBox="1">
            <a:spLocks/>
          </p:cNvSpPr>
          <p:nvPr/>
        </p:nvSpPr>
        <p:spPr>
          <a:xfrm>
            <a:off x="10808436" y="191302"/>
            <a:ext cx="1161402" cy="8396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parler 1/8</a:t>
            </a:r>
            <a:endParaRPr kumimoji="0" lang="fr-FR"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6" name="TextBox 5">
            <a:extLst>
              <a:ext uri="{FF2B5EF4-FFF2-40B4-BE49-F238E27FC236}">
                <a16:creationId xmlns:a16="http://schemas.microsoft.com/office/drawing/2014/main" id="{BD308A0B-5E86-46A3-AA31-D2FF25BF477F}"/>
              </a:ext>
            </a:extLst>
          </p:cNvPr>
          <p:cNvSpPr txBox="1"/>
          <p:nvPr/>
        </p:nvSpPr>
        <p:spPr>
          <a:xfrm>
            <a:off x="445500" y="5384174"/>
            <a:ext cx="346485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4000" dirty="0">
                <a:solidFill>
                  <a:srgbClr val="4472C4">
                    <a:lumMod val="50000"/>
                  </a:srgbClr>
                </a:solidFill>
                <a:latin typeface="Century Gothic" panose="020F0302020204030204"/>
              </a:rPr>
              <a:t>l</a:t>
            </a:r>
            <a:r>
              <a:rPr kumimoji="0" lang="fr-FR" sz="4000" b="0" i="0" u="none" strike="noStrike" kern="1200" cap="none" spc="0" normalizeH="0" baseline="0" noProof="0" dirty="0">
                <a:ln>
                  <a:noFill/>
                </a:ln>
                <a:solidFill>
                  <a:srgbClr val="4472C4">
                    <a:lumMod val="50000"/>
                  </a:srgbClr>
                </a:solidFill>
                <a:effectLst/>
                <a:uLnTx/>
                <a:uFillTx/>
                <a:latin typeface="Century Gothic" panose="020F0302020204030204"/>
              </a:rPr>
              <a:t>a </a:t>
            </a:r>
            <a:r>
              <a:rPr lang="fr-FR" sz="4000" dirty="0">
                <a:solidFill>
                  <a:srgbClr val="4472C4">
                    <a:lumMod val="50000"/>
                  </a:srgbClr>
                </a:solidFill>
                <a:latin typeface="Century Gothic" panose="020F0302020204030204"/>
              </a:rPr>
              <a:t>v</a:t>
            </a:r>
            <a:r>
              <a:rPr kumimoji="0" lang="fr-FR" sz="4000" b="0" i="0" u="none" strike="noStrike" kern="1200" cap="none" spc="0" normalizeH="0" baseline="0" noProof="0" dirty="0" err="1">
                <a:ln>
                  <a:noFill/>
                </a:ln>
                <a:solidFill>
                  <a:srgbClr val="4472C4">
                    <a:lumMod val="50000"/>
                  </a:srgbClr>
                </a:solidFill>
                <a:effectLst/>
                <a:uLnTx/>
                <a:uFillTx/>
                <a:latin typeface="Century Gothic" panose="020F0302020204030204"/>
              </a:rPr>
              <a:t>iande</a:t>
            </a:r>
            <a:endParaRPr kumimoji="0" lang="fr-FR" sz="40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11" name="TextBox 10">
            <a:extLst>
              <a:ext uri="{FF2B5EF4-FFF2-40B4-BE49-F238E27FC236}">
                <a16:creationId xmlns:a16="http://schemas.microsoft.com/office/drawing/2014/main" id="{53E8DDC8-1055-44B0-AE10-B930D7ABD743}"/>
              </a:ext>
            </a:extLst>
          </p:cNvPr>
          <p:cNvSpPr txBox="1"/>
          <p:nvPr/>
        </p:nvSpPr>
        <p:spPr>
          <a:xfrm>
            <a:off x="3930933" y="5352675"/>
            <a:ext cx="376875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4000" dirty="0">
                <a:solidFill>
                  <a:srgbClr val="4472C4">
                    <a:lumMod val="50000"/>
                  </a:srgbClr>
                </a:solidFill>
                <a:latin typeface="Century Gothic" panose="020F0302020204030204"/>
              </a:rPr>
              <a:t>l</a:t>
            </a:r>
            <a:r>
              <a:rPr kumimoji="0" lang="fr-FR" sz="4000" b="0" i="0" u="none" strike="noStrike" kern="1200" cap="none" spc="0" normalizeH="0" baseline="0" noProof="0" dirty="0">
                <a:ln>
                  <a:noFill/>
                </a:ln>
                <a:solidFill>
                  <a:srgbClr val="4472C4">
                    <a:lumMod val="50000"/>
                  </a:srgbClr>
                </a:solidFill>
                <a:effectLst/>
                <a:uLnTx/>
                <a:uFillTx/>
                <a:latin typeface="Century Gothic" panose="020F0302020204030204"/>
              </a:rPr>
              <a:t>a chance</a:t>
            </a:r>
          </a:p>
        </p:txBody>
      </p:sp>
      <p:sp>
        <p:nvSpPr>
          <p:cNvPr id="14" name="TextBox 13">
            <a:extLst>
              <a:ext uri="{FF2B5EF4-FFF2-40B4-BE49-F238E27FC236}">
                <a16:creationId xmlns:a16="http://schemas.microsoft.com/office/drawing/2014/main" id="{8EC93049-8E74-438C-ACED-3B4F7D95CBB5}"/>
              </a:ext>
            </a:extLst>
          </p:cNvPr>
          <p:cNvSpPr txBox="1"/>
          <p:nvPr/>
        </p:nvSpPr>
        <p:spPr>
          <a:xfrm>
            <a:off x="-117714" y="2641871"/>
            <a:ext cx="306102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boire</a:t>
            </a:r>
          </a:p>
        </p:txBody>
      </p:sp>
      <p:sp>
        <p:nvSpPr>
          <p:cNvPr id="30" name="Rounded Rectangle 46">
            <a:extLst>
              <a:ext uri="{FF2B5EF4-FFF2-40B4-BE49-F238E27FC236}">
                <a16:creationId xmlns:a16="http://schemas.microsoft.com/office/drawing/2014/main" id="{54AF46BC-EF6F-48D3-AEAE-06BED31B617C}"/>
              </a:ext>
            </a:extLst>
          </p:cNvPr>
          <p:cNvSpPr/>
          <p:nvPr/>
        </p:nvSpPr>
        <p:spPr>
          <a:xfrm>
            <a:off x="10020300" y="249869"/>
            <a:ext cx="1889620" cy="416881"/>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parler 2/2</a:t>
            </a:r>
          </a:p>
        </p:txBody>
      </p:sp>
      <p:sp>
        <p:nvSpPr>
          <p:cNvPr id="31" name="Rectangle 3">
            <a:extLst>
              <a:ext uri="{FF2B5EF4-FFF2-40B4-BE49-F238E27FC236}">
                <a16:creationId xmlns:a16="http://schemas.microsoft.com/office/drawing/2014/main" id="{0A087034-323F-4026-B4D3-10C3F83EE860}"/>
              </a:ext>
            </a:extLst>
          </p:cNvPr>
          <p:cNvSpPr>
            <a:spLocks noChangeArrowheads="1"/>
          </p:cNvSpPr>
          <p:nvPr/>
        </p:nvSpPr>
        <p:spPr bwMode="auto">
          <a:xfrm>
            <a:off x="10377680" y="1469458"/>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32" name="AutoShape 11">
            <a:hlinkClick r:id="" action="ppaction://noaction" highlightClick="1"/>
            <a:extLst>
              <a:ext uri="{FF2B5EF4-FFF2-40B4-BE49-F238E27FC236}">
                <a16:creationId xmlns:a16="http://schemas.microsoft.com/office/drawing/2014/main" id="{1EE0AEB6-1A0D-455F-B2E2-B16997C61CF5}"/>
              </a:ext>
            </a:extLst>
          </p:cNvPr>
          <p:cNvSpPr>
            <a:spLocks noChangeArrowheads="1"/>
          </p:cNvSpPr>
          <p:nvPr/>
        </p:nvSpPr>
        <p:spPr bwMode="auto">
          <a:xfrm>
            <a:off x="10075654" y="5678479"/>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DÉBUT</a:t>
            </a:r>
          </a:p>
        </p:txBody>
      </p:sp>
      <p:sp>
        <p:nvSpPr>
          <p:cNvPr id="33" name="Rectangle 2">
            <a:extLst>
              <a:ext uri="{FF2B5EF4-FFF2-40B4-BE49-F238E27FC236}">
                <a16:creationId xmlns:a16="http://schemas.microsoft.com/office/drawing/2014/main" id="{0E099949-024F-41C8-8A27-B3AF8FD53B1A}"/>
              </a:ext>
            </a:extLst>
          </p:cNvPr>
          <p:cNvSpPr>
            <a:spLocks noChangeArrowheads="1"/>
          </p:cNvSpPr>
          <p:nvPr/>
        </p:nvSpPr>
        <p:spPr bwMode="auto">
          <a:xfrm>
            <a:off x="10379077" y="148878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grpSp>
        <p:nvGrpSpPr>
          <p:cNvPr id="34" name="Group 33">
            <a:extLst>
              <a:ext uri="{FF2B5EF4-FFF2-40B4-BE49-F238E27FC236}">
                <a16:creationId xmlns:a16="http://schemas.microsoft.com/office/drawing/2014/main" id="{F0920398-1B6C-47A0-97DA-5F15EC5A70E9}"/>
              </a:ext>
            </a:extLst>
          </p:cNvPr>
          <p:cNvGrpSpPr/>
          <p:nvPr/>
        </p:nvGrpSpPr>
        <p:grpSpPr>
          <a:xfrm>
            <a:off x="10912563" y="1275928"/>
            <a:ext cx="1439862" cy="4462189"/>
            <a:chOff x="10558328" y="1163992"/>
            <a:chExt cx="1439862" cy="4462189"/>
          </a:xfrm>
        </p:grpSpPr>
        <p:sp>
          <p:nvSpPr>
            <p:cNvPr id="35" name="Line 4">
              <a:extLst>
                <a:ext uri="{FF2B5EF4-FFF2-40B4-BE49-F238E27FC236}">
                  <a16:creationId xmlns:a16="http://schemas.microsoft.com/office/drawing/2014/main" id="{E2B2F543-4337-4EA2-9B02-3F31B2A5A476}"/>
                </a:ext>
              </a:extLst>
            </p:cNvPr>
            <p:cNvSpPr>
              <a:spLocks noChangeShapeType="1"/>
            </p:cNvSpPr>
            <p:nvPr/>
          </p:nvSpPr>
          <p:spPr bwMode="auto">
            <a:xfrm>
              <a:off x="10649129" y="1321843"/>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6" name="Line 7">
              <a:extLst>
                <a:ext uri="{FF2B5EF4-FFF2-40B4-BE49-F238E27FC236}">
                  <a16:creationId xmlns:a16="http://schemas.microsoft.com/office/drawing/2014/main" id="{AAF008E0-3AD2-4C03-ACE1-391AF995035F}"/>
                </a:ext>
              </a:extLst>
            </p:cNvPr>
            <p:cNvSpPr>
              <a:spLocks noChangeShapeType="1"/>
            </p:cNvSpPr>
            <p:nvPr/>
          </p:nvSpPr>
          <p:spPr bwMode="auto">
            <a:xfrm>
              <a:off x="10673817" y="132184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7" name="Line 9">
              <a:extLst>
                <a:ext uri="{FF2B5EF4-FFF2-40B4-BE49-F238E27FC236}">
                  <a16:creationId xmlns:a16="http://schemas.microsoft.com/office/drawing/2014/main" id="{23B6D383-15A2-4C6C-897A-E72D0CAA96B5}"/>
                </a:ext>
              </a:extLst>
            </p:cNvPr>
            <p:cNvSpPr>
              <a:spLocks noChangeShapeType="1"/>
            </p:cNvSpPr>
            <p:nvPr/>
          </p:nvSpPr>
          <p:spPr bwMode="auto">
            <a:xfrm>
              <a:off x="10649129" y="5478102"/>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8" name="Text Box 10">
              <a:extLst>
                <a:ext uri="{FF2B5EF4-FFF2-40B4-BE49-F238E27FC236}">
                  <a16:creationId xmlns:a16="http://schemas.microsoft.com/office/drawing/2014/main" id="{57B9076A-1146-41E8-874C-F01579765F75}"/>
                </a:ext>
              </a:extLst>
            </p:cNvPr>
            <p:cNvSpPr txBox="1">
              <a:spLocks noChangeArrowheads="1"/>
            </p:cNvSpPr>
            <p:nvPr/>
          </p:nvSpPr>
          <p:spPr bwMode="auto">
            <a:xfrm>
              <a:off x="10558328" y="269921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Secondes</a:t>
              </a:r>
            </a:p>
          </p:txBody>
        </p:sp>
        <p:sp>
          <p:nvSpPr>
            <p:cNvPr id="39" name="Text Box 12">
              <a:extLst>
                <a:ext uri="{FF2B5EF4-FFF2-40B4-BE49-F238E27FC236}">
                  <a16:creationId xmlns:a16="http://schemas.microsoft.com/office/drawing/2014/main" id="{3033DE75-0538-4738-862E-A5F1EED7B95C}"/>
                </a:ext>
              </a:extLst>
            </p:cNvPr>
            <p:cNvSpPr txBox="1">
              <a:spLocks noChangeArrowheads="1"/>
            </p:cNvSpPr>
            <p:nvPr/>
          </p:nvSpPr>
          <p:spPr bwMode="auto">
            <a:xfrm>
              <a:off x="10865919" y="1163992"/>
              <a:ext cx="570789"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lang="en-GB" sz="1600" b="1" dirty="0">
                  <a:solidFill>
                    <a:srgbClr val="5B9BD5">
                      <a:lumMod val="50000"/>
                    </a:srgbClr>
                  </a:solidFill>
                  <a:latin typeface="Century Gothic" panose="020B0502020202020204" pitchFamily="34" charset="0"/>
                </a:rPr>
                <a:t>5</a:t>
              </a:r>
              <a:endPar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40" name="Text Box 14">
              <a:extLst>
                <a:ext uri="{FF2B5EF4-FFF2-40B4-BE49-F238E27FC236}">
                  <a16:creationId xmlns:a16="http://schemas.microsoft.com/office/drawing/2014/main" id="{5ED13639-C9EC-4E5F-B072-A4095F576ADB}"/>
                </a:ext>
              </a:extLst>
            </p:cNvPr>
            <p:cNvSpPr txBox="1">
              <a:spLocks noChangeArrowheads="1"/>
            </p:cNvSpPr>
            <p:nvPr/>
          </p:nvSpPr>
          <p:spPr bwMode="auto">
            <a:xfrm>
              <a:off x="10911172" y="5287627"/>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grpSp>
      <p:sp>
        <p:nvSpPr>
          <p:cNvPr id="19" name="TextBox 18">
            <a:extLst>
              <a:ext uri="{FF2B5EF4-FFF2-40B4-BE49-F238E27FC236}">
                <a16:creationId xmlns:a16="http://schemas.microsoft.com/office/drawing/2014/main" id="{42839FAA-0A6D-4209-ADC4-3D0DD1948A18}"/>
              </a:ext>
            </a:extLst>
          </p:cNvPr>
          <p:cNvSpPr txBox="1"/>
          <p:nvPr/>
        </p:nvSpPr>
        <p:spPr>
          <a:xfrm>
            <a:off x="67696" y="2210907"/>
            <a:ext cx="2825596"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000" b="1" i="0" u="none" strike="noStrike" kern="1200" cap="none" spc="0" normalizeH="0" baseline="0" noProof="0" dirty="0">
                <a:ln>
                  <a:noFill/>
                </a:ln>
                <a:solidFill>
                  <a:srgbClr val="FF6600"/>
                </a:solidFill>
                <a:effectLst/>
                <a:uLnTx/>
                <a:uFillTx/>
                <a:latin typeface="Century Gothic" panose="020F0302020204030204"/>
                <a:ea typeface="+mn-ea"/>
                <a:cs typeface="+mn-cs"/>
              </a:rPr>
              <a:t>[to drink]</a:t>
            </a:r>
          </a:p>
        </p:txBody>
      </p:sp>
      <p:sp>
        <p:nvSpPr>
          <p:cNvPr id="4" name="TextBox 3">
            <a:extLst>
              <a:ext uri="{FF2B5EF4-FFF2-40B4-BE49-F238E27FC236}">
                <a16:creationId xmlns:a16="http://schemas.microsoft.com/office/drawing/2014/main" id="{2089C840-F8BD-4B38-8618-C860E6E36451}"/>
              </a:ext>
            </a:extLst>
          </p:cNvPr>
          <p:cNvSpPr txBox="1"/>
          <p:nvPr/>
        </p:nvSpPr>
        <p:spPr>
          <a:xfrm>
            <a:off x="3877357" y="4924606"/>
            <a:ext cx="2825596"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000" b="1" i="0" u="none" strike="noStrike" kern="1200" cap="none" spc="0" normalizeH="0" baseline="0" noProof="0" dirty="0">
                <a:ln>
                  <a:noFill/>
                </a:ln>
                <a:solidFill>
                  <a:srgbClr val="FF6600"/>
                </a:solidFill>
                <a:effectLst/>
                <a:uLnTx/>
                <a:uFillTx/>
                <a:latin typeface="Century Gothic" panose="020F0302020204030204"/>
                <a:ea typeface="+mn-ea"/>
                <a:cs typeface="+mn-cs"/>
              </a:rPr>
              <a:t>[</a:t>
            </a:r>
            <a:r>
              <a:rPr lang="fr-FR" sz="3000" b="1" dirty="0" err="1">
                <a:solidFill>
                  <a:srgbClr val="FF6600"/>
                </a:solidFill>
                <a:latin typeface="Century Gothic" panose="020F0302020204030204"/>
              </a:rPr>
              <a:t>luck</a:t>
            </a:r>
            <a:r>
              <a:rPr kumimoji="0" lang="fr-FR" sz="3000" b="1" i="0" u="none" strike="noStrike" kern="1200" cap="none" spc="0" normalizeH="0" baseline="0" noProof="0" dirty="0">
                <a:ln>
                  <a:noFill/>
                </a:ln>
                <a:solidFill>
                  <a:srgbClr val="FF6600"/>
                </a:solidFill>
                <a:effectLst/>
                <a:uLnTx/>
                <a:uFillTx/>
                <a:latin typeface="Century Gothic" panose="020F0302020204030204"/>
                <a:ea typeface="+mn-ea"/>
                <a:cs typeface="+mn-cs"/>
              </a:rPr>
              <a:t>]</a:t>
            </a:r>
          </a:p>
        </p:txBody>
      </p:sp>
      <p:pic>
        <p:nvPicPr>
          <p:cNvPr id="7" name="Picture 2" descr="Steak V Clip Art">
            <a:extLst>
              <a:ext uri="{FF2B5EF4-FFF2-40B4-BE49-F238E27FC236}">
                <a16:creationId xmlns:a16="http://schemas.microsoft.com/office/drawing/2014/main" id="{F43290DA-6FF3-4154-AD35-CC0B8D4C75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746" y="3701218"/>
            <a:ext cx="1592829" cy="171979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Milk (b And W) Clip Art">
            <a:extLst>
              <a:ext uri="{FF2B5EF4-FFF2-40B4-BE49-F238E27FC236}">
                <a16:creationId xmlns:a16="http://schemas.microsoft.com/office/drawing/2014/main" id="{1A267145-FB21-4C87-8905-194102496D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2674" y="1234195"/>
            <a:ext cx="1505760" cy="184657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268F8226-C829-4B2E-9FB7-5B43FF71406E}"/>
              </a:ext>
            </a:extLst>
          </p:cNvPr>
          <p:cNvSpPr txBox="1"/>
          <p:nvPr/>
        </p:nvSpPr>
        <p:spPr>
          <a:xfrm>
            <a:off x="3641931" y="2995814"/>
            <a:ext cx="306102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 lait</a:t>
            </a:r>
          </a:p>
        </p:txBody>
      </p:sp>
      <p:sp>
        <p:nvSpPr>
          <p:cNvPr id="41" name="TextBox 40">
            <a:extLst>
              <a:ext uri="{FF2B5EF4-FFF2-40B4-BE49-F238E27FC236}">
                <a16:creationId xmlns:a16="http://schemas.microsoft.com/office/drawing/2014/main" id="{309E1E06-8C9C-4FBD-A545-853C70A284C1}"/>
              </a:ext>
            </a:extLst>
          </p:cNvPr>
          <p:cNvSpPr txBox="1"/>
          <p:nvPr/>
        </p:nvSpPr>
        <p:spPr>
          <a:xfrm>
            <a:off x="7620386" y="5384174"/>
            <a:ext cx="376875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4000" dirty="0">
                <a:solidFill>
                  <a:srgbClr val="4472C4">
                    <a:lumMod val="50000"/>
                  </a:srgbClr>
                </a:solidFill>
                <a:latin typeface="Century Gothic" panose="020F0302020204030204"/>
              </a:rPr>
              <a:t>le</a:t>
            </a:r>
            <a:r>
              <a:rPr kumimoji="0" lang="fr-FR" sz="4000" b="0" i="0" u="none" strike="noStrike" kern="1200" cap="none" spc="0" normalizeH="0" baseline="0" noProof="0" dirty="0">
                <a:ln>
                  <a:noFill/>
                </a:ln>
                <a:solidFill>
                  <a:srgbClr val="4472C4">
                    <a:lumMod val="50000"/>
                  </a:srgbClr>
                </a:solidFill>
                <a:effectLst/>
                <a:uLnTx/>
                <a:uFillTx/>
                <a:latin typeface="Century Gothic" panose="020F0302020204030204"/>
              </a:rPr>
              <a:t> café</a:t>
            </a:r>
          </a:p>
        </p:txBody>
      </p:sp>
      <p:sp>
        <p:nvSpPr>
          <p:cNvPr id="10" name="TextBox 9">
            <a:extLst>
              <a:ext uri="{FF2B5EF4-FFF2-40B4-BE49-F238E27FC236}">
                <a16:creationId xmlns:a16="http://schemas.microsoft.com/office/drawing/2014/main" id="{2AF66797-02FF-45A6-8E6C-D10B482B02BA}"/>
              </a:ext>
            </a:extLst>
          </p:cNvPr>
          <p:cNvSpPr txBox="1"/>
          <p:nvPr/>
        </p:nvSpPr>
        <p:spPr>
          <a:xfrm>
            <a:off x="7040020" y="1631658"/>
            <a:ext cx="2766847"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000" b="1" i="0" u="none" strike="noStrike" kern="1200" cap="none" spc="0" normalizeH="0" baseline="0" noProof="0" dirty="0">
                <a:ln>
                  <a:noFill/>
                </a:ln>
                <a:solidFill>
                  <a:srgbClr val="FF6600"/>
                </a:solidFill>
                <a:effectLst/>
                <a:uLnTx/>
                <a:uFillTx/>
                <a:latin typeface="Century Gothic" panose="020F0302020204030204"/>
                <a:ea typeface="+mn-ea"/>
                <a:cs typeface="+mn-cs"/>
              </a:rPr>
              <a:t>[</a:t>
            </a:r>
            <a:r>
              <a:rPr lang="fr-FR" sz="3000" b="1" dirty="0">
                <a:solidFill>
                  <a:srgbClr val="FF6600"/>
                </a:solidFill>
                <a:latin typeface="Century Gothic" panose="020F0302020204030204"/>
              </a:rPr>
              <a:t>a lot</a:t>
            </a:r>
            <a:r>
              <a:rPr kumimoji="0" lang="fr-FR" sz="3000" b="1" i="0" u="none" strike="noStrike" kern="1200" cap="none" spc="0" normalizeH="0" baseline="0" noProof="0" dirty="0">
                <a:ln>
                  <a:noFill/>
                </a:ln>
                <a:solidFill>
                  <a:srgbClr val="FF6600"/>
                </a:solidFill>
                <a:effectLst/>
                <a:uLnTx/>
                <a:uFillTx/>
                <a:latin typeface="Century Gothic" panose="020F0302020204030204"/>
                <a:ea typeface="+mn-ea"/>
                <a:cs typeface="+mn-cs"/>
              </a:rPr>
              <a:t>]</a:t>
            </a:r>
          </a:p>
        </p:txBody>
      </p:sp>
      <p:sp>
        <p:nvSpPr>
          <p:cNvPr id="44" name="TextBox 43">
            <a:extLst>
              <a:ext uri="{FF2B5EF4-FFF2-40B4-BE49-F238E27FC236}">
                <a16:creationId xmlns:a16="http://schemas.microsoft.com/office/drawing/2014/main" id="{7ED0F05B-F1BD-45B8-9A22-3EC465D078EB}"/>
              </a:ext>
            </a:extLst>
          </p:cNvPr>
          <p:cNvSpPr txBox="1"/>
          <p:nvPr/>
        </p:nvSpPr>
        <p:spPr>
          <a:xfrm>
            <a:off x="6892933" y="2461028"/>
            <a:ext cx="306102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4000" dirty="0">
                <a:solidFill>
                  <a:srgbClr val="4472C4">
                    <a:lumMod val="50000"/>
                  </a:srgbClr>
                </a:solidFill>
                <a:latin typeface="Century Gothic" panose="020F0302020204030204"/>
              </a:rPr>
              <a:t>beaucoup</a:t>
            </a:r>
            <a:endParaRPr kumimoji="0" lang="fr-FR"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45" name="Picture 44">
            <a:extLst>
              <a:ext uri="{FF2B5EF4-FFF2-40B4-BE49-F238E27FC236}">
                <a16:creationId xmlns:a16="http://schemas.microsoft.com/office/drawing/2014/main" id="{25FDDAE9-4CFB-48DA-95F9-B9F3D6EC73F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857" t="30440"/>
          <a:stretch/>
        </p:blipFill>
        <p:spPr>
          <a:xfrm>
            <a:off x="7794354" y="3909837"/>
            <a:ext cx="1261334" cy="1568767"/>
          </a:xfrm>
          <a:prstGeom prst="rect">
            <a:avLst/>
          </a:prstGeom>
        </p:spPr>
      </p:pic>
      <p:pic>
        <p:nvPicPr>
          <p:cNvPr id="8" name="Picture 2">
            <a:extLst>
              <a:ext uri="{FF2B5EF4-FFF2-40B4-BE49-F238E27FC236}">
                <a16:creationId xmlns:a16="http://schemas.microsoft.com/office/drawing/2014/main" id="{4B9C6EB3-BA0D-4023-9707-88AF0DFB375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p:blipFill>
        <p:spPr bwMode="auto">
          <a:xfrm>
            <a:off x="4908681" y="4102088"/>
            <a:ext cx="762948" cy="74566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63F4277A-37CD-450E-8A50-CBE11D22FDC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5562" y="1361488"/>
            <a:ext cx="669864" cy="772370"/>
          </a:xfrm>
          <a:prstGeom prst="rect">
            <a:avLst/>
          </a:prstGeom>
        </p:spPr>
      </p:pic>
    </p:spTree>
    <p:extLst>
      <p:ext uri="{BB962C8B-B14F-4D97-AF65-F5344CB8AC3E}">
        <p14:creationId xmlns:p14="http://schemas.microsoft.com/office/powerpoint/2010/main" val="570076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2"/>
                    </p:tgtEl>
                  </p:cond>
                </p:stCondLst>
                <p:endSync evt="end" delay="0">
                  <p:rtn val="all"/>
                </p:endSync>
                <p:childTnLst>
                  <p:par>
                    <p:cTn id="18" fill="hold">
                      <p:stCondLst>
                        <p:cond delay="0"/>
                      </p:stCondLst>
                      <p:childTnLst>
                        <p:par>
                          <p:cTn id="19" fill="hold">
                            <p:stCondLst>
                              <p:cond delay="0"/>
                            </p:stCondLst>
                            <p:childTnLst>
                              <p:par>
                                <p:cTn id="20" presetID="12" presetClass="exit" presetSubtype="4" fill="hold" nodeType="withEffect">
                                  <p:stCondLst>
                                    <p:cond delay="0"/>
                                  </p:stCondLst>
                                  <p:childTnLst>
                                    <p:animEffect transition="out" filter="slide(fromBottom)">
                                      <p:cBhvr>
                                        <p:cTn id="21" dur="5000"/>
                                        <p:tgtEl>
                                          <p:spTgt spid="31"/>
                                        </p:tgtEl>
                                      </p:cBhvr>
                                    </p:animEffect>
                                    <p:set>
                                      <p:cBhvr>
                                        <p:cTn id="22" dur="1" fill="hold">
                                          <p:stCondLst>
                                            <p:cond delay="4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6" grpId="0"/>
      <p:bldP spid="11" grpId="0"/>
      <p:bldP spid="14" grpId="0"/>
      <p:bldP spid="27" grpId="0"/>
      <p:bldP spid="41" grpId="0"/>
      <p:bldP spid="44" grpId="0"/>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E7E97DA-2F23-F745-B756-301D480DCC3C}"/>
              </a:ext>
            </a:extLst>
          </p:cNvPr>
          <p:cNvSpPr txBox="1"/>
          <p:nvPr/>
        </p:nvSpPr>
        <p:spPr>
          <a:xfrm>
            <a:off x="290169" y="1951228"/>
            <a:ext cx="11198087" cy="4141647"/>
          </a:xfrm>
          <a:prstGeom prst="rect">
            <a:avLst/>
          </a:prstGeom>
          <a:noFill/>
        </p:spPr>
        <p:txBody>
          <a:bodyPr wrap="square" rtlCol="0">
            <a:spAutoFit/>
          </a:bodyPr>
          <a:lstStyle/>
          <a:p>
            <a:pPr>
              <a:lnSpc>
                <a:spcPct val="150000"/>
              </a:lnSpc>
            </a:pPr>
            <a:r>
              <a:rPr lang="en-US" sz="3600" dirty="0">
                <a:solidFill>
                  <a:srgbClr val="4472C4">
                    <a:lumMod val="50000"/>
                  </a:srgbClr>
                </a:solidFill>
              </a:rPr>
              <a:t>Je </a:t>
            </a:r>
            <a:r>
              <a:rPr lang="en-US" sz="3600" dirty="0" err="1">
                <a:solidFill>
                  <a:srgbClr val="4472C4">
                    <a:lumMod val="50000"/>
                  </a:srgbClr>
                </a:solidFill>
              </a:rPr>
              <a:t>vais</a:t>
            </a:r>
            <a:r>
              <a:rPr lang="en-US" sz="3600" dirty="0">
                <a:solidFill>
                  <a:srgbClr val="4472C4">
                    <a:lumMod val="50000"/>
                  </a:srgbClr>
                </a:solidFill>
              </a:rPr>
              <a:t> au </a:t>
            </a:r>
            <a:r>
              <a:rPr lang="en-US" sz="3600" b="1" dirty="0">
                <a:solidFill>
                  <a:srgbClr val="ED7D31"/>
                </a:solidFill>
              </a:rPr>
              <a:t>café</a:t>
            </a:r>
            <a:r>
              <a:rPr lang="en-US" sz="3600" dirty="0">
                <a:solidFill>
                  <a:srgbClr val="4472C4">
                    <a:lumMod val="50000"/>
                  </a:srgbClr>
                </a:solidFill>
              </a:rPr>
              <a:t>. 	 Je </a:t>
            </a:r>
            <a:r>
              <a:rPr lang="en-US" sz="3600" dirty="0" err="1">
                <a:solidFill>
                  <a:srgbClr val="4472C4">
                    <a:lumMod val="50000"/>
                  </a:srgbClr>
                </a:solidFill>
              </a:rPr>
              <a:t>veux</a:t>
            </a:r>
            <a:r>
              <a:rPr lang="en-US" sz="3600" dirty="0">
                <a:solidFill>
                  <a:srgbClr val="4472C4">
                    <a:lumMod val="50000"/>
                  </a:srgbClr>
                </a:solidFill>
              </a:rPr>
              <a:t> manger de la </a:t>
            </a:r>
            <a:r>
              <a:rPr lang="en-US" sz="3600" b="1" dirty="0" err="1">
                <a:solidFill>
                  <a:srgbClr val="ED7D31"/>
                </a:solidFill>
              </a:rPr>
              <a:t>viande</a:t>
            </a:r>
            <a:r>
              <a:rPr lang="en-US" sz="3600" dirty="0">
                <a:solidFill>
                  <a:schemeClr val="accent1">
                    <a:lumMod val="50000"/>
                  </a:schemeClr>
                </a:solidFill>
              </a:rPr>
              <a:t>.</a:t>
            </a:r>
          </a:p>
          <a:p>
            <a:pPr>
              <a:lnSpc>
                <a:spcPct val="150000"/>
              </a:lnSpc>
            </a:pPr>
            <a:r>
              <a:rPr lang="en-US" sz="3600" dirty="0">
                <a:solidFill>
                  <a:srgbClr val="4472C4">
                    <a:lumMod val="50000"/>
                  </a:srgbClr>
                </a:solidFill>
              </a:rPr>
              <a:t>Je </a:t>
            </a:r>
            <a:r>
              <a:rPr lang="en-US" sz="3600" dirty="0" err="1">
                <a:solidFill>
                  <a:srgbClr val="4472C4">
                    <a:lumMod val="50000"/>
                  </a:srgbClr>
                </a:solidFill>
              </a:rPr>
              <a:t>veux</a:t>
            </a:r>
            <a:r>
              <a:rPr lang="en-US" sz="3600" dirty="0">
                <a:solidFill>
                  <a:srgbClr val="4472C4">
                    <a:lumMod val="50000"/>
                  </a:srgbClr>
                </a:solidFill>
              </a:rPr>
              <a:t>   </a:t>
            </a:r>
            <a:r>
              <a:rPr lang="en-US" sz="3600" b="1" dirty="0">
                <a:solidFill>
                  <a:srgbClr val="ED7D31"/>
                </a:solidFill>
              </a:rPr>
              <a:t>boire</a:t>
            </a:r>
            <a:r>
              <a:rPr lang="en-US" sz="3600" dirty="0">
                <a:solidFill>
                  <a:srgbClr val="4472C4">
                    <a:lumMod val="50000"/>
                  </a:srgbClr>
                </a:solidFill>
              </a:rPr>
              <a:t>  du  </a:t>
            </a:r>
            <a:r>
              <a:rPr lang="en-US" sz="3600" b="1" dirty="0" err="1">
                <a:solidFill>
                  <a:srgbClr val="ED7D31"/>
                </a:solidFill>
              </a:rPr>
              <a:t>thé</a:t>
            </a:r>
            <a:r>
              <a:rPr lang="en-US" sz="3600" dirty="0">
                <a:solidFill>
                  <a:srgbClr val="ED7D31"/>
                </a:solidFill>
              </a:rPr>
              <a:t>   </a:t>
            </a:r>
            <a:r>
              <a:rPr lang="en-US" sz="3600" dirty="0" err="1">
                <a:solidFill>
                  <a:srgbClr val="4472C4">
                    <a:lumMod val="50000"/>
                  </a:srgbClr>
                </a:solidFill>
              </a:rPr>
              <a:t>ou</a:t>
            </a:r>
            <a:r>
              <a:rPr lang="en-US" sz="3600" dirty="0">
                <a:solidFill>
                  <a:srgbClr val="4472C4">
                    <a:lumMod val="50000"/>
                  </a:srgbClr>
                </a:solidFill>
              </a:rPr>
              <a:t> du </a:t>
            </a:r>
            <a:r>
              <a:rPr lang="en-US" sz="3600" b="1" dirty="0">
                <a:solidFill>
                  <a:srgbClr val="ED7D31"/>
                </a:solidFill>
              </a:rPr>
              <a:t>café</a:t>
            </a:r>
            <a:r>
              <a:rPr lang="en-US" sz="3600" dirty="0">
                <a:solidFill>
                  <a:srgbClr val="4472C4">
                    <a:lumMod val="50000"/>
                  </a:srgbClr>
                </a:solidFill>
              </a:rPr>
              <a:t>,  </a:t>
            </a:r>
            <a:r>
              <a:rPr lang="en-US" sz="3600" dirty="0" err="1">
                <a:solidFill>
                  <a:srgbClr val="4472C4">
                    <a:lumMod val="50000"/>
                  </a:srgbClr>
                </a:solidFill>
              </a:rPr>
              <a:t>mais</a:t>
            </a:r>
            <a:r>
              <a:rPr lang="en-US" sz="3600" dirty="0">
                <a:solidFill>
                  <a:srgbClr val="4472C4">
                    <a:lumMod val="50000"/>
                  </a:srgbClr>
                </a:solidFill>
              </a:rPr>
              <a:t> </a:t>
            </a:r>
            <a:r>
              <a:rPr lang="en-US" sz="3600" dirty="0" err="1">
                <a:solidFill>
                  <a:srgbClr val="4472C4">
                    <a:lumMod val="50000"/>
                  </a:srgbClr>
                </a:solidFill>
              </a:rPr>
              <a:t>c’est</a:t>
            </a:r>
            <a:r>
              <a:rPr lang="en-US" sz="3600" dirty="0">
                <a:solidFill>
                  <a:srgbClr val="4472C4">
                    <a:lumMod val="50000"/>
                  </a:srgbClr>
                </a:solidFill>
              </a:rPr>
              <a:t> un </a:t>
            </a:r>
            <a:r>
              <a:rPr lang="en-US" sz="3600" b="1" dirty="0" err="1">
                <a:solidFill>
                  <a:srgbClr val="EE843C"/>
                </a:solidFill>
              </a:rPr>
              <a:t>peu</a:t>
            </a:r>
            <a:r>
              <a:rPr lang="en-US" sz="3600" dirty="0">
                <a:solidFill>
                  <a:srgbClr val="EE843C"/>
                </a:solidFill>
              </a:rPr>
              <a:t> </a:t>
            </a:r>
            <a:r>
              <a:rPr lang="en-US" sz="3600" dirty="0">
                <a:solidFill>
                  <a:srgbClr val="4472C4">
                    <a:lumMod val="50000"/>
                  </a:srgbClr>
                </a:solidFill>
              </a:rPr>
              <a:t> </a:t>
            </a:r>
            <a:r>
              <a:rPr lang="en-US" sz="3600" dirty="0" err="1">
                <a:solidFill>
                  <a:srgbClr val="4472C4">
                    <a:lumMod val="50000"/>
                  </a:srgbClr>
                </a:solidFill>
              </a:rPr>
              <a:t>cher</a:t>
            </a:r>
            <a:r>
              <a:rPr lang="en-US" sz="3600" dirty="0">
                <a:solidFill>
                  <a:srgbClr val="4472C4">
                    <a:lumMod val="50000"/>
                  </a:srgbClr>
                </a:solidFill>
              </a:rPr>
              <a:t>. Je </a:t>
            </a:r>
            <a:r>
              <a:rPr lang="en-US" sz="3600" dirty="0" err="1">
                <a:solidFill>
                  <a:srgbClr val="4472C4">
                    <a:lumMod val="50000"/>
                  </a:srgbClr>
                </a:solidFill>
              </a:rPr>
              <a:t>n’ai</a:t>
            </a:r>
            <a:r>
              <a:rPr lang="en-US" sz="3600" dirty="0">
                <a:solidFill>
                  <a:srgbClr val="4472C4">
                    <a:lumMod val="50000"/>
                  </a:srgbClr>
                </a:solidFill>
              </a:rPr>
              <a:t> pas </a:t>
            </a:r>
            <a:r>
              <a:rPr lang="en-US" sz="3600" b="1" dirty="0">
                <a:solidFill>
                  <a:srgbClr val="ED7D31"/>
                </a:solidFill>
              </a:rPr>
              <a:t>beaucoup</a:t>
            </a:r>
            <a:r>
              <a:rPr lang="en-US" sz="3600" dirty="0">
                <a:solidFill>
                  <a:srgbClr val="ED7D31"/>
                </a:solidFill>
              </a:rPr>
              <a:t> </a:t>
            </a:r>
            <a:r>
              <a:rPr lang="en-US" sz="3600" dirty="0" err="1">
                <a:solidFill>
                  <a:srgbClr val="4472C4">
                    <a:lumMod val="50000"/>
                  </a:srgbClr>
                </a:solidFill>
              </a:rPr>
              <a:t>d’</a:t>
            </a:r>
            <a:r>
              <a:rPr lang="en-US" sz="3600" b="1" dirty="0" err="1">
                <a:solidFill>
                  <a:srgbClr val="ED7D31"/>
                </a:solidFill>
              </a:rPr>
              <a:t>argent</a:t>
            </a:r>
            <a:r>
              <a:rPr lang="en-US" sz="3600" dirty="0">
                <a:solidFill>
                  <a:srgbClr val="4472C4">
                    <a:lumMod val="50000"/>
                  </a:srgbClr>
                </a:solidFill>
              </a:rPr>
              <a:t>. Je </a:t>
            </a:r>
            <a:r>
              <a:rPr lang="en-US" sz="3600" dirty="0" err="1">
                <a:solidFill>
                  <a:srgbClr val="4472C4">
                    <a:lumMod val="50000"/>
                  </a:srgbClr>
                </a:solidFill>
              </a:rPr>
              <a:t>dois</a:t>
            </a:r>
            <a:r>
              <a:rPr lang="en-US" sz="3600" dirty="0">
                <a:solidFill>
                  <a:srgbClr val="4472C4">
                    <a:lumMod val="50000"/>
                  </a:srgbClr>
                </a:solidFill>
              </a:rPr>
              <a:t> </a:t>
            </a:r>
            <a:r>
              <a:rPr lang="en-US" sz="3600" dirty="0" err="1">
                <a:solidFill>
                  <a:srgbClr val="4472C4">
                    <a:lumMod val="50000"/>
                  </a:srgbClr>
                </a:solidFill>
              </a:rPr>
              <a:t>travailler</a:t>
            </a:r>
            <a:r>
              <a:rPr lang="en-US" sz="3600" dirty="0">
                <a:solidFill>
                  <a:srgbClr val="4472C4">
                    <a:lumMod val="50000"/>
                  </a:srgbClr>
                </a:solidFill>
              </a:rPr>
              <a:t> et </a:t>
            </a:r>
            <a:r>
              <a:rPr lang="en-US" sz="3600" b="1" dirty="0" err="1">
                <a:solidFill>
                  <a:srgbClr val="EE843C"/>
                </a:solidFill>
              </a:rPr>
              <a:t>gagner</a:t>
            </a:r>
            <a:r>
              <a:rPr lang="en-US" sz="3600" b="1" dirty="0">
                <a:solidFill>
                  <a:srgbClr val="4472C4">
                    <a:lumMod val="50000"/>
                  </a:srgbClr>
                </a:solidFill>
              </a:rPr>
              <a:t>.</a:t>
            </a:r>
            <a:r>
              <a:rPr lang="en-US" sz="3600" dirty="0">
                <a:solidFill>
                  <a:srgbClr val="4472C4">
                    <a:lumMod val="50000"/>
                  </a:srgbClr>
                </a:solidFill>
              </a:rPr>
              <a:t> </a:t>
            </a:r>
            <a:r>
              <a:rPr lang="en-US" sz="3600" dirty="0" err="1">
                <a:solidFill>
                  <a:srgbClr val="4472C4">
                    <a:lumMod val="50000"/>
                  </a:srgbClr>
                </a:solidFill>
              </a:rPr>
              <a:t>Mais</a:t>
            </a:r>
            <a:r>
              <a:rPr lang="en-US" sz="3600" dirty="0">
                <a:solidFill>
                  <a:srgbClr val="4472C4">
                    <a:lumMod val="50000"/>
                  </a:srgbClr>
                </a:solidFill>
              </a:rPr>
              <a:t> </a:t>
            </a:r>
            <a:r>
              <a:rPr lang="en-US" sz="3600" dirty="0" err="1">
                <a:solidFill>
                  <a:srgbClr val="4472C4">
                    <a:lumMod val="50000"/>
                  </a:srgbClr>
                </a:solidFill>
              </a:rPr>
              <a:t>j’ai</a:t>
            </a:r>
            <a:r>
              <a:rPr lang="en-US" sz="3600" dirty="0">
                <a:solidFill>
                  <a:srgbClr val="4472C4">
                    <a:lumMod val="50000"/>
                  </a:srgbClr>
                </a:solidFill>
              </a:rPr>
              <a:t> de la </a:t>
            </a:r>
            <a:r>
              <a:rPr lang="en-US" sz="3600" b="1" dirty="0">
                <a:solidFill>
                  <a:srgbClr val="EE843C"/>
                </a:solidFill>
              </a:rPr>
              <a:t>chance</a:t>
            </a:r>
            <a:r>
              <a:rPr lang="en-US" sz="3600" dirty="0">
                <a:solidFill>
                  <a:srgbClr val="4472C4">
                    <a:lumMod val="50000"/>
                  </a:srgbClr>
                </a:solidFill>
              </a:rPr>
              <a:t> ! </a:t>
            </a:r>
          </a:p>
          <a:p>
            <a:pPr>
              <a:lnSpc>
                <a:spcPct val="150000"/>
              </a:lnSpc>
            </a:pPr>
            <a:r>
              <a:rPr lang="en-US" sz="3600" dirty="0">
                <a:solidFill>
                  <a:srgbClr val="4472C4">
                    <a:lumMod val="50000"/>
                  </a:srgbClr>
                </a:solidFill>
              </a:rPr>
              <a:t>Le </a:t>
            </a:r>
            <a:r>
              <a:rPr lang="en-US" sz="3600" dirty="0" err="1">
                <a:solidFill>
                  <a:srgbClr val="4472C4">
                    <a:lumMod val="50000"/>
                  </a:srgbClr>
                </a:solidFill>
              </a:rPr>
              <a:t>serveur</a:t>
            </a:r>
            <a:r>
              <a:rPr lang="en-US" sz="3600" dirty="0">
                <a:solidFill>
                  <a:srgbClr val="4472C4">
                    <a:lumMod val="50000"/>
                  </a:srgbClr>
                </a:solidFill>
              </a:rPr>
              <a:t> </a:t>
            </a:r>
            <a:r>
              <a:rPr lang="en-US" sz="3600" dirty="0" err="1">
                <a:solidFill>
                  <a:srgbClr val="4472C4">
                    <a:lumMod val="50000"/>
                  </a:srgbClr>
                </a:solidFill>
              </a:rPr>
              <a:t>est</a:t>
            </a:r>
            <a:r>
              <a:rPr lang="en-US" sz="3600" dirty="0">
                <a:solidFill>
                  <a:srgbClr val="4472C4">
                    <a:lumMod val="50000"/>
                  </a:srgbClr>
                </a:solidFill>
              </a:rPr>
              <a:t> </a:t>
            </a:r>
            <a:r>
              <a:rPr lang="en-US" sz="3600" dirty="0" err="1">
                <a:solidFill>
                  <a:srgbClr val="4472C4">
                    <a:lumMod val="50000"/>
                  </a:srgbClr>
                </a:solidFill>
              </a:rPr>
              <a:t>sympa</a:t>
            </a:r>
            <a:r>
              <a:rPr lang="en-US" sz="3600" dirty="0">
                <a:solidFill>
                  <a:srgbClr val="4472C4">
                    <a:lumMod val="50000"/>
                  </a:srgbClr>
                </a:solidFill>
              </a:rPr>
              <a:t>. Je bois </a:t>
            </a:r>
            <a:r>
              <a:rPr lang="en-US" sz="3600" dirty="0">
                <a:solidFill>
                  <a:schemeClr val="accent5">
                    <a:lumMod val="50000"/>
                  </a:schemeClr>
                </a:solidFill>
              </a:rPr>
              <a:t>un</a:t>
            </a:r>
            <a:r>
              <a:rPr lang="en-US" sz="3600" dirty="0">
                <a:solidFill>
                  <a:srgbClr val="EE843C"/>
                </a:solidFill>
              </a:rPr>
              <a:t> </a:t>
            </a:r>
            <a:r>
              <a:rPr lang="en-US" sz="3600" b="1" dirty="0" err="1">
                <a:solidFill>
                  <a:srgbClr val="EE843C"/>
                </a:solidFill>
              </a:rPr>
              <a:t>verre</a:t>
            </a:r>
            <a:r>
              <a:rPr lang="en-US" sz="3600" dirty="0">
                <a:solidFill>
                  <a:srgbClr val="EE843C"/>
                </a:solidFill>
              </a:rPr>
              <a:t> </a:t>
            </a:r>
            <a:r>
              <a:rPr lang="en-US" sz="3600" dirty="0">
                <a:solidFill>
                  <a:schemeClr val="accent5">
                    <a:lumMod val="50000"/>
                  </a:schemeClr>
                </a:solidFill>
              </a:rPr>
              <a:t>de</a:t>
            </a:r>
            <a:r>
              <a:rPr lang="en-US" sz="3600" dirty="0">
                <a:solidFill>
                  <a:srgbClr val="EE843C"/>
                </a:solidFill>
              </a:rPr>
              <a:t> </a:t>
            </a:r>
            <a:r>
              <a:rPr lang="en-US" sz="3600" b="1" dirty="0">
                <a:solidFill>
                  <a:srgbClr val="EE843C"/>
                </a:solidFill>
              </a:rPr>
              <a:t>lait</a:t>
            </a:r>
            <a:r>
              <a:rPr lang="en-US" sz="3600" dirty="0">
                <a:solidFill>
                  <a:srgbClr val="EE843C"/>
                </a:solidFill>
              </a:rPr>
              <a:t>.      </a:t>
            </a:r>
            <a:endParaRPr lang="en-US" sz="3600" b="1" dirty="0">
              <a:solidFill>
                <a:srgbClr val="EE843C"/>
              </a:solidFill>
            </a:endParaRP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Vocabulaire</a:t>
            </a:r>
            <a:endParaRPr lang="en-GB" sz="3600" b="1" dirty="0">
              <a:solidFill>
                <a:schemeClr val="bg1"/>
              </a:solidFill>
            </a:endParaRPr>
          </a:p>
        </p:txBody>
      </p:sp>
      <p:sp>
        <p:nvSpPr>
          <p:cNvPr id="6" name="TextBox 5">
            <a:extLst>
              <a:ext uri="{FF2B5EF4-FFF2-40B4-BE49-F238E27FC236}">
                <a16:creationId xmlns:a16="http://schemas.microsoft.com/office/drawing/2014/main" id="{6E7E97DA-2F23-F745-B756-301D480DCC3C}"/>
              </a:ext>
            </a:extLst>
          </p:cNvPr>
          <p:cNvSpPr txBox="1"/>
          <p:nvPr/>
        </p:nvSpPr>
        <p:spPr>
          <a:xfrm>
            <a:off x="180000" y="1296000"/>
            <a:ext cx="11198087" cy="523220"/>
          </a:xfrm>
          <a:prstGeom prst="rect">
            <a:avLst/>
          </a:prstGeom>
          <a:noFill/>
        </p:spPr>
        <p:txBody>
          <a:bodyPr wrap="square" rtlCol="0">
            <a:spAutoFit/>
          </a:bodyPr>
          <a:lstStyle/>
          <a:p>
            <a:r>
              <a:rPr lang="en-US" sz="2800" dirty="0">
                <a:solidFill>
                  <a:srgbClr val="4472C4">
                    <a:lumMod val="50000"/>
                  </a:srgbClr>
                </a:solidFill>
              </a:rPr>
              <a:t>Amir is choosing what to get at the café. C’est </a:t>
            </a:r>
            <a:r>
              <a:rPr lang="en-US" sz="2800" dirty="0" err="1">
                <a:solidFill>
                  <a:srgbClr val="4472C4">
                    <a:lumMod val="50000"/>
                  </a:srgbClr>
                </a:solidFill>
              </a:rPr>
              <a:t>quel</a:t>
            </a:r>
            <a:r>
              <a:rPr lang="en-US" sz="2800" dirty="0">
                <a:solidFill>
                  <a:srgbClr val="4472C4">
                    <a:lumMod val="50000"/>
                  </a:srgbClr>
                </a:solidFill>
              </a:rPr>
              <a:t> mot?</a:t>
            </a:r>
          </a:p>
        </p:txBody>
      </p:sp>
      <p:sp>
        <p:nvSpPr>
          <p:cNvPr id="16" name="TextBox 15">
            <a:extLst>
              <a:ext uri="{FF2B5EF4-FFF2-40B4-BE49-F238E27FC236}">
                <a16:creationId xmlns:a16="http://schemas.microsoft.com/office/drawing/2014/main" id="{6E7E97DA-2F23-F745-B756-301D480DCC3C}"/>
              </a:ext>
            </a:extLst>
          </p:cNvPr>
          <p:cNvSpPr txBox="1"/>
          <p:nvPr/>
        </p:nvSpPr>
        <p:spPr>
          <a:xfrm>
            <a:off x="290169" y="3868806"/>
            <a:ext cx="1792020" cy="461665"/>
          </a:xfrm>
          <a:prstGeom prst="rect">
            <a:avLst/>
          </a:prstGeom>
          <a:solidFill>
            <a:schemeClr val="bg1"/>
          </a:solidFill>
        </p:spPr>
        <p:txBody>
          <a:bodyPr wrap="square" rtlCol="0">
            <a:spAutoFit/>
          </a:bodyPr>
          <a:lstStyle/>
          <a:p>
            <a:pPr algn="ctr"/>
            <a:r>
              <a:rPr lang="en-US" sz="2400" b="1" dirty="0">
                <a:solidFill>
                  <a:srgbClr val="4472C4">
                    <a:lumMod val="50000"/>
                  </a:srgbClr>
                </a:solidFill>
              </a:rPr>
              <a:t>[a little bit]</a:t>
            </a:r>
          </a:p>
        </p:txBody>
      </p:sp>
      <p:grpSp>
        <p:nvGrpSpPr>
          <p:cNvPr id="47" name="Group 46">
            <a:extLst>
              <a:ext uri="{FF2B5EF4-FFF2-40B4-BE49-F238E27FC236}">
                <a16:creationId xmlns:a16="http://schemas.microsoft.com/office/drawing/2014/main" id="{AA46C7BF-DC42-4CB9-A5A1-D5DDE339F5DA}"/>
              </a:ext>
            </a:extLst>
          </p:cNvPr>
          <p:cNvGrpSpPr/>
          <p:nvPr/>
        </p:nvGrpSpPr>
        <p:grpSpPr>
          <a:xfrm>
            <a:off x="2615719" y="1951228"/>
            <a:ext cx="1567835" cy="834470"/>
            <a:chOff x="2615719" y="1951228"/>
            <a:chExt cx="1567835" cy="834470"/>
          </a:xfrm>
        </p:grpSpPr>
        <p:sp>
          <p:nvSpPr>
            <p:cNvPr id="18" name="TextBox 17">
              <a:extLst>
                <a:ext uri="{FF2B5EF4-FFF2-40B4-BE49-F238E27FC236}">
                  <a16:creationId xmlns:a16="http://schemas.microsoft.com/office/drawing/2014/main" id="{6E7E97DA-2F23-F745-B756-301D480DCC3C}"/>
                </a:ext>
              </a:extLst>
            </p:cNvPr>
            <p:cNvSpPr txBox="1"/>
            <p:nvPr/>
          </p:nvSpPr>
          <p:spPr>
            <a:xfrm>
              <a:off x="2640718" y="2139367"/>
              <a:ext cx="1542836" cy="646331"/>
            </a:xfrm>
            <a:prstGeom prst="rect">
              <a:avLst/>
            </a:prstGeom>
            <a:solidFill>
              <a:schemeClr val="bg1"/>
            </a:solidFill>
          </p:spPr>
          <p:txBody>
            <a:bodyPr wrap="square" rtlCol="0">
              <a:spAutoFit/>
            </a:bodyPr>
            <a:lstStyle/>
            <a:p>
              <a:r>
                <a:rPr lang="en-US" sz="3600" dirty="0">
                  <a:solidFill>
                    <a:srgbClr val="4472C4">
                      <a:lumMod val="50000"/>
                    </a:srgbClr>
                  </a:solidFill>
                </a:rPr>
                <a:t>         .</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15719" y="1951228"/>
              <a:ext cx="1066913" cy="791294"/>
            </a:xfrm>
            <a:prstGeom prst="rect">
              <a:avLst/>
            </a:prstGeom>
          </p:spPr>
        </p:pic>
      </p:grpSp>
      <p:grpSp>
        <p:nvGrpSpPr>
          <p:cNvPr id="44" name="Group 43">
            <a:extLst>
              <a:ext uri="{FF2B5EF4-FFF2-40B4-BE49-F238E27FC236}">
                <a16:creationId xmlns:a16="http://schemas.microsoft.com/office/drawing/2014/main" id="{04B8C129-A290-42E7-BD30-FE1AECB546B3}"/>
              </a:ext>
            </a:extLst>
          </p:cNvPr>
          <p:cNvGrpSpPr/>
          <p:nvPr/>
        </p:nvGrpSpPr>
        <p:grpSpPr>
          <a:xfrm>
            <a:off x="7491891" y="5324336"/>
            <a:ext cx="1205236" cy="881355"/>
            <a:chOff x="7222668" y="5358389"/>
            <a:chExt cx="1205236" cy="881355"/>
          </a:xfrm>
        </p:grpSpPr>
        <p:sp>
          <p:nvSpPr>
            <p:cNvPr id="23" name="TextBox 22">
              <a:extLst>
                <a:ext uri="{FF2B5EF4-FFF2-40B4-BE49-F238E27FC236}">
                  <a16:creationId xmlns:a16="http://schemas.microsoft.com/office/drawing/2014/main" id="{6E7E97DA-2F23-F745-B756-301D480DCC3C}"/>
                </a:ext>
              </a:extLst>
            </p:cNvPr>
            <p:cNvSpPr txBox="1"/>
            <p:nvPr/>
          </p:nvSpPr>
          <p:spPr>
            <a:xfrm>
              <a:off x="7222668" y="5494845"/>
              <a:ext cx="1205236" cy="523220"/>
            </a:xfrm>
            <a:prstGeom prst="rect">
              <a:avLst/>
            </a:prstGeom>
            <a:solidFill>
              <a:schemeClr val="bg1"/>
            </a:solidFill>
          </p:spPr>
          <p:txBody>
            <a:bodyPr wrap="square" rtlCol="0">
              <a:spAutoFit/>
            </a:bodyPr>
            <a:lstStyle/>
            <a:p>
              <a:r>
                <a:rPr lang="en-US" sz="2800" b="1" dirty="0">
                  <a:solidFill>
                    <a:srgbClr val="4472C4">
                      <a:lumMod val="50000"/>
                    </a:srgbClr>
                  </a:solidFill>
                </a:rPr>
                <a:t>          </a:t>
              </a:r>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97549" y="5358389"/>
              <a:ext cx="664688" cy="881355"/>
            </a:xfrm>
            <a:prstGeom prst="rect">
              <a:avLst/>
            </a:prstGeom>
          </p:spPr>
        </p:pic>
      </p:grpSp>
      <p:sp>
        <p:nvSpPr>
          <p:cNvPr id="17" name="Rounded Rectangle 46">
            <a:extLst>
              <a:ext uri="{FF2B5EF4-FFF2-40B4-BE49-F238E27FC236}">
                <a16:creationId xmlns:a16="http://schemas.microsoft.com/office/drawing/2014/main" id="{510982D4-BA2E-4198-8F92-C17EEE0EE773}"/>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43" name="Group 42">
            <a:extLst>
              <a:ext uri="{FF2B5EF4-FFF2-40B4-BE49-F238E27FC236}">
                <a16:creationId xmlns:a16="http://schemas.microsoft.com/office/drawing/2014/main" id="{97C95E79-F955-4449-B324-774AC4EEDC8A}"/>
              </a:ext>
            </a:extLst>
          </p:cNvPr>
          <p:cNvGrpSpPr/>
          <p:nvPr/>
        </p:nvGrpSpPr>
        <p:grpSpPr>
          <a:xfrm>
            <a:off x="9435866" y="5415483"/>
            <a:ext cx="1579318" cy="823662"/>
            <a:chOff x="4686190" y="5413446"/>
            <a:chExt cx="1579318" cy="823662"/>
          </a:xfrm>
        </p:grpSpPr>
        <p:sp>
          <p:nvSpPr>
            <p:cNvPr id="24" name="TextBox 23">
              <a:extLst>
                <a:ext uri="{FF2B5EF4-FFF2-40B4-BE49-F238E27FC236}">
                  <a16:creationId xmlns:a16="http://schemas.microsoft.com/office/drawing/2014/main" id="{6E7E97DA-2F23-F745-B756-301D480DCC3C}"/>
                </a:ext>
              </a:extLst>
            </p:cNvPr>
            <p:cNvSpPr txBox="1"/>
            <p:nvPr/>
          </p:nvSpPr>
          <p:spPr>
            <a:xfrm>
              <a:off x="4686190" y="5487092"/>
              <a:ext cx="1579318" cy="523220"/>
            </a:xfrm>
            <a:prstGeom prst="rect">
              <a:avLst/>
            </a:prstGeom>
            <a:solidFill>
              <a:schemeClr val="bg1"/>
            </a:solidFill>
          </p:spPr>
          <p:txBody>
            <a:bodyPr wrap="square" rtlCol="0">
              <a:spAutoFit/>
            </a:bodyPr>
            <a:lstStyle/>
            <a:p>
              <a:r>
                <a:rPr lang="en-US" sz="2800" b="1" dirty="0">
                  <a:solidFill>
                    <a:srgbClr val="4472C4">
                      <a:lumMod val="50000"/>
                    </a:srgbClr>
                  </a:solidFill>
                </a:rPr>
                <a:t>            .</a:t>
              </a:r>
            </a:p>
          </p:txBody>
        </p:sp>
        <p:pic>
          <p:nvPicPr>
            <p:cNvPr id="7" name="Picture 2" descr="Milk (b And W) Clip Art">
              <a:extLst>
                <a:ext uri="{FF2B5EF4-FFF2-40B4-BE49-F238E27FC236}">
                  <a16:creationId xmlns:a16="http://schemas.microsoft.com/office/drawing/2014/main" id="{B613F168-087B-4BB0-9083-408B6151F33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65241" y="5413446"/>
              <a:ext cx="671644" cy="82366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a:extLst>
              <a:ext uri="{FF2B5EF4-FFF2-40B4-BE49-F238E27FC236}">
                <a16:creationId xmlns:a16="http://schemas.microsoft.com/office/drawing/2014/main" id="{404195C6-1897-4CCD-B950-23A59CAAB91F}"/>
              </a:ext>
            </a:extLst>
          </p:cNvPr>
          <p:cNvGrpSpPr/>
          <p:nvPr/>
        </p:nvGrpSpPr>
        <p:grpSpPr>
          <a:xfrm>
            <a:off x="9144001" y="2070550"/>
            <a:ext cx="1542836" cy="796407"/>
            <a:chOff x="9033831" y="2070550"/>
            <a:chExt cx="1729649" cy="796407"/>
          </a:xfrm>
        </p:grpSpPr>
        <p:sp>
          <p:nvSpPr>
            <p:cNvPr id="14" name="Rectangle 13">
              <a:extLst>
                <a:ext uri="{FF2B5EF4-FFF2-40B4-BE49-F238E27FC236}">
                  <a16:creationId xmlns:a16="http://schemas.microsoft.com/office/drawing/2014/main" id="{B4BFB524-D88C-4249-B1EE-E91986DC4B43}"/>
                </a:ext>
              </a:extLst>
            </p:cNvPr>
            <p:cNvSpPr/>
            <p:nvPr/>
          </p:nvSpPr>
          <p:spPr>
            <a:xfrm>
              <a:off x="9033831" y="2225407"/>
              <a:ext cx="1729649" cy="4516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62096" y="2070550"/>
              <a:ext cx="1366183" cy="796407"/>
            </a:xfrm>
            <a:prstGeom prst="rect">
              <a:avLst/>
            </a:prstGeom>
          </p:spPr>
        </p:pic>
      </p:grpSp>
      <p:grpSp>
        <p:nvGrpSpPr>
          <p:cNvPr id="27" name="Group 26">
            <a:extLst>
              <a:ext uri="{FF2B5EF4-FFF2-40B4-BE49-F238E27FC236}">
                <a16:creationId xmlns:a16="http://schemas.microsoft.com/office/drawing/2014/main" id="{07AB7284-DFA9-4CAD-9359-721F1A9850EB}"/>
              </a:ext>
            </a:extLst>
          </p:cNvPr>
          <p:cNvGrpSpPr/>
          <p:nvPr/>
        </p:nvGrpSpPr>
        <p:grpSpPr>
          <a:xfrm>
            <a:off x="2455478" y="2879717"/>
            <a:ext cx="1393614" cy="772370"/>
            <a:chOff x="2228168" y="2879717"/>
            <a:chExt cx="1393614" cy="772370"/>
          </a:xfrm>
        </p:grpSpPr>
        <p:sp>
          <p:nvSpPr>
            <p:cNvPr id="25" name="Rectangle 24">
              <a:extLst>
                <a:ext uri="{FF2B5EF4-FFF2-40B4-BE49-F238E27FC236}">
                  <a16:creationId xmlns:a16="http://schemas.microsoft.com/office/drawing/2014/main" id="{4CEA0668-7E27-45D5-A181-C4E4C0BDDE16}"/>
                </a:ext>
              </a:extLst>
            </p:cNvPr>
            <p:cNvSpPr/>
            <p:nvPr/>
          </p:nvSpPr>
          <p:spPr>
            <a:xfrm>
              <a:off x="2228168" y="2985571"/>
              <a:ext cx="1393614" cy="5606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E7401A00-7F04-4705-8324-F939BDC2B52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90043" y="2879717"/>
              <a:ext cx="669864" cy="772370"/>
            </a:xfrm>
            <a:prstGeom prst="rect">
              <a:avLst/>
            </a:prstGeom>
          </p:spPr>
        </p:pic>
      </p:grpSp>
      <p:grpSp>
        <p:nvGrpSpPr>
          <p:cNvPr id="30" name="Group 29">
            <a:extLst>
              <a:ext uri="{FF2B5EF4-FFF2-40B4-BE49-F238E27FC236}">
                <a16:creationId xmlns:a16="http://schemas.microsoft.com/office/drawing/2014/main" id="{B76AA4A5-7CA0-45EE-BB22-7068662ED5D5}"/>
              </a:ext>
            </a:extLst>
          </p:cNvPr>
          <p:cNvGrpSpPr/>
          <p:nvPr/>
        </p:nvGrpSpPr>
        <p:grpSpPr>
          <a:xfrm>
            <a:off x="4652644" y="2951185"/>
            <a:ext cx="976220" cy="663016"/>
            <a:chOff x="4542475" y="2951185"/>
            <a:chExt cx="976220" cy="663016"/>
          </a:xfrm>
        </p:grpSpPr>
        <p:sp>
          <p:nvSpPr>
            <p:cNvPr id="29" name="Rectangle 28">
              <a:extLst>
                <a:ext uri="{FF2B5EF4-FFF2-40B4-BE49-F238E27FC236}">
                  <a16:creationId xmlns:a16="http://schemas.microsoft.com/office/drawing/2014/main" id="{29F26C58-9C8E-46D4-AC07-582DF31EB6B6}"/>
                </a:ext>
              </a:extLst>
            </p:cNvPr>
            <p:cNvSpPr/>
            <p:nvPr/>
          </p:nvSpPr>
          <p:spPr>
            <a:xfrm>
              <a:off x="4576021" y="2983210"/>
              <a:ext cx="894355" cy="5490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42475" y="2951185"/>
              <a:ext cx="976220" cy="663016"/>
            </a:xfrm>
            <a:prstGeom prst="rect">
              <a:avLst/>
            </a:prstGeom>
          </p:spPr>
        </p:pic>
      </p:grpSp>
      <p:grpSp>
        <p:nvGrpSpPr>
          <p:cNvPr id="32" name="Group 31">
            <a:extLst>
              <a:ext uri="{FF2B5EF4-FFF2-40B4-BE49-F238E27FC236}">
                <a16:creationId xmlns:a16="http://schemas.microsoft.com/office/drawing/2014/main" id="{A6FE8DB2-27E6-4BAA-85D4-1B936F3C58DF}"/>
              </a:ext>
            </a:extLst>
          </p:cNvPr>
          <p:cNvGrpSpPr/>
          <p:nvPr/>
        </p:nvGrpSpPr>
        <p:grpSpPr>
          <a:xfrm>
            <a:off x="7128738" y="2798269"/>
            <a:ext cx="1118459" cy="881406"/>
            <a:chOff x="7018569" y="2841990"/>
            <a:chExt cx="1122896" cy="881406"/>
          </a:xfrm>
        </p:grpSpPr>
        <p:sp>
          <p:nvSpPr>
            <p:cNvPr id="31" name="Rectangle 30">
              <a:extLst>
                <a:ext uri="{FF2B5EF4-FFF2-40B4-BE49-F238E27FC236}">
                  <a16:creationId xmlns:a16="http://schemas.microsoft.com/office/drawing/2014/main" id="{19E25E1C-6EAB-422C-8E9A-F5070764703C}"/>
                </a:ext>
              </a:extLst>
            </p:cNvPr>
            <p:cNvSpPr/>
            <p:nvPr/>
          </p:nvSpPr>
          <p:spPr>
            <a:xfrm>
              <a:off x="7018569" y="2983210"/>
              <a:ext cx="1122896" cy="5490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rotWithShape="1">
            <a:blip r:embed="rId10" cstate="print">
              <a:extLst>
                <a:ext uri="{28A0092B-C50C-407E-A947-70E740481C1C}">
                  <a14:useLocalDpi xmlns:a14="http://schemas.microsoft.com/office/drawing/2010/main" val="0"/>
                </a:ext>
              </a:extLst>
            </a:blip>
            <a:srcRect l="-11857" t="30440"/>
            <a:stretch/>
          </p:blipFill>
          <p:spPr>
            <a:xfrm rot="2121082">
              <a:off x="7156827" y="2841990"/>
              <a:ext cx="708676" cy="881406"/>
            </a:xfrm>
            <a:prstGeom prst="rect">
              <a:avLst/>
            </a:prstGeom>
          </p:spPr>
        </p:pic>
      </p:grpSp>
      <p:sp>
        <p:nvSpPr>
          <p:cNvPr id="33" name="TextBox 32">
            <a:extLst>
              <a:ext uri="{FF2B5EF4-FFF2-40B4-BE49-F238E27FC236}">
                <a16:creationId xmlns:a16="http://schemas.microsoft.com/office/drawing/2014/main" id="{37058600-9181-484F-AFE3-14F09E7E88C0}"/>
              </a:ext>
            </a:extLst>
          </p:cNvPr>
          <p:cNvSpPr txBox="1"/>
          <p:nvPr/>
        </p:nvSpPr>
        <p:spPr>
          <a:xfrm>
            <a:off x="6020988" y="3854975"/>
            <a:ext cx="2410472" cy="523220"/>
          </a:xfrm>
          <a:prstGeom prst="rect">
            <a:avLst/>
          </a:prstGeom>
          <a:solidFill>
            <a:schemeClr val="bg1"/>
          </a:solidFill>
        </p:spPr>
        <p:txBody>
          <a:bodyPr wrap="square" rtlCol="0">
            <a:spAutoFit/>
          </a:bodyPr>
          <a:lstStyle/>
          <a:p>
            <a:r>
              <a:rPr lang="en-US" sz="2800" b="1" dirty="0">
                <a:solidFill>
                  <a:srgbClr val="4472C4">
                    <a:lumMod val="50000"/>
                  </a:srgbClr>
                </a:solidFill>
              </a:rPr>
              <a:t>      [a lot]</a:t>
            </a:r>
          </a:p>
        </p:txBody>
      </p:sp>
      <p:grpSp>
        <p:nvGrpSpPr>
          <p:cNvPr id="37" name="Group 36">
            <a:extLst>
              <a:ext uri="{FF2B5EF4-FFF2-40B4-BE49-F238E27FC236}">
                <a16:creationId xmlns:a16="http://schemas.microsoft.com/office/drawing/2014/main" id="{AC072AF6-32A6-4E59-98B6-8D5D3959219B}"/>
              </a:ext>
            </a:extLst>
          </p:cNvPr>
          <p:cNvGrpSpPr/>
          <p:nvPr/>
        </p:nvGrpSpPr>
        <p:grpSpPr>
          <a:xfrm>
            <a:off x="8934204" y="3827495"/>
            <a:ext cx="1452357" cy="706813"/>
            <a:chOff x="8824035" y="3827495"/>
            <a:chExt cx="1452357" cy="706813"/>
          </a:xfrm>
        </p:grpSpPr>
        <p:sp>
          <p:nvSpPr>
            <p:cNvPr id="34" name="Rectangle 33">
              <a:extLst>
                <a:ext uri="{FF2B5EF4-FFF2-40B4-BE49-F238E27FC236}">
                  <a16:creationId xmlns:a16="http://schemas.microsoft.com/office/drawing/2014/main" id="{C915016D-A2DB-4989-BD04-0C3C5D085BA9}"/>
                </a:ext>
              </a:extLst>
            </p:cNvPr>
            <p:cNvSpPr/>
            <p:nvPr/>
          </p:nvSpPr>
          <p:spPr>
            <a:xfrm>
              <a:off x="8824035" y="3854975"/>
              <a:ext cx="1443685" cy="4893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6" name="Picture 2" descr="N Kamil Money Clip Art">
              <a:extLst>
                <a:ext uri="{FF2B5EF4-FFF2-40B4-BE49-F238E27FC236}">
                  <a16:creationId xmlns:a16="http://schemas.microsoft.com/office/drawing/2014/main" id="{30BF173D-79E1-4FE9-85C1-51FBEC86AF4F}"/>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824035" y="3827495"/>
              <a:ext cx="1452357" cy="706813"/>
            </a:xfrm>
            <a:prstGeom prst="rect">
              <a:avLst/>
            </a:prstGeom>
            <a:noFill/>
            <a:extLst>
              <a:ext uri="{909E8E84-426E-40DD-AFC4-6F175D3DCCD1}">
                <a14:hiddenFill xmlns:a14="http://schemas.microsoft.com/office/drawing/2010/main">
                  <a:solidFill>
                    <a:srgbClr val="FFFFFF"/>
                  </a:solidFill>
                </a14:hiddenFill>
              </a:ext>
            </a:extLst>
          </p:spPr>
        </p:pic>
      </p:grpSp>
      <p:sp>
        <p:nvSpPr>
          <p:cNvPr id="38" name="TextBox 37">
            <a:extLst>
              <a:ext uri="{FF2B5EF4-FFF2-40B4-BE49-F238E27FC236}">
                <a16:creationId xmlns:a16="http://schemas.microsoft.com/office/drawing/2014/main" id="{5DE6A418-65FC-45CB-AE45-4FAFA6CE35EF}"/>
              </a:ext>
            </a:extLst>
          </p:cNvPr>
          <p:cNvSpPr txBox="1"/>
          <p:nvPr/>
        </p:nvSpPr>
        <p:spPr>
          <a:xfrm>
            <a:off x="3928131" y="4654350"/>
            <a:ext cx="1652414" cy="523220"/>
          </a:xfrm>
          <a:prstGeom prst="rect">
            <a:avLst/>
          </a:prstGeom>
          <a:solidFill>
            <a:schemeClr val="bg1"/>
          </a:solidFill>
        </p:spPr>
        <p:txBody>
          <a:bodyPr wrap="square" rtlCol="0">
            <a:spAutoFit/>
          </a:bodyPr>
          <a:lstStyle/>
          <a:p>
            <a:r>
              <a:rPr lang="en-US" sz="2800" b="1" dirty="0">
                <a:solidFill>
                  <a:srgbClr val="4472C4">
                    <a:lumMod val="50000"/>
                  </a:srgbClr>
                </a:solidFill>
              </a:rPr>
              <a:t>[to earn]</a:t>
            </a:r>
          </a:p>
        </p:txBody>
      </p:sp>
      <p:grpSp>
        <p:nvGrpSpPr>
          <p:cNvPr id="42" name="Group 41">
            <a:extLst>
              <a:ext uri="{FF2B5EF4-FFF2-40B4-BE49-F238E27FC236}">
                <a16:creationId xmlns:a16="http://schemas.microsoft.com/office/drawing/2014/main" id="{0DD84044-F680-4750-88C8-EFB996514B10}"/>
              </a:ext>
            </a:extLst>
          </p:cNvPr>
          <p:cNvGrpSpPr/>
          <p:nvPr/>
        </p:nvGrpSpPr>
        <p:grpSpPr>
          <a:xfrm>
            <a:off x="9044848" y="4611460"/>
            <a:ext cx="1751682" cy="745661"/>
            <a:chOff x="9044848" y="4611460"/>
            <a:chExt cx="1751682" cy="745661"/>
          </a:xfrm>
        </p:grpSpPr>
        <p:sp>
          <p:nvSpPr>
            <p:cNvPr id="39" name="Rectangle 38">
              <a:extLst>
                <a:ext uri="{FF2B5EF4-FFF2-40B4-BE49-F238E27FC236}">
                  <a16:creationId xmlns:a16="http://schemas.microsoft.com/office/drawing/2014/main" id="{7FF9811F-A944-4002-BE0E-E6630699FAF5}"/>
                </a:ext>
              </a:extLst>
            </p:cNvPr>
            <p:cNvSpPr/>
            <p:nvPr/>
          </p:nvSpPr>
          <p:spPr>
            <a:xfrm>
              <a:off x="9044848" y="4643631"/>
              <a:ext cx="1751682" cy="5232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1" name="Picture 2">
              <a:extLst>
                <a:ext uri="{FF2B5EF4-FFF2-40B4-BE49-F238E27FC236}">
                  <a16:creationId xmlns:a16="http://schemas.microsoft.com/office/drawing/2014/main" id="{B261E000-4240-4299-A3C5-EA689047161B}"/>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p:blipFill>
          <p:spPr bwMode="auto">
            <a:xfrm>
              <a:off x="9486252" y="4611460"/>
              <a:ext cx="762948" cy="745661"/>
            </a:xfrm>
            <a:prstGeom prst="rect">
              <a:avLst/>
            </a:prstGeom>
            <a:noFill/>
            <a:extLst>
              <a:ext uri="{909E8E84-426E-40DD-AFC4-6F175D3DCCD1}">
                <a14:hiddenFill xmlns:a14="http://schemas.microsoft.com/office/drawing/2010/main">
                  <a:solidFill>
                    <a:srgbClr val="FFFFFF"/>
                  </a:solidFill>
                </a14:hiddenFill>
              </a:ext>
            </a:extLst>
          </p:spPr>
        </p:pic>
      </p:grpSp>
      <p:pic>
        <p:nvPicPr>
          <p:cNvPr id="45" name="Picture 44">
            <a:extLst>
              <a:ext uri="{FF2B5EF4-FFF2-40B4-BE49-F238E27FC236}">
                <a16:creationId xmlns:a16="http://schemas.microsoft.com/office/drawing/2014/main" id="{27FC8905-56E9-43B2-803B-D731B0B070D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718413" y="-32632"/>
            <a:ext cx="1080000" cy="1080000"/>
          </a:xfrm>
          <a:prstGeom prst="rect">
            <a:avLst/>
          </a:prstGeom>
        </p:spPr>
      </p:pic>
    </p:spTree>
    <p:extLst>
      <p:ext uri="{BB962C8B-B14F-4D97-AF65-F5344CB8AC3E}">
        <p14:creationId xmlns:p14="http://schemas.microsoft.com/office/powerpoint/2010/main" val="579994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2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3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3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3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4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44"/>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3" grpId="0" animBg="1"/>
      <p:bldP spid="38"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1775"/>
            <a:ext cx="4415590" cy="867128"/>
          </a:xfrm>
          <a:prstGeom prst="rect">
            <a:avLst/>
          </a:prstGeom>
        </p:spPr>
      </p:pic>
      <p:sp>
        <p:nvSpPr>
          <p:cNvPr id="4" name="Title 3"/>
          <p:cNvSpPr>
            <a:spLocks noGrp="1"/>
          </p:cNvSpPr>
          <p:nvPr>
            <p:ph type="title"/>
          </p:nvPr>
        </p:nvSpPr>
        <p:spPr>
          <a:xfrm>
            <a:off x="1" y="161775"/>
            <a:ext cx="5265384" cy="707849"/>
          </a:xfrm>
        </p:spPr>
        <p:txBody>
          <a:bodyPr>
            <a:normAutofit/>
          </a:bodyPr>
          <a:lstStyle/>
          <a:p>
            <a:r>
              <a:rPr lang="en-GB" sz="3600" b="1" dirty="0">
                <a:solidFill>
                  <a:schemeClr val="bg1"/>
                </a:solidFill>
              </a:rPr>
              <a:t>Associations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graphicFrame>
        <p:nvGraphicFramePr>
          <p:cNvPr id="3" name="Table 4">
            <a:extLst>
              <a:ext uri="{FF2B5EF4-FFF2-40B4-BE49-F238E27FC236}">
                <a16:creationId xmlns:a16="http://schemas.microsoft.com/office/drawing/2014/main" id="{80FB9912-42FA-404A-9836-DD0F1BF97E9B}"/>
              </a:ext>
            </a:extLst>
          </p:cNvPr>
          <p:cNvGraphicFramePr>
            <a:graphicFrameLocks noGrp="1"/>
          </p:cNvGraphicFramePr>
          <p:nvPr>
            <p:extLst>
              <p:ext uri="{D42A27DB-BD31-4B8C-83A1-F6EECF244321}">
                <p14:modId xmlns:p14="http://schemas.microsoft.com/office/powerpoint/2010/main" val="3321598951"/>
              </p:ext>
            </p:extLst>
          </p:nvPr>
        </p:nvGraphicFramePr>
        <p:xfrm>
          <a:off x="316062" y="1828800"/>
          <a:ext cx="5105400" cy="1828800"/>
        </p:xfrm>
        <a:graphic>
          <a:graphicData uri="http://schemas.openxmlformats.org/drawingml/2006/table">
            <a:tbl>
              <a:tblPr firstRow="1" bandRow="1">
                <a:tableStyleId>{5C22544A-7EE6-4342-B048-85BDC9FD1C3A}</a:tableStyleId>
              </a:tblPr>
              <a:tblGrid>
                <a:gridCol w="2641600">
                  <a:extLst>
                    <a:ext uri="{9D8B030D-6E8A-4147-A177-3AD203B41FA5}">
                      <a16:colId xmlns:a16="http://schemas.microsoft.com/office/drawing/2014/main" val="2646796528"/>
                    </a:ext>
                  </a:extLst>
                </a:gridCol>
                <a:gridCol w="2463800">
                  <a:extLst>
                    <a:ext uri="{9D8B030D-6E8A-4147-A177-3AD203B41FA5}">
                      <a16:colId xmlns:a16="http://schemas.microsoft.com/office/drawing/2014/main" val="1734342587"/>
                    </a:ext>
                  </a:extLst>
                </a:gridCol>
              </a:tblGrid>
              <a:tr h="370840">
                <a:tc rowSpan="4">
                  <a:txBody>
                    <a:bodyPr/>
                    <a:lstStyle/>
                    <a:p>
                      <a:pPr algn="ctr"/>
                      <a:r>
                        <a:rPr lang="fr-FR" sz="2400" b="0" dirty="0">
                          <a:solidFill>
                            <a:srgbClr val="115076"/>
                          </a:solidFill>
                        </a:rPr>
                        <a:t>1. </a:t>
                      </a:r>
                      <a:r>
                        <a:rPr lang="fr-FR" sz="2400" b="1" dirty="0">
                          <a:solidFill>
                            <a:srgbClr val="115076"/>
                          </a:solidFill>
                        </a:rPr>
                        <a:t>le directeur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400" b="0" dirty="0">
                          <a:solidFill>
                            <a:srgbClr val="115076"/>
                          </a:solidFill>
                        </a:rPr>
                        <a:t>a) le goût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60280076"/>
                  </a:ext>
                </a:extLst>
              </a:tr>
              <a:tr h="370840">
                <a:tc vMerge="1">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400" b="0" dirty="0">
                          <a:solidFill>
                            <a:srgbClr val="115076"/>
                          </a:solidFill>
                        </a:rPr>
                        <a:t>b) gérer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30410266"/>
                  </a:ext>
                </a:extLst>
              </a:tr>
              <a:tr h="370840">
                <a:tc vMerge="1">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400" b="0" dirty="0">
                          <a:solidFill>
                            <a:srgbClr val="115076"/>
                          </a:solidFill>
                        </a:rPr>
                        <a:t>c) la recette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11891101"/>
                  </a:ext>
                </a:extLst>
              </a:tr>
              <a:tr h="370840">
                <a:tc vMerge="1">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400" b="0" dirty="0">
                          <a:solidFill>
                            <a:srgbClr val="115076"/>
                          </a:solidFill>
                        </a:rPr>
                        <a:t>d) le repas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84455103"/>
                  </a:ext>
                </a:extLst>
              </a:tr>
            </a:tbl>
          </a:graphicData>
        </a:graphic>
      </p:graphicFrame>
      <p:graphicFrame>
        <p:nvGraphicFramePr>
          <p:cNvPr id="5" name="Table 4">
            <a:extLst>
              <a:ext uri="{FF2B5EF4-FFF2-40B4-BE49-F238E27FC236}">
                <a16:creationId xmlns:a16="http://schemas.microsoft.com/office/drawing/2014/main" id="{87DCD9D1-B0B7-4052-8FF2-3331D5FF4E81}"/>
              </a:ext>
            </a:extLst>
          </p:cNvPr>
          <p:cNvGraphicFramePr>
            <a:graphicFrameLocks noGrp="1"/>
          </p:cNvGraphicFramePr>
          <p:nvPr>
            <p:extLst>
              <p:ext uri="{D42A27DB-BD31-4B8C-83A1-F6EECF244321}">
                <p14:modId xmlns:p14="http://schemas.microsoft.com/office/powerpoint/2010/main" val="1677082194"/>
              </p:ext>
            </p:extLst>
          </p:nvPr>
        </p:nvGraphicFramePr>
        <p:xfrm>
          <a:off x="316062" y="4030444"/>
          <a:ext cx="5378484" cy="1828800"/>
        </p:xfrm>
        <a:graphic>
          <a:graphicData uri="http://schemas.openxmlformats.org/drawingml/2006/table">
            <a:tbl>
              <a:tblPr firstRow="1" bandRow="1">
                <a:tableStyleId>{5C22544A-7EE6-4342-B048-85BDC9FD1C3A}</a:tableStyleId>
              </a:tblPr>
              <a:tblGrid>
                <a:gridCol w="2782897">
                  <a:extLst>
                    <a:ext uri="{9D8B030D-6E8A-4147-A177-3AD203B41FA5}">
                      <a16:colId xmlns:a16="http://schemas.microsoft.com/office/drawing/2014/main" val="2646796528"/>
                    </a:ext>
                  </a:extLst>
                </a:gridCol>
                <a:gridCol w="2595587">
                  <a:extLst>
                    <a:ext uri="{9D8B030D-6E8A-4147-A177-3AD203B41FA5}">
                      <a16:colId xmlns:a16="http://schemas.microsoft.com/office/drawing/2014/main" val="1734342587"/>
                    </a:ext>
                  </a:extLst>
                </a:gridCol>
              </a:tblGrid>
              <a:tr h="370840">
                <a:tc rowSpan="4">
                  <a:txBody>
                    <a:bodyPr/>
                    <a:lstStyle/>
                    <a:p>
                      <a:pPr algn="ctr"/>
                      <a:r>
                        <a:rPr lang="fr-FR" sz="2400" b="1" dirty="0">
                          <a:solidFill>
                            <a:srgbClr val="115076"/>
                          </a:solidFill>
                        </a:rPr>
                        <a:t>2. le premier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457200" indent="-457200" algn="l">
                        <a:buAutoNum type="alphaLcParenR"/>
                      </a:pPr>
                      <a:r>
                        <a:rPr lang="fr-FR" sz="2400" b="0" dirty="0">
                          <a:solidFill>
                            <a:srgbClr val="115076"/>
                          </a:solidFill>
                        </a:rPr>
                        <a:t>janvier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60280076"/>
                  </a:ext>
                </a:extLst>
              </a:tr>
              <a:tr h="370840">
                <a:tc vMerge="1">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400" b="0" dirty="0">
                          <a:solidFill>
                            <a:srgbClr val="115076"/>
                          </a:solidFill>
                        </a:rPr>
                        <a:t>b) puis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30410266"/>
                  </a:ext>
                </a:extLst>
              </a:tr>
              <a:tr h="370840">
                <a:tc vMerge="1">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400" b="0" dirty="0">
                          <a:solidFill>
                            <a:srgbClr val="115076"/>
                          </a:solidFill>
                        </a:rPr>
                        <a:t>c) préférer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11891101"/>
                  </a:ext>
                </a:extLst>
              </a:tr>
              <a:tr h="370840">
                <a:tc vMerge="1">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400" b="0" dirty="0">
                          <a:solidFill>
                            <a:srgbClr val="115076"/>
                          </a:solidFill>
                        </a:rPr>
                        <a:t>d) l’événement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84455103"/>
                  </a:ext>
                </a:extLst>
              </a:tr>
            </a:tbl>
          </a:graphicData>
        </a:graphic>
      </p:graphicFrame>
      <p:graphicFrame>
        <p:nvGraphicFramePr>
          <p:cNvPr id="12" name="Table 4">
            <a:extLst>
              <a:ext uri="{FF2B5EF4-FFF2-40B4-BE49-F238E27FC236}">
                <a16:creationId xmlns:a16="http://schemas.microsoft.com/office/drawing/2014/main" id="{50E27FF9-3140-4B0C-8D6E-6A43FA5B1ACC}"/>
              </a:ext>
            </a:extLst>
          </p:cNvPr>
          <p:cNvGraphicFramePr>
            <a:graphicFrameLocks noGrp="1"/>
          </p:cNvGraphicFramePr>
          <p:nvPr>
            <p:extLst>
              <p:ext uri="{D42A27DB-BD31-4B8C-83A1-F6EECF244321}">
                <p14:modId xmlns:p14="http://schemas.microsoft.com/office/powerpoint/2010/main" val="3633748183"/>
              </p:ext>
            </p:extLst>
          </p:nvPr>
        </p:nvGraphicFramePr>
        <p:xfrm>
          <a:off x="6327006" y="1828800"/>
          <a:ext cx="5105400" cy="2194560"/>
        </p:xfrm>
        <a:graphic>
          <a:graphicData uri="http://schemas.openxmlformats.org/drawingml/2006/table">
            <a:tbl>
              <a:tblPr firstRow="1" bandRow="1">
                <a:tableStyleId>{5C22544A-7EE6-4342-B048-85BDC9FD1C3A}</a:tableStyleId>
              </a:tblPr>
              <a:tblGrid>
                <a:gridCol w="2641600">
                  <a:extLst>
                    <a:ext uri="{9D8B030D-6E8A-4147-A177-3AD203B41FA5}">
                      <a16:colId xmlns:a16="http://schemas.microsoft.com/office/drawing/2014/main" val="2646796528"/>
                    </a:ext>
                  </a:extLst>
                </a:gridCol>
                <a:gridCol w="2463800">
                  <a:extLst>
                    <a:ext uri="{9D8B030D-6E8A-4147-A177-3AD203B41FA5}">
                      <a16:colId xmlns:a16="http://schemas.microsoft.com/office/drawing/2014/main" val="1734342587"/>
                    </a:ext>
                  </a:extLst>
                </a:gridCol>
              </a:tblGrid>
              <a:tr h="370840">
                <a:tc rowSpan="4">
                  <a:txBody>
                    <a:bodyPr/>
                    <a:lstStyle/>
                    <a:p>
                      <a:pPr algn="ctr"/>
                      <a:r>
                        <a:rPr lang="fr-FR" sz="2400" b="1" dirty="0">
                          <a:solidFill>
                            <a:srgbClr val="115076"/>
                          </a:solidFill>
                        </a:rPr>
                        <a:t>3. la tradition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400" b="0" dirty="0">
                          <a:solidFill>
                            <a:srgbClr val="115076"/>
                          </a:solidFill>
                        </a:rPr>
                        <a:t>a) d’abord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60280076"/>
                  </a:ext>
                </a:extLst>
              </a:tr>
              <a:tr h="370840">
                <a:tc vMerge="1">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400" b="0" dirty="0">
                          <a:solidFill>
                            <a:srgbClr val="115076"/>
                          </a:solidFill>
                        </a:rPr>
                        <a:t>b) la première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30410266"/>
                  </a:ext>
                </a:extLst>
              </a:tr>
              <a:tr h="370840">
                <a:tc vMerge="1">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400" b="0" dirty="0">
                          <a:solidFill>
                            <a:srgbClr val="115076"/>
                          </a:solidFill>
                        </a:rPr>
                        <a:t>c) l’espace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11891101"/>
                  </a:ext>
                </a:extLst>
              </a:tr>
              <a:tr h="370840">
                <a:tc vMerge="1">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400" b="0" dirty="0">
                          <a:solidFill>
                            <a:srgbClr val="115076"/>
                          </a:solidFill>
                        </a:rPr>
                        <a:t>d) le réveillon de Noël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84455103"/>
                  </a:ext>
                </a:extLst>
              </a:tr>
            </a:tbl>
          </a:graphicData>
        </a:graphic>
      </p:graphicFrame>
      <p:graphicFrame>
        <p:nvGraphicFramePr>
          <p:cNvPr id="14" name="Table 4">
            <a:extLst>
              <a:ext uri="{FF2B5EF4-FFF2-40B4-BE49-F238E27FC236}">
                <a16:creationId xmlns:a16="http://schemas.microsoft.com/office/drawing/2014/main" id="{7B9E8C76-47CC-4341-ADF7-1C9B313F100A}"/>
              </a:ext>
            </a:extLst>
          </p:cNvPr>
          <p:cNvGraphicFramePr>
            <a:graphicFrameLocks noGrp="1"/>
          </p:cNvGraphicFramePr>
          <p:nvPr>
            <p:extLst>
              <p:ext uri="{D42A27DB-BD31-4B8C-83A1-F6EECF244321}">
                <p14:modId xmlns:p14="http://schemas.microsoft.com/office/powerpoint/2010/main" val="1962453796"/>
              </p:ext>
            </p:extLst>
          </p:nvPr>
        </p:nvGraphicFramePr>
        <p:xfrm>
          <a:off x="6327006" y="4352627"/>
          <a:ext cx="5105400" cy="1828800"/>
        </p:xfrm>
        <a:graphic>
          <a:graphicData uri="http://schemas.openxmlformats.org/drawingml/2006/table">
            <a:tbl>
              <a:tblPr firstRow="1" bandRow="1">
                <a:tableStyleId>{5C22544A-7EE6-4342-B048-85BDC9FD1C3A}</a:tableStyleId>
              </a:tblPr>
              <a:tblGrid>
                <a:gridCol w="2641600">
                  <a:extLst>
                    <a:ext uri="{9D8B030D-6E8A-4147-A177-3AD203B41FA5}">
                      <a16:colId xmlns:a16="http://schemas.microsoft.com/office/drawing/2014/main" val="2646796528"/>
                    </a:ext>
                  </a:extLst>
                </a:gridCol>
                <a:gridCol w="2463800">
                  <a:extLst>
                    <a:ext uri="{9D8B030D-6E8A-4147-A177-3AD203B41FA5}">
                      <a16:colId xmlns:a16="http://schemas.microsoft.com/office/drawing/2014/main" val="1734342587"/>
                    </a:ext>
                  </a:extLst>
                </a:gridCol>
              </a:tblGrid>
              <a:tr h="370840">
                <a:tc rowSpan="4">
                  <a:txBody>
                    <a:bodyPr/>
                    <a:lstStyle/>
                    <a:p>
                      <a:pPr algn="ctr"/>
                      <a:r>
                        <a:rPr lang="fr-FR" sz="2400" b="1" dirty="0">
                          <a:solidFill>
                            <a:srgbClr val="115076"/>
                          </a:solidFill>
                        </a:rPr>
                        <a:t>4. la recette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400" b="0" dirty="0">
                          <a:solidFill>
                            <a:srgbClr val="115076"/>
                          </a:solidFill>
                        </a:rPr>
                        <a:t>a) la langue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60280076"/>
                  </a:ext>
                </a:extLst>
              </a:tr>
              <a:tr h="370840">
                <a:tc vMerge="1">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400" b="0" dirty="0">
                          <a:solidFill>
                            <a:srgbClr val="115076"/>
                          </a:solidFill>
                        </a:rPr>
                        <a:t>b) le plat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30410266"/>
                  </a:ext>
                </a:extLst>
              </a:tr>
              <a:tr h="370840">
                <a:tc vMerge="1">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400" b="0" dirty="0">
                          <a:solidFill>
                            <a:srgbClr val="115076"/>
                          </a:solidFill>
                        </a:rPr>
                        <a:t>c) la date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11891101"/>
                  </a:ext>
                </a:extLst>
              </a:tr>
              <a:tr h="370840">
                <a:tc vMerge="1">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400" b="0" dirty="0">
                          <a:solidFill>
                            <a:srgbClr val="115076"/>
                          </a:solidFill>
                        </a:rPr>
                        <a:t>d) célébrer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84455103"/>
                  </a:ext>
                </a:extLst>
              </a:tr>
            </a:tbl>
          </a:graphicData>
        </a:graphic>
      </p:graphicFrame>
      <p:sp>
        <p:nvSpPr>
          <p:cNvPr id="17" name="Rectangle: Rounded Corners 16">
            <a:extLst>
              <a:ext uri="{FF2B5EF4-FFF2-40B4-BE49-F238E27FC236}">
                <a16:creationId xmlns:a16="http://schemas.microsoft.com/office/drawing/2014/main" id="{7287F209-A9AB-40F5-9890-DDE0D21BD022}"/>
              </a:ext>
            </a:extLst>
          </p:cNvPr>
          <p:cNvSpPr/>
          <p:nvPr/>
        </p:nvSpPr>
        <p:spPr>
          <a:xfrm>
            <a:off x="2952546" y="2311200"/>
            <a:ext cx="2444748" cy="432000"/>
          </a:xfrm>
          <a:prstGeom prst="roundRect">
            <a:avLst/>
          </a:prstGeom>
          <a:noFill/>
          <a:ln w="571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8" name="Rectangle: Rounded Corners 17">
            <a:extLst>
              <a:ext uri="{FF2B5EF4-FFF2-40B4-BE49-F238E27FC236}">
                <a16:creationId xmlns:a16="http://schemas.microsoft.com/office/drawing/2014/main" id="{44C66B27-893C-4226-AD8B-F17552DA5BE6}"/>
              </a:ext>
            </a:extLst>
          </p:cNvPr>
          <p:cNvSpPr/>
          <p:nvPr/>
        </p:nvSpPr>
        <p:spPr>
          <a:xfrm>
            <a:off x="3089706" y="4023360"/>
            <a:ext cx="2604840" cy="446368"/>
          </a:xfrm>
          <a:prstGeom prst="roundRect">
            <a:avLst/>
          </a:prstGeom>
          <a:noFill/>
          <a:ln w="571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Rounded Corners 18">
            <a:extLst>
              <a:ext uri="{FF2B5EF4-FFF2-40B4-BE49-F238E27FC236}">
                <a16:creationId xmlns:a16="http://schemas.microsoft.com/office/drawing/2014/main" id="{5DC2E69E-58ED-4425-A52A-1FBD4C244CE1}"/>
              </a:ext>
            </a:extLst>
          </p:cNvPr>
          <p:cNvSpPr/>
          <p:nvPr/>
        </p:nvSpPr>
        <p:spPr>
          <a:xfrm>
            <a:off x="8982025" y="3188938"/>
            <a:ext cx="2444748" cy="834422"/>
          </a:xfrm>
          <a:prstGeom prst="roundRect">
            <a:avLst/>
          </a:prstGeom>
          <a:noFill/>
          <a:ln w="571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Rounded Corners 19">
            <a:extLst>
              <a:ext uri="{FF2B5EF4-FFF2-40B4-BE49-F238E27FC236}">
                <a16:creationId xmlns:a16="http://schemas.microsoft.com/office/drawing/2014/main" id="{35B642E9-4997-4B8D-8248-B95AF19599FF}"/>
              </a:ext>
            </a:extLst>
          </p:cNvPr>
          <p:cNvSpPr/>
          <p:nvPr/>
        </p:nvSpPr>
        <p:spPr>
          <a:xfrm>
            <a:off x="8987658" y="4792383"/>
            <a:ext cx="2444748" cy="432000"/>
          </a:xfrm>
          <a:prstGeom prst="roundRect">
            <a:avLst/>
          </a:prstGeom>
          <a:noFill/>
          <a:ln w="571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a:extLst>
              <a:ext uri="{FF2B5EF4-FFF2-40B4-BE49-F238E27FC236}">
                <a16:creationId xmlns:a16="http://schemas.microsoft.com/office/drawing/2014/main" id="{2FAAA32E-DBA5-4ABD-AF2D-CD91524D997E}"/>
              </a:ext>
            </a:extLst>
          </p:cNvPr>
          <p:cNvSpPr/>
          <p:nvPr/>
        </p:nvSpPr>
        <p:spPr>
          <a:xfrm>
            <a:off x="158031" y="1203069"/>
            <a:ext cx="12033969" cy="830997"/>
          </a:xfrm>
          <a:prstGeom prst="rect">
            <a:avLst/>
          </a:prstGeom>
        </p:spPr>
        <p:txBody>
          <a:bodyPr wrap="square">
            <a:spAutoFit/>
          </a:bodyPr>
          <a:lstStyle/>
          <a:p>
            <a:r>
              <a:rPr lang="en-GB" sz="2400" dirty="0">
                <a:solidFill>
                  <a:srgbClr val="115076"/>
                </a:solidFill>
              </a:rPr>
              <a:t>Write 1-4. Select the word (a-d) which best goes together with the word in bold.</a:t>
            </a:r>
          </a:p>
          <a:p>
            <a:r>
              <a:rPr lang="en-GB" sz="2400" dirty="0">
                <a:solidFill>
                  <a:srgbClr val="115076"/>
                </a:solidFill>
              </a:rPr>
              <a:t> </a:t>
            </a:r>
          </a:p>
        </p:txBody>
      </p:sp>
    </p:spTree>
    <p:extLst>
      <p:ext uri="{BB962C8B-B14F-4D97-AF65-F5344CB8AC3E}">
        <p14:creationId xmlns:p14="http://schemas.microsoft.com/office/powerpoint/2010/main" val="1299549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5438275"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Specified quantities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sz="2000" b="1" dirty="0" err="1">
                <a:solidFill>
                  <a:prstClr val="white"/>
                </a:solidFill>
              </a:rPr>
              <a:t>grammaire</a:t>
            </a:r>
            <a:endParaRPr lang="en-GB" sz="2000" b="1" dirty="0">
              <a:solidFill>
                <a:prstClr val="white"/>
              </a:solidFill>
            </a:endParaRPr>
          </a:p>
        </p:txBody>
      </p:sp>
      <p:sp>
        <p:nvSpPr>
          <p:cNvPr id="6" name="TextBox 5">
            <a:extLst>
              <a:ext uri="{FF2B5EF4-FFF2-40B4-BE49-F238E27FC236}">
                <a16:creationId xmlns:a16="http://schemas.microsoft.com/office/drawing/2014/main" id="{14F55C5B-6E69-D74E-9BE5-8088EB3228DB}"/>
              </a:ext>
            </a:extLst>
          </p:cNvPr>
          <p:cNvSpPr txBox="1"/>
          <p:nvPr/>
        </p:nvSpPr>
        <p:spPr>
          <a:xfrm>
            <a:off x="180000" y="1296000"/>
            <a:ext cx="12012000" cy="4154984"/>
          </a:xfrm>
          <a:prstGeom prst="rect">
            <a:avLst/>
          </a:prstGeom>
          <a:noFill/>
        </p:spPr>
        <p:txBody>
          <a:bodyPr wrap="square" rtlCol="0">
            <a:spAutoFit/>
          </a:bodyPr>
          <a:lstStyle/>
          <a:p>
            <a:r>
              <a:rPr lang="en-US" sz="2400" dirty="0">
                <a:solidFill>
                  <a:srgbClr val="4472C4">
                    <a:lumMod val="50000"/>
                  </a:srgbClr>
                </a:solidFill>
              </a:rPr>
              <a:t>Uncountable nouns cannot be </a:t>
            </a:r>
            <a:r>
              <a:rPr lang="en-US" sz="2400" i="1" dirty="0">
                <a:solidFill>
                  <a:srgbClr val="4472C4">
                    <a:lumMod val="50000"/>
                  </a:srgbClr>
                </a:solidFill>
              </a:rPr>
              <a:t>counted</a:t>
            </a:r>
            <a:r>
              <a:rPr lang="en-US" sz="2400" dirty="0">
                <a:solidFill>
                  <a:srgbClr val="4472C4">
                    <a:lumMod val="50000"/>
                  </a:srgbClr>
                </a:solidFill>
              </a:rPr>
              <a:t>, but they can be </a:t>
            </a:r>
            <a:r>
              <a:rPr lang="en-US" sz="2400" i="1" dirty="0">
                <a:solidFill>
                  <a:srgbClr val="4472C4">
                    <a:lumMod val="50000"/>
                  </a:srgbClr>
                </a:solidFill>
              </a:rPr>
              <a:t>measured</a:t>
            </a:r>
            <a:r>
              <a:rPr lang="en-US" sz="2400" dirty="0">
                <a:solidFill>
                  <a:srgbClr val="4472C4">
                    <a:lumMod val="50000"/>
                  </a:srgbClr>
                </a:solidFill>
              </a:rPr>
              <a:t>.</a:t>
            </a:r>
          </a:p>
          <a:p>
            <a:r>
              <a:rPr lang="en-US" sz="2400" dirty="0">
                <a:solidFill>
                  <a:srgbClr val="4472C4">
                    <a:lumMod val="50000"/>
                  </a:srgbClr>
                </a:solidFill>
              </a:rPr>
              <a:t>We can do this using </a:t>
            </a:r>
            <a:r>
              <a:rPr lang="en-US" sz="2400" b="1" dirty="0">
                <a:solidFill>
                  <a:srgbClr val="203864"/>
                </a:solidFill>
              </a:rPr>
              <a:t>expressions of quantity</a:t>
            </a:r>
            <a:r>
              <a:rPr lang="en-US" sz="2400" dirty="0">
                <a:solidFill>
                  <a:srgbClr val="4472C4">
                    <a:lumMod val="50000"/>
                  </a:srgbClr>
                </a:solidFill>
              </a:rPr>
              <a:t>, </a:t>
            </a:r>
            <a:r>
              <a:rPr lang="en-US" sz="2400" dirty="0" err="1">
                <a:solidFill>
                  <a:srgbClr val="4472C4">
                    <a:lumMod val="50000"/>
                  </a:srgbClr>
                </a:solidFill>
              </a:rPr>
              <a:t>eg.</a:t>
            </a:r>
            <a:r>
              <a:rPr lang="en-US" sz="2400" dirty="0">
                <a:solidFill>
                  <a:srgbClr val="4472C4">
                    <a:lumMod val="50000"/>
                  </a:srgbClr>
                </a:solidFill>
              </a:rPr>
              <a:t>:</a:t>
            </a:r>
          </a:p>
          <a:p>
            <a:endParaRPr lang="en-US" sz="2400" dirty="0">
              <a:solidFill>
                <a:srgbClr val="4472C4">
                  <a:lumMod val="50000"/>
                </a:srgbClr>
              </a:solidFill>
            </a:endParaRPr>
          </a:p>
          <a:p>
            <a:r>
              <a:rPr lang="en-US" sz="2400" b="1" dirty="0">
                <a:solidFill>
                  <a:srgbClr val="4472C4">
                    <a:lumMod val="50000"/>
                  </a:srgbClr>
                </a:solidFill>
              </a:rPr>
              <a:t>	beaucoup </a:t>
            </a:r>
            <a:r>
              <a:rPr lang="en-US" sz="2400" i="1" dirty="0">
                <a:solidFill>
                  <a:srgbClr val="4472C4">
                    <a:lumMod val="50000"/>
                  </a:srgbClr>
                </a:solidFill>
              </a:rPr>
              <a:t>a lot</a:t>
            </a:r>
            <a:r>
              <a:rPr lang="en-US" sz="2400" b="1" dirty="0">
                <a:solidFill>
                  <a:srgbClr val="4472C4">
                    <a:lumMod val="50000"/>
                  </a:srgbClr>
                </a:solidFill>
              </a:rPr>
              <a:t>		un kilo </a:t>
            </a:r>
            <a:r>
              <a:rPr lang="en-US" sz="2400" i="1" dirty="0">
                <a:solidFill>
                  <a:srgbClr val="4472C4">
                    <a:lumMod val="50000"/>
                  </a:srgbClr>
                </a:solidFill>
              </a:rPr>
              <a:t>a kilo</a:t>
            </a:r>
            <a:r>
              <a:rPr lang="en-US" sz="2400" b="1" dirty="0">
                <a:solidFill>
                  <a:srgbClr val="4472C4">
                    <a:lumMod val="50000"/>
                  </a:srgbClr>
                </a:solidFill>
              </a:rPr>
              <a:t>				un </a:t>
            </a:r>
            <a:r>
              <a:rPr lang="en-US" sz="2400" b="1" dirty="0" err="1">
                <a:solidFill>
                  <a:srgbClr val="4472C4">
                    <a:lumMod val="50000"/>
                  </a:srgbClr>
                </a:solidFill>
              </a:rPr>
              <a:t>litre</a:t>
            </a:r>
            <a:r>
              <a:rPr lang="en-US" sz="2400" b="1" dirty="0">
                <a:solidFill>
                  <a:srgbClr val="4472C4">
                    <a:lumMod val="50000"/>
                  </a:srgbClr>
                </a:solidFill>
              </a:rPr>
              <a:t> </a:t>
            </a:r>
            <a:r>
              <a:rPr lang="en-US" sz="2400" i="1" dirty="0">
                <a:solidFill>
                  <a:srgbClr val="4472C4">
                    <a:lumMod val="50000"/>
                  </a:srgbClr>
                </a:solidFill>
              </a:rPr>
              <a:t>a </a:t>
            </a:r>
            <a:r>
              <a:rPr lang="en-US" sz="2400" i="1" dirty="0" err="1">
                <a:solidFill>
                  <a:srgbClr val="4472C4">
                    <a:lumMod val="50000"/>
                  </a:srgbClr>
                </a:solidFill>
              </a:rPr>
              <a:t>litre</a:t>
            </a:r>
            <a:endParaRPr lang="en-US" sz="2400" b="1" dirty="0">
              <a:solidFill>
                <a:srgbClr val="4472C4">
                  <a:lumMod val="50000"/>
                </a:srgbClr>
              </a:solidFill>
            </a:endParaRPr>
          </a:p>
          <a:p>
            <a:r>
              <a:rPr lang="en-US" sz="2400" b="1" dirty="0">
                <a:solidFill>
                  <a:srgbClr val="4472C4">
                    <a:lumMod val="50000"/>
                  </a:srgbClr>
                </a:solidFill>
              </a:rPr>
              <a:t>	un </a:t>
            </a:r>
            <a:r>
              <a:rPr lang="en-US" sz="2400" b="1" dirty="0" err="1">
                <a:solidFill>
                  <a:srgbClr val="4472C4">
                    <a:lumMod val="50000"/>
                  </a:srgbClr>
                </a:solidFill>
              </a:rPr>
              <a:t>peu</a:t>
            </a:r>
            <a:r>
              <a:rPr lang="en-US" sz="2400" b="1" dirty="0">
                <a:solidFill>
                  <a:srgbClr val="4472C4">
                    <a:lumMod val="50000"/>
                  </a:srgbClr>
                </a:solidFill>
              </a:rPr>
              <a:t> </a:t>
            </a:r>
            <a:r>
              <a:rPr lang="en-US" sz="2400" i="1" dirty="0">
                <a:solidFill>
                  <a:srgbClr val="4472C4">
                    <a:lumMod val="50000"/>
                  </a:srgbClr>
                </a:solidFill>
              </a:rPr>
              <a:t>a</a:t>
            </a:r>
            <a:r>
              <a:rPr lang="en-US" sz="2400" b="1" dirty="0">
                <a:solidFill>
                  <a:srgbClr val="4472C4">
                    <a:lumMod val="50000"/>
                  </a:srgbClr>
                </a:solidFill>
              </a:rPr>
              <a:t> </a:t>
            </a:r>
            <a:r>
              <a:rPr lang="en-US" sz="2400" i="1" dirty="0">
                <a:solidFill>
                  <a:srgbClr val="4472C4">
                    <a:lumMod val="50000"/>
                  </a:srgbClr>
                </a:solidFill>
              </a:rPr>
              <a:t>little</a:t>
            </a:r>
            <a:r>
              <a:rPr lang="en-US" sz="2400" b="1" dirty="0">
                <a:solidFill>
                  <a:srgbClr val="4472C4">
                    <a:lumMod val="50000"/>
                  </a:srgbClr>
                </a:solidFill>
              </a:rPr>
              <a:t>		un </a:t>
            </a:r>
            <a:r>
              <a:rPr lang="en-US" sz="2400" b="1" dirty="0" err="1">
                <a:solidFill>
                  <a:srgbClr val="4472C4">
                    <a:lumMod val="50000"/>
                  </a:srgbClr>
                </a:solidFill>
              </a:rPr>
              <a:t>gramme</a:t>
            </a:r>
            <a:r>
              <a:rPr lang="en-US" sz="2400" b="1" dirty="0">
                <a:solidFill>
                  <a:srgbClr val="4472C4">
                    <a:lumMod val="50000"/>
                  </a:srgbClr>
                </a:solidFill>
              </a:rPr>
              <a:t>	</a:t>
            </a:r>
            <a:r>
              <a:rPr lang="en-US" sz="2400" i="1" dirty="0">
                <a:solidFill>
                  <a:srgbClr val="4472C4">
                    <a:lumMod val="50000"/>
                  </a:srgbClr>
                </a:solidFill>
              </a:rPr>
              <a:t>a gram</a:t>
            </a:r>
            <a:r>
              <a:rPr lang="en-US" sz="2400" b="1" dirty="0">
                <a:solidFill>
                  <a:srgbClr val="4472C4">
                    <a:lumMod val="50000"/>
                  </a:srgbClr>
                </a:solidFill>
              </a:rPr>
              <a:t>		un </a:t>
            </a:r>
            <a:r>
              <a:rPr lang="en-US" sz="2400" b="1" dirty="0" err="1">
                <a:solidFill>
                  <a:srgbClr val="4472C4">
                    <a:lumMod val="50000"/>
                  </a:srgbClr>
                </a:solidFill>
              </a:rPr>
              <a:t>verre</a:t>
            </a:r>
            <a:r>
              <a:rPr lang="en-US" sz="2400" b="1" dirty="0">
                <a:solidFill>
                  <a:srgbClr val="4472C4">
                    <a:lumMod val="50000"/>
                  </a:srgbClr>
                </a:solidFill>
              </a:rPr>
              <a:t> </a:t>
            </a:r>
            <a:r>
              <a:rPr lang="en-US" sz="2400" i="1" dirty="0">
                <a:solidFill>
                  <a:srgbClr val="4472C4">
                    <a:lumMod val="50000"/>
                  </a:srgbClr>
                </a:solidFill>
              </a:rPr>
              <a:t>a glass</a:t>
            </a:r>
            <a:endParaRPr lang="en-US" sz="2400" b="1" dirty="0">
              <a:solidFill>
                <a:srgbClr val="4472C4">
                  <a:lumMod val="50000"/>
                </a:srgbClr>
              </a:solidFill>
            </a:endParaRPr>
          </a:p>
          <a:p>
            <a:endParaRPr lang="en-US" sz="2400" b="1" dirty="0">
              <a:solidFill>
                <a:srgbClr val="4472C4">
                  <a:lumMod val="50000"/>
                </a:srgbClr>
              </a:solidFill>
            </a:endParaRPr>
          </a:p>
          <a:p>
            <a:endParaRPr lang="en-US" sz="2400" dirty="0">
              <a:solidFill>
                <a:srgbClr val="4472C4">
                  <a:lumMod val="50000"/>
                </a:srgbClr>
              </a:solidFill>
            </a:endParaRPr>
          </a:p>
          <a:p>
            <a:r>
              <a:rPr lang="en-US" sz="2400" dirty="0">
                <a:solidFill>
                  <a:srgbClr val="4472C4">
                    <a:lumMod val="50000"/>
                  </a:srgbClr>
                </a:solidFill>
              </a:rPr>
              <a:t>The </a:t>
            </a:r>
            <a:r>
              <a:rPr lang="en-US" sz="2400" b="1" dirty="0">
                <a:solidFill>
                  <a:srgbClr val="4472C4">
                    <a:lumMod val="50000"/>
                  </a:srgbClr>
                </a:solidFill>
              </a:rPr>
              <a:t>partitive article </a:t>
            </a:r>
            <a:r>
              <a:rPr lang="en-US" sz="2400" dirty="0">
                <a:solidFill>
                  <a:srgbClr val="4472C4">
                    <a:lumMod val="50000"/>
                  </a:srgbClr>
                </a:solidFill>
              </a:rPr>
              <a:t>changes to </a:t>
            </a:r>
            <a:r>
              <a:rPr lang="en-US" sz="2400" b="1" dirty="0">
                <a:solidFill>
                  <a:srgbClr val="E65D00"/>
                </a:solidFill>
              </a:rPr>
              <a:t>de</a:t>
            </a:r>
            <a:r>
              <a:rPr lang="en-US" sz="2400" dirty="0">
                <a:solidFill>
                  <a:srgbClr val="4472C4">
                    <a:lumMod val="50000"/>
                  </a:srgbClr>
                </a:solidFill>
              </a:rPr>
              <a:t> after an expression of quantity:</a:t>
            </a:r>
          </a:p>
          <a:p>
            <a:endParaRPr lang="en-US" sz="2400" dirty="0">
              <a:solidFill>
                <a:srgbClr val="4472C4">
                  <a:lumMod val="50000"/>
                </a:srgbClr>
              </a:solidFill>
            </a:endParaRPr>
          </a:p>
          <a:p>
            <a:r>
              <a:rPr lang="en-US" sz="2400" b="1" dirty="0">
                <a:solidFill>
                  <a:srgbClr val="4472C4">
                    <a:lumMod val="50000"/>
                  </a:srgbClr>
                </a:solidFill>
              </a:rPr>
              <a:t>	un </a:t>
            </a:r>
            <a:r>
              <a:rPr lang="en-US" sz="2400" b="1" dirty="0" err="1">
                <a:solidFill>
                  <a:srgbClr val="4472C4">
                    <a:lumMod val="50000"/>
                  </a:srgbClr>
                </a:solidFill>
              </a:rPr>
              <a:t>peu</a:t>
            </a:r>
            <a:r>
              <a:rPr lang="en-US" sz="2400" b="1" dirty="0">
                <a:solidFill>
                  <a:srgbClr val="4472C4">
                    <a:lumMod val="50000"/>
                  </a:srgbClr>
                </a:solidFill>
              </a:rPr>
              <a:t> </a:t>
            </a:r>
            <a:r>
              <a:rPr lang="en-US" sz="2400" b="1" dirty="0">
                <a:solidFill>
                  <a:srgbClr val="E65D00"/>
                </a:solidFill>
              </a:rPr>
              <a:t>de</a:t>
            </a:r>
            <a:r>
              <a:rPr lang="en-US" sz="2400" b="1" dirty="0">
                <a:solidFill>
                  <a:srgbClr val="4472C4">
                    <a:lumMod val="50000"/>
                  </a:srgbClr>
                </a:solidFill>
              </a:rPr>
              <a:t> lait		un kilo </a:t>
            </a:r>
            <a:r>
              <a:rPr lang="en-US" sz="2400" b="1" dirty="0">
                <a:solidFill>
                  <a:srgbClr val="E65D00"/>
                </a:solidFill>
              </a:rPr>
              <a:t>de</a:t>
            </a:r>
            <a:r>
              <a:rPr lang="en-US" sz="2400" b="1" dirty="0">
                <a:solidFill>
                  <a:srgbClr val="4472C4">
                    <a:lumMod val="50000"/>
                  </a:srgbClr>
                </a:solidFill>
              </a:rPr>
              <a:t> </a:t>
            </a:r>
            <a:r>
              <a:rPr lang="en-US" sz="2400" b="1" dirty="0" err="1">
                <a:solidFill>
                  <a:srgbClr val="4472C4">
                    <a:lumMod val="50000"/>
                  </a:srgbClr>
                </a:solidFill>
              </a:rPr>
              <a:t>viande</a:t>
            </a:r>
            <a:r>
              <a:rPr lang="en-US" sz="2400" b="1" dirty="0">
                <a:solidFill>
                  <a:srgbClr val="4472C4">
                    <a:lumMod val="50000"/>
                  </a:srgbClr>
                </a:solidFill>
              </a:rPr>
              <a:t>			un </a:t>
            </a:r>
            <a:r>
              <a:rPr lang="en-US" sz="2400" b="1" dirty="0" err="1">
                <a:solidFill>
                  <a:srgbClr val="4472C4">
                    <a:lumMod val="50000"/>
                  </a:srgbClr>
                </a:solidFill>
              </a:rPr>
              <a:t>verre</a:t>
            </a:r>
            <a:r>
              <a:rPr lang="en-US" sz="2400" b="1" dirty="0">
                <a:solidFill>
                  <a:srgbClr val="4472C4">
                    <a:lumMod val="50000"/>
                  </a:srgbClr>
                </a:solidFill>
              </a:rPr>
              <a:t> </a:t>
            </a:r>
            <a:r>
              <a:rPr lang="en-US" sz="2400" b="1" dirty="0" err="1">
                <a:solidFill>
                  <a:srgbClr val="E65D00"/>
                </a:solidFill>
              </a:rPr>
              <a:t>d’</a:t>
            </a:r>
            <a:r>
              <a:rPr lang="en-US" sz="2400" b="1" dirty="0" err="1">
                <a:solidFill>
                  <a:srgbClr val="4472C4">
                    <a:lumMod val="50000"/>
                  </a:srgbClr>
                </a:solidFill>
              </a:rPr>
              <a:t>eau</a:t>
            </a:r>
            <a:endParaRPr lang="en-US" sz="2400" b="1" dirty="0">
              <a:solidFill>
                <a:srgbClr val="4472C4">
                  <a:lumMod val="50000"/>
                </a:srgbClr>
              </a:solidFill>
            </a:endParaRPr>
          </a:p>
          <a:p>
            <a:r>
              <a:rPr lang="en-US" sz="2400" i="1" dirty="0">
                <a:solidFill>
                  <a:srgbClr val="4472C4">
                    <a:lumMod val="50000"/>
                  </a:srgbClr>
                </a:solidFill>
              </a:rPr>
              <a:t>	a little milk			a kilo of meat			a glass of water</a:t>
            </a:r>
            <a:endParaRPr lang="en-US" sz="2400" b="1" i="1" dirty="0">
              <a:solidFill>
                <a:srgbClr val="4472C4">
                  <a:lumMod val="50000"/>
                </a:srgbClr>
              </a:solidFill>
            </a:endParaRPr>
          </a:p>
        </p:txBody>
      </p:sp>
      <p:pic>
        <p:nvPicPr>
          <p:cNvPr id="1028" name="Picture 4" descr="Drop Clip art Vector graphics Image Cartoon - cartoon cry png ...">
            <a:extLst>
              <a:ext uri="{FF2B5EF4-FFF2-40B4-BE49-F238E27FC236}">
                <a16:creationId xmlns:a16="http://schemas.microsoft.com/office/drawing/2014/main" id="{ECC472F5-B169-431F-88CA-04EEF57925B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5972" y="4640517"/>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Free Kitchen Clipart, Download Free Clip Art, Free Clip Art ...">
            <a:extLst>
              <a:ext uri="{FF2B5EF4-FFF2-40B4-BE49-F238E27FC236}">
                <a16:creationId xmlns:a16="http://schemas.microsoft.com/office/drawing/2014/main" id="{E8EFBFE5-8049-4508-A70D-953A052E9E5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19538" y="4730984"/>
            <a:ext cx="709714" cy="720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ransparent meat clipart - Clip Art Library">
            <a:extLst>
              <a:ext uri="{FF2B5EF4-FFF2-40B4-BE49-F238E27FC236}">
                <a16:creationId xmlns:a16="http://schemas.microsoft.com/office/drawing/2014/main" id="{4E11FF5A-7CB2-4885-B307-B0B27BCEAE0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02820" y="4460517"/>
            <a:ext cx="726432" cy="3600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lip art cup of water transparent background - Clip Art Library">
            <a:extLst>
              <a:ext uri="{FF2B5EF4-FFF2-40B4-BE49-F238E27FC236}">
                <a16:creationId xmlns:a16="http://schemas.microsoft.com/office/drawing/2014/main" id="{58E9B4C2-AA1C-4DB8-B3A6-1E47E75713F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593138" y="4640517"/>
            <a:ext cx="607500" cy="720000"/>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B8E2417D-61B3-4E2E-9A0B-A04D90C3C92D}"/>
              </a:ext>
            </a:extLst>
          </p:cNvPr>
          <p:cNvSpPr/>
          <p:nvPr/>
        </p:nvSpPr>
        <p:spPr>
          <a:xfrm>
            <a:off x="2781300" y="2391863"/>
            <a:ext cx="810538" cy="351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5D2A7DE9-C09B-40A1-B2B8-BD2F6E62C955}"/>
              </a:ext>
            </a:extLst>
          </p:cNvPr>
          <p:cNvSpPr/>
          <p:nvPr/>
        </p:nvSpPr>
        <p:spPr>
          <a:xfrm>
            <a:off x="2215070" y="2818058"/>
            <a:ext cx="1132460" cy="351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F08FB651-234D-4697-9A79-186849960627}"/>
              </a:ext>
            </a:extLst>
          </p:cNvPr>
          <p:cNvSpPr/>
          <p:nvPr/>
        </p:nvSpPr>
        <p:spPr>
          <a:xfrm>
            <a:off x="4699154" y="2391862"/>
            <a:ext cx="1132460" cy="351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336D0630-5D8C-47E5-A82D-619BF046ABC7}"/>
              </a:ext>
            </a:extLst>
          </p:cNvPr>
          <p:cNvSpPr/>
          <p:nvPr/>
        </p:nvSpPr>
        <p:spPr>
          <a:xfrm>
            <a:off x="5891015" y="2391861"/>
            <a:ext cx="1132460" cy="351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76106F45-DEC5-4D66-906E-CCFA333830E4}"/>
              </a:ext>
            </a:extLst>
          </p:cNvPr>
          <p:cNvSpPr/>
          <p:nvPr/>
        </p:nvSpPr>
        <p:spPr>
          <a:xfrm>
            <a:off x="4751747" y="2906362"/>
            <a:ext cx="1870845" cy="351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C5387BD0-C686-41AF-9C12-B14E5406B568}"/>
              </a:ext>
            </a:extLst>
          </p:cNvPr>
          <p:cNvSpPr/>
          <p:nvPr/>
        </p:nvSpPr>
        <p:spPr>
          <a:xfrm>
            <a:off x="6627426" y="2869788"/>
            <a:ext cx="1132460" cy="351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7AE40287-7BB5-44AF-BEC9-3BF49133A66F}"/>
              </a:ext>
            </a:extLst>
          </p:cNvPr>
          <p:cNvSpPr/>
          <p:nvPr/>
        </p:nvSpPr>
        <p:spPr>
          <a:xfrm>
            <a:off x="9322652" y="2391861"/>
            <a:ext cx="1132460" cy="351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123D16E8-136A-410D-88FC-2E907FA51F40}"/>
              </a:ext>
            </a:extLst>
          </p:cNvPr>
          <p:cNvSpPr/>
          <p:nvPr/>
        </p:nvSpPr>
        <p:spPr>
          <a:xfrm>
            <a:off x="10435414" y="2391861"/>
            <a:ext cx="1132460" cy="351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E251B1FC-98FE-41AD-80B8-C2507CC2A7CF}"/>
              </a:ext>
            </a:extLst>
          </p:cNvPr>
          <p:cNvSpPr/>
          <p:nvPr/>
        </p:nvSpPr>
        <p:spPr>
          <a:xfrm>
            <a:off x="9346920" y="2818057"/>
            <a:ext cx="1321079" cy="351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E72B4164-242F-4BCB-B76D-6B6805581368}"/>
              </a:ext>
            </a:extLst>
          </p:cNvPr>
          <p:cNvSpPr/>
          <p:nvPr/>
        </p:nvSpPr>
        <p:spPr>
          <a:xfrm>
            <a:off x="10667999" y="2893302"/>
            <a:ext cx="1132460" cy="351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E3E15B2B-772D-477F-A715-642C29236882}"/>
              </a:ext>
            </a:extLst>
          </p:cNvPr>
          <p:cNvSpPr/>
          <p:nvPr/>
        </p:nvSpPr>
        <p:spPr>
          <a:xfrm>
            <a:off x="4758554" y="4644848"/>
            <a:ext cx="2804195" cy="351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a:extLst>
              <a:ext uri="{FF2B5EF4-FFF2-40B4-BE49-F238E27FC236}">
                <a16:creationId xmlns:a16="http://schemas.microsoft.com/office/drawing/2014/main" id="{12BB68BA-E321-47AA-B189-3EEBA63C9052}"/>
              </a:ext>
            </a:extLst>
          </p:cNvPr>
          <p:cNvSpPr/>
          <p:nvPr/>
        </p:nvSpPr>
        <p:spPr>
          <a:xfrm>
            <a:off x="4758555" y="5047916"/>
            <a:ext cx="2264920" cy="351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a:extLst>
              <a:ext uri="{FF2B5EF4-FFF2-40B4-BE49-F238E27FC236}">
                <a16:creationId xmlns:a16="http://schemas.microsoft.com/office/drawing/2014/main" id="{8331A262-283F-4ECB-97DE-F9DE53A35859}"/>
              </a:ext>
            </a:extLst>
          </p:cNvPr>
          <p:cNvSpPr/>
          <p:nvPr/>
        </p:nvSpPr>
        <p:spPr>
          <a:xfrm>
            <a:off x="9375764" y="4712278"/>
            <a:ext cx="2220954" cy="351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a:extLst>
              <a:ext uri="{FF2B5EF4-FFF2-40B4-BE49-F238E27FC236}">
                <a16:creationId xmlns:a16="http://schemas.microsoft.com/office/drawing/2014/main" id="{30DA39F1-5067-4EB4-894D-3A1CBC5DFA3D}"/>
              </a:ext>
            </a:extLst>
          </p:cNvPr>
          <p:cNvSpPr/>
          <p:nvPr/>
        </p:nvSpPr>
        <p:spPr>
          <a:xfrm>
            <a:off x="9346920" y="5026888"/>
            <a:ext cx="2449592" cy="333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TextBox 43">
            <a:extLst>
              <a:ext uri="{FF2B5EF4-FFF2-40B4-BE49-F238E27FC236}">
                <a16:creationId xmlns:a16="http://schemas.microsoft.com/office/drawing/2014/main" id="{0CE2B8DD-05DE-44D3-BA6E-23F8D1397CA1}"/>
              </a:ext>
            </a:extLst>
          </p:cNvPr>
          <p:cNvSpPr txBox="1"/>
          <p:nvPr/>
        </p:nvSpPr>
        <p:spPr>
          <a:xfrm>
            <a:off x="10219329" y="3336805"/>
            <a:ext cx="1504950" cy="1123712"/>
          </a:xfrm>
          <a:prstGeom prst="wedgeRoundRectCallout">
            <a:avLst>
              <a:gd name="adj1" fmla="val -20662"/>
              <a:gd name="adj2" fmla="val 63998"/>
              <a:gd name="adj3" fmla="val 16667"/>
            </a:avLst>
          </a:prstGeom>
          <a:solidFill>
            <a:srgbClr val="115177"/>
          </a:solidFill>
          <a:ln>
            <a:solidFill>
              <a:srgbClr val="E65D00"/>
            </a:solidFill>
          </a:ln>
        </p:spPr>
        <p:txBody>
          <a:bodyPr wrap="square" rtlCol="0" anchor="ctr">
            <a:spAutoFit/>
          </a:bodyPr>
          <a:lstStyle/>
          <a:p>
            <a:pPr algn="ctr"/>
            <a:r>
              <a:rPr lang="en-GB" sz="2000" b="1" dirty="0">
                <a:solidFill>
                  <a:schemeClr val="bg1"/>
                </a:solidFill>
              </a:rPr>
              <a:t>De</a:t>
            </a:r>
            <a:r>
              <a:rPr lang="en-GB" sz="2000" dirty="0">
                <a:solidFill>
                  <a:schemeClr val="bg1"/>
                </a:solidFill>
              </a:rPr>
              <a:t> </a:t>
            </a:r>
            <a:r>
              <a:rPr lang="en-GB" sz="2000" dirty="0">
                <a:solidFill>
                  <a:schemeClr val="bg1"/>
                </a:solidFill>
                <a:sym typeface="Wingdings" panose="05000000000000000000" pitchFamily="2" charset="2"/>
              </a:rPr>
              <a:t> </a:t>
            </a:r>
            <a:r>
              <a:rPr lang="en-GB" sz="2000" b="1" dirty="0">
                <a:solidFill>
                  <a:schemeClr val="bg1"/>
                </a:solidFill>
                <a:sym typeface="Wingdings" panose="05000000000000000000" pitchFamily="2" charset="2"/>
              </a:rPr>
              <a:t>d’ </a:t>
            </a:r>
            <a:r>
              <a:rPr lang="en-GB" sz="2000" dirty="0">
                <a:solidFill>
                  <a:schemeClr val="bg1"/>
                </a:solidFill>
                <a:sym typeface="Wingdings" panose="05000000000000000000" pitchFamily="2" charset="2"/>
              </a:rPr>
              <a:t>before a vowel / h.</a:t>
            </a:r>
            <a:endParaRPr lang="en-GB" sz="2000" b="1" dirty="0">
              <a:solidFill>
                <a:schemeClr val="bg1"/>
              </a:solidFill>
            </a:endParaRPr>
          </a:p>
        </p:txBody>
      </p:sp>
    </p:spTree>
    <p:extLst>
      <p:ext uri="{BB962C8B-B14F-4D97-AF65-F5344CB8AC3E}">
        <p14:creationId xmlns:p14="http://schemas.microsoft.com/office/powerpoint/2010/main" val="279104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38"/>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39"/>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028"/>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1032"/>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030"/>
                                        </p:tgtEl>
                                        <p:attrNameLst>
                                          <p:attrName>style.visibility</p:attrName>
                                        </p:attrNameLst>
                                      </p:cBhvr>
                                      <p:to>
                                        <p:strVal val="visible"/>
                                      </p:to>
                                    </p:set>
                                  </p:childTnLst>
                                </p:cTn>
                              </p:par>
                              <p:par>
                                <p:cTn id="75" presetID="1" presetClass="exit" presetSubtype="0" fill="hold" grpId="0" nodeType="withEffect">
                                  <p:stCondLst>
                                    <p:cond delay="0"/>
                                  </p:stCondLst>
                                  <p:childTnLst>
                                    <p:set>
                                      <p:cBhvr>
                                        <p:cTn id="76" dur="1" fill="hold">
                                          <p:stCondLst>
                                            <p:cond delay="0"/>
                                          </p:stCondLst>
                                        </p:cTn>
                                        <p:tgtEl>
                                          <p:spTgt spid="40"/>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grpId="0" nodeType="clickEffect">
                                  <p:stCondLst>
                                    <p:cond delay="0"/>
                                  </p:stCondLst>
                                  <p:childTnLst>
                                    <p:set>
                                      <p:cBhvr>
                                        <p:cTn id="80" dur="1" fill="hold">
                                          <p:stCondLst>
                                            <p:cond delay="0"/>
                                          </p:stCondLst>
                                        </p:cTn>
                                        <p:tgtEl>
                                          <p:spTgt spid="41"/>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1036"/>
                                        </p:tgtEl>
                                        <p:attrNameLst>
                                          <p:attrName>style.visibility</p:attrName>
                                        </p:attrNameLst>
                                      </p:cBhvr>
                                      <p:to>
                                        <p:strVal val="visible"/>
                                      </p:to>
                                    </p:set>
                                  </p:childTnLst>
                                </p:cTn>
                              </p:par>
                              <p:par>
                                <p:cTn id="85" presetID="1" presetClass="exit" presetSubtype="0" fill="hold" grpId="0" nodeType="withEffect">
                                  <p:stCondLst>
                                    <p:cond delay="0"/>
                                  </p:stCondLst>
                                  <p:childTnLst>
                                    <p:set>
                                      <p:cBhvr>
                                        <p:cTn id="86" dur="1" fill="hold">
                                          <p:stCondLst>
                                            <p:cond delay="0"/>
                                          </p:stCondLst>
                                        </p:cTn>
                                        <p:tgtEl>
                                          <p:spTgt spid="42"/>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0" nodeType="clickEffect">
                                  <p:stCondLst>
                                    <p:cond delay="0"/>
                                  </p:stCondLst>
                                  <p:childTnLst>
                                    <p:set>
                                      <p:cBhvr>
                                        <p:cTn id="90" dur="1" fill="hold">
                                          <p:stCondLst>
                                            <p:cond delay="0"/>
                                          </p:stCondLst>
                                        </p:cTn>
                                        <p:tgtEl>
                                          <p:spTgt spid="43"/>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0" y="0"/>
            <a:ext cx="10515600" cy="1325563"/>
          </a:xfrm>
        </p:spPr>
        <p:txBody>
          <a:bodyPr/>
          <a:lstStyle/>
          <a:p>
            <a:pPr lvl="0">
              <a:lnSpc>
                <a:spcPct val="100000"/>
              </a:lnSpc>
              <a:spcBef>
                <a:spcPts val="0"/>
              </a:spcBef>
            </a:pPr>
            <a:r>
              <a:rPr lang="en-GB" sz="12000" b="1" dirty="0">
                <a:solidFill>
                  <a:srgbClr val="1F4E79"/>
                </a:solidFill>
                <a:latin typeface="Century Gothic" panose="020B0502020202020204" pitchFamily="34" charset="0"/>
                <a:ea typeface="+mn-ea"/>
                <a:cs typeface="Calibri" panose="020F0502020204030204" pitchFamily="34" charset="0"/>
              </a:rPr>
              <a:t>-ill-/-</a:t>
            </a:r>
            <a:r>
              <a:rPr lang="en-GB" sz="12000" b="1" dirty="0" err="1">
                <a:solidFill>
                  <a:srgbClr val="1F4E79"/>
                </a:solidFill>
                <a:latin typeface="Century Gothic" panose="020B0502020202020204" pitchFamily="34" charset="0"/>
                <a:ea typeface="+mn-ea"/>
                <a:cs typeface="Calibri" panose="020F0502020204030204" pitchFamily="34" charset="0"/>
              </a:rPr>
              <a:t>ille</a:t>
            </a:r>
            <a:endParaRPr lang="en-US" sz="12000" dirty="0"/>
          </a:p>
        </p:txBody>
      </p:sp>
      <p:sp>
        <p:nvSpPr>
          <p:cNvPr id="4" name="TextBox 3"/>
          <p:cNvSpPr txBox="1"/>
          <p:nvPr/>
        </p:nvSpPr>
        <p:spPr>
          <a:xfrm>
            <a:off x="4709242" y="4315475"/>
            <a:ext cx="2773516"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F4E79"/>
                </a:solidFill>
                <a:effectLst/>
                <a:uLnTx/>
                <a:uFillTx/>
                <a:latin typeface="Century Gothic" panose="020F0302020204030204"/>
                <a:ea typeface="+mn-ea"/>
                <a:cs typeface="Calibri" panose="020F0502020204030204" pitchFamily="34" charset="0"/>
              </a:rPr>
              <a:t>f</a:t>
            </a:r>
            <a:r>
              <a:rPr kumimoji="0" lang="en-GB" sz="12000" b="1" i="0" u="none" strike="noStrike" kern="1200" cap="none" spc="0" normalizeH="0" baseline="0" noProof="0" dirty="0" err="1">
                <a:ln>
                  <a:noFill/>
                </a:ln>
                <a:solidFill>
                  <a:srgbClr val="FA6500"/>
                </a:solidFill>
                <a:effectLst/>
                <a:uLnTx/>
                <a:uFillTx/>
                <a:latin typeface="Century Gothic" panose="020F0302020204030204"/>
                <a:ea typeface="+mn-ea"/>
                <a:cs typeface="Calibri" panose="020F0502020204030204" pitchFamily="34" charset="0"/>
              </a:rPr>
              <a:t>ill</a:t>
            </a:r>
            <a:r>
              <a:rPr kumimoji="0" lang="en-GB" sz="12000" b="1" i="0" u="none" strike="noStrike" kern="1200" cap="none" spc="0" normalizeH="0" baseline="0" noProof="0" dirty="0" err="1">
                <a:ln>
                  <a:noFill/>
                </a:ln>
                <a:solidFill>
                  <a:srgbClr val="E65D00"/>
                </a:solidFill>
                <a:effectLst/>
                <a:uLnTx/>
                <a:uFillTx/>
                <a:latin typeface="Century Gothic" panose="020F0302020204030204"/>
                <a:ea typeface="+mn-ea"/>
                <a:cs typeface="Calibri" panose="020F0502020204030204" pitchFamily="34" charset="0"/>
              </a:rPr>
              <a:t>e</a:t>
            </a:r>
            <a:endParaRPr kumimoji="0" lang="en-GB" sz="12000" b="1" i="0" u="none" strike="noStrike" kern="1200" cap="none" spc="0" normalizeH="0" baseline="0" noProof="0" dirty="0">
              <a:ln>
                <a:noFill/>
              </a:ln>
              <a:solidFill>
                <a:srgbClr val="E65D00"/>
              </a:solidFill>
              <a:effectLst/>
              <a:uLnTx/>
              <a:uFillTx/>
              <a:latin typeface="Century Gothic" panose="020F0302020204030204"/>
              <a:ea typeface="+mn-ea"/>
              <a:cs typeface="Calibri" panose="020F0502020204030204" pitchFamily="34" charset="0"/>
            </a:endParaRPr>
          </a:p>
        </p:txBody>
      </p:sp>
      <p:pic>
        <p:nvPicPr>
          <p:cNvPr id="5" name="Picture 4" descr="girl">
            <a:extLst>
              <a:ext uri="{FF2B5EF4-FFF2-40B4-BE49-F238E27FC236}">
                <a16:creationId xmlns:a16="http://schemas.microsoft.com/office/drawing/2014/main" id="{B3A0A3A2-3F8B-48DF-A5C6-7BE0100441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97218" y="749043"/>
            <a:ext cx="3397564" cy="3397564"/>
          </a:xfrm>
          <a:prstGeom prst="rect">
            <a:avLst/>
          </a:prstGeom>
        </p:spPr>
      </p:pic>
    </p:spTree>
    <p:extLst>
      <p:ext uri="{BB962C8B-B14F-4D97-AF65-F5344CB8AC3E}">
        <p14:creationId xmlns:p14="http://schemas.microsoft.com/office/powerpoint/2010/main" val="3688481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ill.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ill fill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4" name="ill fill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Que </a:t>
            </a:r>
            <a:r>
              <a:rPr lang="en-GB" sz="3600" b="1" dirty="0" err="1">
                <a:solidFill>
                  <a:schemeClr val="bg1"/>
                </a:solidFill>
              </a:rPr>
              <a:t>dit</a:t>
            </a:r>
            <a:r>
              <a:rPr lang="en-GB" sz="3600" b="1" dirty="0">
                <a:solidFill>
                  <a:schemeClr val="bg1"/>
                </a:solidFill>
              </a:rPr>
              <a:t> Amir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sz="2000" b="1" dirty="0" err="1">
                <a:solidFill>
                  <a:prstClr val="white"/>
                </a:solidFill>
              </a:rPr>
              <a:t>écouter</a:t>
            </a:r>
            <a:endParaRPr lang="en-GB" sz="2000" b="1" dirty="0">
              <a:solidFill>
                <a:prstClr val="white"/>
              </a:solidFill>
            </a:endParaRPr>
          </a:p>
        </p:txBody>
      </p:sp>
      <p:sp>
        <p:nvSpPr>
          <p:cNvPr id="6" name="TextBox 5">
            <a:extLst>
              <a:ext uri="{FF2B5EF4-FFF2-40B4-BE49-F238E27FC236}">
                <a16:creationId xmlns:a16="http://schemas.microsoft.com/office/drawing/2014/main" id="{AD51C940-ACE5-FD48-A09A-D04E7D00194B}"/>
              </a:ext>
            </a:extLst>
          </p:cNvPr>
          <p:cNvSpPr txBox="1"/>
          <p:nvPr/>
        </p:nvSpPr>
        <p:spPr>
          <a:xfrm>
            <a:off x="179999" y="1296000"/>
            <a:ext cx="11729921" cy="830997"/>
          </a:xfrm>
          <a:prstGeom prst="rect">
            <a:avLst/>
          </a:prstGeom>
          <a:noFill/>
        </p:spPr>
        <p:txBody>
          <a:bodyPr wrap="square" rtlCol="0">
            <a:spAutoFit/>
          </a:bodyPr>
          <a:lstStyle/>
          <a:p>
            <a:pPr>
              <a:defRPr/>
            </a:pPr>
            <a:r>
              <a:rPr lang="en-US" sz="2400" dirty="0">
                <a:solidFill>
                  <a:srgbClr val="4472C4">
                    <a:lumMod val="50000"/>
                  </a:srgbClr>
                </a:solidFill>
              </a:rPr>
              <a:t>Amir </a:t>
            </a:r>
            <a:r>
              <a:rPr lang="en-US" sz="2400" dirty="0" err="1">
                <a:solidFill>
                  <a:srgbClr val="4472C4">
                    <a:lumMod val="50000"/>
                  </a:srgbClr>
                </a:solidFill>
              </a:rPr>
              <a:t>dit</a:t>
            </a:r>
            <a:r>
              <a:rPr lang="en-US" sz="2400" dirty="0">
                <a:solidFill>
                  <a:srgbClr val="4472C4">
                    <a:lumMod val="50000"/>
                  </a:srgbClr>
                </a:solidFill>
              </a:rPr>
              <a:t> des choses que </a:t>
            </a:r>
            <a:r>
              <a:rPr lang="en-US" sz="2400" dirty="0" err="1">
                <a:solidFill>
                  <a:srgbClr val="4472C4">
                    <a:lumMod val="50000"/>
                  </a:srgbClr>
                </a:solidFill>
              </a:rPr>
              <a:t>sa</a:t>
            </a:r>
            <a:r>
              <a:rPr lang="en-US" sz="2400" dirty="0">
                <a:solidFill>
                  <a:srgbClr val="4472C4">
                    <a:lumMod val="50000"/>
                  </a:srgbClr>
                </a:solidFill>
              </a:rPr>
              <a:t> </a:t>
            </a:r>
            <a:r>
              <a:rPr lang="en-US" sz="2400" dirty="0" err="1">
                <a:solidFill>
                  <a:srgbClr val="4472C4">
                    <a:lumMod val="50000"/>
                  </a:srgbClr>
                </a:solidFill>
              </a:rPr>
              <a:t>famille</a:t>
            </a:r>
            <a:r>
              <a:rPr lang="en-US" sz="2400" dirty="0">
                <a:solidFill>
                  <a:srgbClr val="4472C4">
                    <a:lumMod val="50000"/>
                  </a:srgbClr>
                </a:solidFill>
              </a:rPr>
              <a:t> mange et </a:t>
            </a:r>
            <a:r>
              <a:rPr lang="en-US" sz="2400" dirty="0" err="1">
                <a:solidFill>
                  <a:srgbClr val="4472C4">
                    <a:lumMod val="50000"/>
                  </a:srgbClr>
                </a:solidFill>
              </a:rPr>
              <a:t>boit</a:t>
            </a:r>
            <a:r>
              <a:rPr lang="en-US" sz="2400" dirty="0">
                <a:solidFill>
                  <a:srgbClr val="4472C4">
                    <a:lumMod val="50000"/>
                  </a:srgbClr>
                </a:solidFill>
              </a:rPr>
              <a:t>.</a:t>
            </a:r>
          </a:p>
          <a:p>
            <a:pPr>
              <a:defRPr/>
            </a:pPr>
            <a:r>
              <a:rPr lang="en-US" sz="2400" dirty="0">
                <a:solidFill>
                  <a:srgbClr val="4472C4">
                    <a:lumMod val="50000"/>
                  </a:srgbClr>
                </a:solidFill>
              </a:rPr>
              <a:t>La phrase </a:t>
            </a:r>
            <a:r>
              <a:rPr lang="en-US" sz="2400" dirty="0" err="1">
                <a:solidFill>
                  <a:srgbClr val="4472C4">
                    <a:lumMod val="50000"/>
                  </a:srgbClr>
                </a:solidFill>
              </a:rPr>
              <a:t>est</a:t>
            </a:r>
            <a:r>
              <a:rPr lang="en-US" sz="2400" dirty="0">
                <a:solidFill>
                  <a:srgbClr val="4472C4">
                    <a:lumMod val="50000"/>
                  </a:srgbClr>
                </a:solidFill>
              </a:rPr>
              <a:t> </a:t>
            </a:r>
            <a:r>
              <a:rPr lang="en-US" sz="2400" dirty="0" err="1">
                <a:solidFill>
                  <a:srgbClr val="4472C4">
                    <a:lumMod val="50000"/>
                  </a:srgbClr>
                </a:solidFill>
              </a:rPr>
              <a:t>complète</a:t>
            </a:r>
            <a:r>
              <a:rPr lang="en-US" sz="2400" dirty="0">
                <a:solidFill>
                  <a:srgbClr val="4472C4">
                    <a:lumMod val="50000"/>
                  </a:srgbClr>
                </a:solidFill>
              </a:rPr>
              <a:t>, </a:t>
            </a:r>
            <a:r>
              <a:rPr lang="en-US" sz="2400" dirty="0" err="1">
                <a:solidFill>
                  <a:srgbClr val="4472C4">
                    <a:lumMod val="50000"/>
                  </a:srgbClr>
                </a:solidFill>
              </a:rPr>
              <a:t>ou</a:t>
            </a:r>
            <a:r>
              <a:rPr lang="en-US" sz="2400" dirty="0">
                <a:solidFill>
                  <a:srgbClr val="4472C4">
                    <a:lumMod val="50000"/>
                  </a:srgbClr>
                </a:solidFill>
              </a:rPr>
              <a:t> </a:t>
            </a:r>
            <a:r>
              <a:rPr lang="en-US" sz="2400" dirty="0" err="1">
                <a:solidFill>
                  <a:srgbClr val="4472C4">
                    <a:lumMod val="50000"/>
                  </a:srgbClr>
                </a:solidFill>
              </a:rPr>
              <a:t>il</a:t>
            </a:r>
            <a:r>
              <a:rPr lang="en-US" sz="2400" dirty="0">
                <a:solidFill>
                  <a:srgbClr val="4472C4">
                    <a:lumMod val="50000"/>
                  </a:srgbClr>
                </a:solidFill>
              </a:rPr>
              <a:t> y a </a:t>
            </a:r>
            <a:r>
              <a:rPr lang="en-US" sz="2400" dirty="0" err="1">
                <a:solidFill>
                  <a:srgbClr val="4472C4">
                    <a:lumMod val="50000"/>
                  </a:srgbClr>
                </a:solidFill>
              </a:rPr>
              <a:t>une</a:t>
            </a:r>
            <a:r>
              <a:rPr lang="en-US" sz="2400" dirty="0">
                <a:solidFill>
                  <a:srgbClr val="4472C4">
                    <a:lumMod val="50000"/>
                  </a:srgbClr>
                </a:solidFill>
              </a:rPr>
              <a:t> expression de </a:t>
            </a:r>
            <a:r>
              <a:rPr lang="en-US" sz="2400" dirty="0" err="1">
                <a:solidFill>
                  <a:srgbClr val="4472C4">
                    <a:lumMod val="50000"/>
                  </a:srgbClr>
                </a:solidFill>
              </a:rPr>
              <a:t>quantité</a:t>
            </a:r>
            <a:r>
              <a:rPr lang="en-US" sz="2400" dirty="0">
                <a:solidFill>
                  <a:srgbClr val="4472C4">
                    <a:lumMod val="50000"/>
                  </a:srgbClr>
                </a:solidFill>
              </a:rPr>
              <a:t> ? </a:t>
            </a:r>
            <a:r>
              <a:rPr lang="en-US" sz="2400" dirty="0" err="1">
                <a:solidFill>
                  <a:srgbClr val="4472C4">
                    <a:lumMod val="50000"/>
                  </a:srgbClr>
                </a:solidFill>
              </a:rPr>
              <a:t>Écris</a:t>
            </a:r>
            <a:r>
              <a:rPr lang="en-US" sz="2400" dirty="0">
                <a:solidFill>
                  <a:srgbClr val="4472C4">
                    <a:lumMod val="50000"/>
                  </a:srgbClr>
                </a:solidFill>
              </a:rPr>
              <a:t> </a:t>
            </a:r>
            <a:r>
              <a:rPr lang="en-US" sz="2400" b="1" dirty="0">
                <a:solidFill>
                  <a:srgbClr val="4472C4">
                    <a:lumMod val="50000"/>
                  </a:srgbClr>
                </a:solidFill>
              </a:rPr>
              <a:t>a</a:t>
            </a:r>
            <a:r>
              <a:rPr lang="en-US" sz="2400" dirty="0">
                <a:solidFill>
                  <a:srgbClr val="4472C4">
                    <a:lumMod val="50000"/>
                  </a:srgbClr>
                </a:solidFill>
              </a:rPr>
              <a:t> </a:t>
            </a:r>
            <a:r>
              <a:rPr lang="en-US" sz="2400" dirty="0" err="1">
                <a:solidFill>
                  <a:srgbClr val="4472C4">
                    <a:lumMod val="50000"/>
                  </a:srgbClr>
                </a:solidFill>
              </a:rPr>
              <a:t>ou</a:t>
            </a:r>
            <a:r>
              <a:rPr lang="en-US" sz="2400" dirty="0">
                <a:solidFill>
                  <a:srgbClr val="4472C4">
                    <a:lumMod val="50000"/>
                  </a:srgbClr>
                </a:solidFill>
              </a:rPr>
              <a:t> </a:t>
            </a:r>
            <a:r>
              <a:rPr lang="en-US" sz="2400" b="1" dirty="0">
                <a:solidFill>
                  <a:srgbClr val="4472C4">
                    <a:lumMod val="50000"/>
                  </a:srgbClr>
                </a:solidFill>
              </a:rPr>
              <a:t>b</a:t>
            </a:r>
            <a:r>
              <a:rPr lang="en-US" sz="2400" dirty="0">
                <a:solidFill>
                  <a:srgbClr val="4472C4">
                    <a:lumMod val="50000"/>
                  </a:srgbClr>
                </a:solidFill>
              </a:rPr>
              <a:t>. </a:t>
            </a:r>
          </a:p>
        </p:txBody>
      </p:sp>
      <p:graphicFrame>
        <p:nvGraphicFramePr>
          <p:cNvPr id="34" name="Table 6">
            <a:extLst>
              <a:ext uri="{FF2B5EF4-FFF2-40B4-BE49-F238E27FC236}">
                <a16:creationId xmlns:a16="http://schemas.microsoft.com/office/drawing/2014/main" id="{66370AC1-645C-495D-9BC0-A9B6F65AE333}"/>
              </a:ext>
            </a:extLst>
          </p:cNvPr>
          <p:cNvGraphicFramePr>
            <a:graphicFrameLocks noGrp="1"/>
          </p:cNvGraphicFramePr>
          <p:nvPr>
            <p:extLst>
              <p:ext uri="{D42A27DB-BD31-4B8C-83A1-F6EECF244321}">
                <p14:modId xmlns:p14="http://schemas.microsoft.com/office/powerpoint/2010/main" val="492602932"/>
              </p:ext>
            </p:extLst>
          </p:nvPr>
        </p:nvGraphicFramePr>
        <p:xfrm>
          <a:off x="213170" y="2251064"/>
          <a:ext cx="5760000" cy="4097067"/>
        </p:xfrm>
        <a:graphic>
          <a:graphicData uri="http://schemas.openxmlformats.org/drawingml/2006/table">
            <a:tbl>
              <a:tblPr firstRow="1" bandRow="1">
                <a:tableStyleId>{21E4AEA4-8DFA-4A89-87EB-49C32662AFE0}</a:tableStyleId>
              </a:tblPr>
              <a:tblGrid>
                <a:gridCol w="720000">
                  <a:extLst>
                    <a:ext uri="{9D8B030D-6E8A-4147-A177-3AD203B41FA5}">
                      <a16:colId xmlns:a16="http://schemas.microsoft.com/office/drawing/2014/main" val="2607353726"/>
                    </a:ext>
                  </a:extLst>
                </a:gridCol>
                <a:gridCol w="1080000">
                  <a:extLst>
                    <a:ext uri="{9D8B030D-6E8A-4147-A177-3AD203B41FA5}">
                      <a16:colId xmlns:a16="http://schemas.microsoft.com/office/drawing/2014/main" val="4128092149"/>
                    </a:ext>
                  </a:extLst>
                </a:gridCol>
                <a:gridCol w="1980000">
                  <a:extLst>
                    <a:ext uri="{9D8B030D-6E8A-4147-A177-3AD203B41FA5}">
                      <a16:colId xmlns:a16="http://schemas.microsoft.com/office/drawing/2014/main" val="2609792770"/>
                    </a:ext>
                  </a:extLst>
                </a:gridCol>
                <a:gridCol w="1980000">
                  <a:extLst>
                    <a:ext uri="{9D8B030D-6E8A-4147-A177-3AD203B41FA5}">
                      <a16:colId xmlns:a16="http://schemas.microsoft.com/office/drawing/2014/main" val="2270550551"/>
                    </a:ext>
                  </a:extLst>
                </a:gridCol>
              </a:tblGrid>
              <a:tr h="497067">
                <a:tc>
                  <a:txBody>
                    <a:bodyPr/>
                    <a:lstStyle/>
                    <a:p>
                      <a:pPr algn="ctr"/>
                      <a:endParaRPr lang="en-GB" sz="2400" dirty="0"/>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0" dirty="0"/>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t>a</a:t>
                      </a:r>
                      <a:endParaRPr lang="en-GB" sz="2400" b="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t>b</a:t>
                      </a:r>
                    </a:p>
                  </a:txBody>
                  <a:tcPr anchor="ctr"/>
                </a:tc>
                <a:extLst>
                  <a:ext uri="{0D108BD9-81ED-4DB2-BD59-A6C34878D82A}">
                    <a16:rowId xmlns:a16="http://schemas.microsoft.com/office/drawing/2014/main" val="1153431983"/>
                  </a:ext>
                </a:extLst>
              </a:tr>
              <a:tr h="900000">
                <a:tc>
                  <a:txBody>
                    <a:bodyPr/>
                    <a:lstStyle/>
                    <a:p>
                      <a:pPr algn="ctr"/>
                      <a:endParaRPr lang="en-GB" sz="2400" dirty="0">
                        <a:solidFill>
                          <a:schemeClr val="accent1">
                            <a:lumMod val="50000"/>
                          </a:schemeClr>
                        </a:solidFill>
                      </a:endParaRPr>
                    </a:p>
                  </a:txBody>
                  <a:tcPr anchor="ctr"/>
                </a:tc>
                <a:tc>
                  <a:txBody>
                    <a:bodyPr/>
                    <a:lstStyle/>
                    <a:p>
                      <a:pPr algn="ctr"/>
                      <a:endParaRPr lang="en-GB" sz="2400" dirty="0">
                        <a:solidFill>
                          <a:schemeClr val="accent1">
                            <a:lumMod val="50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chemeClr val="accent1">
                              <a:lumMod val="50000"/>
                            </a:schemeClr>
                          </a:solidFill>
                        </a:rPr>
                        <a:t>[ - ]</a:t>
                      </a:r>
                      <a:endParaRPr lang="en-GB" sz="2400" dirty="0"/>
                    </a:p>
                  </a:txBody>
                  <a:tcPr anchor="ctr"/>
                </a:tc>
                <a:tc>
                  <a:txBody>
                    <a:bodyPr/>
                    <a:lstStyle/>
                    <a:p>
                      <a:pPr algn="ctr"/>
                      <a:r>
                        <a:rPr lang="en-GB" sz="2400" dirty="0">
                          <a:solidFill>
                            <a:schemeClr val="accent1">
                              <a:lumMod val="50000"/>
                            </a:schemeClr>
                          </a:solidFill>
                        </a:rPr>
                        <a:t>un litre</a:t>
                      </a:r>
                    </a:p>
                  </a:txBody>
                  <a:tcPr anchor="ctr"/>
                </a:tc>
                <a:extLst>
                  <a:ext uri="{0D108BD9-81ED-4DB2-BD59-A6C34878D82A}">
                    <a16:rowId xmlns:a16="http://schemas.microsoft.com/office/drawing/2014/main" val="1171492714"/>
                  </a:ext>
                </a:extLst>
              </a:tr>
              <a:tr h="900000">
                <a:tc>
                  <a:txBody>
                    <a:bodyPr/>
                    <a:lstStyle/>
                    <a:p>
                      <a:pPr algn="ctr"/>
                      <a:endParaRPr lang="en-GB" sz="2400" dirty="0">
                        <a:solidFill>
                          <a:schemeClr val="accent1">
                            <a:lumMod val="50000"/>
                          </a:schemeClr>
                        </a:solidFill>
                      </a:endParaRPr>
                    </a:p>
                  </a:txBody>
                  <a:tcPr anchor="ctr"/>
                </a:tc>
                <a:tc>
                  <a:txBody>
                    <a:bodyPr/>
                    <a:lstStyle/>
                    <a:p>
                      <a:pPr algn="ctr"/>
                      <a:endParaRPr lang="en-GB" sz="2400" dirty="0">
                        <a:solidFill>
                          <a:schemeClr val="accent1">
                            <a:lumMod val="50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mn-lt"/>
                          <a:ea typeface="+mn-ea"/>
                          <a:cs typeface="+mn-cs"/>
                        </a:rPr>
                        <a:t>[ - ]</a:t>
                      </a:r>
                      <a:endParaRPr kumimoji="0" lang="en-GB" sz="2400" b="0" i="0" u="none" strike="noStrike" kern="1200" cap="none" spc="0" normalizeH="0" baseline="0" noProof="0" dirty="0">
                        <a:ln>
                          <a:noFill/>
                        </a:ln>
                        <a:solidFill>
                          <a:prstClr val="black"/>
                        </a:solidFill>
                        <a:effectLst/>
                        <a:uLnTx/>
                        <a:uFillTx/>
                        <a:latin typeface="+mn-lt"/>
                        <a:ea typeface="+mn-ea"/>
                        <a:cs typeface="+mn-cs"/>
                      </a:endParaRPr>
                    </a:p>
                  </a:txBody>
                  <a:tcPr anchor="ctr"/>
                </a:tc>
                <a:tc>
                  <a:txBody>
                    <a:bodyPr/>
                    <a:lstStyle/>
                    <a:p>
                      <a:pPr algn="ctr"/>
                      <a:r>
                        <a:rPr lang="en-GB" sz="2400" dirty="0">
                          <a:solidFill>
                            <a:schemeClr val="accent1">
                              <a:lumMod val="50000"/>
                            </a:schemeClr>
                          </a:solidFill>
                        </a:rPr>
                        <a:t>un </a:t>
                      </a:r>
                      <a:r>
                        <a:rPr lang="en-GB" sz="2400" dirty="0" err="1">
                          <a:solidFill>
                            <a:schemeClr val="accent1">
                              <a:lumMod val="50000"/>
                            </a:schemeClr>
                          </a:solidFill>
                        </a:rPr>
                        <a:t>verre</a:t>
                      </a:r>
                      <a:endParaRPr lang="en-GB" sz="2400" dirty="0">
                        <a:solidFill>
                          <a:schemeClr val="accent1">
                            <a:lumMod val="50000"/>
                          </a:schemeClr>
                        </a:solidFill>
                      </a:endParaRPr>
                    </a:p>
                  </a:txBody>
                  <a:tcPr anchor="ctr"/>
                </a:tc>
                <a:extLst>
                  <a:ext uri="{0D108BD9-81ED-4DB2-BD59-A6C34878D82A}">
                    <a16:rowId xmlns:a16="http://schemas.microsoft.com/office/drawing/2014/main" val="1961458278"/>
                  </a:ext>
                </a:extLst>
              </a:tr>
              <a:tr h="900000">
                <a:tc>
                  <a:txBody>
                    <a:bodyPr/>
                    <a:lstStyle/>
                    <a:p>
                      <a:pPr algn="ctr"/>
                      <a:endParaRPr lang="en-GB" sz="2400" dirty="0">
                        <a:solidFill>
                          <a:schemeClr val="accent1">
                            <a:lumMod val="50000"/>
                          </a:schemeClr>
                        </a:solidFill>
                      </a:endParaRPr>
                    </a:p>
                  </a:txBody>
                  <a:tcPr anchor="ctr"/>
                </a:tc>
                <a:tc>
                  <a:txBody>
                    <a:bodyPr/>
                    <a:lstStyle/>
                    <a:p>
                      <a:pPr algn="ctr"/>
                      <a:endParaRPr lang="en-GB" sz="2400" dirty="0">
                        <a:solidFill>
                          <a:schemeClr val="accent1">
                            <a:lumMod val="50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mn-lt"/>
                          <a:ea typeface="+mn-ea"/>
                          <a:cs typeface="+mn-cs"/>
                        </a:rPr>
                        <a:t>[ - ]</a:t>
                      </a:r>
                      <a:endParaRPr kumimoji="0" lang="en-GB" sz="2400" b="0" i="0" u="none" strike="noStrike" kern="1200" cap="none" spc="0" normalizeH="0" baseline="0" noProof="0" dirty="0">
                        <a:ln>
                          <a:noFill/>
                        </a:ln>
                        <a:solidFill>
                          <a:prstClr val="black"/>
                        </a:solidFill>
                        <a:effectLst/>
                        <a:uLnTx/>
                        <a:uFillTx/>
                        <a:latin typeface="+mn-lt"/>
                        <a:ea typeface="+mn-ea"/>
                        <a:cs typeface="+mn-cs"/>
                      </a:endParaRPr>
                    </a:p>
                  </a:txBody>
                  <a:tcPr anchor="ctr"/>
                </a:tc>
                <a:tc>
                  <a:txBody>
                    <a:bodyPr/>
                    <a:lstStyle/>
                    <a:p>
                      <a:pPr algn="ctr"/>
                      <a:r>
                        <a:rPr lang="en-GB" sz="2400" dirty="0">
                          <a:solidFill>
                            <a:schemeClr val="accent1">
                              <a:lumMod val="50000"/>
                            </a:schemeClr>
                          </a:solidFill>
                        </a:rPr>
                        <a:t>un </a:t>
                      </a:r>
                      <a:r>
                        <a:rPr lang="en-GB" sz="2400" dirty="0" err="1">
                          <a:solidFill>
                            <a:schemeClr val="accent1">
                              <a:lumMod val="50000"/>
                            </a:schemeClr>
                          </a:solidFill>
                        </a:rPr>
                        <a:t>peu</a:t>
                      </a:r>
                      <a:endParaRPr lang="en-GB" sz="2400" dirty="0">
                        <a:solidFill>
                          <a:schemeClr val="accent1">
                            <a:lumMod val="50000"/>
                          </a:schemeClr>
                        </a:solidFill>
                      </a:endParaRPr>
                    </a:p>
                  </a:txBody>
                  <a:tcPr anchor="ctr"/>
                </a:tc>
                <a:extLst>
                  <a:ext uri="{0D108BD9-81ED-4DB2-BD59-A6C34878D82A}">
                    <a16:rowId xmlns:a16="http://schemas.microsoft.com/office/drawing/2014/main" val="2189313960"/>
                  </a:ext>
                </a:extLst>
              </a:tr>
              <a:tr h="900000">
                <a:tc>
                  <a:txBody>
                    <a:bodyPr/>
                    <a:lstStyle/>
                    <a:p>
                      <a:pPr algn="ctr"/>
                      <a:endParaRPr lang="en-GB" sz="2400" dirty="0">
                        <a:solidFill>
                          <a:schemeClr val="accent1">
                            <a:lumMod val="50000"/>
                          </a:schemeClr>
                        </a:solidFill>
                      </a:endParaRPr>
                    </a:p>
                  </a:txBody>
                  <a:tcPr anchor="ctr"/>
                </a:tc>
                <a:tc>
                  <a:txBody>
                    <a:bodyPr/>
                    <a:lstStyle/>
                    <a:p>
                      <a:pPr algn="ctr"/>
                      <a:endParaRPr lang="en-GB" sz="2400" dirty="0">
                        <a:solidFill>
                          <a:schemeClr val="accent1">
                            <a:lumMod val="50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mn-lt"/>
                          <a:ea typeface="+mn-ea"/>
                          <a:cs typeface="+mn-cs"/>
                        </a:rPr>
                        <a:t>[ - ]</a:t>
                      </a:r>
                      <a:endParaRPr kumimoji="0" lang="en-GB" sz="2400" b="0" i="0" u="none" strike="noStrike" kern="1200" cap="none" spc="0" normalizeH="0" baseline="0" noProof="0" dirty="0">
                        <a:ln>
                          <a:noFill/>
                        </a:ln>
                        <a:solidFill>
                          <a:prstClr val="black"/>
                        </a:solidFill>
                        <a:effectLst/>
                        <a:uLnTx/>
                        <a:uFillTx/>
                        <a:latin typeface="+mn-lt"/>
                        <a:ea typeface="+mn-ea"/>
                        <a:cs typeface="+mn-cs"/>
                      </a:endParaRPr>
                    </a:p>
                  </a:txBody>
                  <a:tcPr anchor="ctr"/>
                </a:tc>
                <a:tc>
                  <a:txBody>
                    <a:bodyPr/>
                    <a:lstStyle/>
                    <a:p>
                      <a:pPr algn="ctr"/>
                      <a:r>
                        <a:rPr lang="en-GB" sz="2400" dirty="0">
                          <a:solidFill>
                            <a:schemeClr val="accent1">
                              <a:lumMod val="50000"/>
                            </a:schemeClr>
                          </a:solidFill>
                        </a:rPr>
                        <a:t>beaucoup</a:t>
                      </a:r>
                    </a:p>
                  </a:txBody>
                  <a:tcPr anchor="ctr"/>
                </a:tc>
                <a:extLst>
                  <a:ext uri="{0D108BD9-81ED-4DB2-BD59-A6C34878D82A}">
                    <a16:rowId xmlns:a16="http://schemas.microsoft.com/office/drawing/2014/main" val="2344197191"/>
                  </a:ext>
                </a:extLst>
              </a:tr>
            </a:tbl>
          </a:graphicData>
        </a:graphic>
      </p:graphicFrame>
      <p:graphicFrame>
        <p:nvGraphicFramePr>
          <p:cNvPr id="35" name="Table 6">
            <a:extLst>
              <a:ext uri="{FF2B5EF4-FFF2-40B4-BE49-F238E27FC236}">
                <a16:creationId xmlns:a16="http://schemas.microsoft.com/office/drawing/2014/main" id="{449BF838-34E2-4056-B512-412D19DA5D92}"/>
              </a:ext>
            </a:extLst>
          </p:cNvPr>
          <p:cNvGraphicFramePr>
            <a:graphicFrameLocks noGrp="1"/>
          </p:cNvGraphicFramePr>
          <p:nvPr>
            <p:extLst>
              <p:ext uri="{D42A27DB-BD31-4B8C-83A1-F6EECF244321}">
                <p14:modId xmlns:p14="http://schemas.microsoft.com/office/powerpoint/2010/main" val="4078808692"/>
              </p:ext>
            </p:extLst>
          </p:nvPr>
        </p:nvGraphicFramePr>
        <p:xfrm>
          <a:off x="6220153" y="2251064"/>
          <a:ext cx="5760000" cy="4097067"/>
        </p:xfrm>
        <a:graphic>
          <a:graphicData uri="http://schemas.openxmlformats.org/drawingml/2006/table">
            <a:tbl>
              <a:tblPr firstRow="1" bandRow="1">
                <a:tableStyleId>{21E4AEA4-8DFA-4A89-87EB-49C32662AFE0}</a:tableStyleId>
              </a:tblPr>
              <a:tblGrid>
                <a:gridCol w="720000">
                  <a:extLst>
                    <a:ext uri="{9D8B030D-6E8A-4147-A177-3AD203B41FA5}">
                      <a16:colId xmlns:a16="http://schemas.microsoft.com/office/drawing/2014/main" val="2607353726"/>
                    </a:ext>
                  </a:extLst>
                </a:gridCol>
                <a:gridCol w="1080000">
                  <a:extLst>
                    <a:ext uri="{9D8B030D-6E8A-4147-A177-3AD203B41FA5}">
                      <a16:colId xmlns:a16="http://schemas.microsoft.com/office/drawing/2014/main" val="4128092149"/>
                    </a:ext>
                  </a:extLst>
                </a:gridCol>
                <a:gridCol w="1980000">
                  <a:extLst>
                    <a:ext uri="{9D8B030D-6E8A-4147-A177-3AD203B41FA5}">
                      <a16:colId xmlns:a16="http://schemas.microsoft.com/office/drawing/2014/main" val="2609792770"/>
                    </a:ext>
                  </a:extLst>
                </a:gridCol>
                <a:gridCol w="1980000">
                  <a:extLst>
                    <a:ext uri="{9D8B030D-6E8A-4147-A177-3AD203B41FA5}">
                      <a16:colId xmlns:a16="http://schemas.microsoft.com/office/drawing/2014/main" val="2270550551"/>
                    </a:ext>
                  </a:extLst>
                </a:gridCol>
              </a:tblGrid>
              <a:tr h="497067">
                <a:tc>
                  <a:txBody>
                    <a:bodyPr/>
                    <a:lstStyle/>
                    <a:p>
                      <a:pPr algn="ctr"/>
                      <a:endParaRPr lang="en-GB" sz="2400" dirty="0"/>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0" dirty="0"/>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t>a</a:t>
                      </a:r>
                      <a:endParaRPr lang="en-GB" sz="2400" b="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t>b</a:t>
                      </a:r>
                    </a:p>
                  </a:txBody>
                  <a:tcPr anchor="ctr"/>
                </a:tc>
                <a:extLst>
                  <a:ext uri="{0D108BD9-81ED-4DB2-BD59-A6C34878D82A}">
                    <a16:rowId xmlns:a16="http://schemas.microsoft.com/office/drawing/2014/main" val="1153431983"/>
                  </a:ext>
                </a:extLst>
              </a:tr>
              <a:tr h="900000">
                <a:tc>
                  <a:txBody>
                    <a:bodyPr/>
                    <a:lstStyle/>
                    <a:p>
                      <a:pPr algn="ctr"/>
                      <a:endParaRPr lang="en-GB" sz="2400" dirty="0">
                        <a:solidFill>
                          <a:schemeClr val="accent1">
                            <a:lumMod val="50000"/>
                          </a:schemeClr>
                        </a:solidFill>
                      </a:endParaRPr>
                    </a:p>
                  </a:txBody>
                  <a:tcPr anchor="ctr"/>
                </a:tc>
                <a:tc>
                  <a:txBody>
                    <a:bodyPr/>
                    <a:lstStyle/>
                    <a:p>
                      <a:pPr algn="ctr"/>
                      <a:endParaRPr lang="en-GB" sz="2400" dirty="0">
                        <a:solidFill>
                          <a:schemeClr val="accent1">
                            <a:lumMod val="50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chemeClr val="accent1">
                              <a:lumMod val="50000"/>
                            </a:schemeClr>
                          </a:solidFill>
                        </a:rPr>
                        <a:t>[ - ]</a:t>
                      </a:r>
                      <a:endParaRPr lang="en-GB" sz="2400" dirty="0"/>
                    </a:p>
                  </a:txBody>
                  <a:tcPr anchor="ctr"/>
                </a:tc>
                <a:tc>
                  <a:txBody>
                    <a:bodyPr/>
                    <a:lstStyle/>
                    <a:p>
                      <a:pPr algn="ctr"/>
                      <a:r>
                        <a:rPr lang="en-GB" sz="2400" dirty="0" err="1">
                          <a:solidFill>
                            <a:schemeClr val="accent1">
                              <a:lumMod val="50000"/>
                            </a:schemeClr>
                          </a:solidFill>
                        </a:rPr>
                        <a:t>trente</a:t>
                      </a:r>
                      <a:r>
                        <a:rPr lang="en-GB" sz="2400" dirty="0">
                          <a:solidFill>
                            <a:schemeClr val="accent1">
                              <a:lumMod val="50000"/>
                            </a:schemeClr>
                          </a:solidFill>
                        </a:rPr>
                        <a:t> </a:t>
                      </a:r>
                      <a:r>
                        <a:rPr lang="en-GB" sz="2400" dirty="0" err="1">
                          <a:solidFill>
                            <a:schemeClr val="accent1">
                              <a:lumMod val="50000"/>
                            </a:schemeClr>
                          </a:solidFill>
                        </a:rPr>
                        <a:t>grammes</a:t>
                      </a:r>
                      <a:endParaRPr lang="en-GB" sz="2400" dirty="0">
                        <a:solidFill>
                          <a:schemeClr val="accent1">
                            <a:lumMod val="50000"/>
                          </a:schemeClr>
                        </a:solidFill>
                      </a:endParaRPr>
                    </a:p>
                  </a:txBody>
                  <a:tcPr anchor="ctr"/>
                </a:tc>
                <a:extLst>
                  <a:ext uri="{0D108BD9-81ED-4DB2-BD59-A6C34878D82A}">
                    <a16:rowId xmlns:a16="http://schemas.microsoft.com/office/drawing/2014/main" val="1171492714"/>
                  </a:ext>
                </a:extLst>
              </a:tr>
              <a:tr h="900000">
                <a:tc>
                  <a:txBody>
                    <a:bodyPr/>
                    <a:lstStyle/>
                    <a:p>
                      <a:pPr algn="ctr"/>
                      <a:endParaRPr lang="en-GB" sz="2400" dirty="0">
                        <a:solidFill>
                          <a:schemeClr val="accent1">
                            <a:lumMod val="50000"/>
                          </a:schemeClr>
                        </a:solidFill>
                      </a:endParaRPr>
                    </a:p>
                  </a:txBody>
                  <a:tcPr anchor="ctr"/>
                </a:tc>
                <a:tc>
                  <a:txBody>
                    <a:bodyPr/>
                    <a:lstStyle/>
                    <a:p>
                      <a:pPr algn="ctr"/>
                      <a:endParaRPr lang="en-GB" sz="2400" dirty="0">
                        <a:solidFill>
                          <a:schemeClr val="accent1">
                            <a:lumMod val="50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mn-lt"/>
                          <a:ea typeface="+mn-ea"/>
                          <a:cs typeface="+mn-cs"/>
                        </a:rPr>
                        <a:t>[ - ]</a:t>
                      </a:r>
                      <a:endParaRPr kumimoji="0" lang="en-GB" sz="2400" b="0" i="0" u="none" strike="noStrike" kern="1200" cap="none" spc="0" normalizeH="0" baseline="0" noProof="0" dirty="0">
                        <a:ln>
                          <a:noFill/>
                        </a:ln>
                        <a:solidFill>
                          <a:prstClr val="black"/>
                        </a:solidFill>
                        <a:effectLst/>
                        <a:uLnTx/>
                        <a:uFillTx/>
                        <a:latin typeface="+mn-lt"/>
                        <a:ea typeface="+mn-ea"/>
                        <a:cs typeface="+mn-cs"/>
                      </a:endParaRPr>
                    </a:p>
                  </a:txBody>
                  <a:tcPr anchor="ctr"/>
                </a:tc>
                <a:tc>
                  <a:txBody>
                    <a:bodyPr/>
                    <a:lstStyle/>
                    <a:p>
                      <a:pPr algn="ctr"/>
                      <a:r>
                        <a:rPr lang="en-GB" sz="2400" dirty="0">
                          <a:solidFill>
                            <a:schemeClr val="accent1">
                              <a:lumMod val="50000"/>
                            </a:schemeClr>
                          </a:solidFill>
                        </a:rPr>
                        <a:t>beaucoup</a:t>
                      </a:r>
                    </a:p>
                  </a:txBody>
                  <a:tcPr anchor="ctr"/>
                </a:tc>
                <a:extLst>
                  <a:ext uri="{0D108BD9-81ED-4DB2-BD59-A6C34878D82A}">
                    <a16:rowId xmlns:a16="http://schemas.microsoft.com/office/drawing/2014/main" val="1961458278"/>
                  </a:ext>
                </a:extLst>
              </a:tr>
              <a:tr h="900000">
                <a:tc>
                  <a:txBody>
                    <a:bodyPr/>
                    <a:lstStyle/>
                    <a:p>
                      <a:pPr algn="ctr"/>
                      <a:endParaRPr lang="en-GB" sz="2400" dirty="0">
                        <a:solidFill>
                          <a:schemeClr val="accent1">
                            <a:lumMod val="50000"/>
                          </a:schemeClr>
                        </a:solidFill>
                      </a:endParaRPr>
                    </a:p>
                  </a:txBody>
                  <a:tcPr anchor="ctr"/>
                </a:tc>
                <a:tc>
                  <a:txBody>
                    <a:bodyPr/>
                    <a:lstStyle/>
                    <a:p>
                      <a:pPr algn="ctr"/>
                      <a:endParaRPr lang="en-GB" sz="2400" dirty="0">
                        <a:solidFill>
                          <a:schemeClr val="accent1">
                            <a:lumMod val="50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mn-lt"/>
                          <a:ea typeface="+mn-ea"/>
                          <a:cs typeface="+mn-cs"/>
                        </a:rPr>
                        <a:t>[ - ]</a:t>
                      </a:r>
                      <a:endParaRPr kumimoji="0" lang="en-GB" sz="2400" b="0" i="0" u="none" strike="noStrike" kern="1200" cap="none" spc="0" normalizeH="0" baseline="0" noProof="0" dirty="0">
                        <a:ln>
                          <a:noFill/>
                        </a:ln>
                        <a:solidFill>
                          <a:prstClr val="black"/>
                        </a:solidFill>
                        <a:effectLst/>
                        <a:uLnTx/>
                        <a:uFillTx/>
                        <a:latin typeface="+mn-lt"/>
                        <a:ea typeface="+mn-ea"/>
                        <a:cs typeface="+mn-cs"/>
                      </a:endParaRPr>
                    </a:p>
                  </a:txBody>
                  <a:tcPr anchor="ctr"/>
                </a:tc>
                <a:tc>
                  <a:txBody>
                    <a:bodyPr/>
                    <a:lstStyle/>
                    <a:p>
                      <a:pPr algn="ctr"/>
                      <a:r>
                        <a:rPr lang="en-GB" sz="2400" dirty="0">
                          <a:solidFill>
                            <a:schemeClr val="accent1">
                              <a:lumMod val="50000"/>
                            </a:schemeClr>
                          </a:solidFill>
                        </a:rPr>
                        <a:t>un </a:t>
                      </a:r>
                      <a:r>
                        <a:rPr lang="en-GB" sz="2400" dirty="0" err="1">
                          <a:solidFill>
                            <a:schemeClr val="accent1">
                              <a:lumMod val="50000"/>
                            </a:schemeClr>
                          </a:solidFill>
                        </a:rPr>
                        <a:t>peu</a:t>
                      </a:r>
                      <a:endParaRPr lang="en-GB" sz="2400" dirty="0">
                        <a:solidFill>
                          <a:schemeClr val="accent1">
                            <a:lumMod val="50000"/>
                          </a:schemeClr>
                        </a:solidFill>
                      </a:endParaRPr>
                    </a:p>
                  </a:txBody>
                  <a:tcPr anchor="ctr"/>
                </a:tc>
                <a:extLst>
                  <a:ext uri="{0D108BD9-81ED-4DB2-BD59-A6C34878D82A}">
                    <a16:rowId xmlns:a16="http://schemas.microsoft.com/office/drawing/2014/main" val="2189313960"/>
                  </a:ext>
                </a:extLst>
              </a:tr>
              <a:tr h="900000">
                <a:tc>
                  <a:txBody>
                    <a:bodyPr/>
                    <a:lstStyle/>
                    <a:p>
                      <a:pPr algn="ctr"/>
                      <a:endParaRPr lang="en-GB" sz="2400" dirty="0">
                        <a:solidFill>
                          <a:schemeClr val="accent1">
                            <a:lumMod val="50000"/>
                          </a:schemeClr>
                        </a:solidFill>
                      </a:endParaRPr>
                    </a:p>
                  </a:txBody>
                  <a:tcPr anchor="ctr"/>
                </a:tc>
                <a:tc>
                  <a:txBody>
                    <a:bodyPr/>
                    <a:lstStyle/>
                    <a:p>
                      <a:pPr algn="ctr"/>
                      <a:endParaRPr lang="en-GB" sz="2400" dirty="0">
                        <a:solidFill>
                          <a:schemeClr val="accent1">
                            <a:lumMod val="50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mn-lt"/>
                          <a:ea typeface="+mn-ea"/>
                          <a:cs typeface="+mn-cs"/>
                        </a:rPr>
                        <a:t>[ - ]</a:t>
                      </a:r>
                      <a:endParaRPr kumimoji="0" lang="en-GB" sz="2400" b="0" i="0" u="none" strike="noStrike" kern="1200" cap="none" spc="0" normalizeH="0" baseline="0" noProof="0" dirty="0">
                        <a:ln>
                          <a:noFill/>
                        </a:ln>
                        <a:solidFill>
                          <a:prstClr val="black"/>
                        </a:solidFill>
                        <a:effectLst/>
                        <a:uLnTx/>
                        <a:uFillTx/>
                        <a:latin typeface="+mn-lt"/>
                        <a:ea typeface="+mn-ea"/>
                        <a:cs typeface="+mn-cs"/>
                      </a:endParaRPr>
                    </a:p>
                  </a:txBody>
                  <a:tcPr anchor="ctr"/>
                </a:tc>
                <a:tc>
                  <a:txBody>
                    <a:bodyPr/>
                    <a:lstStyle/>
                    <a:p>
                      <a:pPr algn="ctr"/>
                      <a:r>
                        <a:rPr lang="en-GB" sz="2400" dirty="0">
                          <a:solidFill>
                            <a:schemeClr val="accent1">
                              <a:lumMod val="50000"/>
                            </a:schemeClr>
                          </a:solidFill>
                        </a:rPr>
                        <a:t>des kilos</a:t>
                      </a:r>
                    </a:p>
                  </a:txBody>
                  <a:tcPr anchor="ctr"/>
                </a:tc>
                <a:extLst>
                  <a:ext uri="{0D108BD9-81ED-4DB2-BD59-A6C34878D82A}">
                    <a16:rowId xmlns:a16="http://schemas.microsoft.com/office/drawing/2014/main" val="2344197191"/>
                  </a:ext>
                </a:extLst>
              </a:tr>
            </a:tbl>
          </a:graphicData>
        </a:graphic>
      </p:graphicFrame>
      <p:sp>
        <p:nvSpPr>
          <p:cNvPr id="36" name="Action Button: Custom 16">
            <a:hlinkClick r:id="" action="ppaction://noaction" highlightClick="1">
              <a:snd r:embed="rId4" name="1.wav"/>
            </a:hlinkClick>
            <a:extLst>
              <a:ext uri="{FF2B5EF4-FFF2-40B4-BE49-F238E27FC236}">
                <a16:creationId xmlns:a16="http://schemas.microsoft.com/office/drawing/2014/main" id="{10E3DC82-C9DC-4735-8C13-B505F8A0C40C}"/>
              </a:ext>
            </a:extLst>
          </p:cNvPr>
          <p:cNvSpPr/>
          <p:nvPr/>
        </p:nvSpPr>
        <p:spPr>
          <a:xfrm>
            <a:off x="300595" y="2912558"/>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7" name="Action Button: Custom 16">
            <a:hlinkClick r:id="" action="ppaction://noaction" highlightClick="1">
              <a:snd r:embed="rId5" name="2.wav"/>
            </a:hlinkClick>
            <a:extLst>
              <a:ext uri="{FF2B5EF4-FFF2-40B4-BE49-F238E27FC236}">
                <a16:creationId xmlns:a16="http://schemas.microsoft.com/office/drawing/2014/main" id="{1FF171B8-D406-4DF7-9B29-DD5C80D5ED7E}"/>
              </a:ext>
            </a:extLst>
          </p:cNvPr>
          <p:cNvSpPr/>
          <p:nvPr/>
        </p:nvSpPr>
        <p:spPr>
          <a:xfrm>
            <a:off x="302417" y="3790389"/>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8" name="Action Button: Custom 16">
            <a:hlinkClick r:id="" action="ppaction://noaction" highlightClick="1">
              <a:snd r:embed="rId6" name="3.wav"/>
            </a:hlinkClick>
            <a:extLst>
              <a:ext uri="{FF2B5EF4-FFF2-40B4-BE49-F238E27FC236}">
                <a16:creationId xmlns:a16="http://schemas.microsoft.com/office/drawing/2014/main" id="{53949D17-31F8-4C9E-AA22-BF528AB34187}"/>
              </a:ext>
            </a:extLst>
          </p:cNvPr>
          <p:cNvSpPr/>
          <p:nvPr/>
        </p:nvSpPr>
        <p:spPr>
          <a:xfrm>
            <a:off x="300595" y="4668220"/>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9" name="Action Button: Custom 16">
            <a:hlinkClick r:id="" action="ppaction://noaction" highlightClick="1">
              <a:snd r:embed="rId7" name="4.wav"/>
            </a:hlinkClick>
            <a:extLst>
              <a:ext uri="{FF2B5EF4-FFF2-40B4-BE49-F238E27FC236}">
                <a16:creationId xmlns:a16="http://schemas.microsoft.com/office/drawing/2014/main" id="{576B1B3B-0C93-4BFC-A3A6-B4F97FC0DD93}"/>
              </a:ext>
            </a:extLst>
          </p:cNvPr>
          <p:cNvSpPr/>
          <p:nvPr/>
        </p:nvSpPr>
        <p:spPr>
          <a:xfrm>
            <a:off x="300595" y="5546051"/>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40" name="Action Button: Custom 16">
            <a:hlinkClick r:id="" action="ppaction://noaction" highlightClick="1">
              <a:snd r:embed="rId8" name="5.wav"/>
            </a:hlinkClick>
            <a:extLst>
              <a:ext uri="{FF2B5EF4-FFF2-40B4-BE49-F238E27FC236}">
                <a16:creationId xmlns:a16="http://schemas.microsoft.com/office/drawing/2014/main" id="{E5951C93-B688-46BE-B01F-45D4101D1E74}"/>
              </a:ext>
            </a:extLst>
          </p:cNvPr>
          <p:cNvSpPr/>
          <p:nvPr/>
        </p:nvSpPr>
        <p:spPr>
          <a:xfrm>
            <a:off x="6317804" y="2912558"/>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41" name="Action Button: Custom 16">
            <a:hlinkClick r:id="" action="ppaction://noaction" highlightClick="1">
              <a:snd r:embed="rId9" name="6.wav"/>
            </a:hlinkClick>
            <a:extLst>
              <a:ext uri="{FF2B5EF4-FFF2-40B4-BE49-F238E27FC236}">
                <a16:creationId xmlns:a16="http://schemas.microsoft.com/office/drawing/2014/main" id="{EFFAE98F-54AF-4071-81EE-0684666ABA68}"/>
              </a:ext>
            </a:extLst>
          </p:cNvPr>
          <p:cNvSpPr/>
          <p:nvPr/>
        </p:nvSpPr>
        <p:spPr>
          <a:xfrm>
            <a:off x="6317804" y="3790389"/>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42" name="Action Button: Custom 16">
            <a:hlinkClick r:id="" action="ppaction://noaction" highlightClick="1">
              <a:snd r:embed="rId10" name="7.wav"/>
            </a:hlinkClick>
            <a:extLst>
              <a:ext uri="{FF2B5EF4-FFF2-40B4-BE49-F238E27FC236}">
                <a16:creationId xmlns:a16="http://schemas.microsoft.com/office/drawing/2014/main" id="{554AA954-3D57-44E5-8081-5EAFC1A8CD78}"/>
              </a:ext>
            </a:extLst>
          </p:cNvPr>
          <p:cNvSpPr/>
          <p:nvPr/>
        </p:nvSpPr>
        <p:spPr>
          <a:xfrm>
            <a:off x="6317804" y="4668220"/>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43" name="Action Button: Custom 16">
            <a:hlinkClick r:id="" action="ppaction://noaction" highlightClick="1">
              <a:snd r:embed="rId11" name="8.wav"/>
            </a:hlinkClick>
            <a:extLst>
              <a:ext uri="{FF2B5EF4-FFF2-40B4-BE49-F238E27FC236}">
                <a16:creationId xmlns:a16="http://schemas.microsoft.com/office/drawing/2014/main" id="{0D63F503-238A-4FE9-A0C3-78BBA47A8229}"/>
              </a:ext>
            </a:extLst>
          </p:cNvPr>
          <p:cNvSpPr/>
          <p:nvPr/>
        </p:nvSpPr>
        <p:spPr>
          <a:xfrm>
            <a:off x="6317804" y="5546051"/>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2050" name="Picture 2" descr="kettle with coffee clipart - Clip Art Library">
            <a:extLst>
              <a:ext uri="{FF2B5EF4-FFF2-40B4-BE49-F238E27FC236}">
                <a16:creationId xmlns:a16="http://schemas.microsoft.com/office/drawing/2014/main" id="{6908CEF6-D1C9-48F8-A553-B975BD8CC309}"/>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224546" y="2794584"/>
            <a:ext cx="494833" cy="720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eapot - Clip Art Library">
            <a:extLst>
              <a:ext uri="{FF2B5EF4-FFF2-40B4-BE49-F238E27FC236}">
                <a16:creationId xmlns:a16="http://schemas.microsoft.com/office/drawing/2014/main" id="{04ABDC30-3922-4765-8DE7-0914311CE3B2}"/>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23478" y="4734933"/>
            <a:ext cx="900000" cy="56519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Soured milk Bottle Breakfast - Bottle of Milk PNG Vector Clipart ...">
            <a:extLst>
              <a:ext uri="{FF2B5EF4-FFF2-40B4-BE49-F238E27FC236}">
                <a16:creationId xmlns:a16="http://schemas.microsoft.com/office/drawing/2014/main" id="{E1146ACF-A031-44B7-9968-E8823E4265C9}"/>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319878" y="3756261"/>
            <a:ext cx="304167" cy="720000"/>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 descr="Free Water Bottle Clipart Png, Download Free Clip Art, Free Clip ...">
            <a:extLst>
              <a:ext uri="{FF2B5EF4-FFF2-40B4-BE49-F238E27FC236}">
                <a16:creationId xmlns:a16="http://schemas.microsoft.com/office/drawing/2014/main" id="{FB26E74B-6EC9-47F8-BABB-F538D61DC314}"/>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286889" y="5558803"/>
            <a:ext cx="277167" cy="720000"/>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3">
            <a:extLst>
              <a:ext uri="{FF2B5EF4-FFF2-40B4-BE49-F238E27FC236}">
                <a16:creationId xmlns:a16="http://schemas.microsoft.com/office/drawing/2014/main" id="{FA91ACC6-1058-4203-A251-1BE2B493C257}"/>
              </a:ext>
            </a:extLst>
          </p:cNvPr>
          <p:cNvPicPr>
            <a:picLocks noChangeAspect="1"/>
          </p:cNvPicPr>
          <p:nvPr/>
        </p:nvPicPr>
        <p:blipFill>
          <a:blip r:embed="rId16"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022511" y="2829405"/>
            <a:ext cx="900000" cy="706305"/>
          </a:xfrm>
          <a:prstGeom prst="rect">
            <a:avLst/>
          </a:prstGeom>
        </p:spPr>
      </p:pic>
      <p:pic>
        <p:nvPicPr>
          <p:cNvPr id="66" name="Picture 8" descr="transparent meat clipart - Clip Art Library">
            <a:extLst>
              <a:ext uri="{FF2B5EF4-FFF2-40B4-BE49-F238E27FC236}">
                <a16:creationId xmlns:a16="http://schemas.microsoft.com/office/drawing/2014/main" id="{FE50049C-E46E-4966-9FB9-CDB861FD59C4}"/>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022511" y="4734933"/>
            <a:ext cx="900000" cy="44601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BF40778-4799-40A5-BB4E-6ED8C8B6556A}"/>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1093697" y="910926"/>
            <a:ext cx="1080000" cy="1080000"/>
          </a:xfrm>
          <a:prstGeom prst="rect">
            <a:avLst/>
          </a:prstGeom>
        </p:spPr>
      </p:pic>
      <p:sp>
        <p:nvSpPr>
          <p:cNvPr id="5" name="Rectangle: Rounded Corners 4">
            <a:extLst>
              <a:ext uri="{FF2B5EF4-FFF2-40B4-BE49-F238E27FC236}">
                <a16:creationId xmlns:a16="http://schemas.microsoft.com/office/drawing/2014/main" id="{AB450F9C-A80F-4930-80AC-EADDD25701D8}"/>
              </a:ext>
            </a:extLst>
          </p:cNvPr>
          <p:cNvSpPr/>
          <p:nvPr/>
        </p:nvSpPr>
        <p:spPr>
          <a:xfrm>
            <a:off x="3991848" y="2732557"/>
            <a:ext cx="1980000" cy="900000"/>
          </a:xfrm>
          <a:prstGeom prst="roundRect">
            <a:avLst/>
          </a:prstGeom>
          <a:noFill/>
          <a:ln w="76200">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Rounded Corners 69">
            <a:extLst>
              <a:ext uri="{FF2B5EF4-FFF2-40B4-BE49-F238E27FC236}">
                <a16:creationId xmlns:a16="http://schemas.microsoft.com/office/drawing/2014/main" id="{6F8928B7-B3D2-4030-A461-7124D2562491}"/>
              </a:ext>
            </a:extLst>
          </p:cNvPr>
          <p:cNvSpPr/>
          <p:nvPr/>
        </p:nvSpPr>
        <p:spPr>
          <a:xfrm>
            <a:off x="3991848" y="3664050"/>
            <a:ext cx="1980000" cy="900000"/>
          </a:xfrm>
          <a:prstGeom prst="roundRect">
            <a:avLst/>
          </a:prstGeom>
          <a:noFill/>
          <a:ln w="76200">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Rounded Corners 70">
            <a:extLst>
              <a:ext uri="{FF2B5EF4-FFF2-40B4-BE49-F238E27FC236}">
                <a16:creationId xmlns:a16="http://schemas.microsoft.com/office/drawing/2014/main" id="{D88E3C50-3472-47E8-B2DB-3487DA32DDEC}"/>
              </a:ext>
            </a:extLst>
          </p:cNvPr>
          <p:cNvSpPr/>
          <p:nvPr/>
        </p:nvSpPr>
        <p:spPr>
          <a:xfrm>
            <a:off x="2021129" y="4567532"/>
            <a:ext cx="1980000" cy="900000"/>
          </a:xfrm>
          <a:prstGeom prst="roundRect">
            <a:avLst/>
          </a:prstGeom>
          <a:noFill/>
          <a:ln w="76200">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Rounded Corners 71">
            <a:extLst>
              <a:ext uri="{FF2B5EF4-FFF2-40B4-BE49-F238E27FC236}">
                <a16:creationId xmlns:a16="http://schemas.microsoft.com/office/drawing/2014/main" id="{7DE48B50-3954-4211-84A3-7699FD62AACA}"/>
              </a:ext>
            </a:extLst>
          </p:cNvPr>
          <p:cNvSpPr/>
          <p:nvPr/>
        </p:nvSpPr>
        <p:spPr>
          <a:xfrm>
            <a:off x="2025268" y="5474439"/>
            <a:ext cx="1980000" cy="900000"/>
          </a:xfrm>
          <a:prstGeom prst="roundRect">
            <a:avLst/>
          </a:prstGeom>
          <a:noFill/>
          <a:ln w="76200">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Rounded Corners 72">
            <a:extLst>
              <a:ext uri="{FF2B5EF4-FFF2-40B4-BE49-F238E27FC236}">
                <a16:creationId xmlns:a16="http://schemas.microsoft.com/office/drawing/2014/main" id="{9AF613C1-6390-486F-972B-D7C08FCC986B}"/>
              </a:ext>
            </a:extLst>
          </p:cNvPr>
          <p:cNvSpPr/>
          <p:nvPr/>
        </p:nvSpPr>
        <p:spPr>
          <a:xfrm>
            <a:off x="8017507" y="2764050"/>
            <a:ext cx="1980000" cy="900000"/>
          </a:xfrm>
          <a:prstGeom prst="roundRect">
            <a:avLst/>
          </a:prstGeom>
          <a:noFill/>
          <a:ln w="76200">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Rounded Corners 73">
            <a:extLst>
              <a:ext uri="{FF2B5EF4-FFF2-40B4-BE49-F238E27FC236}">
                <a16:creationId xmlns:a16="http://schemas.microsoft.com/office/drawing/2014/main" id="{05FD90BD-9DA4-43E7-A998-B29E93A4D6E3}"/>
              </a:ext>
            </a:extLst>
          </p:cNvPr>
          <p:cNvSpPr/>
          <p:nvPr/>
        </p:nvSpPr>
        <p:spPr>
          <a:xfrm>
            <a:off x="9998830" y="3687164"/>
            <a:ext cx="1980000" cy="900000"/>
          </a:xfrm>
          <a:prstGeom prst="roundRect">
            <a:avLst/>
          </a:prstGeom>
          <a:noFill/>
          <a:ln w="76200">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Rounded Corners 74">
            <a:extLst>
              <a:ext uri="{FF2B5EF4-FFF2-40B4-BE49-F238E27FC236}">
                <a16:creationId xmlns:a16="http://schemas.microsoft.com/office/drawing/2014/main" id="{83E67394-C7A4-4512-99C6-2BEC08204C89}"/>
              </a:ext>
            </a:extLst>
          </p:cNvPr>
          <p:cNvSpPr/>
          <p:nvPr/>
        </p:nvSpPr>
        <p:spPr>
          <a:xfrm>
            <a:off x="9998830" y="4581008"/>
            <a:ext cx="1980000" cy="900000"/>
          </a:xfrm>
          <a:prstGeom prst="roundRect">
            <a:avLst/>
          </a:prstGeom>
          <a:noFill/>
          <a:ln w="76200">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Rectangle: Rounded Corners 75">
            <a:extLst>
              <a:ext uri="{FF2B5EF4-FFF2-40B4-BE49-F238E27FC236}">
                <a16:creationId xmlns:a16="http://schemas.microsoft.com/office/drawing/2014/main" id="{4BAE2B46-1537-4D16-9A99-A1B19BC22F30}"/>
              </a:ext>
            </a:extLst>
          </p:cNvPr>
          <p:cNvSpPr/>
          <p:nvPr/>
        </p:nvSpPr>
        <p:spPr>
          <a:xfrm>
            <a:off x="8042021" y="5442961"/>
            <a:ext cx="1980000" cy="900000"/>
          </a:xfrm>
          <a:prstGeom prst="roundRect">
            <a:avLst/>
          </a:prstGeom>
          <a:noFill/>
          <a:ln w="76200">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7" name="Picture 2" descr="CLIP ART ">
            <a:extLst>
              <a:ext uri="{FF2B5EF4-FFF2-40B4-BE49-F238E27FC236}">
                <a16:creationId xmlns:a16="http://schemas.microsoft.com/office/drawing/2014/main" id="{5BB4FA97-166F-4A0B-9282-18C95401D1D5}"/>
              </a:ext>
            </a:extLst>
          </p:cNvPr>
          <p:cNvPicPr>
            <a:picLocks noChangeAspect="1" noChangeArrowheads="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48478" y="5558803"/>
            <a:ext cx="646560" cy="720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edar Plank Salmon Clip Art">
            <a:extLst>
              <a:ext uri="{FF2B5EF4-FFF2-40B4-BE49-F238E27FC236}">
                <a16:creationId xmlns:a16="http://schemas.microsoft.com/office/drawing/2014/main" id="{FDCCEA1E-6A1F-4C43-96E2-77D081DFE735}"/>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987175" y="3891042"/>
            <a:ext cx="1030332" cy="446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1651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0" grpId="0" animBg="1"/>
      <p:bldP spid="71" grpId="0" animBg="1"/>
      <p:bldP spid="72" grpId="0" animBg="1"/>
      <p:bldP spid="73" grpId="0" animBg="1"/>
      <p:bldP spid="74" grpId="0" animBg="1"/>
      <p:bldP spid="75" grpId="0" animBg="1"/>
      <p:bldP spid="76"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Que </a:t>
            </a:r>
            <a:r>
              <a:rPr lang="en-GB" sz="3600" b="1" dirty="0" err="1">
                <a:solidFill>
                  <a:schemeClr val="bg1"/>
                </a:solidFill>
              </a:rPr>
              <a:t>dit</a:t>
            </a:r>
            <a:r>
              <a:rPr lang="en-GB" sz="3600" b="1" dirty="0">
                <a:solidFill>
                  <a:schemeClr val="bg1"/>
                </a:solidFill>
              </a:rPr>
              <a:t> Amir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sz="2000" b="1" dirty="0" err="1">
                <a:solidFill>
                  <a:prstClr val="white"/>
                </a:solidFill>
              </a:rPr>
              <a:t>écouter</a:t>
            </a:r>
            <a:endParaRPr lang="en-GB" sz="2000" b="1" dirty="0">
              <a:solidFill>
                <a:prstClr val="white"/>
              </a:solidFill>
            </a:endParaRPr>
          </a:p>
        </p:txBody>
      </p:sp>
      <p:sp>
        <p:nvSpPr>
          <p:cNvPr id="6" name="TextBox 5">
            <a:extLst>
              <a:ext uri="{FF2B5EF4-FFF2-40B4-BE49-F238E27FC236}">
                <a16:creationId xmlns:a16="http://schemas.microsoft.com/office/drawing/2014/main" id="{AD51C940-ACE5-FD48-A09A-D04E7D00194B}"/>
              </a:ext>
            </a:extLst>
          </p:cNvPr>
          <p:cNvSpPr txBox="1"/>
          <p:nvPr/>
        </p:nvSpPr>
        <p:spPr>
          <a:xfrm>
            <a:off x="179999" y="1296000"/>
            <a:ext cx="11729921" cy="830997"/>
          </a:xfrm>
          <a:prstGeom prst="rect">
            <a:avLst/>
          </a:prstGeom>
          <a:noFill/>
        </p:spPr>
        <p:txBody>
          <a:bodyPr wrap="square" rtlCol="0">
            <a:spAutoFit/>
          </a:bodyPr>
          <a:lstStyle/>
          <a:p>
            <a:pPr>
              <a:defRPr/>
            </a:pPr>
            <a:r>
              <a:rPr lang="en-US" sz="2400" dirty="0">
                <a:solidFill>
                  <a:srgbClr val="4472C4">
                    <a:lumMod val="50000"/>
                  </a:srgbClr>
                </a:solidFill>
              </a:rPr>
              <a:t>Amir </a:t>
            </a:r>
            <a:r>
              <a:rPr lang="en-US" sz="2400" dirty="0" err="1">
                <a:solidFill>
                  <a:srgbClr val="4472C4">
                    <a:lumMod val="50000"/>
                  </a:srgbClr>
                </a:solidFill>
              </a:rPr>
              <a:t>dit</a:t>
            </a:r>
            <a:r>
              <a:rPr lang="en-US" sz="2400" dirty="0">
                <a:solidFill>
                  <a:srgbClr val="4472C4">
                    <a:lumMod val="50000"/>
                  </a:srgbClr>
                </a:solidFill>
              </a:rPr>
              <a:t> des choses que </a:t>
            </a:r>
            <a:r>
              <a:rPr lang="en-US" sz="2400" dirty="0" err="1">
                <a:solidFill>
                  <a:srgbClr val="4472C4">
                    <a:lumMod val="50000"/>
                  </a:srgbClr>
                </a:solidFill>
              </a:rPr>
              <a:t>sa</a:t>
            </a:r>
            <a:r>
              <a:rPr lang="en-US" sz="2400" dirty="0">
                <a:solidFill>
                  <a:srgbClr val="4472C4">
                    <a:lumMod val="50000"/>
                  </a:srgbClr>
                </a:solidFill>
              </a:rPr>
              <a:t> </a:t>
            </a:r>
            <a:r>
              <a:rPr lang="en-US" sz="2400" dirty="0" err="1">
                <a:solidFill>
                  <a:srgbClr val="4472C4">
                    <a:lumMod val="50000"/>
                  </a:srgbClr>
                </a:solidFill>
              </a:rPr>
              <a:t>famille</a:t>
            </a:r>
            <a:r>
              <a:rPr lang="en-US" sz="2400" dirty="0">
                <a:solidFill>
                  <a:srgbClr val="4472C4">
                    <a:lumMod val="50000"/>
                  </a:srgbClr>
                </a:solidFill>
              </a:rPr>
              <a:t> mange et </a:t>
            </a:r>
            <a:r>
              <a:rPr lang="en-US" sz="2400" dirty="0" err="1">
                <a:solidFill>
                  <a:srgbClr val="4472C4">
                    <a:lumMod val="50000"/>
                  </a:srgbClr>
                </a:solidFill>
              </a:rPr>
              <a:t>boit</a:t>
            </a:r>
            <a:r>
              <a:rPr lang="en-US" sz="2400" dirty="0">
                <a:solidFill>
                  <a:srgbClr val="4472C4">
                    <a:lumMod val="50000"/>
                  </a:srgbClr>
                </a:solidFill>
              </a:rPr>
              <a:t>.</a:t>
            </a:r>
          </a:p>
          <a:p>
            <a:pPr>
              <a:defRPr/>
            </a:pPr>
            <a:r>
              <a:rPr lang="en-US" sz="2400" dirty="0">
                <a:solidFill>
                  <a:srgbClr val="4472C4">
                    <a:lumMod val="50000"/>
                  </a:srgbClr>
                </a:solidFill>
              </a:rPr>
              <a:t>La phrase </a:t>
            </a:r>
            <a:r>
              <a:rPr lang="en-US" sz="2400" dirty="0" err="1">
                <a:solidFill>
                  <a:srgbClr val="4472C4">
                    <a:lumMod val="50000"/>
                  </a:srgbClr>
                </a:solidFill>
              </a:rPr>
              <a:t>est</a:t>
            </a:r>
            <a:r>
              <a:rPr lang="en-US" sz="2400" dirty="0">
                <a:solidFill>
                  <a:srgbClr val="4472C4">
                    <a:lumMod val="50000"/>
                  </a:srgbClr>
                </a:solidFill>
              </a:rPr>
              <a:t> </a:t>
            </a:r>
            <a:r>
              <a:rPr lang="en-US" sz="2400" dirty="0" err="1">
                <a:solidFill>
                  <a:srgbClr val="4472C4">
                    <a:lumMod val="50000"/>
                  </a:srgbClr>
                </a:solidFill>
              </a:rPr>
              <a:t>complète</a:t>
            </a:r>
            <a:r>
              <a:rPr lang="en-US" sz="2400" dirty="0">
                <a:solidFill>
                  <a:srgbClr val="4472C4">
                    <a:lumMod val="50000"/>
                  </a:srgbClr>
                </a:solidFill>
              </a:rPr>
              <a:t>, </a:t>
            </a:r>
            <a:r>
              <a:rPr lang="en-US" sz="2400" dirty="0" err="1">
                <a:solidFill>
                  <a:srgbClr val="4472C4">
                    <a:lumMod val="50000"/>
                  </a:srgbClr>
                </a:solidFill>
              </a:rPr>
              <a:t>ou</a:t>
            </a:r>
            <a:r>
              <a:rPr lang="en-US" sz="2400" dirty="0">
                <a:solidFill>
                  <a:srgbClr val="4472C4">
                    <a:lumMod val="50000"/>
                  </a:srgbClr>
                </a:solidFill>
              </a:rPr>
              <a:t> </a:t>
            </a:r>
            <a:r>
              <a:rPr lang="en-US" sz="2400" dirty="0" err="1">
                <a:solidFill>
                  <a:srgbClr val="4472C4">
                    <a:lumMod val="50000"/>
                  </a:srgbClr>
                </a:solidFill>
              </a:rPr>
              <a:t>il</a:t>
            </a:r>
            <a:r>
              <a:rPr lang="en-US" sz="2400" dirty="0">
                <a:solidFill>
                  <a:srgbClr val="4472C4">
                    <a:lumMod val="50000"/>
                  </a:srgbClr>
                </a:solidFill>
              </a:rPr>
              <a:t> y a </a:t>
            </a:r>
            <a:r>
              <a:rPr lang="en-US" sz="2400" dirty="0" err="1">
                <a:solidFill>
                  <a:srgbClr val="4472C4">
                    <a:lumMod val="50000"/>
                  </a:srgbClr>
                </a:solidFill>
              </a:rPr>
              <a:t>une</a:t>
            </a:r>
            <a:r>
              <a:rPr lang="en-US" sz="2400" dirty="0">
                <a:solidFill>
                  <a:srgbClr val="4472C4">
                    <a:lumMod val="50000"/>
                  </a:srgbClr>
                </a:solidFill>
              </a:rPr>
              <a:t> expression de </a:t>
            </a:r>
            <a:r>
              <a:rPr lang="en-US" sz="2400" dirty="0" err="1">
                <a:solidFill>
                  <a:srgbClr val="4472C4">
                    <a:lumMod val="50000"/>
                  </a:srgbClr>
                </a:solidFill>
              </a:rPr>
              <a:t>quantité</a:t>
            </a:r>
            <a:r>
              <a:rPr lang="en-US" sz="2400" dirty="0">
                <a:solidFill>
                  <a:srgbClr val="4472C4">
                    <a:lumMod val="50000"/>
                  </a:srgbClr>
                </a:solidFill>
              </a:rPr>
              <a:t> ? </a:t>
            </a:r>
            <a:r>
              <a:rPr lang="en-US" sz="2400" dirty="0" err="1">
                <a:solidFill>
                  <a:srgbClr val="4472C4">
                    <a:lumMod val="50000"/>
                  </a:srgbClr>
                </a:solidFill>
              </a:rPr>
              <a:t>Écris</a:t>
            </a:r>
            <a:r>
              <a:rPr lang="en-US" sz="2400" dirty="0">
                <a:solidFill>
                  <a:srgbClr val="4472C4">
                    <a:lumMod val="50000"/>
                  </a:srgbClr>
                </a:solidFill>
              </a:rPr>
              <a:t> </a:t>
            </a:r>
            <a:r>
              <a:rPr lang="en-US" sz="2400" b="1" dirty="0">
                <a:solidFill>
                  <a:srgbClr val="4472C4">
                    <a:lumMod val="50000"/>
                  </a:srgbClr>
                </a:solidFill>
              </a:rPr>
              <a:t>a</a:t>
            </a:r>
            <a:r>
              <a:rPr lang="en-US" sz="2400" dirty="0">
                <a:solidFill>
                  <a:srgbClr val="4472C4">
                    <a:lumMod val="50000"/>
                  </a:srgbClr>
                </a:solidFill>
              </a:rPr>
              <a:t> </a:t>
            </a:r>
            <a:r>
              <a:rPr lang="en-US" sz="2400" dirty="0" err="1">
                <a:solidFill>
                  <a:srgbClr val="4472C4">
                    <a:lumMod val="50000"/>
                  </a:srgbClr>
                </a:solidFill>
              </a:rPr>
              <a:t>ou</a:t>
            </a:r>
            <a:r>
              <a:rPr lang="en-US" sz="2400" dirty="0">
                <a:solidFill>
                  <a:srgbClr val="4472C4">
                    <a:lumMod val="50000"/>
                  </a:srgbClr>
                </a:solidFill>
              </a:rPr>
              <a:t> </a:t>
            </a:r>
            <a:r>
              <a:rPr lang="en-US" sz="2400" b="1" dirty="0">
                <a:solidFill>
                  <a:srgbClr val="4472C4">
                    <a:lumMod val="50000"/>
                  </a:srgbClr>
                </a:solidFill>
              </a:rPr>
              <a:t>b</a:t>
            </a:r>
            <a:r>
              <a:rPr lang="en-US" sz="2400" dirty="0">
                <a:solidFill>
                  <a:srgbClr val="4472C4">
                    <a:lumMod val="50000"/>
                  </a:srgbClr>
                </a:solidFill>
              </a:rPr>
              <a:t>. </a:t>
            </a:r>
          </a:p>
        </p:txBody>
      </p:sp>
      <p:graphicFrame>
        <p:nvGraphicFramePr>
          <p:cNvPr id="34" name="Table 6">
            <a:extLst>
              <a:ext uri="{FF2B5EF4-FFF2-40B4-BE49-F238E27FC236}">
                <a16:creationId xmlns:a16="http://schemas.microsoft.com/office/drawing/2014/main" id="{66370AC1-645C-495D-9BC0-A9B6F65AE333}"/>
              </a:ext>
            </a:extLst>
          </p:cNvPr>
          <p:cNvGraphicFramePr>
            <a:graphicFrameLocks noGrp="1"/>
          </p:cNvGraphicFramePr>
          <p:nvPr>
            <p:extLst>
              <p:ext uri="{D42A27DB-BD31-4B8C-83A1-F6EECF244321}">
                <p14:modId xmlns:p14="http://schemas.microsoft.com/office/powerpoint/2010/main" val="3125441375"/>
              </p:ext>
            </p:extLst>
          </p:nvPr>
        </p:nvGraphicFramePr>
        <p:xfrm>
          <a:off x="213170" y="2251064"/>
          <a:ext cx="5760000" cy="4097067"/>
        </p:xfrm>
        <a:graphic>
          <a:graphicData uri="http://schemas.openxmlformats.org/drawingml/2006/table">
            <a:tbl>
              <a:tblPr firstRow="1" bandRow="1">
                <a:tableStyleId>{21E4AEA4-8DFA-4A89-87EB-49C32662AFE0}</a:tableStyleId>
              </a:tblPr>
              <a:tblGrid>
                <a:gridCol w="720000">
                  <a:extLst>
                    <a:ext uri="{9D8B030D-6E8A-4147-A177-3AD203B41FA5}">
                      <a16:colId xmlns:a16="http://schemas.microsoft.com/office/drawing/2014/main" val="2607353726"/>
                    </a:ext>
                  </a:extLst>
                </a:gridCol>
                <a:gridCol w="1080000">
                  <a:extLst>
                    <a:ext uri="{9D8B030D-6E8A-4147-A177-3AD203B41FA5}">
                      <a16:colId xmlns:a16="http://schemas.microsoft.com/office/drawing/2014/main" val="4128092149"/>
                    </a:ext>
                  </a:extLst>
                </a:gridCol>
                <a:gridCol w="1980000">
                  <a:extLst>
                    <a:ext uri="{9D8B030D-6E8A-4147-A177-3AD203B41FA5}">
                      <a16:colId xmlns:a16="http://schemas.microsoft.com/office/drawing/2014/main" val="2609792770"/>
                    </a:ext>
                  </a:extLst>
                </a:gridCol>
                <a:gridCol w="1980000">
                  <a:extLst>
                    <a:ext uri="{9D8B030D-6E8A-4147-A177-3AD203B41FA5}">
                      <a16:colId xmlns:a16="http://schemas.microsoft.com/office/drawing/2014/main" val="2270550551"/>
                    </a:ext>
                  </a:extLst>
                </a:gridCol>
              </a:tblGrid>
              <a:tr h="497067">
                <a:tc>
                  <a:txBody>
                    <a:bodyPr/>
                    <a:lstStyle/>
                    <a:p>
                      <a:pPr algn="ctr"/>
                      <a:endParaRPr lang="en-GB" sz="2400" dirty="0"/>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0" dirty="0"/>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t>a</a:t>
                      </a:r>
                      <a:endParaRPr lang="en-GB" sz="2400" b="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t>b</a:t>
                      </a:r>
                    </a:p>
                  </a:txBody>
                  <a:tcPr anchor="ctr"/>
                </a:tc>
                <a:extLst>
                  <a:ext uri="{0D108BD9-81ED-4DB2-BD59-A6C34878D82A}">
                    <a16:rowId xmlns:a16="http://schemas.microsoft.com/office/drawing/2014/main" val="1153431983"/>
                  </a:ext>
                </a:extLst>
              </a:tr>
              <a:tr h="900000">
                <a:tc>
                  <a:txBody>
                    <a:bodyPr/>
                    <a:lstStyle/>
                    <a:p>
                      <a:pPr algn="ctr"/>
                      <a:endParaRPr lang="en-GB" sz="2400" dirty="0">
                        <a:solidFill>
                          <a:schemeClr val="accent1">
                            <a:lumMod val="50000"/>
                          </a:schemeClr>
                        </a:solidFill>
                      </a:endParaRPr>
                    </a:p>
                  </a:txBody>
                  <a:tcPr anchor="ctr"/>
                </a:tc>
                <a:tc>
                  <a:txBody>
                    <a:bodyPr/>
                    <a:lstStyle/>
                    <a:p>
                      <a:pPr algn="ctr"/>
                      <a:endParaRPr lang="en-GB" sz="2400" dirty="0">
                        <a:solidFill>
                          <a:schemeClr val="accent1">
                            <a:lumMod val="50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chemeClr val="accent1">
                              <a:lumMod val="50000"/>
                            </a:schemeClr>
                          </a:solidFill>
                        </a:rPr>
                        <a:t>[ - ]</a:t>
                      </a:r>
                      <a:endParaRPr lang="en-GB" sz="2400" dirty="0"/>
                    </a:p>
                  </a:txBody>
                  <a:tcPr anchor="ctr"/>
                </a:tc>
                <a:tc>
                  <a:txBody>
                    <a:bodyPr/>
                    <a:lstStyle/>
                    <a:p>
                      <a:pPr algn="ctr"/>
                      <a:r>
                        <a:rPr lang="en-GB" sz="2400" dirty="0">
                          <a:solidFill>
                            <a:schemeClr val="accent1">
                              <a:lumMod val="50000"/>
                            </a:schemeClr>
                          </a:solidFill>
                        </a:rPr>
                        <a:t>un litre</a:t>
                      </a:r>
                    </a:p>
                  </a:txBody>
                  <a:tcPr anchor="ctr"/>
                </a:tc>
                <a:extLst>
                  <a:ext uri="{0D108BD9-81ED-4DB2-BD59-A6C34878D82A}">
                    <a16:rowId xmlns:a16="http://schemas.microsoft.com/office/drawing/2014/main" val="1171492714"/>
                  </a:ext>
                </a:extLst>
              </a:tr>
              <a:tr h="900000">
                <a:tc>
                  <a:txBody>
                    <a:bodyPr/>
                    <a:lstStyle/>
                    <a:p>
                      <a:pPr algn="ctr"/>
                      <a:endParaRPr lang="en-GB" sz="2400" dirty="0">
                        <a:solidFill>
                          <a:schemeClr val="accent1">
                            <a:lumMod val="50000"/>
                          </a:schemeClr>
                        </a:solidFill>
                      </a:endParaRPr>
                    </a:p>
                  </a:txBody>
                  <a:tcPr anchor="ctr"/>
                </a:tc>
                <a:tc>
                  <a:txBody>
                    <a:bodyPr/>
                    <a:lstStyle/>
                    <a:p>
                      <a:pPr algn="ctr"/>
                      <a:endParaRPr lang="en-GB" sz="2400" dirty="0">
                        <a:solidFill>
                          <a:schemeClr val="accent1">
                            <a:lumMod val="50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mn-lt"/>
                          <a:ea typeface="+mn-ea"/>
                          <a:cs typeface="+mn-cs"/>
                        </a:rPr>
                        <a:t>[ - ]</a:t>
                      </a:r>
                      <a:endParaRPr kumimoji="0" lang="en-GB" sz="2400" b="0" i="0" u="none" strike="noStrike" kern="1200" cap="none" spc="0" normalizeH="0" baseline="0" noProof="0" dirty="0">
                        <a:ln>
                          <a:noFill/>
                        </a:ln>
                        <a:solidFill>
                          <a:prstClr val="black"/>
                        </a:solidFill>
                        <a:effectLst/>
                        <a:uLnTx/>
                        <a:uFillTx/>
                        <a:latin typeface="+mn-lt"/>
                        <a:ea typeface="+mn-ea"/>
                        <a:cs typeface="+mn-cs"/>
                      </a:endParaRPr>
                    </a:p>
                  </a:txBody>
                  <a:tcPr anchor="ctr"/>
                </a:tc>
                <a:tc>
                  <a:txBody>
                    <a:bodyPr/>
                    <a:lstStyle/>
                    <a:p>
                      <a:pPr algn="ctr"/>
                      <a:r>
                        <a:rPr lang="en-GB" sz="2400" dirty="0">
                          <a:solidFill>
                            <a:schemeClr val="accent1">
                              <a:lumMod val="50000"/>
                            </a:schemeClr>
                          </a:solidFill>
                        </a:rPr>
                        <a:t>un </a:t>
                      </a:r>
                      <a:r>
                        <a:rPr lang="en-GB" sz="2400" dirty="0" err="1">
                          <a:solidFill>
                            <a:schemeClr val="accent1">
                              <a:lumMod val="50000"/>
                            </a:schemeClr>
                          </a:solidFill>
                        </a:rPr>
                        <a:t>verre</a:t>
                      </a:r>
                      <a:endParaRPr lang="en-GB" sz="2400" dirty="0">
                        <a:solidFill>
                          <a:schemeClr val="accent1">
                            <a:lumMod val="50000"/>
                          </a:schemeClr>
                        </a:solidFill>
                      </a:endParaRPr>
                    </a:p>
                  </a:txBody>
                  <a:tcPr anchor="ctr"/>
                </a:tc>
                <a:extLst>
                  <a:ext uri="{0D108BD9-81ED-4DB2-BD59-A6C34878D82A}">
                    <a16:rowId xmlns:a16="http://schemas.microsoft.com/office/drawing/2014/main" val="1961458278"/>
                  </a:ext>
                </a:extLst>
              </a:tr>
              <a:tr h="900000">
                <a:tc>
                  <a:txBody>
                    <a:bodyPr/>
                    <a:lstStyle/>
                    <a:p>
                      <a:pPr algn="ctr"/>
                      <a:endParaRPr lang="en-GB" sz="2400" dirty="0">
                        <a:solidFill>
                          <a:schemeClr val="accent1">
                            <a:lumMod val="50000"/>
                          </a:schemeClr>
                        </a:solidFill>
                      </a:endParaRPr>
                    </a:p>
                  </a:txBody>
                  <a:tcPr anchor="ctr"/>
                </a:tc>
                <a:tc>
                  <a:txBody>
                    <a:bodyPr/>
                    <a:lstStyle/>
                    <a:p>
                      <a:pPr algn="ctr"/>
                      <a:endParaRPr lang="en-GB" sz="2400" dirty="0">
                        <a:solidFill>
                          <a:schemeClr val="accent1">
                            <a:lumMod val="50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mn-lt"/>
                          <a:ea typeface="+mn-ea"/>
                          <a:cs typeface="+mn-cs"/>
                        </a:rPr>
                        <a:t>[ - ]</a:t>
                      </a:r>
                      <a:endParaRPr kumimoji="0" lang="en-GB" sz="2400" b="0" i="0" u="none" strike="noStrike" kern="1200" cap="none" spc="0" normalizeH="0" baseline="0" noProof="0" dirty="0">
                        <a:ln>
                          <a:noFill/>
                        </a:ln>
                        <a:solidFill>
                          <a:prstClr val="black"/>
                        </a:solidFill>
                        <a:effectLst/>
                        <a:uLnTx/>
                        <a:uFillTx/>
                        <a:latin typeface="+mn-lt"/>
                        <a:ea typeface="+mn-ea"/>
                        <a:cs typeface="+mn-cs"/>
                      </a:endParaRPr>
                    </a:p>
                  </a:txBody>
                  <a:tcPr anchor="ctr"/>
                </a:tc>
                <a:tc>
                  <a:txBody>
                    <a:bodyPr/>
                    <a:lstStyle/>
                    <a:p>
                      <a:pPr algn="ctr"/>
                      <a:r>
                        <a:rPr lang="en-GB" sz="2400" dirty="0">
                          <a:solidFill>
                            <a:schemeClr val="accent1">
                              <a:lumMod val="50000"/>
                            </a:schemeClr>
                          </a:solidFill>
                        </a:rPr>
                        <a:t>un </a:t>
                      </a:r>
                      <a:r>
                        <a:rPr lang="en-GB" sz="2400" dirty="0" err="1">
                          <a:solidFill>
                            <a:schemeClr val="accent1">
                              <a:lumMod val="50000"/>
                            </a:schemeClr>
                          </a:solidFill>
                        </a:rPr>
                        <a:t>peu</a:t>
                      </a:r>
                      <a:endParaRPr lang="en-GB" sz="2400" dirty="0">
                        <a:solidFill>
                          <a:schemeClr val="accent1">
                            <a:lumMod val="50000"/>
                          </a:schemeClr>
                        </a:solidFill>
                      </a:endParaRPr>
                    </a:p>
                  </a:txBody>
                  <a:tcPr anchor="ctr"/>
                </a:tc>
                <a:extLst>
                  <a:ext uri="{0D108BD9-81ED-4DB2-BD59-A6C34878D82A}">
                    <a16:rowId xmlns:a16="http://schemas.microsoft.com/office/drawing/2014/main" val="2189313960"/>
                  </a:ext>
                </a:extLst>
              </a:tr>
              <a:tr h="900000">
                <a:tc>
                  <a:txBody>
                    <a:bodyPr/>
                    <a:lstStyle/>
                    <a:p>
                      <a:pPr algn="ctr"/>
                      <a:endParaRPr lang="en-GB" sz="2400" dirty="0">
                        <a:solidFill>
                          <a:schemeClr val="accent1">
                            <a:lumMod val="50000"/>
                          </a:schemeClr>
                        </a:solidFill>
                      </a:endParaRPr>
                    </a:p>
                  </a:txBody>
                  <a:tcPr anchor="ctr"/>
                </a:tc>
                <a:tc>
                  <a:txBody>
                    <a:bodyPr/>
                    <a:lstStyle/>
                    <a:p>
                      <a:pPr algn="ctr"/>
                      <a:endParaRPr lang="en-GB" sz="2400" dirty="0">
                        <a:solidFill>
                          <a:schemeClr val="accent1">
                            <a:lumMod val="50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mn-lt"/>
                          <a:ea typeface="+mn-ea"/>
                          <a:cs typeface="+mn-cs"/>
                        </a:rPr>
                        <a:t>[ - ]</a:t>
                      </a:r>
                      <a:endParaRPr kumimoji="0" lang="en-GB" sz="2400" b="0" i="0" u="none" strike="noStrike" kern="1200" cap="none" spc="0" normalizeH="0" baseline="0" noProof="0" dirty="0">
                        <a:ln>
                          <a:noFill/>
                        </a:ln>
                        <a:solidFill>
                          <a:prstClr val="black"/>
                        </a:solidFill>
                        <a:effectLst/>
                        <a:uLnTx/>
                        <a:uFillTx/>
                        <a:latin typeface="+mn-lt"/>
                        <a:ea typeface="+mn-ea"/>
                        <a:cs typeface="+mn-cs"/>
                      </a:endParaRPr>
                    </a:p>
                  </a:txBody>
                  <a:tcPr anchor="ctr"/>
                </a:tc>
                <a:tc>
                  <a:txBody>
                    <a:bodyPr/>
                    <a:lstStyle/>
                    <a:p>
                      <a:pPr algn="ctr"/>
                      <a:r>
                        <a:rPr lang="en-GB" sz="2400" dirty="0">
                          <a:solidFill>
                            <a:schemeClr val="accent1">
                              <a:lumMod val="50000"/>
                            </a:schemeClr>
                          </a:solidFill>
                        </a:rPr>
                        <a:t>beaucoup</a:t>
                      </a:r>
                    </a:p>
                  </a:txBody>
                  <a:tcPr anchor="ctr"/>
                </a:tc>
                <a:extLst>
                  <a:ext uri="{0D108BD9-81ED-4DB2-BD59-A6C34878D82A}">
                    <a16:rowId xmlns:a16="http://schemas.microsoft.com/office/drawing/2014/main" val="2344197191"/>
                  </a:ext>
                </a:extLst>
              </a:tr>
            </a:tbl>
          </a:graphicData>
        </a:graphic>
      </p:graphicFrame>
      <p:graphicFrame>
        <p:nvGraphicFramePr>
          <p:cNvPr id="35" name="Table 6">
            <a:extLst>
              <a:ext uri="{FF2B5EF4-FFF2-40B4-BE49-F238E27FC236}">
                <a16:creationId xmlns:a16="http://schemas.microsoft.com/office/drawing/2014/main" id="{449BF838-34E2-4056-B512-412D19DA5D92}"/>
              </a:ext>
            </a:extLst>
          </p:cNvPr>
          <p:cNvGraphicFramePr>
            <a:graphicFrameLocks noGrp="1"/>
          </p:cNvGraphicFramePr>
          <p:nvPr>
            <p:extLst>
              <p:ext uri="{D42A27DB-BD31-4B8C-83A1-F6EECF244321}">
                <p14:modId xmlns:p14="http://schemas.microsoft.com/office/powerpoint/2010/main" val="3167107542"/>
              </p:ext>
            </p:extLst>
          </p:nvPr>
        </p:nvGraphicFramePr>
        <p:xfrm>
          <a:off x="6220153" y="2251064"/>
          <a:ext cx="5760000" cy="4097067"/>
        </p:xfrm>
        <a:graphic>
          <a:graphicData uri="http://schemas.openxmlformats.org/drawingml/2006/table">
            <a:tbl>
              <a:tblPr firstRow="1" bandRow="1">
                <a:tableStyleId>{21E4AEA4-8DFA-4A89-87EB-49C32662AFE0}</a:tableStyleId>
              </a:tblPr>
              <a:tblGrid>
                <a:gridCol w="720000">
                  <a:extLst>
                    <a:ext uri="{9D8B030D-6E8A-4147-A177-3AD203B41FA5}">
                      <a16:colId xmlns:a16="http://schemas.microsoft.com/office/drawing/2014/main" val="2607353726"/>
                    </a:ext>
                  </a:extLst>
                </a:gridCol>
                <a:gridCol w="1080000">
                  <a:extLst>
                    <a:ext uri="{9D8B030D-6E8A-4147-A177-3AD203B41FA5}">
                      <a16:colId xmlns:a16="http://schemas.microsoft.com/office/drawing/2014/main" val="4128092149"/>
                    </a:ext>
                  </a:extLst>
                </a:gridCol>
                <a:gridCol w="1980000">
                  <a:extLst>
                    <a:ext uri="{9D8B030D-6E8A-4147-A177-3AD203B41FA5}">
                      <a16:colId xmlns:a16="http://schemas.microsoft.com/office/drawing/2014/main" val="2609792770"/>
                    </a:ext>
                  </a:extLst>
                </a:gridCol>
                <a:gridCol w="1980000">
                  <a:extLst>
                    <a:ext uri="{9D8B030D-6E8A-4147-A177-3AD203B41FA5}">
                      <a16:colId xmlns:a16="http://schemas.microsoft.com/office/drawing/2014/main" val="2270550551"/>
                    </a:ext>
                  </a:extLst>
                </a:gridCol>
              </a:tblGrid>
              <a:tr h="497067">
                <a:tc>
                  <a:txBody>
                    <a:bodyPr/>
                    <a:lstStyle/>
                    <a:p>
                      <a:pPr algn="ctr"/>
                      <a:endParaRPr lang="en-GB" sz="2400" dirty="0"/>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0" dirty="0"/>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t>a</a:t>
                      </a:r>
                      <a:endParaRPr lang="en-GB" sz="2400" b="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t>b</a:t>
                      </a:r>
                    </a:p>
                  </a:txBody>
                  <a:tcPr anchor="ctr"/>
                </a:tc>
                <a:extLst>
                  <a:ext uri="{0D108BD9-81ED-4DB2-BD59-A6C34878D82A}">
                    <a16:rowId xmlns:a16="http://schemas.microsoft.com/office/drawing/2014/main" val="1153431983"/>
                  </a:ext>
                </a:extLst>
              </a:tr>
              <a:tr h="900000">
                <a:tc>
                  <a:txBody>
                    <a:bodyPr/>
                    <a:lstStyle/>
                    <a:p>
                      <a:pPr algn="ctr"/>
                      <a:endParaRPr lang="en-GB" sz="2400" dirty="0">
                        <a:solidFill>
                          <a:schemeClr val="accent1">
                            <a:lumMod val="50000"/>
                          </a:schemeClr>
                        </a:solidFill>
                      </a:endParaRPr>
                    </a:p>
                  </a:txBody>
                  <a:tcPr anchor="ctr"/>
                </a:tc>
                <a:tc>
                  <a:txBody>
                    <a:bodyPr/>
                    <a:lstStyle/>
                    <a:p>
                      <a:pPr algn="ctr"/>
                      <a:endParaRPr lang="en-GB" sz="2400" dirty="0">
                        <a:solidFill>
                          <a:schemeClr val="accent1">
                            <a:lumMod val="50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chemeClr val="accent1">
                              <a:lumMod val="50000"/>
                            </a:schemeClr>
                          </a:solidFill>
                        </a:rPr>
                        <a:t>[ - ]</a:t>
                      </a:r>
                      <a:endParaRPr lang="en-GB" sz="2400" dirty="0"/>
                    </a:p>
                  </a:txBody>
                  <a:tcPr anchor="ctr"/>
                </a:tc>
                <a:tc>
                  <a:txBody>
                    <a:bodyPr/>
                    <a:lstStyle/>
                    <a:p>
                      <a:pPr algn="ctr"/>
                      <a:r>
                        <a:rPr lang="en-GB" sz="2400" dirty="0" err="1">
                          <a:solidFill>
                            <a:schemeClr val="accent1">
                              <a:lumMod val="50000"/>
                            </a:schemeClr>
                          </a:solidFill>
                        </a:rPr>
                        <a:t>trente</a:t>
                      </a:r>
                      <a:r>
                        <a:rPr lang="en-GB" sz="2400" dirty="0">
                          <a:solidFill>
                            <a:schemeClr val="accent1">
                              <a:lumMod val="50000"/>
                            </a:schemeClr>
                          </a:solidFill>
                        </a:rPr>
                        <a:t> </a:t>
                      </a:r>
                      <a:r>
                        <a:rPr lang="en-GB" sz="2400" dirty="0" err="1">
                          <a:solidFill>
                            <a:schemeClr val="accent1">
                              <a:lumMod val="50000"/>
                            </a:schemeClr>
                          </a:solidFill>
                        </a:rPr>
                        <a:t>grammes</a:t>
                      </a:r>
                      <a:endParaRPr lang="en-GB" sz="2400" dirty="0">
                        <a:solidFill>
                          <a:schemeClr val="accent1">
                            <a:lumMod val="50000"/>
                          </a:schemeClr>
                        </a:solidFill>
                      </a:endParaRPr>
                    </a:p>
                  </a:txBody>
                  <a:tcPr anchor="ctr"/>
                </a:tc>
                <a:extLst>
                  <a:ext uri="{0D108BD9-81ED-4DB2-BD59-A6C34878D82A}">
                    <a16:rowId xmlns:a16="http://schemas.microsoft.com/office/drawing/2014/main" val="1171492714"/>
                  </a:ext>
                </a:extLst>
              </a:tr>
              <a:tr h="900000">
                <a:tc>
                  <a:txBody>
                    <a:bodyPr/>
                    <a:lstStyle/>
                    <a:p>
                      <a:pPr algn="ctr"/>
                      <a:endParaRPr lang="en-GB" sz="2400" dirty="0">
                        <a:solidFill>
                          <a:schemeClr val="accent1">
                            <a:lumMod val="50000"/>
                          </a:schemeClr>
                        </a:solidFill>
                      </a:endParaRPr>
                    </a:p>
                  </a:txBody>
                  <a:tcPr anchor="ctr"/>
                </a:tc>
                <a:tc>
                  <a:txBody>
                    <a:bodyPr/>
                    <a:lstStyle/>
                    <a:p>
                      <a:pPr algn="ctr"/>
                      <a:endParaRPr lang="en-GB" sz="2400" dirty="0">
                        <a:solidFill>
                          <a:schemeClr val="accent1">
                            <a:lumMod val="50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mn-lt"/>
                          <a:ea typeface="+mn-ea"/>
                          <a:cs typeface="+mn-cs"/>
                        </a:rPr>
                        <a:t>[ - ]</a:t>
                      </a:r>
                      <a:endParaRPr kumimoji="0" lang="en-GB" sz="2400" b="0" i="0" u="none" strike="noStrike" kern="1200" cap="none" spc="0" normalizeH="0" baseline="0" noProof="0" dirty="0">
                        <a:ln>
                          <a:noFill/>
                        </a:ln>
                        <a:solidFill>
                          <a:prstClr val="black"/>
                        </a:solidFill>
                        <a:effectLst/>
                        <a:uLnTx/>
                        <a:uFillTx/>
                        <a:latin typeface="+mn-lt"/>
                        <a:ea typeface="+mn-ea"/>
                        <a:cs typeface="+mn-cs"/>
                      </a:endParaRPr>
                    </a:p>
                  </a:txBody>
                  <a:tcPr anchor="ctr"/>
                </a:tc>
                <a:tc>
                  <a:txBody>
                    <a:bodyPr/>
                    <a:lstStyle/>
                    <a:p>
                      <a:pPr algn="ctr"/>
                      <a:r>
                        <a:rPr lang="en-GB" sz="2400" dirty="0">
                          <a:solidFill>
                            <a:schemeClr val="accent1">
                              <a:lumMod val="50000"/>
                            </a:schemeClr>
                          </a:solidFill>
                        </a:rPr>
                        <a:t>beaucoup</a:t>
                      </a:r>
                    </a:p>
                  </a:txBody>
                  <a:tcPr anchor="ctr"/>
                </a:tc>
                <a:extLst>
                  <a:ext uri="{0D108BD9-81ED-4DB2-BD59-A6C34878D82A}">
                    <a16:rowId xmlns:a16="http://schemas.microsoft.com/office/drawing/2014/main" val="1961458278"/>
                  </a:ext>
                </a:extLst>
              </a:tr>
              <a:tr h="900000">
                <a:tc>
                  <a:txBody>
                    <a:bodyPr/>
                    <a:lstStyle/>
                    <a:p>
                      <a:pPr algn="ctr"/>
                      <a:endParaRPr lang="en-GB" sz="2400" dirty="0">
                        <a:solidFill>
                          <a:schemeClr val="accent1">
                            <a:lumMod val="50000"/>
                          </a:schemeClr>
                        </a:solidFill>
                      </a:endParaRPr>
                    </a:p>
                  </a:txBody>
                  <a:tcPr anchor="ctr"/>
                </a:tc>
                <a:tc>
                  <a:txBody>
                    <a:bodyPr/>
                    <a:lstStyle/>
                    <a:p>
                      <a:pPr algn="ctr"/>
                      <a:endParaRPr lang="en-GB" sz="2400" dirty="0">
                        <a:solidFill>
                          <a:schemeClr val="accent1">
                            <a:lumMod val="50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mn-lt"/>
                          <a:ea typeface="+mn-ea"/>
                          <a:cs typeface="+mn-cs"/>
                        </a:rPr>
                        <a:t>[ - ]</a:t>
                      </a:r>
                      <a:endParaRPr kumimoji="0" lang="en-GB" sz="2400" b="0" i="0" u="none" strike="noStrike" kern="1200" cap="none" spc="0" normalizeH="0" baseline="0" noProof="0" dirty="0">
                        <a:ln>
                          <a:noFill/>
                        </a:ln>
                        <a:solidFill>
                          <a:prstClr val="black"/>
                        </a:solidFill>
                        <a:effectLst/>
                        <a:uLnTx/>
                        <a:uFillTx/>
                        <a:latin typeface="+mn-lt"/>
                        <a:ea typeface="+mn-ea"/>
                        <a:cs typeface="+mn-cs"/>
                      </a:endParaRPr>
                    </a:p>
                  </a:txBody>
                  <a:tcPr anchor="ctr"/>
                </a:tc>
                <a:tc>
                  <a:txBody>
                    <a:bodyPr/>
                    <a:lstStyle/>
                    <a:p>
                      <a:pPr algn="ctr"/>
                      <a:r>
                        <a:rPr lang="en-GB" sz="2400" dirty="0">
                          <a:solidFill>
                            <a:schemeClr val="accent1">
                              <a:lumMod val="50000"/>
                            </a:schemeClr>
                          </a:solidFill>
                        </a:rPr>
                        <a:t>un </a:t>
                      </a:r>
                      <a:r>
                        <a:rPr lang="en-GB" sz="2400" dirty="0" err="1">
                          <a:solidFill>
                            <a:schemeClr val="accent1">
                              <a:lumMod val="50000"/>
                            </a:schemeClr>
                          </a:solidFill>
                        </a:rPr>
                        <a:t>peu</a:t>
                      </a:r>
                      <a:endParaRPr lang="en-GB" sz="2400" dirty="0">
                        <a:solidFill>
                          <a:schemeClr val="accent1">
                            <a:lumMod val="50000"/>
                          </a:schemeClr>
                        </a:solidFill>
                      </a:endParaRPr>
                    </a:p>
                  </a:txBody>
                  <a:tcPr anchor="ctr"/>
                </a:tc>
                <a:extLst>
                  <a:ext uri="{0D108BD9-81ED-4DB2-BD59-A6C34878D82A}">
                    <a16:rowId xmlns:a16="http://schemas.microsoft.com/office/drawing/2014/main" val="2189313960"/>
                  </a:ext>
                </a:extLst>
              </a:tr>
              <a:tr h="900000">
                <a:tc>
                  <a:txBody>
                    <a:bodyPr/>
                    <a:lstStyle/>
                    <a:p>
                      <a:pPr algn="ctr"/>
                      <a:endParaRPr lang="en-GB" sz="2400" dirty="0">
                        <a:solidFill>
                          <a:schemeClr val="accent1">
                            <a:lumMod val="50000"/>
                          </a:schemeClr>
                        </a:solidFill>
                      </a:endParaRPr>
                    </a:p>
                  </a:txBody>
                  <a:tcPr anchor="ctr"/>
                </a:tc>
                <a:tc>
                  <a:txBody>
                    <a:bodyPr/>
                    <a:lstStyle/>
                    <a:p>
                      <a:pPr algn="ctr"/>
                      <a:endParaRPr lang="en-GB" sz="2400" dirty="0">
                        <a:solidFill>
                          <a:schemeClr val="accent1">
                            <a:lumMod val="50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mn-lt"/>
                          <a:ea typeface="+mn-ea"/>
                          <a:cs typeface="+mn-cs"/>
                        </a:rPr>
                        <a:t>[ - ]</a:t>
                      </a:r>
                      <a:endParaRPr kumimoji="0" lang="en-GB" sz="2400" b="0" i="0" u="none" strike="noStrike" kern="1200" cap="none" spc="0" normalizeH="0" baseline="0" noProof="0" dirty="0">
                        <a:ln>
                          <a:noFill/>
                        </a:ln>
                        <a:solidFill>
                          <a:prstClr val="black"/>
                        </a:solidFill>
                        <a:effectLst/>
                        <a:uLnTx/>
                        <a:uFillTx/>
                        <a:latin typeface="+mn-lt"/>
                        <a:ea typeface="+mn-ea"/>
                        <a:cs typeface="+mn-cs"/>
                      </a:endParaRPr>
                    </a:p>
                  </a:txBody>
                  <a:tcPr anchor="ctr"/>
                </a:tc>
                <a:tc>
                  <a:txBody>
                    <a:bodyPr/>
                    <a:lstStyle/>
                    <a:p>
                      <a:pPr algn="ctr"/>
                      <a:r>
                        <a:rPr lang="en-GB" sz="2400" dirty="0">
                          <a:solidFill>
                            <a:schemeClr val="accent1">
                              <a:lumMod val="50000"/>
                            </a:schemeClr>
                          </a:solidFill>
                        </a:rPr>
                        <a:t>des kilos</a:t>
                      </a:r>
                    </a:p>
                  </a:txBody>
                  <a:tcPr anchor="ctr"/>
                </a:tc>
                <a:extLst>
                  <a:ext uri="{0D108BD9-81ED-4DB2-BD59-A6C34878D82A}">
                    <a16:rowId xmlns:a16="http://schemas.microsoft.com/office/drawing/2014/main" val="2344197191"/>
                  </a:ext>
                </a:extLst>
              </a:tr>
            </a:tbl>
          </a:graphicData>
        </a:graphic>
      </p:graphicFrame>
      <p:sp>
        <p:nvSpPr>
          <p:cNvPr id="36" name="Action Button: Custom 16">
            <a:hlinkClick r:id="" action="ppaction://noaction" highlightClick="1">
              <a:snd r:embed="rId4" name="1.wav"/>
            </a:hlinkClick>
            <a:extLst>
              <a:ext uri="{FF2B5EF4-FFF2-40B4-BE49-F238E27FC236}">
                <a16:creationId xmlns:a16="http://schemas.microsoft.com/office/drawing/2014/main" id="{10E3DC82-C9DC-4735-8C13-B505F8A0C40C}"/>
              </a:ext>
            </a:extLst>
          </p:cNvPr>
          <p:cNvSpPr/>
          <p:nvPr/>
        </p:nvSpPr>
        <p:spPr>
          <a:xfrm>
            <a:off x="300595" y="2912558"/>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7" name="Action Button: Custom 16">
            <a:hlinkClick r:id="" action="ppaction://noaction" highlightClick="1">
              <a:snd r:embed="rId5" name="2.wav"/>
            </a:hlinkClick>
            <a:extLst>
              <a:ext uri="{FF2B5EF4-FFF2-40B4-BE49-F238E27FC236}">
                <a16:creationId xmlns:a16="http://schemas.microsoft.com/office/drawing/2014/main" id="{1FF171B8-D406-4DF7-9B29-DD5C80D5ED7E}"/>
              </a:ext>
            </a:extLst>
          </p:cNvPr>
          <p:cNvSpPr/>
          <p:nvPr/>
        </p:nvSpPr>
        <p:spPr>
          <a:xfrm>
            <a:off x="302417" y="3790389"/>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8" name="Action Button: Custom 16">
            <a:hlinkClick r:id="" action="ppaction://noaction" highlightClick="1">
              <a:snd r:embed="rId6" name="3.wav"/>
            </a:hlinkClick>
            <a:extLst>
              <a:ext uri="{FF2B5EF4-FFF2-40B4-BE49-F238E27FC236}">
                <a16:creationId xmlns:a16="http://schemas.microsoft.com/office/drawing/2014/main" id="{53949D17-31F8-4C9E-AA22-BF528AB34187}"/>
              </a:ext>
            </a:extLst>
          </p:cNvPr>
          <p:cNvSpPr/>
          <p:nvPr/>
        </p:nvSpPr>
        <p:spPr>
          <a:xfrm>
            <a:off x="300595" y="4668220"/>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9" name="Action Button: Custom 16">
            <a:hlinkClick r:id="" action="ppaction://noaction" highlightClick="1">
              <a:snd r:embed="rId7" name="4.wav"/>
            </a:hlinkClick>
            <a:extLst>
              <a:ext uri="{FF2B5EF4-FFF2-40B4-BE49-F238E27FC236}">
                <a16:creationId xmlns:a16="http://schemas.microsoft.com/office/drawing/2014/main" id="{576B1B3B-0C93-4BFC-A3A6-B4F97FC0DD93}"/>
              </a:ext>
            </a:extLst>
          </p:cNvPr>
          <p:cNvSpPr/>
          <p:nvPr/>
        </p:nvSpPr>
        <p:spPr>
          <a:xfrm>
            <a:off x="300595" y="5546051"/>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40" name="Action Button: Custom 16">
            <a:hlinkClick r:id="" action="ppaction://noaction" highlightClick="1">
              <a:snd r:embed="rId8" name="5.wav"/>
            </a:hlinkClick>
            <a:extLst>
              <a:ext uri="{FF2B5EF4-FFF2-40B4-BE49-F238E27FC236}">
                <a16:creationId xmlns:a16="http://schemas.microsoft.com/office/drawing/2014/main" id="{E5951C93-B688-46BE-B01F-45D4101D1E74}"/>
              </a:ext>
            </a:extLst>
          </p:cNvPr>
          <p:cNvSpPr/>
          <p:nvPr/>
        </p:nvSpPr>
        <p:spPr>
          <a:xfrm>
            <a:off x="6317804" y="2912558"/>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41" name="Action Button: Custom 16">
            <a:hlinkClick r:id="" action="ppaction://noaction" highlightClick="1">
              <a:snd r:embed="rId9" name="6.wav"/>
            </a:hlinkClick>
            <a:extLst>
              <a:ext uri="{FF2B5EF4-FFF2-40B4-BE49-F238E27FC236}">
                <a16:creationId xmlns:a16="http://schemas.microsoft.com/office/drawing/2014/main" id="{EFFAE98F-54AF-4071-81EE-0684666ABA68}"/>
              </a:ext>
            </a:extLst>
          </p:cNvPr>
          <p:cNvSpPr/>
          <p:nvPr/>
        </p:nvSpPr>
        <p:spPr>
          <a:xfrm>
            <a:off x="6317804" y="3790389"/>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42" name="Action Button: Custom 16">
            <a:hlinkClick r:id="" action="ppaction://noaction" highlightClick="1">
              <a:snd r:embed="rId10" name="7.wav"/>
            </a:hlinkClick>
            <a:extLst>
              <a:ext uri="{FF2B5EF4-FFF2-40B4-BE49-F238E27FC236}">
                <a16:creationId xmlns:a16="http://schemas.microsoft.com/office/drawing/2014/main" id="{554AA954-3D57-44E5-8081-5EAFC1A8CD78}"/>
              </a:ext>
            </a:extLst>
          </p:cNvPr>
          <p:cNvSpPr/>
          <p:nvPr/>
        </p:nvSpPr>
        <p:spPr>
          <a:xfrm>
            <a:off x="6317804" y="4668220"/>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43" name="Action Button: Custom 16">
            <a:hlinkClick r:id="" action="ppaction://noaction" highlightClick="1">
              <a:snd r:embed="rId11" name="8.wav"/>
            </a:hlinkClick>
            <a:extLst>
              <a:ext uri="{FF2B5EF4-FFF2-40B4-BE49-F238E27FC236}">
                <a16:creationId xmlns:a16="http://schemas.microsoft.com/office/drawing/2014/main" id="{0D63F503-238A-4FE9-A0C3-78BBA47A8229}"/>
              </a:ext>
            </a:extLst>
          </p:cNvPr>
          <p:cNvSpPr/>
          <p:nvPr/>
        </p:nvSpPr>
        <p:spPr>
          <a:xfrm>
            <a:off x="6317804" y="5546051"/>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2050" name="Picture 2" descr="kettle with coffee clipart - Clip Art Library">
            <a:extLst>
              <a:ext uri="{FF2B5EF4-FFF2-40B4-BE49-F238E27FC236}">
                <a16:creationId xmlns:a16="http://schemas.microsoft.com/office/drawing/2014/main" id="{6908CEF6-D1C9-48F8-A553-B975BD8CC309}"/>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224546" y="2794584"/>
            <a:ext cx="494833" cy="720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eapot - Clip Art Library">
            <a:extLst>
              <a:ext uri="{FF2B5EF4-FFF2-40B4-BE49-F238E27FC236}">
                <a16:creationId xmlns:a16="http://schemas.microsoft.com/office/drawing/2014/main" id="{04ABDC30-3922-4765-8DE7-0914311CE3B2}"/>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23478" y="4734933"/>
            <a:ext cx="900000" cy="56519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Soured milk Bottle Breakfast - Bottle of Milk PNG Vector Clipart ...">
            <a:extLst>
              <a:ext uri="{FF2B5EF4-FFF2-40B4-BE49-F238E27FC236}">
                <a16:creationId xmlns:a16="http://schemas.microsoft.com/office/drawing/2014/main" id="{E1146ACF-A031-44B7-9968-E8823E4265C9}"/>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319878" y="3756261"/>
            <a:ext cx="304167" cy="720000"/>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 descr="Free Water Bottle Clipart Png, Download Free Clip Art, Free Clip ...">
            <a:extLst>
              <a:ext uri="{FF2B5EF4-FFF2-40B4-BE49-F238E27FC236}">
                <a16:creationId xmlns:a16="http://schemas.microsoft.com/office/drawing/2014/main" id="{FB26E74B-6EC9-47F8-BABB-F538D61DC314}"/>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286889" y="5558803"/>
            <a:ext cx="277167" cy="720000"/>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3">
            <a:extLst>
              <a:ext uri="{FF2B5EF4-FFF2-40B4-BE49-F238E27FC236}">
                <a16:creationId xmlns:a16="http://schemas.microsoft.com/office/drawing/2014/main" id="{FA91ACC6-1058-4203-A251-1BE2B493C257}"/>
              </a:ext>
            </a:extLst>
          </p:cNvPr>
          <p:cNvPicPr>
            <a:picLocks noChangeAspect="1"/>
          </p:cNvPicPr>
          <p:nvPr/>
        </p:nvPicPr>
        <p:blipFill>
          <a:blip r:embed="rId16"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022511" y="2829405"/>
            <a:ext cx="900000" cy="706305"/>
          </a:xfrm>
          <a:prstGeom prst="rect">
            <a:avLst/>
          </a:prstGeom>
        </p:spPr>
      </p:pic>
      <p:pic>
        <p:nvPicPr>
          <p:cNvPr id="66" name="Picture 8" descr="transparent meat clipart - Clip Art Library">
            <a:extLst>
              <a:ext uri="{FF2B5EF4-FFF2-40B4-BE49-F238E27FC236}">
                <a16:creationId xmlns:a16="http://schemas.microsoft.com/office/drawing/2014/main" id="{FE50049C-E46E-4966-9FB9-CDB861FD59C4}"/>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022511" y="4734933"/>
            <a:ext cx="900000" cy="44601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BF40778-4799-40A5-BB4E-6ED8C8B6556A}"/>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1093697" y="910926"/>
            <a:ext cx="1080000" cy="1080000"/>
          </a:xfrm>
          <a:prstGeom prst="rect">
            <a:avLst/>
          </a:prstGeom>
        </p:spPr>
      </p:pic>
      <p:sp>
        <p:nvSpPr>
          <p:cNvPr id="5" name="Rectangle: Rounded Corners 4">
            <a:extLst>
              <a:ext uri="{FF2B5EF4-FFF2-40B4-BE49-F238E27FC236}">
                <a16:creationId xmlns:a16="http://schemas.microsoft.com/office/drawing/2014/main" id="{AB450F9C-A80F-4930-80AC-EADDD25701D8}"/>
              </a:ext>
            </a:extLst>
          </p:cNvPr>
          <p:cNvSpPr/>
          <p:nvPr/>
        </p:nvSpPr>
        <p:spPr>
          <a:xfrm>
            <a:off x="3991848" y="2732557"/>
            <a:ext cx="1980000" cy="900000"/>
          </a:xfrm>
          <a:prstGeom prst="roundRect">
            <a:avLst/>
          </a:prstGeom>
          <a:noFill/>
          <a:ln w="76200">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Rounded Corners 69">
            <a:extLst>
              <a:ext uri="{FF2B5EF4-FFF2-40B4-BE49-F238E27FC236}">
                <a16:creationId xmlns:a16="http://schemas.microsoft.com/office/drawing/2014/main" id="{6F8928B7-B3D2-4030-A461-7124D2562491}"/>
              </a:ext>
            </a:extLst>
          </p:cNvPr>
          <p:cNvSpPr/>
          <p:nvPr/>
        </p:nvSpPr>
        <p:spPr>
          <a:xfrm>
            <a:off x="3991848" y="3664050"/>
            <a:ext cx="1980000" cy="900000"/>
          </a:xfrm>
          <a:prstGeom prst="roundRect">
            <a:avLst/>
          </a:prstGeom>
          <a:noFill/>
          <a:ln w="76200">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Rounded Corners 70">
            <a:extLst>
              <a:ext uri="{FF2B5EF4-FFF2-40B4-BE49-F238E27FC236}">
                <a16:creationId xmlns:a16="http://schemas.microsoft.com/office/drawing/2014/main" id="{D88E3C50-3472-47E8-B2DB-3487DA32DDEC}"/>
              </a:ext>
            </a:extLst>
          </p:cNvPr>
          <p:cNvSpPr/>
          <p:nvPr/>
        </p:nvSpPr>
        <p:spPr>
          <a:xfrm>
            <a:off x="2021129" y="4567532"/>
            <a:ext cx="1980000" cy="900000"/>
          </a:xfrm>
          <a:prstGeom prst="roundRect">
            <a:avLst/>
          </a:prstGeom>
          <a:noFill/>
          <a:ln w="76200">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Rounded Corners 71">
            <a:extLst>
              <a:ext uri="{FF2B5EF4-FFF2-40B4-BE49-F238E27FC236}">
                <a16:creationId xmlns:a16="http://schemas.microsoft.com/office/drawing/2014/main" id="{7DE48B50-3954-4211-84A3-7699FD62AACA}"/>
              </a:ext>
            </a:extLst>
          </p:cNvPr>
          <p:cNvSpPr/>
          <p:nvPr/>
        </p:nvSpPr>
        <p:spPr>
          <a:xfrm>
            <a:off x="2025268" y="5474439"/>
            <a:ext cx="1980000" cy="900000"/>
          </a:xfrm>
          <a:prstGeom prst="roundRect">
            <a:avLst/>
          </a:prstGeom>
          <a:noFill/>
          <a:ln w="76200">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Rounded Corners 73">
            <a:extLst>
              <a:ext uri="{FF2B5EF4-FFF2-40B4-BE49-F238E27FC236}">
                <a16:creationId xmlns:a16="http://schemas.microsoft.com/office/drawing/2014/main" id="{05FD90BD-9DA4-43E7-A998-B29E93A4D6E3}"/>
              </a:ext>
            </a:extLst>
          </p:cNvPr>
          <p:cNvSpPr/>
          <p:nvPr/>
        </p:nvSpPr>
        <p:spPr>
          <a:xfrm>
            <a:off x="9998830" y="3687164"/>
            <a:ext cx="1980000" cy="900000"/>
          </a:xfrm>
          <a:prstGeom prst="roundRect">
            <a:avLst/>
          </a:prstGeom>
          <a:noFill/>
          <a:ln w="76200">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Rounded Corners 74">
            <a:extLst>
              <a:ext uri="{FF2B5EF4-FFF2-40B4-BE49-F238E27FC236}">
                <a16:creationId xmlns:a16="http://schemas.microsoft.com/office/drawing/2014/main" id="{83E67394-C7A4-4512-99C6-2BEC08204C89}"/>
              </a:ext>
            </a:extLst>
          </p:cNvPr>
          <p:cNvSpPr/>
          <p:nvPr/>
        </p:nvSpPr>
        <p:spPr>
          <a:xfrm>
            <a:off x="9998830" y="4581008"/>
            <a:ext cx="1980000" cy="900000"/>
          </a:xfrm>
          <a:prstGeom prst="roundRect">
            <a:avLst/>
          </a:prstGeom>
          <a:noFill/>
          <a:ln w="76200">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Rectangle: Rounded Corners 75">
            <a:extLst>
              <a:ext uri="{FF2B5EF4-FFF2-40B4-BE49-F238E27FC236}">
                <a16:creationId xmlns:a16="http://schemas.microsoft.com/office/drawing/2014/main" id="{4BAE2B46-1537-4D16-9A99-A1B19BC22F30}"/>
              </a:ext>
            </a:extLst>
          </p:cNvPr>
          <p:cNvSpPr/>
          <p:nvPr/>
        </p:nvSpPr>
        <p:spPr>
          <a:xfrm>
            <a:off x="8042021" y="5442961"/>
            <a:ext cx="1980000" cy="900000"/>
          </a:xfrm>
          <a:prstGeom prst="roundRect">
            <a:avLst/>
          </a:prstGeom>
          <a:noFill/>
          <a:ln w="76200">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extBox 32">
            <a:extLst>
              <a:ext uri="{FF2B5EF4-FFF2-40B4-BE49-F238E27FC236}">
                <a16:creationId xmlns:a16="http://schemas.microsoft.com/office/drawing/2014/main" id="{FC6558CE-8A71-4211-9868-848F8E30BC2E}"/>
              </a:ext>
            </a:extLst>
          </p:cNvPr>
          <p:cNvSpPr txBox="1"/>
          <p:nvPr/>
        </p:nvSpPr>
        <p:spPr>
          <a:xfrm>
            <a:off x="6457245" y="327622"/>
            <a:ext cx="2326278" cy="646331"/>
          </a:xfrm>
          <a:prstGeom prst="rect">
            <a:avLst/>
          </a:prstGeom>
          <a:noFill/>
        </p:spPr>
        <p:txBody>
          <a:bodyPr wrap="none" rtlCol="0">
            <a:spAutoFit/>
          </a:bodyPr>
          <a:lstStyle/>
          <a:p>
            <a:pPr algn="l"/>
            <a:r>
              <a:rPr lang="en-GB" sz="3600" b="1" dirty="0" err="1">
                <a:solidFill>
                  <a:srgbClr val="EE6000"/>
                </a:solidFill>
              </a:rPr>
              <a:t>Réponses</a:t>
            </a:r>
            <a:endParaRPr lang="en-GB" sz="3600" b="1" dirty="0">
              <a:solidFill>
                <a:srgbClr val="EE6000"/>
              </a:solidFill>
            </a:endParaRPr>
          </a:p>
        </p:txBody>
      </p:sp>
      <p:sp>
        <p:nvSpPr>
          <p:cNvPr id="44" name="Rectangle: Rounded Corners 43">
            <a:extLst>
              <a:ext uri="{FF2B5EF4-FFF2-40B4-BE49-F238E27FC236}">
                <a16:creationId xmlns:a16="http://schemas.microsoft.com/office/drawing/2014/main" id="{8DA0A59D-D94E-4D4C-A431-7C1985238264}"/>
              </a:ext>
            </a:extLst>
          </p:cNvPr>
          <p:cNvSpPr/>
          <p:nvPr/>
        </p:nvSpPr>
        <p:spPr>
          <a:xfrm>
            <a:off x="8017507" y="2764050"/>
            <a:ext cx="1980000" cy="900000"/>
          </a:xfrm>
          <a:prstGeom prst="roundRect">
            <a:avLst/>
          </a:prstGeom>
          <a:noFill/>
          <a:ln w="76200">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5" name="Picture 2" descr="CLIP ART ">
            <a:extLst>
              <a:ext uri="{FF2B5EF4-FFF2-40B4-BE49-F238E27FC236}">
                <a16:creationId xmlns:a16="http://schemas.microsoft.com/office/drawing/2014/main" id="{286F11DB-49BF-4C21-922C-C829CE916E26}"/>
              </a:ext>
            </a:extLst>
          </p:cNvPr>
          <p:cNvPicPr>
            <a:picLocks noChangeAspect="1" noChangeArrowheads="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48478" y="5558803"/>
            <a:ext cx="646560" cy="720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edar Plank Salmon Clip Art">
            <a:extLst>
              <a:ext uri="{FF2B5EF4-FFF2-40B4-BE49-F238E27FC236}">
                <a16:creationId xmlns:a16="http://schemas.microsoft.com/office/drawing/2014/main" id="{C170536D-32FA-4BFB-8BB6-6699BD2D0689}"/>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987175" y="3891042"/>
            <a:ext cx="1030332" cy="446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50903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Unspecified quantities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14F55C5B-6E69-D74E-9BE5-8088EB3228DB}"/>
              </a:ext>
            </a:extLst>
          </p:cNvPr>
          <p:cNvSpPr txBox="1"/>
          <p:nvPr/>
        </p:nvSpPr>
        <p:spPr>
          <a:xfrm>
            <a:off x="180000" y="1296000"/>
            <a:ext cx="12012000" cy="44935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talk</a:t>
            </a:r>
            <a:r>
              <a:rPr kumimoji="0" lang="en-US" sz="22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about things in general, we use </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definite article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lvl="0">
              <a:defRPr/>
            </a:pPr>
            <a:r>
              <a:rPr lang="en-US" sz="2200" b="1" dirty="0">
                <a:solidFill>
                  <a:srgbClr val="4472C4">
                    <a:lumMod val="50000"/>
                  </a:srgbClr>
                </a:solidFill>
              </a:rPr>
              <a:t>Le</a:t>
            </a:r>
            <a:r>
              <a:rPr lang="en-US" sz="2200" dirty="0">
                <a:solidFill>
                  <a:srgbClr val="4472C4">
                    <a:lumMod val="50000"/>
                  </a:srgbClr>
                </a:solidFill>
              </a:rPr>
              <a:t>/</a:t>
            </a:r>
            <a:r>
              <a:rPr lang="en-US" sz="2200" b="1" dirty="0">
                <a:solidFill>
                  <a:srgbClr val="4472C4">
                    <a:lumMod val="50000"/>
                  </a:srgbClr>
                </a:solidFill>
              </a:rPr>
              <a:t>la</a:t>
            </a:r>
            <a:r>
              <a:rPr lang="en-US" sz="2200" dirty="0">
                <a:solidFill>
                  <a:srgbClr val="4472C4">
                    <a:lumMod val="50000"/>
                  </a:srgbClr>
                </a:solidFill>
              </a:rPr>
              <a:t>/</a:t>
            </a:r>
            <a:r>
              <a:rPr lang="en-US" sz="2200" b="1" dirty="0">
                <a:solidFill>
                  <a:srgbClr val="4472C4">
                    <a:lumMod val="50000"/>
                  </a:srgbClr>
                </a:solidFill>
              </a:rPr>
              <a:t>l’</a:t>
            </a:r>
            <a:r>
              <a:rPr lang="en-US" sz="2200" dirty="0">
                <a:solidFill>
                  <a:srgbClr val="4472C4">
                    <a:lumMod val="50000"/>
                  </a:srgbClr>
                </a:solidFill>
                <a:latin typeface="Century Gothic" panose="020F0302020204030204"/>
              </a:rPr>
              <a:t> is necessary in French, but, we don’t always say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 English</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Tu </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aimes</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 fromage ?		</a:t>
            </a:r>
            <a:r>
              <a:rPr kumimoji="0" lang="en-US"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Do you like the cheese? </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specific cheese)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OR </a:t>
            </a:r>
            <a:r>
              <a:rPr kumimoji="0" lang="en-US"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Do you like cheese? </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(cheese in general)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Similarly,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du</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 l’</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(the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partitive article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is not always translated as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some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Tu as </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acheté</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du fromage ?	</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Did you buy some cheese?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OR</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Did you buy cheese?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lvl="0">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It is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not possible </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drop the article in French. The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type of</a:t>
            </a:r>
            <a:r>
              <a:rPr kumimoji="0" lang="en-US" sz="22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article </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tells us</a:t>
            </a:r>
            <a:r>
              <a:rPr kumimoji="0" lang="en-US" sz="22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whether we </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are talking about something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general</a:t>
            </a:r>
            <a:r>
              <a:rPr lang="en-US" sz="2200" dirty="0">
                <a:solidFill>
                  <a:srgbClr val="4472C4">
                    <a:lumMod val="50000"/>
                  </a:srgbClr>
                </a:solidFill>
                <a:latin typeface="Century Gothic" panose="020F0302020204030204"/>
              </a:rPr>
              <a:t> </a:t>
            </a:r>
            <a:r>
              <a:rPr lang="en-US" sz="2200" b="1" dirty="0">
                <a:solidFill>
                  <a:srgbClr val="4472C4">
                    <a:lumMod val="50000"/>
                  </a:srgbClr>
                </a:solidFill>
                <a:latin typeface="Century Gothic" panose="020F0302020204030204"/>
              </a:rPr>
              <a:t>(</a:t>
            </a:r>
            <a:r>
              <a:rPr lang="en-US" sz="2200" b="1" dirty="0">
                <a:solidFill>
                  <a:srgbClr val="4472C4">
                    <a:lumMod val="50000"/>
                  </a:srgbClr>
                </a:solidFill>
              </a:rPr>
              <a:t>le</a:t>
            </a:r>
            <a:r>
              <a:rPr lang="en-US" sz="2200" dirty="0">
                <a:solidFill>
                  <a:srgbClr val="4472C4">
                    <a:lumMod val="50000"/>
                  </a:srgbClr>
                </a:solidFill>
              </a:rPr>
              <a:t>/</a:t>
            </a:r>
            <a:r>
              <a:rPr lang="en-US" sz="2200" b="1" dirty="0">
                <a:solidFill>
                  <a:srgbClr val="4472C4">
                    <a:lumMod val="50000"/>
                  </a:srgbClr>
                </a:solidFill>
              </a:rPr>
              <a:t>la</a:t>
            </a:r>
            <a:r>
              <a:rPr lang="en-US" sz="2200" dirty="0">
                <a:solidFill>
                  <a:srgbClr val="4472C4">
                    <a:lumMod val="50000"/>
                  </a:srgbClr>
                </a:solidFill>
              </a:rPr>
              <a:t>/</a:t>
            </a:r>
            <a:r>
              <a:rPr lang="en-US" sz="2200" b="1" dirty="0">
                <a:solidFill>
                  <a:srgbClr val="4472C4">
                    <a:lumMod val="50000"/>
                  </a:srgbClr>
                </a:solidFill>
              </a:rPr>
              <a:t>l’</a:t>
            </a:r>
            <a:r>
              <a:rPr lang="en-US" sz="2200" dirty="0">
                <a:solidFill>
                  <a:srgbClr val="4472C4">
                    <a:lumMod val="50000"/>
                  </a:srgbClr>
                </a:solidFill>
              </a:rPr>
              <a:t>), </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or referring to an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unspecified amount </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of it.</a:t>
            </a:r>
          </a:p>
        </p:txBody>
      </p:sp>
      <p:sp>
        <p:nvSpPr>
          <p:cNvPr id="2" name="Rectangle 1">
            <a:extLst>
              <a:ext uri="{FF2B5EF4-FFF2-40B4-BE49-F238E27FC236}">
                <a16:creationId xmlns:a16="http://schemas.microsoft.com/office/drawing/2014/main" id="{4913B7FD-92B2-4C3D-8F8E-B68099723E14}"/>
              </a:ext>
            </a:extLst>
          </p:cNvPr>
          <p:cNvSpPr/>
          <p:nvPr/>
        </p:nvSpPr>
        <p:spPr>
          <a:xfrm>
            <a:off x="4775972" y="2216939"/>
            <a:ext cx="6657613" cy="438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 name="Rectangle 8">
            <a:extLst>
              <a:ext uri="{FF2B5EF4-FFF2-40B4-BE49-F238E27FC236}">
                <a16:creationId xmlns:a16="http://schemas.microsoft.com/office/drawing/2014/main" id="{22C6B643-C4B9-4FBE-9020-0D231EA88A46}"/>
              </a:ext>
            </a:extLst>
          </p:cNvPr>
          <p:cNvSpPr/>
          <p:nvPr/>
        </p:nvSpPr>
        <p:spPr>
          <a:xfrm>
            <a:off x="5237754" y="2655089"/>
            <a:ext cx="5734050" cy="438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BE7388EF-B66D-4E35-8811-F53E01CF69AB}"/>
              </a:ext>
            </a:extLst>
          </p:cNvPr>
          <p:cNvSpPr txBox="1"/>
          <p:nvPr/>
        </p:nvSpPr>
        <p:spPr>
          <a:xfrm>
            <a:off x="8167884" y="176940"/>
            <a:ext cx="3844116" cy="1362075"/>
          </a:xfrm>
          <a:prstGeom prst="wedgeRoundRectCallout">
            <a:avLst>
              <a:gd name="adj1" fmla="val 7274"/>
              <a:gd name="adj2" fmla="val 75616"/>
              <a:gd name="adj3" fmla="val 16667"/>
            </a:avLst>
          </a:prstGeom>
          <a:solidFill>
            <a:srgbClr val="115177"/>
          </a:solidFill>
          <a:ln>
            <a:solidFill>
              <a:srgbClr val="E65D00"/>
            </a:solidFill>
          </a:ln>
        </p:spPr>
        <p:txBody>
          <a:bodyPr wrap="square" lIns="0" tIns="0" rIns="0" bIns="0" rtlCol="0" anchor="ctr">
            <a:spAutoFit/>
          </a:bodyPr>
          <a:lstStyle/>
          <a:p>
            <a:pPr algn="ctr"/>
            <a:r>
              <a:rPr lang="en-GB" sz="2000" dirty="0">
                <a:solidFill>
                  <a:schemeClr val="bg1"/>
                </a:solidFill>
              </a:rPr>
              <a:t>In French, we use the </a:t>
            </a:r>
            <a:r>
              <a:rPr lang="en-GB" sz="2000" b="1" dirty="0">
                <a:solidFill>
                  <a:schemeClr val="bg1"/>
                </a:solidFill>
              </a:rPr>
              <a:t>definite article </a:t>
            </a:r>
            <a:r>
              <a:rPr lang="en-GB" sz="2000" dirty="0">
                <a:solidFill>
                  <a:schemeClr val="bg1"/>
                </a:solidFill>
              </a:rPr>
              <a:t>to make general statements and give our opinions about things.</a:t>
            </a:r>
          </a:p>
        </p:txBody>
      </p:sp>
    </p:spTree>
    <p:extLst>
      <p:ext uri="{BB962C8B-B14F-4D97-AF65-F5344CB8AC3E}">
        <p14:creationId xmlns:p14="http://schemas.microsoft.com/office/powerpoint/2010/main" val="1657171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 name="Table 6">
            <a:extLst>
              <a:ext uri="{FF2B5EF4-FFF2-40B4-BE49-F238E27FC236}">
                <a16:creationId xmlns:a16="http://schemas.microsoft.com/office/drawing/2014/main" id="{0CDA6163-874B-458D-B0A3-860EEC74F6B7}"/>
              </a:ext>
            </a:extLst>
          </p:cNvPr>
          <p:cNvGraphicFramePr>
            <a:graphicFrameLocks noGrp="1"/>
          </p:cNvGraphicFramePr>
          <p:nvPr>
            <p:extLst>
              <p:ext uri="{D42A27DB-BD31-4B8C-83A1-F6EECF244321}">
                <p14:modId xmlns:p14="http://schemas.microsoft.com/office/powerpoint/2010/main" val="4218068580"/>
              </p:ext>
            </p:extLst>
          </p:nvPr>
        </p:nvGraphicFramePr>
        <p:xfrm>
          <a:off x="156000" y="3859943"/>
          <a:ext cx="11880000" cy="2286000"/>
        </p:xfrm>
        <a:graphic>
          <a:graphicData uri="http://schemas.openxmlformats.org/drawingml/2006/table">
            <a:tbl>
              <a:tblPr firstRow="1" bandRow="1">
                <a:tableStyleId>{21E4AEA4-8DFA-4A89-87EB-49C32662AFE0}</a:tableStyleId>
              </a:tblPr>
              <a:tblGrid>
                <a:gridCol w="720000">
                  <a:extLst>
                    <a:ext uri="{9D8B030D-6E8A-4147-A177-3AD203B41FA5}">
                      <a16:colId xmlns:a16="http://schemas.microsoft.com/office/drawing/2014/main" val="2607353726"/>
                    </a:ext>
                  </a:extLst>
                </a:gridCol>
                <a:gridCol w="5760000">
                  <a:extLst>
                    <a:ext uri="{9D8B030D-6E8A-4147-A177-3AD203B41FA5}">
                      <a16:colId xmlns:a16="http://schemas.microsoft.com/office/drawing/2014/main" val="1600817978"/>
                    </a:ext>
                  </a:extLst>
                </a:gridCol>
                <a:gridCol w="2700000">
                  <a:extLst>
                    <a:ext uri="{9D8B030D-6E8A-4147-A177-3AD203B41FA5}">
                      <a16:colId xmlns:a16="http://schemas.microsoft.com/office/drawing/2014/main" val="4128092149"/>
                    </a:ext>
                  </a:extLst>
                </a:gridCol>
                <a:gridCol w="2700000">
                  <a:extLst>
                    <a:ext uri="{9D8B030D-6E8A-4147-A177-3AD203B41FA5}">
                      <a16:colId xmlns:a16="http://schemas.microsoft.com/office/drawing/2014/main" val="2609792770"/>
                    </a:ext>
                  </a:extLst>
                </a:gridCol>
              </a:tblGrid>
              <a:tr h="370840">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mn-lt"/>
                          <a:ea typeface="+mn-ea"/>
                          <a:cs typeface="+mn-cs"/>
                        </a:rPr>
                        <a:t>making a general statement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talking about an amount</a:t>
                      </a:r>
                      <a:endParaRPr lang="en-GB" sz="2000" b="0" dirty="0"/>
                    </a:p>
                  </a:txBody>
                  <a:tcPr anchor="ctr"/>
                </a:tc>
                <a:extLst>
                  <a:ext uri="{0D108BD9-81ED-4DB2-BD59-A6C34878D82A}">
                    <a16:rowId xmlns:a16="http://schemas.microsoft.com/office/drawing/2014/main" val="1153431983"/>
                  </a:ext>
                </a:extLst>
              </a:tr>
              <a:tr h="370840">
                <a:tc>
                  <a:txBody>
                    <a:bodyPr/>
                    <a:lstStyle/>
                    <a:p>
                      <a:pPr algn="ctr"/>
                      <a:r>
                        <a:rPr lang="en-GB" sz="2000" dirty="0">
                          <a:solidFill>
                            <a:schemeClr val="accent1">
                              <a:lumMod val="50000"/>
                            </a:schemeClr>
                          </a:solidFill>
                        </a:rPr>
                        <a:t>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Tu </a:t>
                      </a:r>
                      <a:r>
                        <a:rPr lang="en-GB" sz="2000" dirty="0" err="1">
                          <a:solidFill>
                            <a:schemeClr val="accent1">
                              <a:lumMod val="50000"/>
                            </a:schemeClr>
                          </a:solidFill>
                        </a:rPr>
                        <a:t>aimes</a:t>
                      </a:r>
                      <a:r>
                        <a:rPr lang="en-GB" sz="2000" dirty="0">
                          <a:solidFill>
                            <a:schemeClr val="accent1">
                              <a:lumMod val="50000"/>
                            </a:schemeClr>
                          </a:solidFill>
                        </a:rPr>
                        <a:t> </a:t>
                      </a:r>
                      <a:r>
                        <a:rPr lang="en-GB" sz="2000" b="1" dirty="0">
                          <a:solidFill>
                            <a:schemeClr val="accent1">
                              <a:lumMod val="50000"/>
                            </a:schemeClr>
                          </a:solidFill>
                        </a:rPr>
                        <a:t>la mayonnaise</a:t>
                      </a:r>
                      <a:r>
                        <a:rPr lang="en-GB" sz="2000" dirty="0">
                          <a:solidFill>
                            <a:schemeClr val="accent1">
                              <a:lumMod val="50000"/>
                            </a:schemeClr>
                          </a:solidFill>
                        </a:rPr>
                        <a:t>.</a:t>
                      </a: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370840">
                <a:tc>
                  <a:txBody>
                    <a:bodyPr/>
                    <a:lstStyle/>
                    <a:p>
                      <a:pPr algn="ctr"/>
                      <a:r>
                        <a:rPr lang="en-GB" sz="2000">
                          <a:solidFill>
                            <a:schemeClr val="accent1">
                              <a:lumMod val="50000"/>
                            </a:schemeClr>
                          </a:solidFill>
                        </a:rPr>
                        <a:t>2.</a:t>
                      </a: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Ma sauce </a:t>
                      </a:r>
                      <a:r>
                        <a:rPr lang="en-GB" sz="2000" dirty="0" err="1">
                          <a:solidFill>
                            <a:schemeClr val="accent1">
                              <a:lumMod val="50000"/>
                            </a:schemeClr>
                          </a:solidFill>
                        </a:rPr>
                        <a:t>préférée</a:t>
                      </a:r>
                      <a:r>
                        <a:rPr lang="en-GB" sz="2000" dirty="0">
                          <a:solidFill>
                            <a:schemeClr val="accent1">
                              <a:lumMod val="50000"/>
                            </a:schemeClr>
                          </a:solidFill>
                        </a:rPr>
                        <a:t> </a:t>
                      </a:r>
                      <a:r>
                        <a:rPr lang="en-GB" sz="2000" dirty="0" err="1">
                          <a:solidFill>
                            <a:schemeClr val="accent1">
                              <a:lumMod val="50000"/>
                            </a:schemeClr>
                          </a:solidFill>
                        </a:rPr>
                        <a:t>est</a:t>
                      </a:r>
                      <a:r>
                        <a:rPr lang="en-GB" sz="2000" dirty="0">
                          <a:solidFill>
                            <a:schemeClr val="accent1">
                              <a:lumMod val="50000"/>
                            </a:schemeClr>
                          </a:solidFill>
                        </a:rPr>
                        <a:t> </a:t>
                      </a:r>
                      <a:r>
                        <a:rPr lang="en-GB" sz="2000" b="1" dirty="0">
                          <a:solidFill>
                            <a:schemeClr val="accent1">
                              <a:lumMod val="50000"/>
                            </a:schemeClr>
                          </a:solidFill>
                        </a:rPr>
                        <a:t>le ketchup</a:t>
                      </a:r>
                      <a:r>
                        <a:rPr lang="en-GB" sz="2000" dirty="0">
                          <a:solidFill>
                            <a:schemeClr val="accent1">
                              <a:lumMod val="50000"/>
                            </a:schemeClr>
                          </a:solidFill>
                        </a:rPr>
                        <a:t>.</a:t>
                      </a: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370840">
                <a:tc>
                  <a:txBody>
                    <a:bodyPr/>
                    <a:lstStyle/>
                    <a:p>
                      <a:pPr algn="ctr"/>
                      <a:r>
                        <a:rPr lang="en-GB" sz="2000">
                          <a:solidFill>
                            <a:schemeClr val="accent1">
                              <a:lumMod val="50000"/>
                            </a:schemeClr>
                          </a:solidFill>
                        </a:rPr>
                        <a:t>3.</a:t>
                      </a: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Tu </a:t>
                      </a:r>
                      <a:r>
                        <a:rPr lang="en-GB" sz="2000" dirty="0" err="1">
                          <a:solidFill>
                            <a:schemeClr val="accent1">
                              <a:lumMod val="50000"/>
                            </a:schemeClr>
                          </a:solidFill>
                        </a:rPr>
                        <a:t>achètes</a:t>
                      </a:r>
                      <a:r>
                        <a:rPr lang="en-GB" sz="2000" dirty="0">
                          <a:solidFill>
                            <a:schemeClr val="accent1">
                              <a:lumMod val="50000"/>
                            </a:schemeClr>
                          </a:solidFill>
                        </a:rPr>
                        <a:t> </a:t>
                      </a:r>
                      <a:r>
                        <a:rPr lang="en-GB" sz="2000" dirty="0" err="1">
                          <a:solidFill>
                            <a:schemeClr val="accent1">
                              <a:lumMod val="50000"/>
                            </a:schemeClr>
                          </a:solidFill>
                        </a:rPr>
                        <a:t>souvent</a:t>
                      </a:r>
                      <a:r>
                        <a:rPr lang="en-GB" sz="2000" dirty="0">
                          <a:solidFill>
                            <a:schemeClr val="accent1">
                              <a:lumMod val="50000"/>
                            </a:schemeClr>
                          </a:solidFill>
                        </a:rPr>
                        <a:t> </a:t>
                      </a:r>
                      <a:r>
                        <a:rPr lang="en-GB" sz="2000" b="1" dirty="0">
                          <a:solidFill>
                            <a:schemeClr val="accent1">
                              <a:lumMod val="50000"/>
                            </a:schemeClr>
                          </a:solidFill>
                        </a:rPr>
                        <a:t>de la mayonnaise</a:t>
                      </a:r>
                      <a:r>
                        <a:rPr lang="en-GB" sz="2000" dirty="0">
                          <a:solidFill>
                            <a:schemeClr val="accent1">
                              <a:lumMod val="50000"/>
                            </a:schemeClr>
                          </a:solidFill>
                        </a:rPr>
                        <a:t>.</a:t>
                      </a: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370840">
                <a:tc>
                  <a:txBody>
                    <a:bodyPr/>
                    <a:lstStyle/>
                    <a:p>
                      <a:pPr algn="ctr"/>
                      <a:r>
                        <a:rPr lang="en-GB" sz="2000">
                          <a:solidFill>
                            <a:schemeClr val="accent1">
                              <a:lumMod val="50000"/>
                            </a:schemeClr>
                          </a:solidFill>
                        </a:rPr>
                        <a:t>4.</a:t>
                      </a: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Je mange </a:t>
                      </a:r>
                      <a:r>
                        <a:rPr lang="en-GB" sz="2000" b="1" dirty="0">
                          <a:solidFill>
                            <a:schemeClr val="accent1">
                              <a:lumMod val="50000"/>
                            </a:schemeClr>
                          </a:solidFill>
                        </a:rPr>
                        <a:t>du ketchup </a:t>
                      </a:r>
                      <a:r>
                        <a:rPr lang="en-GB" sz="2000" dirty="0">
                          <a:solidFill>
                            <a:schemeClr val="accent1">
                              <a:lumMod val="50000"/>
                            </a:schemeClr>
                          </a:solidFill>
                        </a:rPr>
                        <a:t>à </a:t>
                      </a:r>
                      <a:r>
                        <a:rPr lang="en-GB" sz="2000" dirty="0" err="1">
                          <a:solidFill>
                            <a:schemeClr val="accent1">
                              <a:lumMod val="50000"/>
                            </a:schemeClr>
                          </a:solidFill>
                        </a:rPr>
                        <a:t>chaque</a:t>
                      </a:r>
                      <a:r>
                        <a:rPr lang="en-GB" sz="2000" dirty="0">
                          <a:solidFill>
                            <a:schemeClr val="accent1">
                              <a:lumMod val="50000"/>
                            </a:schemeClr>
                          </a:solidFill>
                        </a:rPr>
                        <a:t> </a:t>
                      </a:r>
                      <a:r>
                        <a:rPr lang="en-GB" sz="2000" dirty="0" err="1">
                          <a:solidFill>
                            <a:schemeClr val="accent1">
                              <a:lumMod val="50000"/>
                            </a:schemeClr>
                          </a:solidFill>
                        </a:rPr>
                        <a:t>repas</a:t>
                      </a:r>
                      <a:r>
                        <a:rPr lang="en-GB" sz="2000" dirty="0">
                          <a:solidFill>
                            <a:schemeClr val="accent1">
                              <a:lumMod val="50000"/>
                            </a:schemeClr>
                          </a:solidFill>
                        </a:rPr>
                        <a:t>.</a:t>
                      </a: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bl>
          </a:graphicData>
        </a:graphic>
      </p:graphicFrame>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5149517"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200" b="1" dirty="0">
                <a:solidFill>
                  <a:schemeClr val="bg1"/>
                </a:solidFill>
              </a:rPr>
              <a:t>Unspecified quantities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graphicFrame>
        <p:nvGraphicFramePr>
          <p:cNvPr id="28" name="Table 6">
            <a:extLst>
              <a:ext uri="{FF2B5EF4-FFF2-40B4-BE49-F238E27FC236}">
                <a16:creationId xmlns:a16="http://schemas.microsoft.com/office/drawing/2014/main" id="{DD9E6B29-9B1F-4EC1-9346-0BDF562AF708}"/>
              </a:ext>
            </a:extLst>
          </p:cNvPr>
          <p:cNvGraphicFramePr>
            <a:graphicFrameLocks noGrp="1"/>
          </p:cNvGraphicFramePr>
          <p:nvPr/>
        </p:nvGraphicFramePr>
        <p:xfrm>
          <a:off x="156000" y="1201904"/>
          <a:ext cx="11880000" cy="2286000"/>
        </p:xfrm>
        <a:graphic>
          <a:graphicData uri="http://schemas.openxmlformats.org/drawingml/2006/table">
            <a:tbl>
              <a:tblPr firstRow="1" bandRow="1">
                <a:tableStyleId>{21E4AEA4-8DFA-4A89-87EB-49C32662AFE0}</a:tableStyleId>
              </a:tblPr>
              <a:tblGrid>
                <a:gridCol w="720000">
                  <a:extLst>
                    <a:ext uri="{9D8B030D-6E8A-4147-A177-3AD203B41FA5}">
                      <a16:colId xmlns:a16="http://schemas.microsoft.com/office/drawing/2014/main" val="2607353726"/>
                    </a:ext>
                  </a:extLst>
                </a:gridCol>
                <a:gridCol w="5760000">
                  <a:extLst>
                    <a:ext uri="{9D8B030D-6E8A-4147-A177-3AD203B41FA5}">
                      <a16:colId xmlns:a16="http://schemas.microsoft.com/office/drawing/2014/main" val="1600817978"/>
                    </a:ext>
                  </a:extLst>
                </a:gridCol>
                <a:gridCol w="2700000">
                  <a:extLst>
                    <a:ext uri="{9D8B030D-6E8A-4147-A177-3AD203B41FA5}">
                      <a16:colId xmlns:a16="http://schemas.microsoft.com/office/drawing/2014/main" val="4128092149"/>
                    </a:ext>
                  </a:extLst>
                </a:gridCol>
                <a:gridCol w="2700000">
                  <a:extLst>
                    <a:ext uri="{9D8B030D-6E8A-4147-A177-3AD203B41FA5}">
                      <a16:colId xmlns:a16="http://schemas.microsoft.com/office/drawing/2014/main" val="2609792770"/>
                    </a:ext>
                  </a:extLst>
                </a:gridCol>
              </a:tblGrid>
              <a:tr h="370840">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mn-lt"/>
                          <a:ea typeface="+mn-ea"/>
                          <a:cs typeface="+mn-cs"/>
                        </a:rPr>
                        <a:t>making a general statement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talking about an amount</a:t>
                      </a:r>
                      <a:endParaRPr lang="en-GB" sz="2000" b="0" dirty="0"/>
                    </a:p>
                  </a:txBody>
                  <a:tcPr anchor="ctr"/>
                </a:tc>
                <a:extLst>
                  <a:ext uri="{0D108BD9-81ED-4DB2-BD59-A6C34878D82A}">
                    <a16:rowId xmlns:a16="http://schemas.microsoft.com/office/drawing/2014/main" val="1153431983"/>
                  </a:ext>
                </a:extLst>
              </a:tr>
              <a:tr h="370840">
                <a:tc>
                  <a:txBody>
                    <a:bodyPr/>
                    <a:lstStyle/>
                    <a:p>
                      <a:pPr algn="ctr"/>
                      <a:r>
                        <a:rPr lang="en-GB" sz="2000" dirty="0">
                          <a:solidFill>
                            <a:schemeClr val="accent1">
                              <a:lumMod val="50000"/>
                            </a:schemeClr>
                          </a:solidFill>
                        </a:rPr>
                        <a:t>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My favourite sauce is </a:t>
                      </a:r>
                      <a:r>
                        <a:rPr lang="en-GB" sz="2000" b="1" dirty="0">
                          <a:solidFill>
                            <a:schemeClr val="accent1">
                              <a:lumMod val="50000"/>
                            </a:schemeClr>
                          </a:solidFill>
                        </a:rPr>
                        <a:t>ketchup</a:t>
                      </a:r>
                      <a:r>
                        <a:rPr lang="en-GB" sz="2000" dirty="0">
                          <a:solidFill>
                            <a:schemeClr val="accent1">
                              <a:lumMod val="50000"/>
                            </a:schemeClr>
                          </a:solidFill>
                        </a:rPr>
                        <a:t>.</a:t>
                      </a: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370840">
                <a:tc>
                  <a:txBody>
                    <a:bodyPr/>
                    <a:lstStyle/>
                    <a:p>
                      <a:pPr algn="ctr"/>
                      <a:r>
                        <a:rPr lang="en-GB" sz="2000">
                          <a:solidFill>
                            <a:schemeClr val="accent1">
                              <a:lumMod val="50000"/>
                            </a:schemeClr>
                          </a:solidFill>
                        </a:rPr>
                        <a:t>2.</a:t>
                      </a: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I eat </a:t>
                      </a:r>
                      <a:r>
                        <a:rPr lang="en-GB" sz="2000" b="1" dirty="0">
                          <a:solidFill>
                            <a:schemeClr val="accent1">
                              <a:lumMod val="50000"/>
                            </a:schemeClr>
                          </a:solidFill>
                        </a:rPr>
                        <a:t>ketchup</a:t>
                      </a:r>
                      <a:r>
                        <a:rPr lang="en-GB" sz="2000" dirty="0">
                          <a:solidFill>
                            <a:schemeClr val="accent1">
                              <a:lumMod val="50000"/>
                            </a:schemeClr>
                          </a:solidFill>
                        </a:rPr>
                        <a:t> with every meal.</a:t>
                      </a: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370840">
                <a:tc>
                  <a:txBody>
                    <a:bodyPr/>
                    <a:lstStyle/>
                    <a:p>
                      <a:pPr algn="ctr"/>
                      <a:r>
                        <a:rPr lang="en-GB" sz="2000">
                          <a:solidFill>
                            <a:schemeClr val="accent1">
                              <a:lumMod val="50000"/>
                            </a:schemeClr>
                          </a:solidFill>
                        </a:rPr>
                        <a:t>3.</a:t>
                      </a: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You like </a:t>
                      </a:r>
                      <a:r>
                        <a:rPr lang="en-GB" sz="2000" b="1" dirty="0">
                          <a:solidFill>
                            <a:schemeClr val="accent1">
                              <a:lumMod val="50000"/>
                            </a:schemeClr>
                          </a:solidFill>
                        </a:rPr>
                        <a:t>mayonnaise</a:t>
                      </a:r>
                      <a:r>
                        <a:rPr lang="en-GB" sz="2000" dirty="0">
                          <a:solidFill>
                            <a:schemeClr val="accent1">
                              <a:lumMod val="50000"/>
                            </a:schemeClr>
                          </a:solidFill>
                        </a:rPr>
                        <a:t>.</a:t>
                      </a: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370840">
                <a:tc>
                  <a:txBody>
                    <a:bodyPr/>
                    <a:lstStyle/>
                    <a:p>
                      <a:pPr algn="ctr"/>
                      <a:r>
                        <a:rPr lang="en-GB" sz="2000">
                          <a:solidFill>
                            <a:schemeClr val="accent1">
                              <a:lumMod val="50000"/>
                            </a:schemeClr>
                          </a:solidFill>
                        </a:rPr>
                        <a:t>4.</a:t>
                      </a:r>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You often buy </a:t>
                      </a:r>
                      <a:r>
                        <a:rPr lang="en-GB" sz="2000" b="1" dirty="0">
                          <a:solidFill>
                            <a:schemeClr val="accent1">
                              <a:lumMod val="50000"/>
                            </a:schemeClr>
                          </a:solidFill>
                        </a:rPr>
                        <a:t>mayonnaise</a:t>
                      </a:r>
                      <a:r>
                        <a:rPr lang="en-GB" sz="2000" dirty="0">
                          <a:solidFill>
                            <a:schemeClr val="accent1">
                              <a:lumMod val="50000"/>
                            </a:schemeClr>
                          </a:solidFill>
                        </a:rPr>
                        <a:t>.</a:t>
                      </a: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bl>
          </a:graphicData>
        </a:graphic>
      </p:graphicFrame>
      <p:pic>
        <p:nvPicPr>
          <p:cNvPr id="29" name="Picture 28" descr="green checkmark">
            <a:extLst>
              <a:ext uri="{FF2B5EF4-FFF2-40B4-BE49-F238E27FC236}">
                <a16:creationId xmlns:a16="http://schemas.microsoft.com/office/drawing/2014/main" id="{F0FD20D9-93A5-4C27-A461-7E9CE32F5D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6686" y="1944551"/>
            <a:ext cx="282522" cy="294294"/>
          </a:xfrm>
          <a:prstGeom prst="rect">
            <a:avLst/>
          </a:prstGeom>
        </p:spPr>
      </p:pic>
      <p:pic>
        <p:nvPicPr>
          <p:cNvPr id="30" name="Picture 29" descr="green checkmark">
            <a:extLst>
              <a:ext uri="{FF2B5EF4-FFF2-40B4-BE49-F238E27FC236}">
                <a16:creationId xmlns:a16="http://schemas.microsoft.com/office/drawing/2014/main" id="{869F4975-1492-4903-BE32-5CBAFFC4E8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80680" y="2373143"/>
            <a:ext cx="282522" cy="294294"/>
          </a:xfrm>
          <a:prstGeom prst="rect">
            <a:avLst/>
          </a:prstGeom>
        </p:spPr>
      </p:pic>
      <p:pic>
        <p:nvPicPr>
          <p:cNvPr id="31" name="Picture 30" descr="green checkmark">
            <a:extLst>
              <a:ext uri="{FF2B5EF4-FFF2-40B4-BE49-F238E27FC236}">
                <a16:creationId xmlns:a16="http://schemas.microsoft.com/office/drawing/2014/main" id="{1F6438E8-A8B9-46B0-B483-869D9C8589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6686" y="2761990"/>
            <a:ext cx="282522" cy="294294"/>
          </a:xfrm>
          <a:prstGeom prst="rect">
            <a:avLst/>
          </a:prstGeom>
        </p:spPr>
      </p:pic>
      <p:pic>
        <p:nvPicPr>
          <p:cNvPr id="32" name="Picture 31" descr="green checkmark">
            <a:extLst>
              <a:ext uri="{FF2B5EF4-FFF2-40B4-BE49-F238E27FC236}">
                <a16:creationId xmlns:a16="http://schemas.microsoft.com/office/drawing/2014/main" id="{F783365F-556A-4DD0-A78A-EE0A4F9C364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80680" y="3117222"/>
            <a:ext cx="282522" cy="294294"/>
          </a:xfrm>
          <a:prstGeom prst="rect">
            <a:avLst/>
          </a:prstGeom>
        </p:spPr>
      </p:pic>
      <p:sp>
        <p:nvSpPr>
          <p:cNvPr id="37" name="TextBox 36">
            <a:extLst>
              <a:ext uri="{FF2B5EF4-FFF2-40B4-BE49-F238E27FC236}">
                <a16:creationId xmlns:a16="http://schemas.microsoft.com/office/drawing/2014/main" id="{5B3001FF-0AA0-47D3-B8FC-594ACC25F3A5}"/>
              </a:ext>
            </a:extLst>
          </p:cNvPr>
          <p:cNvSpPr txBox="1"/>
          <p:nvPr/>
        </p:nvSpPr>
        <p:spPr>
          <a:xfrm>
            <a:off x="231040" y="3859943"/>
            <a:ext cx="117299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In French, the article tells us this information:</a:t>
            </a:r>
            <a:endParaRPr kumimoji="0" lang="en-US"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39" name="Picture 38" descr="green checkmark">
            <a:extLst>
              <a:ext uri="{FF2B5EF4-FFF2-40B4-BE49-F238E27FC236}">
                <a16:creationId xmlns:a16="http://schemas.microsoft.com/office/drawing/2014/main" id="{21F73F65-8CC5-42F1-9E97-0F67BED5BD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6686" y="4614410"/>
            <a:ext cx="282522" cy="294294"/>
          </a:xfrm>
          <a:prstGeom prst="rect">
            <a:avLst/>
          </a:prstGeom>
        </p:spPr>
      </p:pic>
      <p:pic>
        <p:nvPicPr>
          <p:cNvPr id="40" name="Picture 39" descr="green checkmark">
            <a:extLst>
              <a:ext uri="{FF2B5EF4-FFF2-40B4-BE49-F238E27FC236}">
                <a16:creationId xmlns:a16="http://schemas.microsoft.com/office/drawing/2014/main" id="{884690A4-2373-4186-8B39-2E31526E7C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0781" y="4994593"/>
            <a:ext cx="282522" cy="294294"/>
          </a:xfrm>
          <a:prstGeom prst="rect">
            <a:avLst/>
          </a:prstGeom>
        </p:spPr>
      </p:pic>
      <p:pic>
        <p:nvPicPr>
          <p:cNvPr id="41" name="Picture 40" descr="green checkmark">
            <a:extLst>
              <a:ext uri="{FF2B5EF4-FFF2-40B4-BE49-F238E27FC236}">
                <a16:creationId xmlns:a16="http://schemas.microsoft.com/office/drawing/2014/main" id="{609AF2A1-56D4-472D-81F6-63ECDBF571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80680" y="5414853"/>
            <a:ext cx="282522" cy="294294"/>
          </a:xfrm>
          <a:prstGeom prst="rect">
            <a:avLst/>
          </a:prstGeom>
        </p:spPr>
      </p:pic>
      <p:pic>
        <p:nvPicPr>
          <p:cNvPr id="42" name="Picture 41" descr="green checkmark">
            <a:extLst>
              <a:ext uri="{FF2B5EF4-FFF2-40B4-BE49-F238E27FC236}">
                <a16:creationId xmlns:a16="http://schemas.microsoft.com/office/drawing/2014/main" id="{8DC5105C-00BB-491F-A4AA-F4618D4DFE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80680" y="5786892"/>
            <a:ext cx="282522" cy="294294"/>
          </a:xfrm>
          <a:prstGeom prst="rect">
            <a:avLst/>
          </a:prstGeom>
        </p:spPr>
      </p:pic>
      <p:sp>
        <p:nvSpPr>
          <p:cNvPr id="27" name="TextBox 26">
            <a:extLst>
              <a:ext uri="{FF2B5EF4-FFF2-40B4-BE49-F238E27FC236}">
                <a16:creationId xmlns:a16="http://schemas.microsoft.com/office/drawing/2014/main" id="{5697ABEC-E9E3-40CA-B0E0-97435651CE82}"/>
              </a:ext>
            </a:extLst>
          </p:cNvPr>
          <p:cNvSpPr txBox="1"/>
          <p:nvPr/>
        </p:nvSpPr>
        <p:spPr>
          <a:xfrm>
            <a:off x="180000" y="1296000"/>
            <a:ext cx="117299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In English, we use context to work this out:</a:t>
            </a:r>
            <a:endParaRPr kumimoji="0" lang="en-US"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A30A21BD-67CE-4AED-90C7-0CD5856D86D9}"/>
              </a:ext>
            </a:extLst>
          </p:cNvPr>
          <p:cNvSpPr txBox="1"/>
          <p:nvPr/>
        </p:nvSpPr>
        <p:spPr>
          <a:xfrm>
            <a:off x="5071421" y="174290"/>
            <a:ext cx="5702969" cy="783193"/>
          </a:xfrm>
          <a:prstGeom prst="wedgeRoundRectCallout">
            <a:avLst>
              <a:gd name="adj1" fmla="val 31237"/>
              <a:gd name="adj2" fmla="val 88577"/>
              <a:gd name="adj3" fmla="val 16667"/>
            </a:avLst>
          </a:prstGeom>
          <a:solidFill>
            <a:srgbClr val="115177"/>
          </a:solidFill>
          <a:ln>
            <a:solidFill>
              <a:srgbClr val="E65D00"/>
            </a:solidFill>
          </a:ln>
        </p:spPr>
        <p:txBody>
          <a:bodyPr wrap="square" rtlCol="0" anchor="ctr">
            <a:spAutoFit/>
          </a:bodyPr>
          <a:lstStyle/>
          <a:p>
            <a:pPr algn="ctr"/>
            <a:r>
              <a:rPr lang="en-GB" sz="2000" dirty="0">
                <a:solidFill>
                  <a:schemeClr val="bg1"/>
                </a:solidFill>
              </a:rPr>
              <a:t>Try the word ‘some’ in front of ketchup / mayonnaise to see if it implies an ‘amount’</a:t>
            </a:r>
            <a:r>
              <a:rPr lang="en-GB" sz="2000" b="1" dirty="0">
                <a:solidFill>
                  <a:schemeClr val="bg1"/>
                </a:solidFill>
              </a:rPr>
              <a:t> </a:t>
            </a:r>
            <a:r>
              <a:rPr lang="en-GB" sz="2000" dirty="0">
                <a:solidFill>
                  <a:schemeClr val="bg1"/>
                </a:solidFill>
                <a:sym typeface="Wingdings" panose="05000000000000000000" pitchFamily="2" charset="2"/>
              </a:rPr>
              <a:t>.</a:t>
            </a:r>
            <a:endParaRPr lang="en-GB" sz="2000" b="1" dirty="0">
              <a:solidFill>
                <a:schemeClr val="bg1"/>
              </a:solidFill>
            </a:endParaRPr>
          </a:p>
        </p:txBody>
      </p:sp>
    </p:spTree>
    <p:extLst>
      <p:ext uri="{BB962C8B-B14F-4D97-AF65-F5344CB8AC3E}">
        <p14:creationId xmlns:p14="http://schemas.microsoft.com/office/powerpoint/2010/main" val="820068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17" grpId="0" animBg="1"/>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Le </a:t>
            </a:r>
            <a:r>
              <a:rPr lang="en-GB" sz="3600" b="1" dirty="0" err="1">
                <a:solidFill>
                  <a:schemeClr val="bg1"/>
                </a:solidFill>
              </a:rPr>
              <a:t>repas</a:t>
            </a:r>
            <a:r>
              <a:rPr lang="en-GB" sz="3600" b="1" dirty="0">
                <a:solidFill>
                  <a:schemeClr val="bg1"/>
                </a:solidFill>
              </a:rPr>
              <a:t> </a:t>
            </a:r>
            <a:r>
              <a:rPr lang="en-GB" sz="3600" b="1" dirty="0" err="1">
                <a:solidFill>
                  <a:schemeClr val="bg1"/>
                </a:solidFill>
              </a:rPr>
              <a:t>idéal</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AD51C940-ACE5-FD48-A09A-D04E7D00194B}"/>
              </a:ext>
            </a:extLst>
          </p:cNvPr>
          <p:cNvSpPr txBox="1"/>
          <p:nvPr/>
        </p:nvSpPr>
        <p:spPr>
          <a:xfrm>
            <a:off x="179999" y="1285250"/>
            <a:ext cx="1172992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Amir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veut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préparer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repas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pour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Océane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demande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elle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aime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ça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elle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mange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ça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44" name="Table 6">
            <a:extLst>
              <a:ext uri="{FF2B5EF4-FFF2-40B4-BE49-F238E27FC236}">
                <a16:creationId xmlns:a16="http://schemas.microsoft.com/office/drawing/2014/main" id="{2A44A7B4-56D4-41A7-8464-A9704775F6D4}"/>
              </a:ext>
            </a:extLst>
          </p:cNvPr>
          <p:cNvGraphicFramePr>
            <a:graphicFrameLocks noGrp="1"/>
          </p:cNvGraphicFramePr>
          <p:nvPr/>
        </p:nvGraphicFramePr>
        <p:xfrm>
          <a:off x="213170" y="2251064"/>
          <a:ext cx="5760000" cy="4097067"/>
        </p:xfrm>
        <a:graphic>
          <a:graphicData uri="http://schemas.openxmlformats.org/drawingml/2006/table">
            <a:tbl>
              <a:tblPr firstRow="1" bandRow="1">
                <a:tableStyleId>{21E4AEA4-8DFA-4A89-87EB-49C32662AFE0}</a:tableStyleId>
              </a:tblPr>
              <a:tblGrid>
                <a:gridCol w="720000">
                  <a:extLst>
                    <a:ext uri="{9D8B030D-6E8A-4147-A177-3AD203B41FA5}">
                      <a16:colId xmlns:a16="http://schemas.microsoft.com/office/drawing/2014/main" val="2607353726"/>
                    </a:ext>
                  </a:extLst>
                </a:gridCol>
                <a:gridCol w="1080000">
                  <a:extLst>
                    <a:ext uri="{9D8B030D-6E8A-4147-A177-3AD203B41FA5}">
                      <a16:colId xmlns:a16="http://schemas.microsoft.com/office/drawing/2014/main" val="4128092149"/>
                    </a:ext>
                  </a:extLst>
                </a:gridCol>
                <a:gridCol w="1980000">
                  <a:extLst>
                    <a:ext uri="{9D8B030D-6E8A-4147-A177-3AD203B41FA5}">
                      <a16:colId xmlns:a16="http://schemas.microsoft.com/office/drawing/2014/main" val="2609792770"/>
                    </a:ext>
                  </a:extLst>
                </a:gridCol>
                <a:gridCol w="1980000">
                  <a:extLst>
                    <a:ext uri="{9D8B030D-6E8A-4147-A177-3AD203B41FA5}">
                      <a16:colId xmlns:a16="http://schemas.microsoft.com/office/drawing/2014/main" val="2270550551"/>
                    </a:ext>
                  </a:extLst>
                </a:gridCol>
              </a:tblGrid>
              <a:tr h="497067">
                <a:tc>
                  <a:txBody>
                    <a:bodyPr/>
                    <a:lstStyle/>
                    <a:p>
                      <a:endParaRPr lang="en-GB"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0" dirty="0"/>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t>tu</a:t>
                      </a:r>
                      <a:r>
                        <a:rPr lang="en-GB" sz="2000" dirty="0"/>
                        <a:t> </a:t>
                      </a:r>
                      <a:r>
                        <a:rPr lang="en-GB" sz="2000" dirty="0" err="1"/>
                        <a:t>aimes</a:t>
                      </a:r>
                      <a:r>
                        <a:rPr lang="en-GB" sz="2000" dirty="0"/>
                        <a:t>…?</a:t>
                      </a:r>
                      <a:endParaRPr lang="en-GB" sz="2000" b="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t>tu</a:t>
                      </a:r>
                      <a:r>
                        <a:rPr lang="en-GB" sz="2000" b="1" dirty="0"/>
                        <a:t> </a:t>
                      </a:r>
                      <a:r>
                        <a:rPr lang="en-GB" sz="2000" b="1" dirty="0" err="1"/>
                        <a:t>manges</a:t>
                      </a:r>
                      <a:r>
                        <a:rPr lang="en-GB" sz="2000" b="1" dirty="0"/>
                        <a:t>…?</a:t>
                      </a:r>
                    </a:p>
                  </a:txBody>
                  <a:tcPr anchor="ctr"/>
                </a:tc>
                <a:extLst>
                  <a:ext uri="{0D108BD9-81ED-4DB2-BD59-A6C34878D82A}">
                    <a16:rowId xmlns:a16="http://schemas.microsoft.com/office/drawing/2014/main" val="1153431983"/>
                  </a:ext>
                </a:extLst>
              </a:tr>
              <a:tr h="900000">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900000">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900000">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900000">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bl>
          </a:graphicData>
        </a:graphic>
      </p:graphicFrame>
      <p:graphicFrame>
        <p:nvGraphicFramePr>
          <p:cNvPr id="45" name="Table 6">
            <a:extLst>
              <a:ext uri="{FF2B5EF4-FFF2-40B4-BE49-F238E27FC236}">
                <a16:creationId xmlns:a16="http://schemas.microsoft.com/office/drawing/2014/main" id="{ACFFF13A-C82C-4394-A33F-D1AB90102ACF}"/>
              </a:ext>
            </a:extLst>
          </p:cNvPr>
          <p:cNvGraphicFramePr>
            <a:graphicFrameLocks noGrp="1"/>
          </p:cNvGraphicFramePr>
          <p:nvPr/>
        </p:nvGraphicFramePr>
        <p:xfrm>
          <a:off x="6220153" y="2251064"/>
          <a:ext cx="5760000" cy="4097067"/>
        </p:xfrm>
        <a:graphic>
          <a:graphicData uri="http://schemas.openxmlformats.org/drawingml/2006/table">
            <a:tbl>
              <a:tblPr firstRow="1" bandRow="1">
                <a:tableStyleId>{21E4AEA4-8DFA-4A89-87EB-49C32662AFE0}</a:tableStyleId>
              </a:tblPr>
              <a:tblGrid>
                <a:gridCol w="720000">
                  <a:extLst>
                    <a:ext uri="{9D8B030D-6E8A-4147-A177-3AD203B41FA5}">
                      <a16:colId xmlns:a16="http://schemas.microsoft.com/office/drawing/2014/main" val="2607353726"/>
                    </a:ext>
                  </a:extLst>
                </a:gridCol>
                <a:gridCol w="1080000">
                  <a:extLst>
                    <a:ext uri="{9D8B030D-6E8A-4147-A177-3AD203B41FA5}">
                      <a16:colId xmlns:a16="http://schemas.microsoft.com/office/drawing/2014/main" val="4128092149"/>
                    </a:ext>
                  </a:extLst>
                </a:gridCol>
                <a:gridCol w="1980000">
                  <a:extLst>
                    <a:ext uri="{9D8B030D-6E8A-4147-A177-3AD203B41FA5}">
                      <a16:colId xmlns:a16="http://schemas.microsoft.com/office/drawing/2014/main" val="2609792770"/>
                    </a:ext>
                  </a:extLst>
                </a:gridCol>
                <a:gridCol w="1980000">
                  <a:extLst>
                    <a:ext uri="{9D8B030D-6E8A-4147-A177-3AD203B41FA5}">
                      <a16:colId xmlns:a16="http://schemas.microsoft.com/office/drawing/2014/main" val="2270550551"/>
                    </a:ext>
                  </a:extLst>
                </a:gridCol>
              </a:tblGrid>
              <a:tr h="497067">
                <a:tc>
                  <a:txBody>
                    <a:bodyPr/>
                    <a:lstStyle/>
                    <a:p>
                      <a:endParaRPr lang="en-GB"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0" dirty="0"/>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t>tu</a:t>
                      </a:r>
                      <a:r>
                        <a:rPr lang="en-GB" sz="2000" dirty="0"/>
                        <a:t> </a:t>
                      </a:r>
                      <a:r>
                        <a:rPr lang="en-GB" sz="2000" dirty="0" err="1"/>
                        <a:t>aimes</a:t>
                      </a:r>
                      <a:r>
                        <a:rPr lang="en-GB" sz="2000" dirty="0"/>
                        <a:t>… ?</a:t>
                      </a:r>
                      <a:endParaRPr lang="en-GB" sz="2000" b="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t>tu</a:t>
                      </a:r>
                      <a:r>
                        <a:rPr lang="en-GB" sz="2000" b="1" dirty="0"/>
                        <a:t> </a:t>
                      </a:r>
                      <a:r>
                        <a:rPr lang="en-GB" sz="2000" b="1" dirty="0" err="1"/>
                        <a:t>manges</a:t>
                      </a:r>
                      <a:r>
                        <a:rPr lang="en-GB" sz="2000" b="1" dirty="0"/>
                        <a:t>… ?</a:t>
                      </a:r>
                    </a:p>
                  </a:txBody>
                  <a:tcPr anchor="ctr"/>
                </a:tc>
                <a:extLst>
                  <a:ext uri="{0D108BD9-81ED-4DB2-BD59-A6C34878D82A}">
                    <a16:rowId xmlns:a16="http://schemas.microsoft.com/office/drawing/2014/main" val="1153431983"/>
                  </a:ext>
                </a:extLst>
              </a:tr>
              <a:tr h="900000">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900000">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900000">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900000">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bl>
          </a:graphicData>
        </a:graphic>
      </p:graphicFrame>
      <p:sp>
        <p:nvSpPr>
          <p:cNvPr id="46" name="Action Button: Custom 16">
            <a:hlinkClick r:id="" action="ppaction://noaction" highlightClick="1">
              <a:snd r:embed="rId4" name="27.1.wav"/>
            </a:hlinkClick>
            <a:extLst>
              <a:ext uri="{FF2B5EF4-FFF2-40B4-BE49-F238E27FC236}">
                <a16:creationId xmlns:a16="http://schemas.microsoft.com/office/drawing/2014/main" id="{4480CCEB-42BD-4694-8104-874E1023FD03}"/>
              </a:ext>
            </a:extLst>
          </p:cNvPr>
          <p:cNvSpPr/>
          <p:nvPr/>
        </p:nvSpPr>
        <p:spPr>
          <a:xfrm>
            <a:off x="300595" y="2912558"/>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47" name="Action Button: Custom 16">
            <a:hlinkClick r:id="" action="ppaction://noaction" highlightClick="1">
              <a:snd r:embed="rId5" name="27.2.wav"/>
            </a:hlinkClick>
            <a:extLst>
              <a:ext uri="{FF2B5EF4-FFF2-40B4-BE49-F238E27FC236}">
                <a16:creationId xmlns:a16="http://schemas.microsoft.com/office/drawing/2014/main" id="{1B7FE275-0FB1-4742-898C-D6A74C315B7C}"/>
              </a:ext>
            </a:extLst>
          </p:cNvPr>
          <p:cNvSpPr/>
          <p:nvPr/>
        </p:nvSpPr>
        <p:spPr>
          <a:xfrm>
            <a:off x="302417" y="3790389"/>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48" name="Action Button: Custom 16">
            <a:hlinkClick r:id="" action="ppaction://noaction" highlightClick="1">
              <a:snd r:embed="rId6" name="27.3.wav"/>
            </a:hlinkClick>
            <a:extLst>
              <a:ext uri="{FF2B5EF4-FFF2-40B4-BE49-F238E27FC236}">
                <a16:creationId xmlns:a16="http://schemas.microsoft.com/office/drawing/2014/main" id="{EF66CF19-D773-4E0F-8EB5-0E4373139854}"/>
              </a:ext>
            </a:extLst>
          </p:cNvPr>
          <p:cNvSpPr/>
          <p:nvPr/>
        </p:nvSpPr>
        <p:spPr>
          <a:xfrm>
            <a:off x="300595" y="4668220"/>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49" name="Action Button: Custom 16">
            <a:hlinkClick r:id="" action="ppaction://noaction" highlightClick="1">
              <a:snd r:embed="rId7" name="27.4.wav"/>
            </a:hlinkClick>
            <a:extLst>
              <a:ext uri="{FF2B5EF4-FFF2-40B4-BE49-F238E27FC236}">
                <a16:creationId xmlns:a16="http://schemas.microsoft.com/office/drawing/2014/main" id="{9EF98361-C440-4F7C-9417-C19783B72BA8}"/>
              </a:ext>
            </a:extLst>
          </p:cNvPr>
          <p:cNvSpPr/>
          <p:nvPr/>
        </p:nvSpPr>
        <p:spPr>
          <a:xfrm>
            <a:off x="300595" y="5546051"/>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50" name="Action Button: Custom 16">
            <a:hlinkClick r:id="" action="ppaction://noaction" highlightClick="1">
              <a:snd r:embed="rId8" name="27.5.wav"/>
            </a:hlinkClick>
            <a:extLst>
              <a:ext uri="{FF2B5EF4-FFF2-40B4-BE49-F238E27FC236}">
                <a16:creationId xmlns:a16="http://schemas.microsoft.com/office/drawing/2014/main" id="{B98C5EA2-3F7B-4694-98D4-B74292341A97}"/>
              </a:ext>
            </a:extLst>
          </p:cNvPr>
          <p:cNvSpPr/>
          <p:nvPr/>
        </p:nvSpPr>
        <p:spPr>
          <a:xfrm>
            <a:off x="6317804" y="2912558"/>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51" name="Action Button: Custom 16">
            <a:hlinkClick r:id="" action="ppaction://noaction" highlightClick="1">
              <a:snd r:embed="rId9" name="27.6.wav"/>
            </a:hlinkClick>
            <a:extLst>
              <a:ext uri="{FF2B5EF4-FFF2-40B4-BE49-F238E27FC236}">
                <a16:creationId xmlns:a16="http://schemas.microsoft.com/office/drawing/2014/main" id="{C6323FA6-0E46-49CE-A332-1DB9912293C5}"/>
              </a:ext>
            </a:extLst>
          </p:cNvPr>
          <p:cNvSpPr/>
          <p:nvPr/>
        </p:nvSpPr>
        <p:spPr>
          <a:xfrm>
            <a:off x="6317804" y="3790389"/>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52" name="Action Button: Custom 16">
            <a:hlinkClick r:id="" action="ppaction://noaction" highlightClick="1">
              <a:snd r:embed="rId10" name="27.7.wav"/>
            </a:hlinkClick>
            <a:extLst>
              <a:ext uri="{FF2B5EF4-FFF2-40B4-BE49-F238E27FC236}">
                <a16:creationId xmlns:a16="http://schemas.microsoft.com/office/drawing/2014/main" id="{3AE87BE1-0170-496D-A0CE-3AB01DB090CD}"/>
              </a:ext>
            </a:extLst>
          </p:cNvPr>
          <p:cNvSpPr/>
          <p:nvPr/>
        </p:nvSpPr>
        <p:spPr>
          <a:xfrm>
            <a:off x="6317804" y="4668220"/>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53" name="Action Button: Custom 16">
            <a:hlinkClick r:id="" action="ppaction://noaction" highlightClick="1">
              <a:snd r:embed="rId11" name="27.8.wav"/>
            </a:hlinkClick>
            <a:extLst>
              <a:ext uri="{FF2B5EF4-FFF2-40B4-BE49-F238E27FC236}">
                <a16:creationId xmlns:a16="http://schemas.microsoft.com/office/drawing/2014/main" id="{A7E7AF1E-B95A-45BA-95AC-4E9F481C8E4E}"/>
              </a:ext>
            </a:extLst>
          </p:cNvPr>
          <p:cNvSpPr/>
          <p:nvPr/>
        </p:nvSpPr>
        <p:spPr>
          <a:xfrm>
            <a:off x="6317804" y="5546051"/>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54" name="Picture 53">
            <a:extLst>
              <a:ext uri="{FF2B5EF4-FFF2-40B4-BE49-F238E27FC236}">
                <a16:creationId xmlns:a16="http://schemas.microsoft.com/office/drawing/2014/main" id="{27874DE4-68FC-4D17-BA88-D503B0BA8A15}"/>
              </a:ext>
            </a:extLst>
          </p:cNvPr>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86268" y="5493314"/>
            <a:ext cx="837210" cy="720000"/>
          </a:xfrm>
          <a:prstGeom prst="rect">
            <a:avLst/>
          </a:prstGeom>
        </p:spPr>
      </p:pic>
      <p:pic>
        <p:nvPicPr>
          <p:cNvPr id="55" name="Picture 54">
            <a:extLst>
              <a:ext uri="{FF2B5EF4-FFF2-40B4-BE49-F238E27FC236}">
                <a16:creationId xmlns:a16="http://schemas.microsoft.com/office/drawing/2014/main" id="{88F5F790-2D21-46FF-BF82-A940BA10C36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54873" y="3988432"/>
            <a:ext cx="900000" cy="256125"/>
          </a:xfrm>
          <a:prstGeom prst="rect">
            <a:avLst/>
          </a:prstGeom>
        </p:spPr>
      </p:pic>
      <p:pic>
        <p:nvPicPr>
          <p:cNvPr id="56" name="Picture 55">
            <a:extLst>
              <a:ext uri="{FF2B5EF4-FFF2-40B4-BE49-F238E27FC236}">
                <a16:creationId xmlns:a16="http://schemas.microsoft.com/office/drawing/2014/main" id="{EB6BDBAE-E596-4BE7-8296-CA9544B047E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54874" y="2985570"/>
            <a:ext cx="900000" cy="393975"/>
          </a:xfrm>
          <a:prstGeom prst="rect">
            <a:avLst/>
          </a:prstGeom>
        </p:spPr>
      </p:pic>
      <p:pic>
        <p:nvPicPr>
          <p:cNvPr id="57" name="Picture 56">
            <a:extLst>
              <a:ext uri="{FF2B5EF4-FFF2-40B4-BE49-F238E27FC236}">
                <a16:creationId xmlns:a16="http://schemas.microsoft.com/office/drawing/2014/main" id="{A493A641-5A07-4588-8623-114643EE1CA8}"/>
              </a:ext>
            </a:extLst>
          </p:cNvPr>
          <p:cNvPicPr>
            <a:picLocks noChangeAspect="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02051" y="2838545"/>
            <a:ext cx="740920" cy="720000"/>
          </a:xfrm>
          <a:prstGeom prst="rect">
            <a:avLst/>
          </a:prstGeom>
        </p:spPr>
      </p:pic>
      <p:pic>
        <p:nvPicPr>
          <p:cNvPr id="58" name="Picture 57">
            <a:extLst>
              <a:ext uri="{FF2B5EF4-FFF2-40B4-BE49-F238E27FC236}">
                <a16:creationId xmlns:a16="http://schemas.microsoft.com/office/drawing/2014/main" id="{EA7F5C5E-F94C-48A4-99B7-4994102EF3B1}"/>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093564" y="3700389"/>
            <a:ext cx="757894" cy="720000"/>
          </a:xfrm>
          <a:prstGeom prst="rect">
            <a:avLst/>
          </a:prstGeom>
        </p:spPr>
      </p:pic>
      <p:pic>
        <p:nvPicPr>
          <p:cNvPr id="59" name="Picture 58">
            <a:extLst>
              <a:ext uri="{FF2B5EF4-FFF2-40B4-BE49-F238E27FC236}">
                <a16:creationId xmlns:a16="http://schemas.microsoft.com/office/drawing/2014/main" id="{7310715A-94D9-4E94-8AE0-6BC3949A76F1}"/>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983482" y="4643328"/>
            <a:ext cx="978058" cy="720000"/>
          </a:xfrm>
          <a:prstGeom prst="rect">
            <a:avLst/>
          </a:prstGeom>
        </p:spPr>
      </p:pic>
      <p:pic>
        <p:nvPicPr>
          <p:cNvPr id="60" name="Picture 59">
            <a:extLst>
              <a:ext uri="{FF2B5EF4-FFF2-40B4-BE49-F238E27FC236}">
                <a16:creationId xmlns:a16="http://schemas.microsoft.com/office/drawing/2014/main" id="{B99568D7-37B9-4A5A-AA93-0DED9FA54046}"/>
              </a:ext>
            </a:extLst>
          </p:cNvPr>
          <p:cNvPicPr>
            <a:picLocks noChangeAspect="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31171" y="4629519"/>
            <a:ext cx="747405" cy="720000"/>
          </a:xfrm>
          <a:prstGeom prst="rect">
            <a:avLst/>
          </a:prstGeom>
        </p:spPr>
      </p:pic>
      <p:pic>
        <p:nvPicPr>
          <p:cNvPr id="61" name="Picture 60">
            <a:extLst>
              <a:ext uri="{FF2B5EF4-FFF2-40B4-BE49-F238E27FC236}">
                <a16:creationId xmlns:a16="http://schemas.microsoft.com/office/drawing/2014/main" id="{F47F40E2-1146-447C-9BC3-C44594453983}"/>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930342" y="5493314"/>
            <a:ext cx="1084338" cy="720000"/>
          </a:xfrm>
          <a:prstGeom prst="rect">
            <a:avLst/>
          </a:prstGeom>
        </p:spPr>
      </p:pic>
      <p:pic>
        <p:nvPicPr>
          <p:cNvPr id="62" name="Picture 61" descr="green checkmark">
            <a:extLst>
              <a:ext uri="{FF2B5EF4-FFF2-40B4-BE49-F238E27FC236}">
                <a16:creationId xmlns:a16="http://schemas.microsoft.com/office/drawing/2014/main" id="{AC22814F-EF15-4880-BE07-CFC66E4311C2}"/>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568323" y="2814215"/>
            <a:ext cx="691199" cy="720000"/>
          </a:xfrm>
          <a:prstGeom prst="rect">
            <a:avLst/>
          </a:prstGeom>
        </p:spPr>
      </p:pic>
      <p:pic>
        <p:nvPicPr>
          <p:cNvPr id="63" name="Picture 62" descr="green checkmark">
            <a:extLst>
              <a:ext uri="{FF2B5EF4-FFF2-40B4-BE49-F238E27FC236}">
                <a16:creationId xmlns:a16="http://schemas.microsoft.com/office/drawing/2014/main" id="{9C50DAB0-E437-4474-8A6E-A3B9B760ED78}"/>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626454" y="3756494"/>
            <a:ext cx="691199" cy="720000"/>
          </a:xfrm>
          <a:prstGeom prst="rect">
            <a:avLst/>
          </a:prstGeom>
        </p:spPr>
      </p:pic>
      <p:pic>
        <p:nvPicPr>
          <p:cNvPr id="64" name="Picture 63" descr="green checkmark">
            <a:extLst>
              <a:ext uri="{FF2B5EF4-FFF2-40B4-BE49-F238E27FC236}">
                <a16:creationId xmlns:a16="http://schemas.microsoft.com/office/drawing/2014/main" id="{2A081E22-17C9-45EE-9467-72928033431D}"/>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568323" y="4621177"/>
            <a:ext cx="691199" cy="720000"/>
          </a:xfrm>
          <a:prstGeom prst="rect">
            <a:avLst/>
          </a:prstGeom>
        </p:spPr>
      </p:pic>
      <p:pic>
        <p:nvPicPr>
          <p:cNvPr id="65" name="Picture 64" descr="green checkmark">
            <a:extLst>
              <a:ext uri="{FF2B5EF4-FFF2-40B4-BE49-F238E27FC236}">
                <a16:creationId xmlns:a16="http://schemas.microsoft.com/office/drawing/2014/main" id="{DC427D70-FE00-4371-9958-9AD967CEFCC3}"/>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626453" y="5536913"/>
            <a:ext cx="691199" cy="720000"/>
          </a:xfrm>
          <a:prstGeom prst="rect">
            <a:avLst/>
          </a:prstGeom>
        </p:spPr>
      </p:pic>
      <p:pic>
        <p:nvPicPr>
          <p:cNvPr id="66" name="Picture 65" descr="green checkmark">
            <a:extLst>
              <a:ext uri="{FF2B5EF4-FFF2-40B4-BE49-F238E27FC236}">
                <a16:creationId xmlns:a16="http://schemas.microsoft.com/office/drawing/2014/main" id="{711CBF06-7247-4525-9CF8-EDA11E9E91F6}"/>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0649235" y="2814215"/>
            <a:ext cx="691199" cy="720000"/>
          </a:xfrm>
          <a:prstGeom prst="rect">
            <a:avLst/>
          </a:prstGeom>
        </p:spPr>
      </p:pic>
      <p:pic>
        <p:nvPicPr>
          <p:cNvPr id="67" name="Picture 66" descr="green checkmark">
            <a:extLst>
              <a:ext uri="{FF2B5EF4-FFF2-40B4-BE49-F238E27FC236}">
                <a16:creationId xmlns:a16="http://schemas.microsoft.com/office/drawing/2014/main" id="{E936266A-1158-4DFE-8E22-255728A8CD3E}"/>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661084" y="3756494"/>
            <a:ext cx="691199" cy="720000"/>
          </a:xfrm>
          <a:prstGeom prst="rect">
            <a:avLst/>
          </a:prstGeom>
        </p:spPr>
      </p:pic>
      <p:pic>
        <p:nvPicPr>
          <p:cNvPr id="68" name="Picture 67" descr="green checkmark">
            <a:extLst>
              <a:ext uri="{FF2B5EF4-FFF2-40B4-BE49-F238E27FC236}">
                <a16:creationId xmlns:a16="http://schemas.microsoft.com/office/drawing/2014/main" id="{CF1A67AF-0CAA-4F5E-AA6A-E1B539856066}"/>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0649235" y="4605189"/>
            <a:ext cx="691199" cy="720000"/>
          </a:xfrm>
          <a:prstGeom prst="rect">
            <a:avLst/>
          </a:prstGeom>
        </p:spPr>
      </p:pic>
      <p:pic>
        <p:nvPicPr>
          <p:cNvPr id="69" name="Picture 68" descr="green checkmark">
            <a:extLst>
              <a:ext uri="{FF2B5EF4-FFF2-40B4-BE49-F238E27FC236}">
                <a16:creationId xmlns:a16="http://schemas.microsoft.com/office/drawing/2014/main" id="{5D326D67-B7AF-4898-A909-F963B9567CAB}"/>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661083" y="5493314"/>
            <a:ext cx="691199" cy="720000"/>
          </a:xfrm>
          <a:prstGeom prst="rect">
            <a:avLst/>
          </a:prstGeom>
        </p:spPr>
      </p:pic>
      <p:pic>
        <p:nvPicPr>
          <p:cNvPr id="73" name="Picture 72">
            <a:extLst>
              <a:ext uri="{FF2B5EF4-FFF2-40B4-BE49-F238E27FC236}">
                <a16:creationId xmlns:a16="http://schemas.microsoft.com/office/drawing/2014/main" id="{A33071D6-D631-410A-9ABE-FA980062022D}"/>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8117475" y="683997"/>
            <a:ext cx="1440000" cy="1440000"/>
          </a:xfrm>
          <a:prstGeom prst="rect">
            <a:avLst/>
          </a:prstGeom>
        </p:spPr>
      </p:pic>
      <p:pic>
        <p:nvPicPr>
          <p:cNvPr id="74" name="Picture 73">
            <a:extLst>
              <a:ext uri="{FF2B5EF4-FFF2-40B4-BE49-F238E27FC236}">
                <a16:creationId xmlns:a16="http://schemas.microsoft.com/office/drawing/2014/main" id="{22034450-906C-4F64-941F-02272DB12A58}"/>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0749336" y="654196"/>
            <a:ext cx="1440000" cy="1440000"/>
          </a:xfrm>
          <a:prstGeom prst="rect">
            <a:avLst/>
          </a:prstGeom>
        </p:spPr>
      </p:pic>
      <p:pic>
        <p:nvPicPr>
          <p:cNvPr id="75" name="Picture 4" descr="Cooking Utensils Clipart - Clip Art Library">
            <a:extLst>
              <a:ext uri="{FF2B5EF4-FFF2-40B4-BE49-F238E27FC236}">
                <a16:creationId xmlns:a16="http://schemas.microsoft.com/office/drawing/2014/main" id="{02AF962F-D887-4490-A66D-8D8903430FA9}"/>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9492210" y="1014196"/>
            <a:ext cx="1489655" cy="10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0758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Le </a:t>
            </a:r>
            <a:r>
              <a:rPr lang="en-GB" sz="3600" b="1" dirty="0" err="1">
                <a:solidFill>
                  <a:schemeClr val="bg1"/>
                </a:solidFill>
              </a:rPr>
              <a:t>repas</a:t>
            </a:r>
            <a:r>
              <a:rPr lang="en-GB" sz="3600" b="1" dirty="0">
                <a:solidFill>
                  <a:schemeClr val="bg1"/>
                </a:solidFill>
              </a:rPr>
              <a:t> </a:t>
            </a:r>
            <a:r>
              <a:rPr lang="en-GB" sz="3600" b="1" dirty="0" err="1">
                <a:solidFill>
                  <a:schemeClr val="bg1"/>
                </a:solidFill>
              </a:rPr>
              <a:t>idéal</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44" name="Table 6">
            <a:extLst>
              <a:ext uri="{FF2B5EF4-FFF2-40B4-BE49-F238E27FC236}">
                <a16:creationId xmlns:a16="http://schemas.microsoft.com/office/drawing/2014/main" id="{2A44A7B4-56D4-41A7-8464-A9704775F6D4}"/>
              </a:ext>
            </a:extLst>
          </p:cNvPr>
          <p:cNvGraphicFramePr>
            <a:graphicFrameLocks noGrp="1"/>
          </p:cNvGraphicFramePr>
          <p:nvPr/>
        </p:nvGraphicFramePr>
        <p:xfrm>
          <a:off x="213170" y="2251064"/>
          <a:ext cx="5760000" cy="4097067"/>
        </p:xfrm>
        <a:graphic>
          <a:graphicData uri="http://schemas.openxmlformats.org/drawingml/2006/table">
            <a:tbl>
              <a:tblPr firstRow="1" bandRow="1">
                <a:tableStyleId>{21E4AEA4-8DFA-4A89-87EB-49C32662AFE0}</a:tableStyleId>
              </a:tblPr>
              <a:tblGrid>
                <a:gridCol w="720000">
                  <a:extLst>
                    <a:ext uri="{9D8B030D-6E8A-4147-A177-3AD203B41FA5}">
                      <a16:colId xmlns:a16="http://schemas.microsoft.com/office/drawing/2014/main" val="2607353726"/>
                    </a:ext>
                  </a:extLst>
                </a:gridCol>
                <a:gridCol w="1080000">
                  <a:extLst>
                    <a:ext uri="{9D8B030D-6E8A-4147-A177-3AD203B41FA5}">
                      <a16:colId xmlns:a16="http://schemas.microsoft.com/office/drawing/2014/main" val="4128092149"/>
                    </a:ext>
                  </a:extLst>
                </a:gridCol>
                <a:gridCol w="1980000">
                  <a:extLst>
                    <a:ext uri="{9D8B030D-6E8A-4147-A177-3AD203B41FA5}">
                      <a16:colId xmlns:a16="http://schemas.microsoft.com/office/drawing/2014/main" val="2609792770"/>
                    </a:ext>
                  </a:extLst>
                </a:gridCol>
                <a:gridCol w="1980000">
                  <a:extLst>
                    <a:ext uri="{9D8B030D-6E8A-4147-A177-3AD203B41FA5}">
                      <a16:colId xmlns:a16="http://schemas.microsoft.com/office/drawing/2014/main" val="2270550551"/>
                    </a:ext>
                  </a:extLst>
                </a:gridCol>
              </a:tblGrid>
              <a:tr h="497067">
                <a:tc>
                  <a:txBody>
                    <a:bodyPr/>
                    <a:lstStyle/>
                    <a:p>
                      <a:endParaRPr lang="en-GB"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0" dirty="0"/>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t>tu</a:t>
                      </a:r>
                      <a:r>
                        <a:rPr lang="en-GB" sz="2000" dirty="0"/>
                        <a:t> </a:t>
                      </a:r>
                      <a:r>
                        <a:rPr lang="en-GB" sz="2000" dirty="0" err="1"/>
                        <a:t>aimes</a:t>
                      </a:r>
                      <a:r>
                        <a:rPr lang="en-GB" sz="2000" dirty="0"/>
                        <a:t>…?</a:t>
                      </a:r>
                      <a:endParaRPr lang="en-GB" sz="2000" b="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t>tu</a:t>
                      </a:r>
                      <a:r>
                        <a:rPr lang="en-GB" sz="2000" b="1" dirty="0"/>
                        <a:t> </a:t>
                      </a:r>
                      <a:r>
                        <a:rPr lang="en-GB" sz="2000" b="1" dirty="0" err="1"/>
                        <a:t>manges</a:t>
                      </a:r>
                      <a:r>
                        <a:rPr lang="en-GB" sz="2000" b="1" dirty="0"/>
                        <a:t>…?</a:t>
                      </a:r>
                    </a:p>
                  </a:txBody>
                  <a:tcPr anchor="ctr"/>
                </a:tc>
                <a:extLst>
                  <a:ext uri="{0D108BD9-81ED-4DB2-BD59-A6C34878D82A}">
                    <a16:rowId xmlns:a16="http://schemas.microsoft.com/office/drawing/2014/main" val="1153431983"/>
                  </a:ext>
                </a:extLst>
              </a:tr>
              <a:tr h="900000">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900000">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900000">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900000">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bl>
          </a:graphicData>
        </a:graphic>
      </p:graphicFrame>
      <p:graphicFrame>
        <p:nvGraphicFramePr>
          <p:cNvPr id="45" name="Table 6">
            <a:extLst>
              <a:ext uri="{FF2B5EF4-FFF2-40B4-BE49-F238E27FC236}">
                <a16:creationId xmlns:a16="http://schemas.microsoft.com/office/drawing/2014/main" id="{ACFFF13A-C82C-4394-A33F-D1AB90102ACF}"/>
              </a:ext>
            </a:extLst>
          </p:cNvPr>
          <p:cNvGraphicFramePr>
            <a:graphicFrameLocks noGrp="1"/>
          </p:cNvGraphicFramePr>
          <p:nvPr/>
        </p:nvGraphicFramePr>
        <p:xfrm>
          <a:off x="6220153" y="2251064"/>
          <a:ext cx="5760000" cy="4097067"/>
        </p:xfrm>
        <a:graphic>
          <a:graphicData uri="http://schemas.openxmlformats.org/drawingml/2006/table">
            <a:tbl>
              <a:tblPr firstRow="1" bandRow="1">
                <a:tableStyleId>{21E4AEA4-8DFA-4A89-87EB-49C32662AFE0}</a:tableStyleId>
              </a:tblPr>
              <a:tblGrid>
                <a:gridCol w="720000">
                  <a:extLst>
                    <a:ext uri="{9D8B030D-6E8A-4147-A177-3AD203B41FA5}">
                      <a16:colId xmlns:a16="http://schemas.microsoft.com/office/drawing/2014/main" val="2607353726"/>
                    </a:ext>
                  </a:extLst>
                </a:gridCol>
                <a:gridCol w="1080000">
                  <a:extLst>
                    <a:ext uri="{9D8B030D-6E8A-4147-A177-3AD203B41FA5}">
                      <a16:colId xmlns:a16="http://schemas.microsoft.com/office/drawing/2014/main" val="4128092149"/>
                    </a:ext>
                  </a:extLst>
                </a:gridCol>
                <a:gridCol w="1980000">
                  <a:extLst>
                    <a:ext uri="{9D8B030D-6E8A-4147-A177-3AD203B41FA5}">
                      <a16:colId xmlns:a16="http://schemas.microsoft.com/office/drawing/2014/main" val="2609792770"/>
                    </a:ext>
                  </a:extLst>
                </a:gridCol>
                <a:gridCol w="1980000">
                  <a:extLst>
                    <a:ext uri="{9D8B030D-6E8A-4147-A177-3AD203B41FA5}">
                      <a16:colId xmlns:a16="http://schemas.microsoft.com/office/drawing/2014/main" val="2270550551"/>
                    </a:ext>
                  </a:extLst>
                </a:gridCol>
              </a:tblGrid>
              <a:tr h="497067">
                <a:tc>
                  <a:txBody>
                    <a:bodyPr/>
                    <a:lstStyle/>
                    <a:p>
                      <a:endParaRPr lang="en-GB"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0" dirty="0"/>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t>tu</a:t>
                      </a:r>
                      <a:r>
                        <a:rPr lang="en-GB" sz="2000" dirty="0"/>
                        <a:t> </a:t>
                      </a:r>
                      <a:r>
                        <a:rPr lang="en-GB" sz="2000" dirty="0" err="1"/>
                        <a:t>aimes</a:t>
                      </a:r>
                      <a:r>
                        <a:rPr lang="en-GB" sz="2000" dirty="0"/>
                        <a:t>… ?</a:t>
                      </a:r>
                      <a:endParaRPr lang="en-GB" sz="2000" b="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t>tu</a:t>
                      </a:r>
                      <a:r>
                        <a:rPr lang="en-GB" sz="2000" b="1" dirty="0"/>
                        <a:t> </a:t>
                      </a:r>
                      <a:r>
                        <a:rPr lang="en-GB" sz="2000" b="1" dirty="0" err="1"/>
                        <a:t>manges</a:t>
                      </a:r>
                      <a:r>
                        <a:rPr lang="en-GB" sz="2000" b="1" dirty="0"/>
                        <a:t>… ?</a:t>
                      </a:r>
                    </a:p>
                  </a:txBody>
                  <a:tcPr anchor="ctr"/>
                </a:tc>
                <a:extLst>
                  <a:ext uri="{0D108BD9-81ED-4DB2-BD59-A6C34878D82A}">
                    <a16:rowId xmlns:a16="http://schemas.microsoft.com/office/drawing/2014/main" val="1153431983"/>
                  </a:ext>
                </a:extLst>
              </a:tr>
              <a:tr h="900000">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900000">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900000">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900000">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bl>
          </a:graphicData>
        </a:graphic>
      </p:graphicFrame>
      <p:sp>
        <p:nvSpPr>
          <p:cNvPr id="46" name="Action Button: Custom 16">
            <a:hlinkClick r:id="" action="ppaction://noaction" highlightClick="1">
              <a:snd r:embed="rId4" name="28.1.wav"/>
            </a:hlinkClick>
            <a:extLst>
              <a:ext uri="{FF2B5EF4-FFF2-40B4-BE49-F238E27FC236}">
                <a16:creationId xmlns:a16="http://schemas.microsoft.com/office/drawing/2014/main" id="{4480CCEB-42BD-4694-8104-874E1023FD03}"/>
              </a:ext>
            </a:extLst>
          </p:cNvPr>
          <p:cNvSpPr/>
          <p:nvPr/>
        </p:nvSpPr>
        <p:spPr>
          <a:xfrm>
            <a:off x="300595" y="2912558"/>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47" name="Action Button: Custom 16">
            <a:hlinkClick r:id="" action="ppaction://noaction" highlightClick="1">
              <a:snd r:embed="rId5" name="28.2.wav"/>
            </a:hlinkClick>
            <a:extLst>
              <a:ext uri="{FF2B5EF4-FFF2-40B4-BE49-F238E27FC236}">
                <a16:creationId xmlns:a16="http://schemas.microsoft.com/office/drawing/2014/main" id="{1B7FE275-0FB1-4742-898C-D6A74C315B7C}"/>
              </a:ext>
            </a:extLst>
          </p:cNvPr>
          <p:cNvSpPr/>
          <p:nvPr/>
        </p:nvSpPr>
        <p:spPr>
          <a:xfrm>
            <a:off x="302417" y="3790389"/>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48" name="Action Button: Custom 16">
            <a:hlinkClick r:id="" action="ppaction://noaction" highlightClick="1">
              <a:snd r:embed="rId6" name="28.3.wav"/>
            </a:hlinkClick>
            <a:extLst>
              <a:ext uri="{FF2B5EF4-FFF2-40B4-BE49-F238E27FC236}">
                <a16:creationId xmlns:a16="http://schemas.microsoft.com/office/drawing/2014/main" id="{EF66CF19-D773-4E0F-8EB5-0E4373139854}"/>
              </a:ext>
            </a:extLst>
          </p:cNvPr>
          <p:cNvSpPr/>
          <p:nvPr/>
        </p:nvSpPr>
        <p:spPr>
          <a:xfrm>
            <a:off x="300595" y="4668220"/>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49" name="Action Button: Custom 16">
            <a:hlinkClick r:id="" action="ppaction://noaction" highlightClick="1">
              <a:snd r:embed="rId7" name="28.4.wav"/>
            </a:hlinkClick>
            <a:extLst>
              <a:ext uri="{FF2B5EF4-FFF2-40B4-BE49-F238E27FC236}">
                <a16:creationId xmlns:a16="http://schemas.microsoft.com/office/drawing/2014/main" id="{9EF98361-C440-4F7C-9417-C19783B72BA8}"/>
              </a:ext>
            </a:extLst>
          </p:cNvPr>
          <p:cNvSpPr/>
          <p:nvPr/>
        </p:nvSpPr>
        <p:spPr>
          <a:xfrm>
            <a:off x="300595" y="5546051"/>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50" name="Action Button: Custom 16">
            <a:hlinkClick r:id="" action="ppaction://noaction" highlightClick="1">
              <a:snd r:embed="rId8" name="28.5.wav"/>
            </a:hlinkClick>
            <a:extLst>
              <a:ext uri="{FF2B5EF4-FFF2-40B4-BE49-F238E27FC236}">
                <a16:creationId xmlns:a16="http://schemas.microsoft.com/office/drawing/2014/main" id="{B98C5EA2-3F7B-4694-98D4-B74292341A97}"/>
              </a:ext>
            </a:extLst>
          </p:cNvPr>
          <p:cNvSpPr/>
          <p:nvPr/>
        </p:nvSpPr>
        <p:spPr>
          <a:xfrm>
            <a:off x="6317804" y="2912558"/>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51" name="Action Button: Custom 16">
            <a:hlinkClick r:id="" action="ppaction://noaction" highlightClick="1">
              <a:snd r:embed="rId9" name="28.6.wav"/>
            </a:hlinkClick>
            <a:extLst>
              <a:ext uri="{FF2B5EF4-FFF2-40B4-BE49-F238E27FC236}">
                <a16:creationId xmlns:a16="http://schemas.microsoft.com/office/drawing/2014/main" id="{C6323FA6-0E46-49CE-A332-1DB9912293C5}"/>
              </a:ext>
            </a:extLst>
          </p:cNvPr>
          <p:cNvSpPr/>
          <p:nvPr/>
        </p:nvSpPr>
        <p:spPr>
          <a:xfrm>
            <a:off x="6317804" y="3790389"/>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52" name="Action Button: Custom 16">
            <a:hlinkClick r:id="" action="ppaction://noaction" highlightClick="1">
              <a:snd r:embed="rId10" name="28.7.wav"/>
            </a:hlinkClick>
            <a:extLst>
              <a:ext uri="{FF2B5EF4-FFF2-40B4-BE49-F238E27FC236}">
                <a16:creationId xmlns:a16="http://schemas.microsoft.com/office/drawing/2014/main" id="{3AE87BE1-0170-496D-A0CE-3AB01DB090CD}"/>
              </a:ext>
            </a:extLst>
          </p:cNvPr>
          <p:cNvSpPr/>
          <p:nvPr/>
        </p:nvSpPr>
        <p:spPr>
          <a:xfrm>
            <a:off x="6317804" y="4668220"/>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53" name="Action Button: Custom 16">
            <a:hlinkClick r:id="" action="ppaction://noaction" highlightClick="1">
              <a:snd r:embed="rId11" name="28.8.wav"/>
            </a:hlinkClick>
            <a:extLst>
              <a:ext uri="{FF2B5EF4-FFF2-40B4-BE49-F238E27FC236}">
                <a16:creationId xmlns:a16="http://schemas.microsoft.com/office/drawing/2014/main" id="{A7E7AF1E-B95A-45BA-95AC-4E9F481C8E4E}"/>
              </a:ext>
            </a:extLst>
          </p:cNvPr>
          <p:cNvSpPr/>
          <p:nvPr/>
        </p:nvSpPr>
        <p:spPr>
          <a:xfrm>
            <a:off x="6317804" y="5546051"/>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54" name="Picture 53">
            <a:extLst>
              <a:ext uri="{FF2B5EF4-FFF2-40B4-BE49-F238E27FC236}">
                <a16:creationId xmlns:a16="http://schemas.microsoft.com/office/drawing/2014/main" id="{27874DE4-68FC-4D17-BA88-D503B0BA8A15}"/>
              </a:ext>
            </a:extLst>
          </p:cNvPr>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86268" y="5493314"/>
            <a:ext cx="837210" cy="720000"/>
          </a:xfrm>
          <a:prstGeom prst="rect">
            <a:avLst/>
          </a:prstGeom>
        </p:spPr>
      </p:pic>
      <p:pic>
        <p:nvPicPr>
          <p:cNvPr id="55" name="Picture 54">
            <a:extLst>
              <a:ext uri="{FF2B5EF4-FFF2-40B4-BE49-F238E27FC236}">
                <a16:creationId xmlns:a16="http://schemas.microsoft.com/office/drawing/2014/main" id="{88F5F790-2D21-46FF-BF82-A940BA10C36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54873" y="3988432"/>
            <a:ext cx="900000" cy="256125"/>
          </a:xfrm>
          <a:prstGeom prst="rect">
            <a:avLst/>
          </a:prstGeom>
        </p:spPr>
      </p:pic>
      <p:pic>
        <p:nvPicPr>
          <p:cNvPr id="56" name="Picture 55">
            <a:extLst>
              <a:ext uri="{FF2B5EF4-FFF2-40B4-BE49-F238E27FC236}">
                <a16:creationId xmlns:a16="http://schemas.microsoft.com/office/drawing/2014/main" id="{EB6BDBAE-E596-4BE7-8296-CA9544B047E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54874" y="2985570"/>
            <a:ext cx="900000" cy="393975"/>
          </a:xfrm>
          <a:prstGeom prst="rect">
            <a:avLst/>
          </a:prstGeom>
        </p:spPr>
      </p:pic>
      <p:pic>
        <p:nvPicPr>
          <p:cNvPr id="57" name="Picture 56">
            <a:extLst>
              <a:ext uri="{FF2B5EF4-FFF2-40B4-BE49-F238E27FC236}">
                <a16:creationId xmlns:a16="http://schemas.microsoft.com/office/drawing/2014/main" id="{A493A641-5A07-4588-8623-114643EE1CA8}"/>
              </a:ext>
            </a:extLst>
          </p:cNvPr>
          <p:cNvPicPr>
            <a:picLocks noChangeAspect="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02051" y="2838545"/>
            <a:ext cx="740920" cy="720000"/>
          </a:xfrm>
          <a:prstGeom prst="rect">
            <a:avLst/>
          </a:prstGeom>
        </p:spPr>
      </p:pic>
      <p:pic>
        <p:nvPicPr>
          <p:cNvPr id="58" name="Picture 57">
            <a:extLst>
              <a:ext uri="{FF2B5EF4-FFF2-40B4-BE49-F238E27FC236}">
                <a16:creationId xmlns:a16="http://schemas.microsoft.com/office/drawing/2014/main" id="{EA7F5C5E-F94C-48A4-99B7-4994102EF3B1}"/>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093564" y="3700389"/>
            <a:ext cx="757894" cy="720000"/>
          </a:xfrm>
          <a:prstGeom prst="rect">
            <a:avLst/>
          </a:prstGeom>
        </p:spPr>
      </p:pic>
      <p:pic>
        <p:nvPicPr>
          <p:cNvPr id="59" name="Picture 58">
            <a:extLst>
              <a:ext uri="{FF2B5EF4-FFF2-40B4-BE49-F238E27FC236}">
                <a16:creationId xmlns:a16="http://schemas.microsoft.com/office/drawing/2014/main" id="{7310715A-94D9-4E94-8AE0-6BC3949A76F1}"/>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983482" y="4643328"/>
            <a:ext cx="978058" cy="720000"/>
          </a:xfrm>
          <a:prstGeom prst="rect">
            <a:avLst/>
          </a:prstGeom>
        </p:spPr>
      </p:pic>
      <p:pic>
        <p:nvPicPr>
          <p:cNvPr id="60" name="Picture 59">
            <a:extLst>
              <a:ext uri="{FF2B5EF4-FFF2-40B4-BE49-F238E27FC236}">
                <a16:creationId xmlns:a16="http://schemas.microsoft.com/office/drawing/2014/main" id="{B99568D7-37B9-4A5A-AA93-0DED9FA54046}"/>
              </a:ext>
            </a:extLst>
          </p:cNvPr>
          <p:cNvPicPr>
            <a:picLocks noChangeAspect="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31171" y="4629519"/>
            <a:ext cx="747405" cy="720000"/>
          </a:xfrm>
          <a:prstGeom prst="rect">
            <a:avLst/>
          </a:prstGeom>
        </p:spPr>
      </p:pic>
      <p:pic>
        <p:nvPicPr>
          <p:cNvPr id="61" name="Picture 60">
            <a:extLst>
              <a:ext uri="{FF2B5EF4-FFF2-40B4-BE49-F238E27FC236}">
                <a16:creationId xmlns:a16="http://schemas.microsoft.com/office/drawing/2014/main" id="{F47F40E2-1146-447C-9BC3-C44594453983}"/>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930342" y="5493314"/>
            <a:ext cx="1084338" cy="720000"/>
          </a:xfrm>
          <a:prstGeom prst="rect">
            <a:avLst/>
          </a:prstGeom>
        </p:spPr>
      </p:pic>
      <p:pic>
        <p:nvPicPr>
          <p:cNvPr id="3" name="Picture 2">
            <a:extLst>
              <a:ext uri="{FF2B5EF4-FFF2-40B4-BE49-F238E27FC236}">
                <a16:creationId xmlns:a16="http://schemas.microsoft.com/office/drawing/2014/main" id="{EFB99F48-D1F7-4CA0-80CF-51751AC2884D}"/>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117475" y="683997"/>
            <a:ext cx="1440000" cy="1440000"/>
          </a:xfrm>
          <a:prstGeom prst="rect">
            <a:avLst/>
          </a:prstGeom>
        </p:spPr>
      </p:pic>
      <p:pic>
        <p:nvPicPr>
          <p:cNvPr id="70" name="Picture 69">
            <a:extLst>
              <a:ext uri="{FF2B5EF4-FFF2-40B4-BE49-F238E27FC236}">
                <a16:creationId xmlns:a16="http://schemas.microsoft.com/office/drawing/2014/main" id="{48318AAD-36DB-4247-ADF7-97FAF69FAA62}"/>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0749336" y="654196"/>
            <a:ext cx="1440000" cy="1440000"/>
          </a:xfrm>
          <a:prstGeom prst="rect">
            <a:avLst/>
          </a:prstGeom>
        </p:spPr>
      </p:pic>
      <p:pic>
        <p:nvPicPr>
          <p:cNvPr id="1028" name="Picture 4" descr="Cooking Utensils Clipart - Clip Art Library">
            <a:extLst>
              <a:ext uri="{FF2B5EF4-FFF2-40B4-BE49-F238E27FC236}">
                <a16:creationId xmlns:a16="http://schemas.microsoft.com/office/drawing/2014/main" id="{D4ECA4C6-6790-4984-90DA-5991958BCAC0}"/>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9492210" y="1014196"/>
            <a:ext cx="1489655" cy="10800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descr="green checkmark">
            <a:extLst>
              <a:ext uri="{FF2B5EF4-FFF2-40B4-BE49-F238E27FC236}">
                <a16:creationId xmlns:a16="http://schemas.microsoft.com/office/drawing/2014/main" id="{108BA974-DB63-4869-90AD-6D3A0113F6AF}"/>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4568323" y="2814215"/>
            <a:ext cx="691199" cy="720000"/>
          </a:xfrm>
          <a:prstGeom prst="rect">
            <a:avLst/>
          </a:prstGeom>
        </p:spPr>
      </p:pic>
      <p:pic>
        <p:nvPicPr>
          <p:cNvPr id="36" name="Picture 35" descr="green checkmark">
            <a:extLst>
              <a:ext uri="{FF2B5EF4-FFF2-40B4-BE49-F238E27FC236}">
                <a16:creationId xmlns:a16="http://schemas.microsoft.com/office/drawing/2014/main" id="{790D794D-3495-4DA9-BEB1-DB79BB878C3E}"/>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2626454" y="3756494"/>
            <a:ext cx="691199" cy="720000"/>
          </a:xfrm>
          <a:prstGeom prst="rect">
            <a:avLst/>
          </a:prstGeom>
        </p:spPr>
      </p:pic>
      <p:pic>
        <p:nvPicPr>
          <p:cNvPr id="37" name="Picture 36" descr="green checkmark">
            <a:extLst>
              <a:ext uri="{FF2B5EF4-FFF2-40B4-BE49-F238E27FC236}">
                <a16:creationId xmlns:a16="http://schemas.microsoft.com/office/drawing/2014/main" id="{2850072C-D575-4F58-BC2E-5C8527950DC8}"/>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4568323" y="4621177"/>
            <a:ext cx="691199" cy="720000"/>
          </a:xfrm>
          <a:prstGeom prst="rect">
            <a:avLst/>
          </a:prstGeom>
        </p:spPr>
      </p:pic>
      <p:pic>
        <p:nvPicPr>
          <p:cNvPr id="38" name="Picture 37" descr="green checkmark">
            <a:extLst>
              <a:ext uri="{FF2B5EF4-FFF2-40B4-BE49-F238E27FC236}">
                <a16:creationId xmlns:a16="http://schemas.microsoft.com/office/drawing/2014/main" id="{78FA9256-93C0-4A64-926D-C60F533015BE}"/>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2626453" y="5536913"/>
            <a:ext cx="691199" cy="720000"/>
          </a:xfrm>
          <a:prstGeom prst="rect">
            <a:avLst/>
          </a:prstGeom>
        </p:spPr>
      </p:pic>
      <p:pic>
        <p:nvPicPr>
          <p:cNvPr id="39" name="Picture 38" descr="green checkmark">
            <a:extLst>
              <a:ext uri="{FF2B5EF4-FFF2-40B4-BE49-F238E27FC236}">
                <a16:creationId xmlns:a16="http://schemas.microsoft.com/office/drawing/2014/main" id="{5FB700B8-CE16-4A16-A7EF-0DCC2EC51669}"/>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0649235" y="2814215"/>
            <a:ext cx="691199" cy="720000"/>
          </a:xfrm>
          <a:prstGeom prst="rect">
            <a:avLst/>
          </a:prstGeom>
        </p:spPr>
      </p:pic>
      <p:pic>
        <p:nvPicPr>
          <p:cNvPr id="40" name="Picture 39" descr="green checkmark">
            <a:extLst>
              <a:ext uri="{FF2B5EF4-FFF2-40B4-BE49-F238E27FC236}">
                <a16:creationId xmlns:a16="http://schemas.microsoft.com/office/drawing/2014/main" id="{E1C4143D-227F-403C-8E00-AF8547722430}"/>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8661084" y="3756494"/>
            <a:ext cx="691199" cy="720000"/>
          </a:xfrm>
          <a:prstGeom prst="rect">
            <a:avLst/>
          </a:prstGeom>
        </p:spPr>
      </p:pic>
      <p:pic>
        <p:nvPicPr>
          <p:cNvPr id="41" name="Picture 40" descr="green checkmark">
            <a:extLst>
              <a:ext uri="{FF2B5EF4-FFF2-40B4-BE49-F238E27FC236}">
                <a16:creationId xmlns:a16="http://schemas.microsoft.com/office/drawing/2014/main" id="{4D5DC08D-C99F-4D32-AA97-F4F6FB830928}"/>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0649235" y="4605189"/>
            <a:ext cx="691199" cy="720000"/>
          </a:xfrm>
          <a:prstGeom prst="rect">
            <a:avLst/>
          </a:prstGeom>
        </p:spPr>
      </p:pic>
      <p:pic>
        <p:nvPicPr>
          <p:cNvPr id="42" name="Picture 41" descr="green checkmark">
            <a:extLst>
              <a:ext uri="{FF2B5EF4-FFF2-40B4-BE49-F238E27FC236}">
                <a16:creationId xmlns:a16="http://schemas.microsoft.com/office/drawing/2014/main" id="{3D6B46E0-281E-4EB1-8077-C76CC074912F}"/>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8661083" y="5493314"/>
            <a:ext cx="691199" cy="720000"/>
          </a:xfrm>
          <a:prstGeom prst="rect">
            <a:avLst/>
          </a:prstGeom>
        </p:spPr>
      </p:pic>
      <p:sp>
        <p:nvSpPr>
          <p:cNvPr id="43" name="TextBox 42">
            <a:extLst>
              <a:ext uri="{FF2B5EF4-FFF2-40B4-BE49-F238E27FC236}">
                <a16:creationId xmlns:a16="http://schemas.microsoft.com/office/drawing/2014/main" id="{4F263A21-2DB9-4247-83B1-7341423E7BBC}"/>
              </a:ext>
            </a:extLst>
          </p:cNvPr>
          <p:cNvSpPr txBox="1"/>
          <p:nvPr/>
        </p:nvSpPr>
        <p:spPr>
          <a:xfrm>
            <a:off x="6457245" y="327622"/>
            <a:ext cx="232627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EE6000"/>
                </a:solidFill>
                <a:effectLst/>
                <a:uLnTx/>
                <a:uFillTx/>
                <a:latin typeface="Century Gothic" panose="020F0302020204030204"/>
                <a:ea typeface="+mn-ea"/>
                <a:cs typeface="+mn-cs"/>
              </a:rPr>
              <a:t>Réponses</a:t>
            </a:r>
            <a:endParaRPr kumimoji="0" lang="en-GB" sz="36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2" name="TextBox 1">
            <a:extLst>
              <a:ext uri="{FF2B5EF4-FFF2-40B4-BE49-F238E27FC236}">
                <a16:creationId xmlns:a16="http://schemas.microsoft.com/office/drawing/2014/main" id="{98D1C199-E661-4AF7-9CA1-BD4FA0565C5E}"/>
              </a:ext>
            </a:extLst>
          </p:cNvPr>
          <p:cNvSpPr txBox="1"/>
          <p:nvPr/>
        </p:nvSpPr>
        <p:spPr>
          <a:xfrm>
            <a:off x="179999" y="1285250"/>
            <a:ext cx="1172992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Amir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veut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préparer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repas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pour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Océane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demande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elle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aime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ça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elle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mange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ça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7175971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Grammaire</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2" name="Table 2">
            <a:extLst>
              <a:ext uri="{FF2B5EF4-FFF2-40B4-BE49-F238E27FC236}">
                <a16:creationId xmlns:a16="http://schemas.microsoft.com/office/drawing/2014/main" id="{94CBD887-C746-41E4-9135-6C125D1F5699}"/>
              </a:ext>
            </a:extLst>
          </p:cNvPr>
          <p:cNvGraphicFramePr>
            <a:graphicFrameLocks noGrp="1"/>
          </p:cNvGraphicFramePr>
          <p:nvPr>
            <p:extLst>
              <p:ext uri="{D42A27DB-BD31-4B8C-83A1-F6EECF244321}">
                <p14:modId xmlns:p14="http://schemas.microsoft.com/office/powerpoint/2010/main" val="1789965620"/>
              </p:ext>
            </p:extLst>
          </p:nvPr>
        </p:nvGraphicFramePr>
        <p:xfrm>
          <a:off x="459015" y="1635699"/>
          <a:ext cx="5239658" cy="4374849"/>
        </p:xfrm>
        <a:graphic>
          <a:graphicData uri="http://schemas.openxmlformats.org/drawingml/2006/table">
            <a:tbl>
              <a:tblPr firstRow="1" bandRow="1">
                <a:tableStyleId>{5940675A-B579-460E-94D1-54222C63F5DA}</a:tableStyleId>
              </a:tblPr>
              <a:tblGrid>
                <a:gridCol w="2619829">
                  <a:extLst>
                    <a:ext uri="{9D8B030D-6E8A-4147-A177-3AD203B41FA5}">
                      <a16:colId xmlns:a16="http://schemas.microsoft.com/office/drawing/2014/main" val="1178362270"/>
                    </a:ext>
                  </a:extLst>
                </a:gridCol>
                <a:gridCol w="2619829">
                  <a:extLst>
                    <a:ext uri="{9D8B030D-6E8A-4147-A177-3AD203B41FA5}">
                      <a16:colId xmlns:a16="http://schemas.microsoft.com/office/drawing/2014/main" val="4132446894"/>
                    </a:ext>
                  </a:extLst>
                </a:gridCol>
              </a:tblGrid>
              <a:tr h="1458283">
                <a:tc>
                  <a:txBody>
                    <a:bodyPr/>
                    <a:lstStyle/>
                    <a:p>
                      <a:pPr algn="ctr"/>
                      <a:r>
                        <a:rPr lang="en-GB" sz="2400" dirty="0" err="1">
                          <a:solidFill>
                            <a:schemeClr val="accent1">
                              <a:lumMod val="50000"/>
                            </a:schemeClr>
                          </a:solidFill>
                        </a:rPr>
                        <a:t>j’aime</a:t>
                      </a:r>
                      <a:endParaRPr lang="en-GB" sz="2400" dirty="0">
                        <a:solidFill>
                          <a:schemeClr val="accent1">
                            <a:lumMod val="50000"/>
                          </a:schemeClr>
                        </a:solidFill>
                      </a:endParaRPr>
                    </a:p>
                  </a:txBody>
                  <a:tcPr anchor="ctr"/>
                </a:tc>
                <a:tc>
                  <a:txBody>
                    <a:bodyPr/>
                    <a:lstStyle/>
                    <a:p>
                      <a:pPr algn="ctr"/>
                      <a:r>
                        <a:rPr lang="en-GB" sz="2400" dirty="0" err="1">
                          <a:solidFill>
                            <a:schemeClr val="accent1">
                              <a:lumMod val="50000"/>
                            </a:schemeClr>
                          </a:solidFill>
                        </a:rPr>
                        <a:t>il</a:t>
                      </a:r>
                      <a:r>
                        <a:rPr lang="en-GB" sz="2400" dirty="0">
                          <a:solidFill>
                            <a:schemeClr val="accent1">
                              <a:lumMod val="50000"/>
                            </a:schemeClr>
                          </a:solidFill>
                        </a:rPr>
                        <a:t> y a </a:t>
                      </a:r>
                    </a:p>
                    <a:p>
                      <a:pPr algn="ctr"/>
                      <a:r>
                        <a:rPr lang="en-GB" sz="2400" dirty="0">
                          <a:solidFill>
                            <a:schemeClr val="accent1">
                              <a:lumMod val="50000"/>
                            </a:schemeClr>
                          </a:solidFill>
                        </a:rPr>
                        <a:t>un </a:t>
                      </a:r>
                      <a:r>
                        <a:rPr lang="en-GB" sz="2400" dirty="0" err="1">
                          <a:solidFill>
                            <a:schemeClr val="accent1">
                              <a:lumMod val="50000"/>
                            </a:schemeClr>
                          </a:solidFill>
                        </a:rPr>
                        <a:t>peu</a:t>
                      </a:r>
                      <a:endParaRPr lang="en-GB" sz="2400" dirty="0">
                        <a:solidFill>
                          <a:schemeClr val="accent1">
                            <a:lumMod val="50000"/>
                          </a:schemeClr>
                        </a:solidFill>
                      </a:endParaRPr>
                    </a:p>
                  </a:txBody>
                  <a:tcPr anchor="ctr"/>
                </a:tc>
                <a:extLst>
                  <a:ext uri="{0D108BD9-81ED-4DB2-BD59-A6C34878D82A}">
                    <a16:rowId xmlns:a16="http://schemas.microsoft.com/office/drawing/2014/main" val="326028801"/>
                  </a:ext>
                </a:extLst>
              </a:tr>
              <a:tr h="145828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err="1">
                          <a:solidFill>
                            <a:schemeClr val="accent1">
                              <a:lumMod val="50000"/>
                            </a:schemeClr>
                          </a:solidFill>
                        </a:rPr>
                        <a:t>il</a:t>
                      </a:r>
                      <a:r>
                        <a:rPr lang="en-GB" sz="2400" dirty="0">
                          <a:solidFill>
                            <a:schemeClr val="accent1">
                              <a:lumMod val="50000"/>
                            </a:schemeClr>
                          </a:solidFill>
                        </a:rPr>
                        <a:t> y a </a:t>
                      </a:r>
                    </a:p>
                    <a:p>
                      <a:pPr algn="ctr"/>
                      <a:r>
                        <a:rPr lang="en-GB" sz="2400" dirty="0">
                          <a:solidFill>
                            <a:schemeClr val="accent1">
                              <a:lumMod val="50000"/>
                            </a:schemeClr>
                          </a:solidFill>
                        </a:rPr>
                        <a:t>un kilo</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chemeClr val="accent1">
                              <a:lumMod val="50000"/>
                            </a:schemeClr>
                          </a:solidFill>
                        </a:rPr>
                        <a:t>je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chemeClr val="accent1">
                              <a:lumMod val="50000"/>
                            </a:schemeClr>
                          </a:solidFill>
                        </a:rPr>
                        <a:t>mange /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err="1">
                          <a:solidFill>
                            <a:schemeClr val="accent1">
                              <a:lumMod val="50000"/>
                            </a:schemeClr>
                          </a:solidFill>
                        </a:rPr>
                        <a:t>bois</a:t>
                      </a:r>
                      <a:endParaRPr lang="en-GB" sz="2400" dirty="0">
                        <a:solidFill>
                          <a:schemeClr val="accent1">
                            <a:lumMod val="50000"/>
                          </a:schemeClr>
                        </a:solidFill>
                      </a:endParaRPr>
                    </a:p>
                  </a:txBody>
                  <a:tcPr anchor="ctr"/>
                </a:tc>
                <a:extLst>
                  <a:ext uri="{0D108BD9-81ED-4DB2-BD59-A6C34878D82A}">
                    <a16:rowId xmlns:a16="http://schemas.microsoft.com/office/drawing/2014/main" val="979203376"/>
                  </a:ext>
                </a:extLst>
              </a:tr>
              <a:tr h="145828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chemeClr val="accent1">
                              <a:lumMod val="50000"/>
                            </a:schemeClr>
                          </a:solidFill>
                        </a:rPr>
                        <a:t>je ne mange</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chemeClr val="accent1">
                              <a:lumMod val="50000"/>
                            </a:schemeClr>
                          </a:solidFill>
                        </a:rPr>
                        <a:t>/ </a:t>
                      </a:r>
                      <a:r>
                        <a:rPr lang="en-GB" sz="2400" dirty="0" err="1">
                          <a:solidFill>
                            <a:schemeClr val="accent1">
                              <a:lumMod val="50000"/>
                            </a:schemeClr>
                          </a:solidFill>
                        </a:rPr>
                        <a:t>bois</a:t>
                      </a:r>
                      <a:r>
                        <a:rPr lang="en-GB" sz="2400" dirty="0">
                          <a:solidFill>
                            <a:schemeClr val="accent1">
                              <a:lumMod val="50000"/>
                            </a:schemeClr>
                          </a:solidFill>
                        </a:rPr>
                        <a:t> pas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err="1">
                          <a:solidFill>
                            <a:schemeClr val="accent1">
                              <a:lumMod val="50000"/>
                            </a:schemeClr>
                          </a:solidFill>
                        </a:rPr>
                        <a:t>il</a:t>
                      </a:r>
                      <a:r>
                        <a:rPr lang="en-GB" sz="2400" dirty="0">
                          <a:solidFill>
                            <a:schemeClr val="accent1">
                              <a:lumMod val="50000"/>
                            </a:schemeClr>
                          </a:solidFill>
                        </a:rPr>
                        <a:t> y a </a:t>
                      </a:r>
                    </a:p>
                    <a:p>
                      <a:pPr algn="ctr"/>
                      <a:r>
                        <a:rPr lang="en-GB" sz="2400" dirty="0">
                          <a:solidFill>
                            <a:schemeClr val="accent1">
                              <a:lumMod val="50000"/>
                            </a:schemeClr>
                          </a:solidFill>
                        </a:rPr>
                        <a:t>beaucoup</a:t>
                      </a:r>
                    </a:p>
                  </a:txBody>
                  <a:tcPr anchor="ctr"/>
                </a:tc>
                <a:extLst>
                  <a:ext uri="{0D108BD9-81ED-4DB2-BD59-A6C34878D82A}">
                    <a16:rowId xmlns:a16="http://schemas.microsoft.com/office/drawing/2014/main" val="18722546"/>
                  </a:ext>
                </a:extLst>
              </a:tr>
            </a:tbl>
          </a:graphicData>
        </a:graphic>
      </p:graphicFrame>
      <p:pic>
        <p:nvPicPr>
          <p:cNvPr id="1026" name="Picture 2" descr="Two Red Dice Clip Art">
            <a:extLst>
              <a:ext uri="{FF2B5EF4-FFF2-40B4-BE49-F238E27FC236}">
                <a16:creationId xmlns:a16="http://schemas.microsoft.com/office/drawing/2014/main" id="{0D223A84-E608-4081-85FF-5CF4F1D7AD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77114" y="205575"/>
            <a:ext cx="1742184" cy="108519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820515E-2C82-4327-AC69-E4553C8F7DC3}"/>
              </a:ext>
            </a:extLst>
          </p:cNvPr>
          <p:cNvSpPr txBox="1"/>
          <p:nvPr/>
        </p:nvSpPr>
        <p:spPr>
          <a:xfrm>
            <a:off x="2568668" y="2610821"/>
            <a:ext cx="510176" cy="480060"/>
          </a:xfrm>
          <a:prstGeom prst="rect">
            <a:avLst/>
          </a:prstGeom>
          <a:solidFill>
            <a:schemeClr val="bg1"/>
          </a:solidFill>
          <a:ln w="19050">
            <a:solidFill>
              <a:schemeClr val="accent1">
                <a:lumMod val="50000"/>
              </a:schemeClr>
            </a:solidFill>
          </a:ln>
        </p:spPr>
        <p:txBody>
          <a:bodyPr wrap="square" rtlCol="0">
            <a:spAutoFit/>
          </a:bodyPr>
          <a:lstStyle/>
          <a:p>
            <a:pPr algn="ctr"/>
            <a:r>
              <a:rPr lang="en-GB" sz="2400" b="1" dirty="0">
                <a:solidFill>
                  <a:schemeClr val="accent5">
                    <a:lumMod val="50000"/>
                  </a:schemeClr>
                </a:solidFill>
              </a:rPr>
              <a:t>1</a:t>
            </a:r>
          </a:p>
        </p:txBody>
      </p:sp>
      <p:sp>
        <p:nvSpPr>
          <p:cNvPr id="24" name="TextBox 23">
            <a:extLst>
              <a:ext uri="{FF2B5EF4-FFF2-40B4-BE49-F238E27FC236}">
                <a16:creationId xmlns:a16="http://schemas.microsoft.com/office/drawing/2014/main" id="{4FAE530C-A9CB-4887-8E48-EB139C2ED20E}"/>
              </a:ext>
            </a:extLst>
          </p:cNvPr>
          <p:cNvSpPr txBox="1"/>
          <p:nvPr/>
        </p:nvSpPr>
        <p:spPr>
          <a:xfrm>
            <a:off x="5188497" y="2610821"/>
            <a:ext cx="510176" cy="480060"/>
          </a:xfrm>
          <a:prstGeom prst="rect">
            <a:avLst/>
          </a:prstGeom>
          <a:solidFill>
            <a:schemeClr val="bg1"/>
          </a:solidFill>
          <a:ln w="19050">
            <a:solidFill>
              <a:schemeClr val="accent1">
                <a:lumMod val="50000"/>
              </a:schemeClr>
            </a:solidFill>
          </a:ln>
        </p:spPr>
        <p:txBody>
          <a:bodyPr wrap="square" rtlCol="0">
            <a:spAutoFit/>
          </a:bodyPr>
          <a:lstStyle/>
          <a:p>
            <a:pPr algn="ctr"/>
            <a:r>
              <a:rPr lang="en-GB" sz="2400" b="1" dirty="0">
                <a:solidFill>
                  <a:schemeClr val="accent5">
                    <a:lumMod val="50000"/>
                  </a:schemeClr>
                </a:solidFill>
              </a:rPr>
              <a:t>2</a:t>
            </a:r>
          </a:p>
        </p:txBody>
      </p:sp>
      <p:sp>
        <p:nvSpPr>
          <p:cNvPr id="26" name="TextBox 25">
            <a:extLst>
              <a:ext uri="{FF2B5EF4-FFF2-40B4-BE49-F238E27FC236}">
                <a16:creationId xmlns:a16="http://schemas.microsoft.com/office/drawing/2014/main" id="{CB92E4E0-AF18-4EB5-AA9D-3171C3567598}"/>
              </a:ext>
            </a:extLst>
          </p:cNvPr>
          <p:cNvSpPr txBox="1"/>
          <p:nvPr/>
        </p:nvSpPr>
        <p:spPr>
          <a:xfrm>
            <a:off x="2568668" y="4066003"/>
            <a:ext cx="510176" cy="480060"/>
          </a:xfrm>
          <a:prstGeom prst="rect">
            <a:avLst/>
          </a:prstGeom>
          <a:solidFill>
            <a:schemeClr val="bg1"/>
          </a:solidFill>
          <a:ln w="19050">
            <a:solidFill>
              <a:schemeClr val="accent1">
                <a:lumMod val="50000"/>
              </a:schemeClr>
            </a:solidFill>
          </a:ln>
        </p:spPr>
        <p:txBody>
          <a:bodyPr wrap="square" rtlCol="0">
            <a:spAutoFit/>
          </a:bodyPr>
          <a:lstStyle/>
          <a:p>
            <a:pPr algn="ctr"/>
            <a:r>
              <a:rPr lang="en-GB" sz="2400" b="1" dirty="0">
                <a:solidFill>
                  <a:schemeClr val="accent5">
                    <a:lumMod val="50000"/>
                  </a:schemeClr>
                </a:solidFill>
              </a:rPr>
              <a:t>3</a:t>
            </a:r>
          </a:p>
        </p:txBody>
      </p:sp>
      <p:sp>
        <p:nvSpPr>
          <p:cNvPr id="28" name="TextBox 27">
            <a:extLst>
              <a:ext uri="{FF2B5EF4-FFF2-40B4-BE49-F238E27FC236}">
                <a16:creationId xmlns:a16="http://schemas.microsoft.com/office/drawing/2014/main" id="{035F465E-BC3A-410F-9A1A-5E450296BD3D}"/>
              </a:ext>
            </a:extLst>
          </p:cNvPr>
          <p:cNvSpPr txBox="1"/>
          <p:nvPr/>
        </p:nvSpPr>
        <p:spPr>
          <a:xfrm>
            <a:off x="5188497" y="4066003"/>
            <a:ext cx="510176" cy="480060"/>
          </a:xfrm>
          <a:prstGeom prst="rect">
            <a:avLst/>
          </a:prstGeom>
          <a:solidFill>
            <a:schemeClr val="bg1"/>
          </a:solidFill>
          <a:ln w="19050">
            <a:solidFill>
              <a:schemeClr val="accent1">
                <a:lumMod val="50000"/>
              </a:schemeClr>
            </a:solidFill>
          </a:ln>
        </p:spPr>
        <p:txBody>
          <a:bodyPr wrap="square" rtlCol="0">
            <a:spAutoFit/>
          </a:bodyPr>
          <a:lstStyle/>
          <a:p>
            <a:pPr algn="ctr"/>
            <a:r>
              <a:rPr lang="en-GB" sz="2400" b="1" dirty="0">
                <a:solidFill>
                  <a:schemeClr val="accent5">
                    <a:lumMod val="50000"/>
                  </a:schemeClr>
                </a:solidFill>
              </a:rPr>
              <a:t>4</a:t>
            </a:r>
          </a:p>
        </p:txBody>
      </p:sp>
      <p:sp>
        <p:nvSpPr>
          <p:cNvPr id="30" name="TextBox 29">
            <a:extLst>
              <a:ext uri="{FF2B5EF4-FFF2-40B4-BE49-F238E27FC236}">
                <a16:creationId xmlns:a16="http://schemas.microsoft.com/office/drawing/2014/main" id="{E4759451-B5EC-49BD-AB3E-4CAB74E9857F}"/>
              </a:ext>
            </a:extLst>
          </p:cNvPr>
          <p:cNvSpPr txBox="1"/>
          <p:nvPr/>
        </p:nvSpPr>
        <p:spPr>
          <a:xfrm>
            <a:off x="2568668" y="5521185"/>
            <a:ext cx="510176" cy="480060"/>
          </a:xfrm>
          <a:prstGeom prst="rect">
            <a:avLst/>
          </a:prstGeom>
          <a:solidFill>
            <a:schemeClr val="bg1"/>
          </a:solidFill>
          <a:ln w="19050">
            <a:solidFill>
              <a:schemeClr val="accent1">
                <a:lumMod val="50000"/>
              </a:schemeClr>
            </a:solidFill>
          </a:ln>
        </p:spPr>
        <p:txBody>
          <a:bodyPr wrap="square" rtlCol="0">
            <a:spAutoFit/>
          </a:bodyPr>
          <a:lstStyle/>
          <a:p>
            <a:pPr algn="ctr"/>
            <a:r>
              <a:rPr lang="en-GB" sz="2400" b="1" dirty="0">
                <a:solidFill>
                  <a:schemeClr val="accent5">
                    <a:lumMod val="50000"/>
                  </a:schemeClr>
                </a:solidFill>
              </a:rPr>
              <a:t>5</a:t>
            </a:r>
          </a:p>
        </p:txBody>
      </p:sp>
      <p:sp>
        <p:nvSpPr>
          <p:cNvPr id="32" name="TextBox 31">
            <a:extLst>
              <a:ext uri="{FF2B5EF4-FFF2-40B4-BE49-F238E27FC236}">
                <a16:creationId xmlns:a16="http://schemas.microsoft.com/office/drawing/2014/main" id="{1DF6D160-3D9E-4F72-96C7-35B64FB84110}"/>
              </a:ext>
            </a:extLst>
          </p:cNvPr>
          <p:cNvSpPr txBox="1"/>
          <p:nvPr/>
        </p:nvSpPr>
        <p:spPr>
          <a:xfrm>
            <a:off x="5188497" y="5521185"/>
            <a:ext cx="510176" cy="480060"/>
          </a:xfrm>
          <a:prstGeom prst="rect">
            <a:avLst/>
          </a:prstGeom>
          <a:solidFill>
            <a:schemeClr val="bg1"/>
          </a:solidFill>
          <a:ln w="19050">
            <a:solidFill>
              <a:schemeClr val="accent1">
                <a:lumMod val="50000"/>
              </a:schemeClr>
            </a:solidFill>
          </a:ln>
        </p:spPr>
        <p:txBody>
          <a:bodyPr wrap="square" rtlCol="0">
            <a:spAutoFit/>
          </a:bodyPr>
          <a:lstStyle/>
          <a:p>
            <a:pPr algn="ctr"/>
            <a:r>
              <a:rPr lang="en-GB" sz="2400" b="1" dirty="0">
                <a:solidFill>
                  <a:schemeClr val="accent5">
                    <a:lumMod val="50000"/>
                  </a:schemeClr>
                </a:solidFill>
              </a:rPr>
              <a:t>6</a:t>
            </a:r>
          </a:p>
        </p:txBody>
      </p:sp>
      <p:graphicFrame>
        <p:nvGraphicFramePr>
          <p:cNvPr id="34" name="Table 2">
            <a:extLst>
              <a:ext uri="{FF2B5EF4-FFF2-40B4-BE49-F238E27FC236}">
                <a16:creationId xmlns:a16="http://schemas.microsoft.com/office/drawing/2014/main" id="{9D21D318-C014-41A9-AFAE-A047405AD938}"/>
              </a:ext>
            </a:extLst>
          </p:cNvPr>
          <p:cNvGraphicFramePr>
            <a:graphicFrameLocks noGrp="1"/>
          </p:cNvGraphicFramePr>
          <p:nvPr>
            <p:extLst>
              <p:ext uri="{D42A27DB-BD31-4B8C-83A1-F6EECF244321}">
                <p14:modId xmlns:p14="http://schemas.microsoft.com/office/powerpoint/2010/main" val="2567810004"/>
              </p:ext>
            </p:extLst>
          </p:nvPr>
        </p:nvGraphicFramePr>
        <p:xfrm>
          <a:off x="6301740" y="1635699"/>
          <a:ext cx="5239658" cy="4374849"/>
        </p:xfrm>
        <a:graphic>
          <a:graphicData uri="http://schemas.openxmlformats.org/drawingml/2006/table">
            <a:tbl>
              <a:tblPr firstRow="1" bandRow="1">
                <a:tableStyleId>{5940675A-B579-460E-94D1-54222C63F5DA}</a:tableStyleId>
              </a:tblPr>
              <a:tblGrid>
                <a:gridCol w="2619829">
                  <a:extLst>
                    <a:ext uri="{9D8B030D-6E8A-4147-A177-3AD203B41FA5}">
                      <a16:colId xmlns:a16="http://schemas.microsoft.com/office/drawing/2014/main" val="1178362270"/>
                    </a:ext>
                  </a:extLst>
                </a:gridCol>
                <a:gridCol w="2619829">
                  <a:extLst>
                    <a:ext uri="{9D8B030D-6E8A-4147-A177-3AD203B41FA5}">
                      <a16:colId xmlns:a16="http://schemas.microsoft.com/office/drawing/2014/main" val="4132446894"/>
                    </a:ext>
                  </a:extLst>
                </a:gridCol>
              </a:tblGrid>
              <a:tr h="1458283">
                <a:tc>
                  <a:txBody>
                    <a:bodyPr/>
                    <a:lstStyle/>
                    <a:p>
                      <a:pPr algn="ctr"/>
                      <a:endParaRPr lang="en-GB" sz="2600" dirty="0">
                        <a:solidFill>
                          <a:schemeClr val="accent1">
                            <a:lumMod val="50000"/>
                          </a:schemeClr>
                        </a:solidFill>
                      </a:endParaRPr>
                    </a:p>
                  </a:txBody>
                  <a:tcPr anchor="ctr"/>
                </a:tc>
                <a:tc>
                  <a:txBody>
                    <a:bodyPr/>
                    <a:lstStyle/>
                    <a:p>
                      <a:pPr algn="ctr"/>
                      <a:endParaRPr lang="en-GB" sz="2600" dirty="0">
                        <a:solidFill>
                          <a:schemeClr val="accent1">
                            <a:lumMod val="50000"/>
                          </a:schemeClr>
                        </a:solidFill>
                      </a:endParaRPr>
                    </a:p>
                  </a:txBody>
                  <a:tcPr anchor="ctr"/>
                </a:tc>
                <a:extLst>
                  <a:ext uri="{0D108BD9-81ED-4DB2-BD59-A6C34878D82A}">
                    <a16:rowId xmlns:a16="http://schemas.microsoft.com/office/drawing/2014/main" val="326028801"/>
                  </a:ext>
                </a:extLst>
              </a:tr>
              <a:tr h="1458283">
                <a:tc>
                  <a:txBody>
                    <a:bodyPr/>
                    <a:lstStyle/>
                    <a:p>
                      <a:pPr algn="ctr"/>
                      <a:endParaRPr lang="en-GB" sz="2600" dirty="0">
                        <a:solidFill>
                          <a:schemeClr val="accent1">
                            <a:lumMod val="50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600" dirty="0">
                        <a:solidFill>
                          <a:schemeClr val="accent1">
                            <a:lumMod val="50000"/>
                          </a:schemeClr>
                        </a:solidFill>
                      </a:endParaRPr>
                    </a:p>
                  </a:txBody>
                  <a:tcPr anchor="ctr"/>
                </a:tc>
                <a:extLst>
                  <a:ext uri="{0D108BD9-81ED-4DB2-BD59-A6C34878D82A}">
                    <a16:rowId xmlns:a16="http://schemas.microsoft.com/office/drawing/2014/main" val="979203376"/>
                  </a:ext>
                </a:extLst>
              </a:tr>
              <a:tr h="145828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600" dirty="0">
                        <a:solidFill>
                          <a:schemeClr val="accent1">
                            <a:lumMod val="50000"/>
                          </a:schemeClr>
                        </a:solidFill>
                      </a:endParaRPr>
                    </a:p>
                  </a:txBody>
                  <a:tcPr anchor="ctr"/>
                </a:tc>
                <a:tc>
                  <a:txBody>
                    <a:bodyPr/>
                    <a:lstStyle/>
                    <a:p>
                      <a:pPr algn="ctr"/>
                      <a:endParaRPr lang="en-GB" sz="2600" dirty="0">
                        <a:solidFill>
                          <a:schemeClr val="accent1">
                            <a:lumMod val="50000"/>
                          </a:schemeClr>
                        </a:solidFill>
                      </a:endParaRPr>
                    </a:p>
                  </a:txBody>
                  <a:tcPr anchor="ctr"/>
                </a:tc>
                <a:extLst>
                  <a:ext uri="{0D108BD9-81ED-4DB2-BD59-A6C34878D82A}">
                    <a16:rowId xmlns:a16="http://schemas.microsoft.com/office/drawing/2014/main" val="18722546"/>
                  </a:ext>
                </a:extLst>
              </a:tr>
            </a:tbl>
          </a:graphicData>
        </a:graphic>
      </p:graphicFrame>
      <p:sp>
        <p:nvSpPr>
          <p:cNvPr id="36" name="TextBox 35">
            <a:extLst>
              <a:ext uri="{FF2B5EF4-FFF2-40B4-BE49-F238E27FC236}">
                <a16:creationId xmlns:a16="http://schemas.microsoft.com/office/drawing/2014/main" id="{E22685D3-C7FA-4B33-93A2-9AB63F98AD41}"/>
              </a:ext>
            </a:extLst>
          </p:cNvPr>
          <p:cNvSpPr txBox="1"/>
          <p:nvPr/>
        </p:nvSpPr>
        <p:spPr>
          <a:xfrm>
            <a:off x="8411393" y="2610821"/>
            <a:ext cx="510176" cy="480060"/>
          </a:xfrm>
          <a:prstGeom prst="rect">
            <a:avLst/>
          </a:prstGeom>
          <a:solidFill>
            <a:schemeClr val="bg1"/>
          </a:solidFill>
          <a:ln w="19050">
            <a:solidFill>
              <a:schemeClr val="accent1">
                <a:lumMod val="50000"/>
              </a:schemeClr>
            </a:solidFill>
          </a:ln>
        </p:spPr>
        <p:txBody>
          <a:bodyPr wrap="square" rtlCol="0">
            <a:spAutoFit/>
          </a:bodyPr>
          <a:lstStyle/>
          <a:p>
            <a:pPr algn="ctr"/>
            <a:r>
              <a:rPr lang="en-GB" sz="2400" b="1" dirty="0">
                <a:solidFill>
                  <a:schemeClr val="accent5">
                    <a:lumMod val="50000"/>
                  </a:schemeClr>
                </a:solidFill>
              </a:rPr>
              <a:t>1</a:t>
            </a:r>
          </a:p>
        </p:txBody>
      </p:sp>
      <p:sp>
        <p:nvSpPr>
          <p:cNvPr id="38" name="TextBox 37">
            <a:extLst>
              <a:ext uri="{FF2B5EF4-FFF2-40B4-BE49-F238E27FC236}">
                <a16:creationId xmlns:a16="http://schemas.microsoft.com/office/drawing/2014/main" id="{7B45F286-DEA6-4657-9A12-448FDA87A959}"/>
              </a:ext>
            </a:extLst>
          </p:cNvPr>
          <p:cNvSpPr txBox="1"/>
          <p:nvPr/>
        </p:nvSpPr>
        <p:spPr>
          <a:xfrm>
            <a:off x="11031222" y="2610821"/>
            <a:ext cx="510176" cy="480060"/>
          </a:xfrm>
          <a:prstGeom prst="rect">
            <a:avLst/>
          </a:prstGeom>
          <a:solidFill>
            <a:schemeClr val="bg1"/>
          </a:solidFill>
          <a:ln w="19050">
            <a:solidFill>
              <a:schemeClr val="accent1">
                <a:lumMod val="50000"/>
              </a:schemeClr>
            </a:solidFill>
          </a:ln>
        </p:spPr>
        <p:txBody>
          <a:bodyPr wrap="square" rtlCol="0">
            <a:spAutoFit/>
          </a:bodyPr>
          <a:lstStyle/>
          <a:p>
            <a:pPr algn="ctr"/>
            <a:r>
              <a:rPr lang="en-GB" sz="2400" b="1" dirty="0">
                <a:solidFill>
                  <a:schemeClr val="accent5">
                    <a:lumMod val="50000"/>
                  </a:schemeClr>
                </a:solidFill>
              </a:rPr>
              <a:t>2</a:t>
            </a:r>
          </a:p>
        </p:txBody>
      </p:sp>
      <p:sp>
        <p:nvSpPr>
          <p:cNvPr id="40" name="TextBox 39">
            <a:extLst>
              <a:ext uri="{FF2B5EF4-FFF2-40B4-BE49-F238E27FC236}">
                <a16:creationId xmlns:a16="http://schemas.microsoft.com/office/drawing/2014/main" id="{4DF273D7-545D-4548-A669-2D6ECE229015}"/>
              </a:ext>
            </a:extLst>
          </p:cNvPr>
          <p:cNvSpPr txBox="1"/>
          <p:nvPr/>
        </p:nvSpPr>
        <p:spPr>
          <a:xfrm>
            <a:off x="8411393" y="4066003"/>
            <a:ext cx="510176" cy="480060"/>
          </a:xfrm>
          <a:prstGeom prst="rect">
            <a:avLst/>
          </a:prstGeom>
          <a:solidFill>
            <a:schemeClr val="bg1"/>
          </a:solidFill>
          <a:ln w="19050">
            <a:solidFill>
              <a:schemeClr val="accent1">
                <a:lumMod val="50000"/>
              </a:schemeClr>
            </a:solidFill>
          </a:ln>
        </p:spPr>
        <p:txBody>
          <a:bodyPr wrap="square" rtlCol="0">
            <a:spAutoFit/>
          </a:bodyPr>
          <a:lstStyle/>
          <a:p>
            <a:pPr algn="ctr"/>
            <a:r>
              <a:rPr lang="en-GB" sz="2400" b="1" dirty="0">
                <a:solidFill>
                  <a:schemeClr val="accent5">
                    <a:lumMod val="50000"/>
                  </a:schemeClr>
                </a:solidFill>
              </a:rPr>
              <a:t>3</a:t>
            </a:r>
          </a:p>
        </p:txBody>
      </p:sp>
      <p:sp>
        <p:nvSpPr>
          <p:cNvPr id="42" name="TextBox 41">
            <a:extLst>
              <a:ext uri="{FF2B5EF4-FFF2-40B4-BE49-F238E27FC236}">
                <a16:creationId xmlns:a16="http://schemas.microsoft.com/office/drawing/2014/main" id="{CAC4F471-EF56-47F1-B299-0A1635C34123}"/>
              </a:ext>
            </a:extLst>
          </p:cNvPr>
          <p:cNvSpPr txBox="1"/>
          <p:nvPr/>
        </p:nvSpPr>
        <p:spPr>
          <a:xfrm>
            <a:off x="11031222" y="4066003"/>
            <a:ext cx="510176" cy="480060"/>
          </a:xfrm>
          <a:prstGeom prst="rect">
            <a:avLst/>
          </a:prstGeom>
          <a:solidFill>
            <a:schemeClr val="bg1"/>
          </a:solidFill>
          <a:ln w="19050">
            <a:solidFill>
              <a:schemeClr val="accent1">
                <a:lumMod val="50000"/>
              </a:schemeClr>
            </a:solidFill>
          </a:ln>
        </p:spPr>
        <p:txBody>
          <a:bodyPr wrap="square" rtlCol="0">
            <a:spAutoFit/>
          </a:bodyPr>
          <a:lstStyle/>
          <a:p>
            <a:pPr algn="ctr"/>
            <a:r>
              <a:rPr lang="en-GB" sz="2400" b="1" dirty="0">
                <a:solidFill>
                  <a:schemeClr val="accent5">
                    <a:lumMod val="50000"/>
                  </a:schemeClr>
                </a:solidFill>
              </a:rPr>
              <a:t>4</a:t>
            </a:r>
          </a:p>
        </p:txBody>
      </p:sp>
      <p:sp>
        <p:nvSpPr>
          <p:cNvPr id="44" name="TextBox 43">
            <a:extLst>
              <a:ext uri="{FF2B5EF4-FFF2-40B4-BE49-F238E27FC236}">
                <a16:creationId xmlns:a16="http://schemas.microsoft.com/office/drawing/2014/main" id="{35350E63-82FC-4F44-9A61-B368244DE173}"/>
              </a:ext>
            </a:extLst>
          </p:cNvPr>
          <p:cNvSpPr txBox="1"/>
          <p:nvPr/>
        </p:nvSpPr>
        <p:spPr>
          <a:xfrm>
            <a:off x="8411393" y="5521185"/>
            <a:ext cx="510176" cy="480060"/>
          </a:xfrm>
          <a:prstGeom prst="rect">
            <a:avLst/>
          </a:prstGeom>
          <a:solidFill>
            <a:schemeClr val="bg1"/>
          </a:solidFill>
          <a:ln w="19050">
            <a:solidFill>
              <a:schemeClr val="accent1">
                <a:lumMod val="50000"/>
              </a:schemeClr>
            </a:solidFill>
          </a:ln>
        </p:spPr>
        <p:txBody>
          <a:bodyPr wrap="square" rtlCol="0">
            <a:spAutoFit/>
          </a:bodyPr>
          <a:lstStyle/>
          <a:p>
            <a:pPr algn="ctr"/>
            <a:r>
              <a:rPr lang="en-GB" sz="2400" b="1" dirty="0">
                <a:solidFill>
                  <a:schemeClr val="accent5">
                    <a:lumMod val="50000"/>
                  </a:schemeClr>
                </a:solidFill>
              </a:rPr>
              <a:t>5</a:t>
            </a:r>
          </a:p>
        </p:txBody>
      </p:sp>
      <p:sp>
        <p:nvSpPr>
          <p:cNvPr id="46" name="TextBox 45">
            <a:extLst>
              <a:ext uri="{FF2B5EF4-FFF2-40B4-BE49-F238E27FC236}">
                <a16:creationId xmlns:a16="http://schemas.microsoft.com/office/drawing/2014/main" id="{681A7452-FE7E-4174-B236-4B99D29325F2}"/>
              </a:ext>
            </a:extLst>
          </p:cNvPr>
          <p:cNvSpPr txBox="1"/>
          <p:nvPr/>
        </p:nvSpPr>
        <p:spPr>
          <a:xfrm>
            <a:off x="11031222" y="5521185"/>
            <a:ext cx="510176" cy="480060"/>
          </a:xfrm>
          <a:prstGeom prst="rect">
            <a:avLst/>
          </a:prstGeom>
          <a:solidFill>
            <a:schemeClr val="bg1"/>
          </a:solidFill>
          <a:ln w="19050">
            <a:solidFill>
              <a:schemeClr val="accent1">
                <a:lumMod val="50000"/>
              </a:schemeClr>
            </a:solidFill>
          </a:ln>
        </p:spPr>
        <p:txBody>
          <a:bodyPr wrap="square" rtlCol="0">
            <a:spAutoFit/>
          </a:bodyPr>
          <a:lstStyle/>
          <a:p>
            <a:pPr algn="ctr"/>
            <a:r>
              <a:rPr lang="en-GB" sz="2400" b="1" dirty="0">
                <a:solidFill>
                  <a:schemeClr val="accent5">
                    <a:lumMod val="50000"/>
                  </a:schemeClr>
                </a:solidFill>
              </a:rPr>
              <a:t>6</a:t>
            </a:r>
          </a:p>
        </p:txBody>
      </p:sp>
      <p:pic>
        <p:nvPicPr>
          <p:cNvPr id="48" name="Picture 4" descr="Teapot - Clip Art Library">
            <a:extLst>
              <a:ext uri="{FF2B5EF4-FFF2-40B4-BE49-F238E27FC236}">
                <a16:creationId xmlns:a16="http://schemas.microsoft.com/office/drawing/2014/main" id="{011320AF-8756-4DB5-A093-5E357CA4969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16123" y="1959137"/>
            <a:ext cx="1470728" cy="923614"/>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a:extLst>
              <a:ext uri="{FF2B5EF4-FFF2-40B4-BE49-F238E27FC236}">
                <a16:creationId xmlns:a16="http://schemas.microsoft.com/office/drawing/2014/main" id="{EC2369B7-D5CA-4E3E-8046-424CA075213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857" t="30440"/>
          <a:stretch/>
        </p:blipFill>
        <p:spPr>
          <a:xfrm>
            <a:off x="9623332" y="4718452"/>
            <a:ext cx="977583" cy="1215855"/>
          </a:xfrm>
          <a:prstGeom prst="rect">
            <a:avLst/>
          </a:prstGeom>
        </p:spPr>
      </p:pic>
      <p:pic>
        <p:nvPicPr>
          <p:cNvPr id="52" name="Picture 2" descr="Steak V Clip Art">
            <a:extLst>
              <a:ext uri="{FF2B5EF4-FFF2-40B4-BE49-F238E27FC236}">
                <a16:creationId xmlns:a16="http://schemas.microsoft.com/office/drawing/2014/main" id="{D19B77CC-BEB3-4E6B-80E7-A4FF7D38C2E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05942" y="3354457"/>
            <a:ext cx="966595" cy="1043643"/>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Cedar Plank Salmon Clip Art">
            <a:extLst>
              <a:ext uri="{FF2B5EF4-FFF2-40B4-BE49-F238E27FC236}">
                <a16:creationId xmlns:a16="http://schemas.microsoft.com/office/drawing/2014/main" id="{DF5287FA-0F43-4086-BAC6-C2F438D013E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21052" y="2078500"/>
            <a:ext cx="1582142" cy="684887"/>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55">
            <a:extLst>
              <a:ext uri="{FF2B5EF4-FFF2-40B4-BE49-F238E27FC236}">
                <a16:creationId xmlns:a16="http://schemas.microsoft.com/office/drawing/2014/main" id="{A6D2C96E-5958-4C2C-9E51-CBA995522E83}"/>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655657" y="3387456"/>
            <a:ext cx="1019807" cy="877033"/>
          </a:xfrm>
          <a:prstGeom prst="rect">
            <a:avLst/>
          </a:prstGeom>
        </p:spPr>
      </p:pic>
      <p:pic>
        <p:nvPicPr>
          <p:cNvPr id="58" name="Picture 2" descr="Bread, Food, Slice, French, Loaf, Baked, Nutrition">
            <a:extLst>
              <a:ext uri="{FF2B5EF4-FFF2-40B4-BE49-F238E27FC236}">
                <a16:creationId xmlns:a16="http://schemas.microsoft.com/office/drawing/2014/main" id="{56895687-2807-4D16-AC73-F07A9692392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flipH="1">
            <a:off x="6750482" y="4922307"/>
            <a:ext cx="1477513" cy="924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04465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Noura</a:t>
            </a:r>
            <a:r>
              <a:rPr lang="en-GB" sz="3600" b="1" dirty="0">
                <a:solidFill>
                  <a:schemeClr val="bg1"/>
                </a:solidFill>
              </a:rPr>
              <a:t> et Apollon</a:t>
            </a:r>
          </a:p>
        </p:txBody>
      </p:sp>
      <p:sp>
        <p:nvSpPr>
          <p:cNvPr id="6" name="TextBox 5">
            <a:extLst>
              <a:ext uri="{FF2B5EF4-FFF2-40B4-BE49-F238E27FC236}">
                <a16:creationId xmlns:a16="http://schemas.microsoft.com/office/drawing/2014/main" id="{3FF39D30-4649-CC4D-B004-F55757FC4AEF}"/>
              </a:ext>
            </a:extLst>
          </p:cNvPr>
          <p:cNvSpPr txBox="1"/>
          <p:nvPr/>
        </p:nvSpPr>
        <p:spPr>
          <a:xfrm>
            <a:off x="228126" y="1380523"/>
            <a:ext cx="11527586" cy="48041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Fill in the gaps</a:t>
            </a:r>
            <a:r>
              <a:rPr lang="en-US" sz="2000" dirty="0">
                <a:solidFill>
                  <a:srgbClr val="4472C4">
                    <a:lumMod val="50000"/>
                  </a:srgbClr>
                </a:solidFill>
                <a:latin typeface="Century Gothic" panose="020F0302020204030204"/>
              </a:rPr>
              <a:t>. </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Do you need a definite article, an indefinite article or a partitive article?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srgbClr val="4472C4">
                  <a:lumMod val="50000"/>
                </a:srgbClr>
              </a:solidFill>
              <a:latin typeface="Century Gothic" panose="020F0302020204030204"/>
            </a:endParaRPr>
          </a:p>
          <a:p>
            <a:pPr marR="0" lvl="0" algn="l" defTabSz="914400" rtl="0" eaLnBrk="1" fontAlgn="auto" latinLnBrk="0" hangingPunct="1">
              <a:lnSpc>
                <a:spcPct val="150000"/>
              </a:lnSpc>
              <a:spcBef>
                <a:spcPts val="0"/>
              </a:spcBef>
              <a:spcAft>
                <a:spcPts val="0"/>
              </a:spcAft>
              <a:buClrTx/>
              <a:buSzTx/>
              <a:tabLst/>
              <a:defRPr/>
            </a:pPr>
            <a:r>
              <a:rPr lang="en-US" sz="2000" dirty="0">
                <a:solidFill>
                  <a:srgbClr val="4472C4">
                    <a:lumMod val="50000"/>
                  </a:srgbClr>
                </a:solidFill>
                <a:latin typeface="Century Gothic" panose="020F0302020204030204"/>
              </a:rPr>
              <a:t>A. </a:t>
            </a:r>
            <a:r>
              <a:rPr lang="en-US" sz="2000" dirty="0" err="1">
                <a:solidFill>
                  <a:srgbClr val="4472C4">
                    <a:lumMod val="50000"/>
                  </a:srgbClr>
                </a:solidFill>
                <a:latin typeface="Century Gothic" panose="020F0302020204030204"/>
              </a:rPr>
              <a:t>Noura</a:t>
            </a:r>
            <a:r>
              <a:rPr lang="en-US" sz="2000" dirty="0">
                <a:solidFill>
                  <a:srgbClr val="4472C4">
                    <a:lumMod val="50000"/>
                  </a:srgbClr>
                </a:solidFill>
                <a:latin typeface="Century Gothic" panose="020F0302020204030204"/>
              </a:rPr>
              <a:t> at Apollon font </a:t>
            </a:r>
            <a:r>
              <a:rPr lang="en-US" sz="2000" b="1" dirty="0">
                <a:solidFill>
                  <a:srgbClr val="E65D00"/>
                </a:solidFill>
                <a:latin typeface="Century Gothic" panose="020F0302020204030204"/>
              </a:rPr>
              <a:t>de </a:t>
            </a:r>
            <a:r>
              <a:rPr lang="en-US" sz="2000" b="1" dirty="0" err="1">
                <a:solidFill>
                  <a:srgbClr val="E65D00"/>
                </a:solidFill>
                <a:latin typeface="Century Gothic" panose="020F0302020204030204"/>
              </a:rPr>
              <a:t>l</a:t>
            </a:r>
            <a:r>
              <a:rPr lang="en-US" sz="2000" dirty="0" err="1">
                <a:solidFill>
                  <a:srgbClr val="4472C4">
                    <a:lumMod val="50000"/>
                  </a:srgbClr>
                </a:solidFill>
                <a:latin typeface="Century Gothic" panose="020F0302020204030204"/>
              </a:rPr>
              <a:t>’exercice</a:t>
            </a:r>
            <a:r>
              <a:rPr lang="en-US" sz="2000" dirty="0">
                <a:solidFill>
                  <a:srgbClr val="4472C4">
                    <a:lumMod val="50000"/>
                  </a:srgbClr>
                </a:solidFill>
                <a:latin typeface="Century Gothic" panose="020F0302020204030204"/>
              </a:rPr>
              <a:t> au parc. Apollon a </a:t>
            </a:r>
            <a:r>
              <a:rPr lang="en-US" sz="2000" b="1" dirty="0">
                <a:solidFill>
                  <a:srgbClr val="E65D00"/>
                </a:solidFill>
                <a:latin typeface="Century Gothic" panose="020F0302020204030204"/>
              </a:rPr>
              <a:t>de la </a:t>
            </a:r>
            <a:r>
              <a:rPr lang="en-US" sz="2000" dirty="0">
                <a:solidFill>
                  <a:srgbClr val="4472C4">
                    <a:lumMod val="50000"/>
                  </a:srgbClr>
                </a:solidFill>
                <a:latin typeface="Century Gothic" panose="020F0302020204030204"/>
              </a:rPr>
              <a:t>chance. Il </a:t>
            </a:r>
            <a:r>
              <a:rPr lang="en-US" sz="2000" dirty="0" err="1">
                <a:solidFill>
                  <a:srgbClr val="4472C4">
                    <a:lumMod val="50000"/>
                  </a:srgbClr>
                </a:solidFill>
                <a:latin typeface="Century Gothic" panose="020F0302020204030204"/>
              </a:rPr>
              <a:t>est</a:t>
            </a:r>
            <a:r>
              <a:rPr lang="en-US" sz="2000" dirty="0">
                <a:solidFill>
                  <a:srgbClr val="4472C4">
                    <a:lumMod val="50000"/>
                  </a:srgbClr>
                </a:solidFill>
                <a:latin typeface="Century Gothic" panose="020F0302020204030204"/>
              </a:rPr>
              <a:t> </a:t>
            </a:r>
            <a:r>
              <a:rPr lang="en-US" sz="2000" dirty="0" err="1">
                <a:solidFill>
                  <a:srgbClr val="4472C4">
                    <a:lumMod val="50000"/>
                  </a:srgbClr>
                </a:solidFill>
                <a:latin typeface="Century Gothic" panose="020F0302020204030204"/>
              </a:rPr>
              <a:t>heureux</a:t>
            </a:r>
            <a:r>
              <a:rPr lang="en-US" sz="2000" dirty="0">
                <a:solidFill>
                  <a:srgbClr val="4472C4">
                    <a:lumMod val="50000"/>
                  </a:srgbClr>
                </a:solidFill>
                <a:latin typeface="Century Gothic" panose="020F0302020204030204"/>
              </a:rPr>
              <a:t> </a:t>
            </a:r>
            <a:r>
              <a:rPr lang="en-US" sz="2000" dirty="0" err="1">
                <a:solidFill>
                  <a:srgbClr val="4472C4">
                    <a:lumMod val="50000"/>
                  </a:srgbClr>
                </a:solidFill>
                <a:latin typeface="Century Gothic" panose="020F0302020204030204"/>
              </a:rPr>
              <a:t>parce</a:t>
            </a:r>
            <a:r>
              <a:rPr lang="en-US" sz="2000" dirty="0">
                <a:solidFill>
                  <a:srgbClr val="4472C4">
                    <a:lumMod val="50000"/>
                  </a:srgbClr>
                </a:solidFill>
                <a:latin typeface="Century Gothic" panose="020F0302020204030204"/>
              </a:rPr>
              <a:t> </a:t>
            </a:r>
            <a:r>
              <a:rPr lang="en-US" sz="2000" dirty="0" err="1">
                <a:solidFill>
                  <a:srgbClr val="4472C4">
                    <a:lumMod val="50000"/>
                  </a:srgbClr>
                </a:solidFill>
                <a:latin typeface="Century Gothic" panose="020F0302020204030204"/>
              </a:rPr>
              <a:t>qu’il</a:t>
            </a:r>
            <a:r>
              <a:rPr lang="en-US" sz="2000" dirty="0">
                <a:solidFill>
                  <a:srgbClr val="4472C4">
                    <a:lumMod val="50000"/>
                  </a:srgbClr>
                </a:solidFill>
                <a:latin typeface="Century Gothic" panose="020F0302020204030204"/>
              </a:rPr>
              <a:t> a trouv</a:t>
            </a:r>
            <a:r>
              <a:rPr lang="en-US" sz="2000" dirty="0">
                <a:solidFill>
                  <a:srgbClr val="203864"/>
                </a:solidFill>
                <a:latin typeface="Century Gothic" panose="020F0302020204030204"/>
              </a:rPr>
              <a:t>é</a:t>
            </a:r>
            <a:r>
              <a:rPr lang="en-US" sz="2000" dirty="0">
                <a:solidFill>
                  <a:srgbClr val="4472C4">
                    <a:lumMod val="50000"/>
                  </a:srgbClr>
                </a:solidFill>
                <a:latin typeface="Century Gothic" panose="020F0302020204030204"/>
              </a:rPr>
              <a:t> un </a:t>
            </a:r>
            <a:r>
              <a:rPr lang="en-US" sz="2000" dirty="0" err="1">
                <a:solidFill>
                  <a:srgbClr val="4472C4">
                    <a:lumMod val="50000"/>
                  </a:srgbClr>
                </a:solidFill>
                <a:latin typeface="Century Gothic" panose="020F0302020204030204"/>
              </a:rPr>
              <a:t>peu</a:t>
            </a:r>
            <a:r>
              <a:rPr lang="en-US" sz="2000" dirty="0">
                <a:solidFill>
                  <a:srgbClr val="4472C4">
                    <a:lumMod val="50000"/>
                  </a:srgbClr>
                </a:solidFill>
                <a:latin typeface="Century Gothic" panose="020F0302020204030204"/>
              </a:rPr>
              <a:t>   </a:t>
            </a:r>
            <a:r>
              <a:rPr lang="en-US" sz="2000" b="1" dirty="0">
                <a:solidFill>
                  <a:srgbClr val="E65D00"/>
                </a:solidFill>
                <a:latin typeface="Century Gothic" panose="020F0302020204030204"/>
              </a:rPr>
              <a:t>de  </a:t>
            </a:r>
            <a:r>
              <a:rPr lang="en-US" sz="2000" dirty="0" err="1">
                <a:solidFill>
                  <a:srgbClr val="4472C4">
                    <a:lumMod val="50000"/>
                  </a:srgbClr>
                </a:solidFill>
                <a:latin typeface="Century Gothic" panose="020F0302020204030204"/>
              </a:rPr>
              <a:t>viande</a:t>
            </a:r>
            <a:r>
              <a:rPr lang="en-US" sz="2000" dirty="0">
                <a:solidFill>
                  <a:srgbClr val="4472C4">
                    <a:lumMod val="50000"/>
                  </a:srgbClr>
                </a:solidFill>
                <a:latin typeface="Century Gothic" panose="020F0302020204030204"/>
              </a:rPr>
              <a:t> dans la rue !</a:t>
            </a:r>
          </a:p>
          <a:p>
            <a:pPr marR="0" lvl="0" algn="l" defTabSz="914400" rtl="0" eaLnBrk="1" fontAlgn="auto" latinLnBrk="0" hangingPunct="1">
              <a:lnSpc>
                <a:spcPct val="150000"/>
              </a:lnSpc>
              <a:spcBef>
                <a:spcPts val="0"/>
              </a:spcBef>
              <a:spcAft>
                <a:spcPts val="0"/>
              </a:spcAft>
              <a:buClrTx/>
              <a:buSzTx/>
              <a:tabLst/>
              <a:defRPr/>
            </a:pPr>
            <a:r>
              <a:rPr kumimoji="0" lang="en-US" sz="2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B. </a:t>
            </a:r>
            <a:r>
              <a:rPr kumimoji="0" lang="en-US" sz="20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Noura</a:t>
            </a:r>
            <a:r>
              <a:rPr kumimoji="0" lang="en-US" sz="2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trouve</a:t>
            </a:r>
            <a:r>
              <a:rPr kumimoji="0" lang="en-US" sz="2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ça</a:t>
            </a:r>
            <a:r>
              <a:rPr kumimoji="0" lang="en-US" sz="2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en-US" sz="200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drôle</a:t>
            </a:r>
            <a:r>
              <a:rPr lang="en-US" sz="2000" dirty="0">
                <a:solidFill>
                  <a:schemeClr val="accent5">
                    <a:lumMod val="50000"/>
                  </a:schemeClr>
                </a:solidFill>
                <a:latin typeface="Century Gothic" panose="020F0302020204030204"/>
              </a:rPr>
              <a:t>. </a:t>
            </a:r>
            <a:r>
              <a:rPr lang="en-US" sz="2000" dirty="0" err="1">
                <a:solidFill>
                  <a:schemeClr val="accent5">
                    <a:lumMod val="50000"/>
                  </a:schemeClr>
                </a:solidFill>
                <a:latin typeface="Century Gothic" panose="020F0302020204030204"/>
              </a:rPr>
              <a:t>Normalement</a:t>
            </a:r>
            <a:r>
              <a:rPr lang="en-US" sz="2000" dirty="0">
                <a:solidFill>
                  <a:schemeClr val="accent5">
                    <a:lumMod val="50000"/>
                  </a:schemeClr>
                </a:solidFill>
                <a:latin typeface="Century Gothic" panose="020F0302020204030204"/>
              </a:rPr>
              <a:t> </a:t>
            </a:r>
            <a:r>
              <a:rPr lang="en-US" sz="2000" dirty="0" err="1">
                <a:solidFill>
                  <a:schemeClr val="accent5">
                    <a:lumMod val="50000"/>
                  </a:schemeClr>
                </a:solidFill>
                <a:latin typeface="Century Gothic" panose="020F0302020204030204"/>
              </a:rPr>
              <a:t>elle</a:t>
            </a:r>
            <a:r>
              <a:rPr lang="en-US" sz="2000" dirty="0">
                <a:solidFill>
                  <a:schemeClr val="accent5">
                    <a:lumMod val="50000"/>
                  </a:schemeClr>
                </a:solidFill>
                <a:latin typeface="Century Gothic" panose="020F0302020204030204"/>
              </a:rPr>
              <a:t> ne mange pas  </a:t>
            </a:r>
            <a:r>
              <a:rPr lang="en-US" sz="2000" b="1" dirty="0">
                <a:solidFill>
                  <a:schemeClr val="accent5">
                    <a:lumMod val="50000"/>
                  </a:schemeClr>
                </a:solidFill>
                <a:latin typeface="Century Gothic" panose="020F0302020204030204"/>
              </a:rPr>
              <a:t>de   </a:t>
            </a:r>
            <a:r>
              <a:rPr lang="en-US" sz="2000" dirty="0" err="1">
                <a:solidFill>
                  <a:schemeClr val="accent5">
                    <a:lumMod val="50000"/>
                  </a:schemeClr>
                </a:solidFill>
                <a:latin typeface="Century Gothic" panose="020F0302020204030204"/>
              </a:rPr>
              <a:t>viande</a:t>
            </a:r>
            <a:r>
              <a:rPr lang="en-US" sz="2000" dirty="0">
                <a:solidFill>
                  <a:schemeClr val="accent5">
                    <a:lumMod val="50000"/>
                  </a:schemeClr>
                </a:solidFill>
                <a:latin typeface="Century Gothic" panose="020F0302020204030204"/>
              </a:rPr>
              <a:t>. Elle </a:t>
            </a:r>
            <a:r>
              <a:rPr lang="en-US" sz="2000" dirty="0" err="1">
                <a:solidFill>
                  <a:schemeClr val="accent5">
                    <a:lumMod val="50000"/>
                  </a:schemeClr>
                </a:solidFill>
                <a:latin typeface="Century Gothic" panose="020F0302020204030204"/>
              </a:rPr>
              <a:t>préfère</a:t>
            </a:r>
            <a:r>
              <a:rPr lang="en-US" sz="2000" dirty="0">
                <a:solidFill>
                  <a:schemeClr val="accent5">
                    <a:lumMod val="50000"/>
                  </a:schemeClr>
                </a:solidFill>
                <a:latin typeface="Century Gothic" panose="020F0302020204030204"/>
              </a:rPr>
              <a:t>     </a:t>
            </a:r>
            <a:r>
              <a:rPr lang="en-US" sz="2000" b="1" dirty="0">
                <a:solidFill>
                  <a:schemeClr val="accent5">
                    <a:lumMod val="50000"/>
                  </a:schemeClr>
                </a:solidFill>
                <a:latin typeface="Century Gothic" panose="020F0302020204030204"/>
              </a:rPr>
              <a:t>le </a:t>
            </a:r>
            <a:r>
              <a:rPr lang="en-US" sz="2000" dirty="0">
                <a:solidFill>
                  <a:schemeClr val="accent5">
                    <a:lumMod val="50000"/>
                  </a:schemeClr>
                </a:solidFill>
                <a:latin typeface="Century Gothic" panose="020F0302020204030204"/>
              </a:rPr>
              <a:t>   </a:t>
            </a:r>
            <a:r>
              <a:rPr lang="en-US" sz="2000" dirty="0" err="1">
                <a:solidFill>
                  <a:schemeClr val="accent5">
                    <a:lumMod val="50000"/>
                  </a:schemeClr>
                </a:solidFill>
                <a:latin typeface="Century Gothic" panose="020F0302020204030204"/>
              </a:rPr>
              <a:t>poisson</a:t>
            </a:r>
            <a:r>
              <a:rPr lang="en-US" sz="2000" dirty="0">
                <a:solidFill>
                  <a:schemeClr val="accent5">
                    <a:lumMod val="50000"/>
                  </a:schemeClr>
                </a:solidFill>
                <a:latin typeface="Century Gothic" panose="020F0302020204030204"/>
              </a:rPr>
              <a:t>. Elle </a:t>
            </a:r>
            <a:r>
              <a:rPr lang="en-US" sz="2000" dirty="0" err="1">
                <a:solidFill>
                  <a:schemeClr val="accent5">
                    <a:lumMod val="50000"/>
                  </a:schemeClr>
                </a:solidFill>
                <a:latin typeface="Century Gothic" panose="020F0302020204030204"/>
              </a:rPr>
              <a:t>va</a:t>
            </a:r>
            <a:r>
              <a:rPr lang="en-US" sz="2000" dirty="0">
                <a:solidFill>
                  <a:schemeClr val="accent5">
                    <a:lumMod val="50000"/>
                  </a:schemeClr>
                </a:solidFill>
                <a:latin typeface="Century Gothic" panose="020F0302020204030204"/>
              </a:rPr>
              <a:t> au </a:t>
            </a:r>
            <a:r>
              <a:rPr lang="en-US" sz="2000" dirty="0" err="1">
                <a:solidFill>
                  <a:schemeClr val="accent5">
                    <a:lumMod val="50000"/>
                  </a:schemeClr>
                </a:solidFill>
                <a:latin typeface="Century Gothic" panose="020F0302020204030204"/>
              </a:rPr>
              <a:t>marché</a:t>
            </a:r>
            <a:r>
              <a:rPr lang="en-US" sz="2000" dirty="0">
                <a:solidFill>
                  <a:schemeClr val="accent5">
                    <a:lumMod val="50000"/>
                  </a:schemeClr>
                </a:solidFill>
                <a:latin typeface="Century Gothic" panose="020F0302020204030204"/>
              </a:rPr>
              <a:t> et </a:t>
            </a:r>
            <a:r>
              <a:rPr lang="en-US" sz="2000" dirty="0" err="1">
                <a:solidFill>
                  <a:schemeClr val="accent5">
                    <a:lumMod val="50000"/>
                  </a:schemeClr>
                </a:solidFill>
                <a:latin typeface="Century Gothic" panose="020F0302020204030204"/>
              </a:rPr>
              <a:t>elle</a:t>
            </a:r>
            <a:r>
              <a:rPr lang="en-US" sz="2000" dirty="0">
                <a:solidFill>
                  <a:schemeClr val="accent5">
                    <a:lumMod val="50000"/>
                  </a:schemeClr>
                </a:solidFill>
                <a:latin typeface="Century Gothic" panose="020F0302020204030204"/>
              </a:rPr>
              <a:t> </a:t>
            </a:r>
            <a:r>
              <a:rPr lang="en-US" sz="2000" dirty="0" err="1">
                <a:solidFill>
                  <a:schemeClr val="accent5">
                    <a:lumMod val="50000"/>
                  </a:schemeClr>
                </a:solidFill>
                <a:latin typeface="Century Gothic" panose="020F0302020204030204"/>
              </a:rPr>
              <a:t>achète</a:t>
            </a:r>
            <a:r>
              <a:rPr lang="en-US" sz="2000" dirty="0">
                <a:solidFill>
                  <a:schemeClr val="accent5">
                    <a:lumMod val="50000"/>
                  </a:schemeClr>
                </a:solidFill>
                <a:latin typeface="Century Gothic" panose="020F0302020204030204"/>
              </a:rPr>
              <a:t> </a:t>
            </a:r>
            <a:r>
              <a:rPr lang="en-US" sz="2000" b="1" dirty="0">
                <a:solidFill>
                  <a:schemeClr val="accent5">
                    <a:lumMod val="50000"/>
                  </a:schemeClr>
                </a:solidFill>
                <a:latin typeface="Century Gothic" panose="020F0302020204030204"/>
              </a:rPr>
              <a:t>un</a:t>
            </a:r>
            <a:r>
              <a:rPr lang="en-US" sz="2000" dirty="0">
                <a:solidFill>
                  <a:schemeClr val="accent5">
                    <a:lumMod val="50000"/>
                  </a:schemeClr>
                </a:solidFill>
                <a:latin typeface="Century Gothic" panose="020F0302020204030204"/>
              </a:rPr>
              <a:t> </a:t>
            </a:r>
            <a:r>
              <a:rPr lang="en-US" sz="2000" dirty="0" err="1">
                <a:solidFill>
                  <a:schemeClr val="accent5">
                    <a:lumMod val="50000"/>
                  </a:schemeClr>
                </a:solidFill>
                <a:latin typeface="Century Gothic" panose="020F0302020204030204"/>
              </a:rPr>
              <a:t>poisson</a:t>
            </a:r>
            <a:r>
              <a:rPr lang="en-US" sz="2000" dirty="0">
                <a:solidFill>
                  <a:schemeClr val="accent5">
                    <a:lumMod val="50000"/>
                  </a:schemeClr>
                </a:solidFill>
                <a:latin typeface="Century Gothic" panose="020F0302020204030204"/>
              </a:rPr>
              <a:t> </a:t>
            </a:r>
            <a:r>
              <a:rPr lang="en-US" sz="2000" dirty="0" err="1">
                <a:solidFill>
                  <a:schemeClr val="accent5">
                    <a:lumMod val="50000"/>
                  </a:schemeClr>
                </a:solidFill>
                <a:latin typeface="Century Gothic" panose="020F0302020204030204"/>
              </a:rPr>
              <a:t>entier</a:t>
            </a:r>
            <a:r>
              <a:rPr lang="en-US" sz="2000" dirty="0">
                <a:solidFill>
                  <a:schemeClr val="accent5">
                    <a:lumMod val="50000"/>
                  </a:schemeClr>
                </a:solidFill>
                <a:latin typeface="Century Gothic" panose="020F0302020204030204"/>
              </a:rPr>
              <a:t>. </a:t>
            </a:r>
          </a:p>
          <a:p>
            <a:pPr marR="0" lvl="0" algn="l" defTabSz="914400" rtl="0" eaLnBrk="1" fontAlgn="auto" latinLnBrk="0" hangingPunct="1">
              <a:lnSpc>
                <a:spcPct val="150000"/>
              </a:lnSpc>
              <a:spcBef>
                <a:spcPts val="0"/>
              </a:spcBef>
              <a:spcAft>
                <a:spcPts val="0"/>
              </a:spcAft>
              <a:buClrTx/>
              <a:buSzTx/>
              <a:tabLst/>
              <a:defRPr/>
            </a:pPr>
            <a:r>
              <a:rPr lang="en-US" sz="2000" dirty="0">
                <a:solidFill>
                  <a:schemeClr val="accent5">
                    <a:lumMod val="50000"/>
                  </a:schemeClr>
                </a:solidFill>
                <a:latin typeface="Century Gothic" panose="020F0302020204030204"/>
              </a:rPr>
              <a:t>C. </a:t>
            </a:r>
            <a:r>
              <a:rPr lang="en-US" sz="2000" dirty="0" err="1">
                <a:solidFill>
                  <a:schemeClr val="accent5">
                    <a:lumMod val="50000"/>
                  </a:schemeClr>
                </a:solidFill>
                <a:latin typeface="Century Gothic" panose="020F0302020204030204"/>
              </a:rPr>
              <a:t>Noura</a:t>
            </a:r>
            <a:r>
              <a:rPr lang="en-US" sz="2000" dirty="0">
                <a:solidFill>
                  <a:schemeClr val="accent5">
                    <a:lumMod val="50000"/>
                  </a:schemeClr>
                </a:solidFill>
                <a:latin typeface="Century Gothic" panose="020F0302020204030204"/>
              </a:rPr>
              <a:t> </a:t>
            </a:r>
            <a:r>
              <a:rPr lang="en-US" sz="2000" dirty="0" err="1">
                <a:solidFill>
                  <a:schemeClr val="accent5">
                    <a:lumMod val="50000"/>
                  </a:schemeClr>
                </a:solidFill>
                <a:latin typeface="Century Gothic" panose="020F0302020204030204"/>
              </a:rPr>
              <a:t>veut</a:t>
            </a:r>
            <a:r>
              <a:rPr lang="en-US" sz="2000" dirty="0">
                <a:solidFill>
                  <a:schemeClr val="accent5">
                    <a:lumMod val="50000"/>
                  </a:schemeClr>
                </a:solidFill>
                <a:latin typeface="Century Gothic" panose="020F0302020204030204"/>
              </a:rPr>
              <a:t> </a:t>
            </a:r>
            <a:r>
              <a:rPr lang="en-US" sz="2000" dirty="0" err="1">
                <a:solidFill>
                  <a:schemeClr val="accent5">
                    <a:lumMod val="50000"/>
                  </a:schemeClr>
                </a:solidFill>
                <a:latin typeface="Century Gothic" panose="020F0302020204030204"/>
              </a:rPr>
              <a:t>partager</a:t>
            </a:r>
            <a:r>
              <a:rPr lang="en-US" sz="2000" dirty="0">
                <a:solidFill>
                  <a:schemeClr val="accent5">
                    <a:lumMod val="50000"/>
                  </a:schemeClr>
                </a:solidFill>
                <a:latin typeface="Century Gothic" panose="020F0302020204030204"/>
              </a:rPr>
              <a:t> son déjeuner. Elle </a:t>
            </a:r>
            <a:r>
              <a:rPr lang="en-US" sz="2000" dirty="0" err="1">
                <a:solidFill>
                  <a:schemeClr val="accent5">
                    <a:lumMod val="50000"/>
                  </a:schemeClr>
                </a:solidFill>
                <a:latin typeface="Century Gothic" panose="020F0302020204030204"/>
              </a:rPr>
              <a:t>donne</a:t>
            </a:r>
            <a:r>
              <a:rPr lang="en-US" sz="2000" dirty="0">
                <a:solidFill>
                  <a:schemeClr val="accent5">
                    <a:lumMod val="50000"/>
                  </a:schemeClr>
                </a:solidFill>
                <a:latin typeface="Century Gothic" panose="020F0302020204030204"/>
              </a:rPr>
              <a:t>  </a:t>
            </a:r>
            <a:r>
              <a:rPr lang="en-US" sz="2000" b="1" dirty="0">
                <a:solidFill>
                  <a:schemeClr val="accent5">
                    <a:lumMod val="50000"/>
                  </a:schemeClr>
                </a:solidFill>
                <a:latin typeface="Century Gothic" panose="020F0302020204030204"/>
              </a:rPr>
              <a:t>du  </a:t>
            </a:r>
            <a:r>
              <a:rPr lang="en-US" sz="2000" dirty="0" err="1">
                <a:solidFill>
                  <a:schemeClr val="accent5">
                    <a:lumMod val="50000"/>
                  </a:schemeClr>
                </a:solidFill>
                <a:latin typeface="Century Gothic" panose="020F0302020204030204"/>
              </a:rPr>
              <a:t>poisson</a:t>
            </a:r>
            <a:r>
              <a:rPr lang="en-US" sz="2000" dirty="0">
                <a:solidFill>
                  <a:schemeClr val="accent5">
                    <a:lumMod val="50000"/>
                  </a:schemeClr>
                </a:solidFill>
                <a:latin typeface="Century Gothic" panose="020F0302020204030204"/>
              </a:rPr>
              <a:t> à Apollon. </a:t>
            </a:r>
            <a:r>
              <a:rPr lang="en-US" sz="2000" dirty="0" err="1">
                <a:solidFill>
                  <a:schemeClr val="accent5">
                    <a:lumMod val="50000"/>
                  </a:schemeClr>
                </a:solidFill>
                <a:latin typeface="Century Gothic" panose="020F0302020204030204"/>
              </a:rPr>
              <a:t>Mais</a:t>
            </a:r>
            <a:r>
              <a:rPr lang="en-US" sz="2000" dirty="0">
                <a:solidFill>
                  <a:schemeClr val="accent5">
                    <a:lumMod val="50000"/>
                  </a:schemeClr>
                </a:solidFill>
                <a:latin typeface="Century Gothic" panose="020F0302020204030204"/>
              </a:rPr>
              <a:t> Apollon </a:t>
            </a:r>
            <a:r>
              <a:rPr lang="en-US" sz="2000" dirty="0" err="1">
                <a:solidFill>
                  <a:schemeClr val="accent5">
                    <a:lumMod val="50000"/>
                  </a:schemeClr>
                </a:solidFill>
                <a:latin typeface="Century Gothic" panose="020F0302020204030204"/>
              </a:rPr>
              <a:t>est</a:t>
            </a:r>
            <a:r>
              <a:rPr lang="en-US" sz="2000" dirty="0">
                <a:solidFill>
                  <a:schemeClr val="accent5">
                    <a:lumMod val="50000"/>
                  </a:schemeClr>
                </a:solidFill>
                <a:latin typeface="Century Gothic" panose="020F0302020204030204"/>
              </a:rPr>
              <a:t>   </a:t>
            </a:r>
            <a:r>
              <a:rPr lang="en-US" sz="2000" b="1" dirty="0">
                <a:solidFill>
                  <a:schemeClr val="accent5">
                    <a:lumMod val="50000"/>
                  </a:schemeClr>
                </a:solidFill>
                <a:latin typeface="Century Gothic" panose="020F0302020204030204"/>
              </a:rPr>
              <a:t>un  </a:t>
            </a:r>
            <a:r>
              <a:rPr lang="en-US" sz="2000" dirty="0" err="1">
                <a:solidFill>
                  <a:schemeClr val="accent5">
                    <a:lumMod val="50000"/>
                  </a:schemeClr>
                </a:solidFill>
                <a:latin typeface="Century Gothic" panose="020F0302020204030204"/>
              </a:rPr>
              <a:t>chien</a:t>
            </a:r>
            <a:r>
              <a:rPr lang="en-US" sz="2000" dirty="0">
                <a:solidFill>
                  <a:schemeClr val="accent5">
                    <a:lumMod val="50000"/>
                  </a:schemeClr>
                </a:solidFill>
                <a:latin typeface="Century Gothic" panose="020F0302020204030204"/>
              </a:rPr>
              <a:t>. </a:t>
            </a:r>
            <a:r>
              <a:rPr lang="en-US" sz="2000" b="1" dirty="0">
                <a:solidFill>
                  <a:schemeClr val="accent5">
                    <a:lumMod val="50000"/>
                  </a:schemeClr>
                </a:solidFill>
                <a:latin typeface="Century Gothic" panose="020F0302020204030204"/>
              </a:rPr>
              <a:t>Les</a:t>
            </a:r>
            <a:r>
              <a:rPr lang="en-US" sz="2000" dirty="0">
                <a:solidFill>
                  <a:schemeClr val="accent5">
                    <a:lumMod val="50000"/>
                  </a:schemeClr>
                </a:solidFill>
                <a:latin typeface="Century Gothic" panose="020F0302020204030204"/>
              </a:rPr>
              <a:t> </a:t>
            </a:r>
            <a:r>
              <a:rPr lang="en-US" sz="2000" dirty="0" err="1">
                <a:solidFill>
                  <a:schemeClr val="accent5">
                    <a:lumMod val="50000"/>
                  </a:schemeClr>
                </a:solidFill>
                <a:latin typeface="Century Gothic" panose="020F0302020204030204"/>
              </a:rPr>
              <a:t>chiens</a:t>
            </a:r>
            <a:r>
              <a:rPr lang="en-US" sz="2000" dirty="0">
                <a:solidFill>
                  <a:schemeClr val="accent5">
                    <a:lumMod val="50000"/>
                  </a:schemeClr>
                </a:solidFill>
                <a:latin typeface="Century Gothic" panose="020F0302020204030204"/>
              </a:rPr>
              <a:t> </a:t>
            </a:r>
            <a:r>
              <a:rPr lang="en-US" sz="2000" dirty="0" err="1">
                <a:solidFill>
                  <a:schemeClr val="accent5">
                    <a:lumMod val="50000"/>
                  </a:schemeClr>
                </a:solidFill>
                <a:latin typeface="Century Gothic" panose="020F0302020204030204"/>
              </a:rPr>
              <a:t>préfèrent</a:t>
            </a:r>
            <a:r>
              <a:rPr lang="en-US" sz="2000" dirty="0">
                <a:solidFill>
                  <a:schemeClr val="accent5">
                    <a:lumMod val="50000"/>
                  </a:schemeClr>
                </a:solidFill>
                <a:latin typeface="Century Gothic" panose="020F0302020204030204"/>
              </a:rPr>
              <a:t>    </a:t>
            </a:r>
            <a:r>
              <a:rPr lang="en-US" sz="2000" b="1" dirty="0">
                <a:solidFill>
                  <a:schemeClr val="accent5">
                    <a:lumMod val="50000"/>
                  </a:schemeClr>
                </a:solidFill>
                <a:latin typeface="Century Gothic" panose="020F0302020204030204"/>
              </a:rPr>
              <a:t>la    </a:t>
            </a:r>
            <a:r>
              <a:rPr lang="en-US" sz="2000" dirty="0" err="1">
                <a:solidFill>
                  <a:srgbClr val="203864"/>
                </a:solidFill>
                <a:latin typeface="Century Gothic" panose="020F0302020204030204"/>
              </a:rPr>
              <a:t>viande</a:t>
            </a:r>
            <a:r>
              <a:rPr lang="en-US" sz="2000" dirty="0">
                <a:solidFill>
                  <a:srgbClr val="203864"/>
                </a:solidFill>
                <a:latin typeface="Century Gothic" panose="020F0302020204030204"/>
              </a:rPr>
              <a:t>.</a:t>
            </a:r>
          </a:p>
          <a:p>
            <a:pPr marR="0" lvl="0" algn="l" defTabSz="914400" rtl="0" eaLnBrk="1" fontAlgn="auto" latinLnBrk="0" hangingPunct="1">
              <a:lnSpc>
                <a:spcPct val="150000"/>
              </a:lnSpc>
              <a:spcBef>
                <a:spcPts val="0"/>
              </a:spcBef>
              <a:spcAft>
                <a:spcPts val="0"/>
              </a:spcAft>
              <a:buClrTx/>
              <a:buSzTx/>
              <a:tabLst/>
              <a:defRPr/>
            </a:pPr>
            <a:r>
              <a:rPr lang="en-US" sz="2000" dirty="0">
                <a:solidFill>
                  <a:srgbClr val="203864"/>
                </a:solidFill>
                <a:latin typeface="Century Gothic" panose="020F0302020204030204"/>
              </a:rPr>
              <a:t>D. </a:t>
            </a:r>
            <a:r>
              <a:rPr lang="en-US" sz="2000" dirty="0" err="1">
                <a:solidFill>
                  <a:srgbClr val="203864"/>
                </a:solidFill>
                <a:latin typeface="Century Gothic" panose="020F0302020204030204"/>
              </a:rPr>
              <a:t>Noura</a:t>
            </a:r>
            <a:r>
              <a:rPr lang="en-US" sz="2000" dirty="0">
                <a:solidFill>
                  <a:srgbClr val="203864"/>
                </a:solidFill>
                <a:latin typeface="Century Gothic" panose="020F0302020204030204"/>
              </a:rPr>
              <a:t> </a:t>
            </a:r>
            <a:r>
              <a:rPr lang="en-US" sz="2000" dirty="0" err="1">
                <a:solidFill>
                  <a:srgbClr val="203864"/>
                </a:solidFill>
                <a:latin typeface="Century Gothic" panose="020F0302020204030204"/>
              </a:rPr>
              <a:t>boit</a:t>
            </a:r>
            <a:r>
              <a:rPr lang="en-US" sz="2000" dirty="0">
                <a:solidFill>
                  <a:srgbClr val="203864"/>
                </a:solidFill>
                <a:latin typeface="Century Gothic" panose="020F0302020204030204"/>
              </a:rPr>
              <a:t> un </a:t>
            </a:r>
            <a:r>
              <a:rPr lang="en-US" sz="2000" dirty="0" err="1">
                <a:solidFill>
                  <a:srgbClr val="203864"/>
                </a:solidFill>
                <a:latin typeface="Century Gothic" panose="020F0302020204030204"/>
              </a:rPr>
              <a:t>verre</a:t>
            </a:r>
            <a:r>
              <a:rPr lang="en-US" sz="2000" dirty="0">
                <a:solidFill>
                  <a:srgbClr val="203864"/>
                </a:solidFill>
                <a:latin typeface="Century Gothic" panose="020F0302020204030204"/>
              </a:rPr>
              <a:t>  </a:t>
            </a:r>
            <a:r>
              <a:rPr lang="en-US" sz="2000" b="1" dirty="0">
                <a:solidFill>
                  <a:srgbClr val="E65D00"/>
                </a:solidFill>
                <a:latin typeface="Century Gothic" panose="020F0302020204030204"/>
              </a:rPr>
              <a:t>de</a:t>
            </a:r>
            <a:r>
              <a:rPr lang="en-US" sz="2000" b="1" dirty="0">
                <a:solidFill>
                  <a:srgbClr val="203864"/>
                </a:solidFill>
                <a:latin typeface="Century Gothic" panose="020F0302020204030204"/>
              </a:rPr>
              <a:t> </a:t>
            </a:r>
            <a:r>
              <a:rPr lang="en-US" sz="2000" dirty="0">
                <a:solidFill>
                  <a:srgbClr val="203864"/>
                </a:solidFill>
                <a:latin typeface="Century Gothic" panose="020F0302020204030204"/>
              </a:rPr>
              <a:t>lait. Elle </a:t>
            </a:r>
            <a:r>
              <a:rPr lang="en-US" sz="2000" dirty="0" err="1">
                <a:solidFill>
                  <a:srgbClr val="203864"/>
                </a:solidFill>
                <a:latin typeface="Century Gothic" panose="020F0302020204030204"/>
              </a:rPr>
              <a:t>demande</a:t>
            </a:r>
            <a:r>
              <a:rPr lang="en-US" sz="2000" dirty="0">
                <a:solidFill>
                  <a:srgbClr val="203864"/>
                </a:solidFill>
                <a:latin typeface="Century Gothic" panose="020F0302020204030204"/>
              </a:rPr>
              <a:t> à Apollon </a:t>
            </a:r>
            <a:r>
              <a:rPr lang="en-US" sz="2000" dirty="0" err="1">
                <a:solidFill>
                  <a:srgbClr val="203864"/>
                </a:solidFill>
                <a:latin typeface="Century Gothic" panose="020F0302020204030204"/>
              </a:rPr>
              <a:t>s’il</a:t>
            </a:r>
            <a:r>
              <a:rPr lang="en-US" sz="2000" dirty="0">
                <a:solidFill>
                  <a:srgbClr val="203864"/>
                </a:solidFill>
                <a:latin typeface="Century Gothic" panose="020F0302020204030204"/>
              </a:rPr>
              <a:t> </a:t>
            </a:r>
            <a:r>
              <a:rPr lang="en-US" sz="2000" dirty="0" err="1">
                <a:solidFill>
                  <a:srgbClr val="203864"/>
                </a:solidFill>
                <a:latin typeface="Century Gothic" panose="020F0302020204030204"/>
              </a:rPr>
              <a:t>veut</a:t>
            </a:r>
            <a:r>
              <a:rPr lang="en-US" sz="2000" dirty="0">
                <a:solidFill>
                  <a:srgbClr val="203864"/>
                </a:solidFill>
                <a:latin typeface="Century Gothic" panose="020F0302020204030204"/>
              </a:rPr>
              <a:t> </a:t>
            </a:r>
            <a:r>
              <a:rPr lang="en-US" sz="2000" dirty="0" err="1">
                <a:solidFill>
                  <a:srgbClr val="203864"/>
                </a:solidFill>
                <a:latin typeface="Century Gothic" panose="020F0302020204030204"/>
              </a:rPr>
              <a:t>boire</a:t>
            </a:r>
            <a:r>
              <a:rPr lang="en-US" sz="2000" dirty="0">
                <a:solidFill>
                  <a:srgbClr val="203864"/>
                </a:solidFill>
                <a:latin typeface="Century Gothic" panose="020F0302020204030204"/>
              </a:rPr>
              <a:t>  </a:t>
            </a:r>
            <a:r>
              <a:rPr lang="en-US" sz="2000" b="1" dirty="0">
                <a:solidFill>
                  <a:srgbClr val="E65D00"/>
                </a:solidFill>
                <a:latin typeface="Century Gothic" panose="020F0302020204030204"/>
              </a:rPr>
              <a:t>du </a:t>
            </a:r>
            <a:r>
              <a:rPr lang="en-US" sz="2000" dirty="0">
                <a:solidFill>
                  <a:srgbClr val="203864"/>
                </a:solidFill>
                <a:latin typeface="Century Gothic" panose="020F0302020204030204"/>
              </a:rPr>
              <a:t> lait </a:t>
            </a:r>
            <a:r>
              <a:rPr lang="en-US" sz="2000" dirty="0" err="1">
                <a:solidFill>
                  <a:srgbClr val="203864"/>
                </a:solidFill>
                <a:latin typeface="Century Gothic" panose="020F0302020204030204"/>
              </a:rPr>
              <a:t>aussi</a:t>
            </a:r>
            <a:r>
              <a:rPr lang="en-US" sz="2000" dirty="0">
                <a:solidFill>
                  <a:srgbClr val="203864"/>
                </a:solidFill>
                <a:latin typeface="Century Gothic" panose="020F0302020204030204"/>
              </a:rPr>
              <a:t>.  </a:t>
            </a:r>
            <a:r>
              <a:rPr lang="en-US" sz="2000" dirty="0" err="1">
                <a:solidFill>
                  <a:srgbClr val="203864"/>
                </a:solidFill>
                <a:latin typeface="Century Gothic" panose="020F0302020204030204"/>
              </a:rPr>
              <a:t>Mais</a:t>
            </a:r>
            <a:r>
              <a:rPr lang="en-US" sz="2000" dirty="0">
                <a:solidFill>
                  <a:srgbClr val="203864"/>
                </a:solidFill>
                <a:latin typeface="Century Gothic" panose="020F0302020204030204"/>
              </a:rPr>
              <a:t> </a:t>
            </a:r>
            <a:r>
              <a:rPr lang="en-US" sz="2000" b="1" dirty="0">
                <a:solidFill>
                  <a:srgbClr val="E65D00"/>
                </a:solidFill>
                <a:latin typeface="Century Gothic" panose="020F0302020204030204"/>
              </a:rPr>
              <a:t>les</a:t>
            </a:r>
            <a:r>
              <a:rPr lang="en-US" sz="2000" dirty="0">
                <a:solidFill>
                  <a:srgbClr val="203864"/>
                </a:solidFill>
                <a:latin typeface="Century Gothic" panose="020F0302020204030204"/>
              </a:rPr>
              <a:t> </a:t>
            </a:r>
            <a:r>
              <a:rPr lang="en-US" sz="2000" dirty="0" err="1">
                <a:solidFill>
                  <a:srgbClr val="203864"/>
                </a:solidFill>
                <a:latin typeface="Century Gothic" panose="020F0302020204030204"/>
              </a:rPr>
              <a:t>chiens</a:t>
            </a:r>
            <a:r>
              <a:rPr lang="en-US" sz="2000" dirty="0">
                <a:solidFill>
                  <a:srgbClr val="203864"/>
                </a:solidFill>
                <a:latin typeface="Century Gothic" panose="020F0302020204030204"/>
              </a:rPr>
              <a:t> </a:t>
            </a:r>
            <a:r>
              <a:rPr lang="en-US" sz="2000" dirty="0" err="1">
                <a:solidFill>
                  <a:srgbClr val="203864"/>
                </a:solidFill>
                <a:latin typeface="Century Gothic" panose="020F0302020204030204"/>
              </a:rPr>
              <a:t>n’aiment</a:t>
            </a:r>
            <a:r>
              <a:rPr lang="en-US" sz="2000" dirty="0">
                <a:solidFill>
                  <a:srgbClr val="203864"/>
                </a:solidFill>
                <a:latin typeface="Century Gothic" panose="020F0302020204030204"/>
              </a:rPr>
              <a:t> pas   </a:t>
            </a:r>
            <a:r>
              <a:rPr lang="en-US" sz="2000" b="1" dirty="0">
                <a:solidFill>
                  <a:srgbClr val="E65D00"/>
                </a:solidFill>
                <a:latin typeface="Century Gothic" panose="020F0302020204030204"/>
              </a:rPr>
              <a:t>le  </a:t>
            </a:r>
            <a:r>
              <a:rPr lang="en-US" sz="2000" dirty="0">
                <a:solidFill>
                  <a:srgbClr val="203864"/>
                </a:solidFill>
                <a:latin typeface="Century Gothic" panose="020F0302020204030204"/>
              </a:rPr>
              <a:t>lait. Apollon </a:t>
            </a:r>
            <a:r>
              <a:rPr lang="en-US" sz="2000" dirty="0" err="1">
                <a:solidFill>
                  <a:srgbClr val="203864"/>
                </a:solidFill>
                <a:latin typeface="Century Gothic" panose="020F0302020204030204"/>
              </a:rPr>
              <a:t>boit</a:t>
            </a:r>
            <a:r>
              <a:rPr lang="en-US" sz="2000" dirty="0">
                <a:solidFill>
                  <a:srgbClr val="203864"/>
                </a:solidFill>
                <a:latin typeface="Century Gothic" panose="020F0302020204030204"/>
              </a:rPr>
              <a:t> </a:t>
            </a:r>
            <a:r>
              <a:rPr lang="en-US" sz="2000" dirty="0" err="1">
                <a:solidFill>
                  <a:srgbClr val="203864"/>
                </a:solidFill>
                <a:latin typeface="Century Gothic" panose="020F0302020204030204"/>
              </a:rPr>
              <a:t>seulement</a:t>
            </a:r>
            <a:r>
              <a:rPr lang="en-US" sz="2000" dirty="0">
                <a:solidFill>
                  <a:srgbClr val="203864"/>
                </a:solidFill>
                <a:latin typeface="Century Gothic" panose="020F0302020204030204"/>
              </a:rPr>
              <a:t> </a:t>
            </a:r>
            <a:r>
              <a:rPr lang="en-US" sz="2000" b="1" dirty="0">
                <a:solidFill>
                  <a:srgbClr val="E65D00"/>
                </a:solidFill>
                <a:latin typeface="Century Gothic" panose="020F0302020204030204"/>
              </a:rPr>
              <a:t>de </a:t>
            </a:r>
            <a:r>
              <a:rPr lang="en-US" sz="2000" b="1" dirty="0" err="1">
                <a:solidFill>
                  <a:srgbClr val="E65D00"/>
                </a:solidFill>
                <a:latin typeface="Century Gothic" panose="020F0302020204030204"/>
              </a:rPr>
              <a:t>l’</a:t>
            </a:r>
            <a:r>
              <a:rPr lang="en-US" sz="2000" dirty="0" err="1">
                <a:solidFill>
                  <a:srgbClr val="203864"/>
                </a:solidFill>
                <a:latin typeface="Century Gothic" panose="020F0302020204030204"/>
              </a:rPr>
              <a:t>eau</a:t>
            </a:r>
            <a:r>
              <a:rPr lang="en-US" sz="2000" dirty="0">
                <a:solidFill>
                  <a:srgbClr val="203864"/>
                </a:solidFill>
                <a:latin typeface="Century Gothic" panose="020F0302020204030204"/>
              </a:rPr>
              <a:t>.</a:t>
            </a:r>
          </a:p>
          <a:p>
            <a:pPr marR="0" lvl="0" algn="l" defTabSz="914400" rtl="0" eaLnBrk="1" fontAlgn="auto" latinLnBrk="0" hangingPunct="1">
              <a:lnSpc>
                <a:spcPct val="150000"/>
              </a:lnSpc>
              <a:spcBef>
                <a:spcPts val="0"/>
              </a:spcBef>
              <a:spcAft>
                <a:spcPts val="0"/>
              </a:spcAft>
              <a:buClrTx/>
              <a:buSzTx/>
              <a:tabLst/>
              <a:defRPr/>
            </a:pPr>
            <a:r>
              <a:rPr lang="en-US" sz="2000" dirty="0">
                <a:solidFill>
                  <a:srgbClr val="203864"/>
                </a:solidFill>
                <a:latin typeface="Century Gothic" panose="020F0302020204030204"/>
              </a:rPr>
              <a:t>E. </a:t>
            </a:r>
            <a:r>
              <a:rPr lang="en-US" sz="2000" dirty="0" err="1">
                <a:solidFill>
                  <a:srgbClr val="203864"/>
                </a:solidFill>
                <a:latin typeface="Century Gothic" panose="020F0302020204030204"/>
              </a:rPr>
              <a:t>Noura</a:t>
            </a:r>
            <a:r>
              <a:rPr lang="en-US" sz="2000" dirty="0">
                <a:solidFill>
                  <a:srgbClr val="203864"/>
                </a:solidFill>
                <a:latin typeface="Century Gothic" panose="020F0302020204030204"/>
              </a:rPr>
              <a:t> </a:t>
            </a:r>
            <a:r>
              <a:rPr lang="en-US" sz="2000" dirty="0" err="1">
                <a:solidFill>
                  <a:srgbClr val="203864"/>
                </a:solidFill>
                <a:latin typeface="Century Gothic" panose="020F0302020204030204"/>
              </a:rPr>
              <a:t>téléphone</a:t>
            </a:r>
            <a:r>
              <a:rPr lang="en-US" sz="2000" dirty="0">
                <a:solidFill>
                  <a:srgbClr val="203864"/>
                </a:solidFill>
                <a:latin typeface="Century Gothic" panose="020F0302020204030204"/>
              </a:rPr>
              <a:t> à </a:t>
            </a:r>
            <a:r>
              <a:rPr lang="en-US" sz="2000" dirty="0" err="1">
                <a:solidFill>
                  <a:srgbClr val="203864"/>
                </a:solidFill>
                <a:latin typeface="Century Gothic" panose="020F0302020204030204"/>
              </a:rPr>
              <a:t>sa</a:t>
            </a:r>
            <a:r>
              <a:rPr lang="en-US" sz="2000" dirty="0">
                <a:solidFill>
                  <a:srgbClr val="203864"/>
                </a:solidFill>
                <a:latin typeface="Century Gothic" panose="020F0302020204030204"/>
              </a:rPr>
              <a:t> </a:t>
            </a:r>
            <a:r>
              <a:rPr lang="en-US" sz="2000" dirty="0" err="1">
                <a:solidFill>
                  <a:srgbClr val="203864"/>
                </a:solidFill>
                <a:latin typeface="Century Gothic" panose="020F0302020204030204"/>
              </a:rPr>
              <a:t>mère</a:t>
            </a:r>
            <a:r>
              <a:rPr lang="en-US" sz="2000" dirty="0">
                <a:solidFill>
                  <a:srgbClr val="203864"/>
                </a:solidFill>
                <a:latin typeface="Century Gothic" panose="020F0302020204030204"/>
              </a:rPr>
              <a:t> qui fait  </a:t>
            </a:r>
            <a:r>
              <a:rPr lang="en-US" sz="2000" b="1" dirty="0">
                <a:solidFill>
                  <a:srgbClr val="E65D00"/>
                </a:solidFill>
                <a:latin typeface="Century Gothic" panose="020F0302020204030204"/>
              </a:rPr>
              <a:t>du</a:t>
            </a:r>
            <a:r>
              <a:rPr lang="en-US" sz="2000" dirty="0">
                <a:solidFill>
                  <a:srgbClr val="203864"/>
                </a:solidFill>
                <a:latin typeface="Century Gothic" panose="020F0302020204030204"/>
              </a:rPr>
              <a:t>  sport. Elle </a:t>
            </a:r>
            <a:r>
              <a:rPr lang="en-US" sz="2000" dirty="0" err="1">
                <a:solidFill>
                  <a:srgbClr val="203864"/>
                </a:solidFill>
                <a:latin typeface="Century Gothic" panose="020F0302020204030204"/>
              </a:rPr>
              <a:t>dit</a:t>
            </a:r>
            <a:r>
              <a:rPr lang="en-US" sz="2000" dirty="0">
                <a:solidFill>
                  <a:srgbClr val="203864"/>
                </a:solidFill>
                <a:latin typeface="Century Gothic" panose="020F0302020204030204"/>
              </a:rPr>
              <a:t> “</a:t>
            </a:r>
            <a:r>
              <a:rPr lang="en-US" sz="2000" dirty="0" err="1">
                <a:solidFill>
                  <a:srgbClr val="203864"/>
                </a:solidFill>
                <a:latin typeface="Century Gothic" panose="020F0302020204030204"/>
              </a:rPr>
              <a:t>Maman</a:t>
            </a:r>
            <a:r>
              <a:rPr lang="en-US" sz="2000" dirty="0">
                <a:solidFill>
                  <a:srgbClr val="203864"/>
                </a:solidFill>
                <a:latin typeface="Century Gothic" panose="020F0302020204030204"/>
              </a:rPr>
              <a:t>! Je </a:t>
            </a:r>
            <a:r>
              <a:rPr lang="en-US" sz="2000" dirty="0" err="1">
                <a:solidFill>
                  <a:srgbClr val="203864"/>
                </a:solidFill>
                <a:latin typeface="Century Gothic" panose="020F0302020204030204"/>
              </a:rPr>
              <a:t>veux</a:t>
            </a:r>
            <a:r>
              <a:rPr lang="en-US" sz="2000" dirty="0">
                <a:solidFill>
                  <a:srgbClr val="203864"/>
                </a:solidFill>
                <a:latin typeface="Century Gothic" panose="020F0302020204030204"/>
              </a:rPr>
              <a:t>   </a:t>
            </a:r>
            <a:r>
              <a:rPr lang="en-US" sz="2000" b="1" dirty="0">
                <a:solidFill>
                  <a:srgbClr val="E65D00"/>
                </a:solidFill>
                <a:latin typeface="Century Gothic" panose="020F0302020204030204"/>
              </a:rPr>
              <a:t>un</a:t>
            </a:r>
            <a:r>
              <a:rPr lang="en-US" sz="2000" b="1" dirty="0">
                <a:solidFill>
                  <a:srgbClr val="203864"/>
                </a:solidFill>
                <a:latin typeface="Century Gothic" panose="020F0302020204030204"/>
              </a:rPr>
              <a:t>  </a:t>
            </a:r>
            <a:r>
              <a:rPr lang="en-US" sz="2000" dirty="0">
                <a:solidFill>
                  <a:srgbClr val="203864"/>
                </a:solidFill>
                <a:latin typeface="Century Gothic" panose="020F0302020204030204"/>
              </a:rPr>
              <a:t>chat* !”</a:t>
            </a:r>
          </a:p>
        </p:txBody>
      </p:sp>
      <p:sp>
        <p:nvSpPr>
          <p:cNvPr id="2" name="Rounded Rectangle 46">
            <a:extLst>
              <a:ext uri="{FF2B5EF4-FFF2-40B4-BE49-F238E27FC236}">
                <a16:creationId xmlns:a16="http://schemas.microsoft.com/office/drawing/2014/main" id="{7175AF1E-96C8-47CE-BA86-1489F450C512}"/>
              </a:ext>
            </a:extLst>
          </p:cNvPr>
          <p:cNvSpPr/>
          <p:nvPr/>
        </p:nvSpPr>
        <p:spPr>
          <a:xfrm>
            <a:off x="10049498" y="249869"/>
            <a:ext cx="186042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l</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 name="Picture 4" descr="A close up of a stuffed animal&#10;&#10;Description automatically generated">
            <a:extLst>
              <a:ext uri="{FF2B5EF4-FFF2-40B4-BE49-F238E27FC236}">
                <a16:creationId xmlns:a16="http://schemas.microsoft.com/office/drawing/2014/main" id="{4D899AB9-5E20-4324-955D-3868966825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97717" y="274596"/>
            <a:ext cx="951781" cy="951781"/>
          </a:xfrm>
          <a:prstGeom prst="rect">
            <a:avLst/>
          </a:prstGeom>
        </p:spPr>
      </p:pic>
      <p:pic>
        <p:nvPicPr>
          <p:cNvPr id="11" name="Picture 10" descr="A picture containing toy, doll&#10;&#10;Description automatically generated">
            <a:extLst>
              <a:ext uri="{FF2B5EF4-FFF2-40B4-BE49-F238E27FC236}">
                <a16:creationId xmlns:a16="http://schemas.microsoft.com/office/drawing/2014/main" id="{A0B8B783-C373-4082-B9FA-1F400CBA826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27418" y="-105085"/>
            <a:ext cx="1366430" cy="1366430"/>
          </a:xfrm>
          <a:prstGeom prst="rect">
            <a:avLst/>
          </a:prstGeom>
        </p:spPr>
      </p:pic>
      <p:sp>
        <p:nvSpPr>
          <p:cNvPr id="13" name="Speech Bubble: Rectangle with Corners Rounded 12">
            <a:extLst>
              <a:ext uri="{FF2B5EF4-FFF2-40B4-BE49-F238E27FC236}">
                <a16:creationId xmlns:a16="http://schemas.microsoft.com/office/drawing/2014/main" id="{BC1A3AF2-5861-4871-8D09-29833212AC4C}"/>
              </a:ext>
            </a:extLst>
          </p:cNvPr>
          <p:cNvSpPr/>
          <p:nvPr/>
        </p:nvSpPr>
        <p:spPr>
          <a:xfrm>
            <a:off x="6584475" y="98989"/>
            <a:ext cx="1366430" cy="1148704"/>
          </a:xfrm>
          <a:prstGeom prst="wedgeRoundRectCallout">
            <a:avLst>
              <a:gd name="adj1" fmla="val 62522"/>
              <a:gd name="adj2" fmla="val -16840"/>
              <a:gd name="adj3" fmla="val 16667"/>
            </a:avLst>
          </a:prstGeom>
          <a:solidFill>
            <a:schemeClr val="accent1">
              <a:lumMod val="50000"/>
            </a:schemeClr>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b="1" dirty="0"/>
              <a:t>* le chat </a:t>
            </a:r>
          </a:p>
          <a:p>
            <a:pPr algn="ctr"/>
            <a:r>
              <a:rPr lang="en-GB" dirty="0"/>
              <a:t>= cat</a:t>
            </a:r>
          </a:p>
          <a:p>
            <a:pPr algn="ctr"/>
            <a:r>
              <a:rPr lang="en-GB" b="1" dirty="0"/>
              <a:t>* </a:t>
            </a:r>
            <a:r>
              <a:rPr lang="en-GB" b="1" dirty="0" err="1"/>
              <a:t>maman</a:t>
            </a:r>
            <a:endParaRPr lang="en-GB" b="1" dirty="0"/>
          </a:p>
          <a:p>
            <a:pPr algn="ctr"/>
            <a:r>
              <a:rPr lang="en-GB" b="1" dirty="0"/>
              <a:t> </a:t>
            </a:r>
            <a:r>
              <a:rPr lang="en-GB" dirty="0"/>
              <a:t>= mum</a:t>
            </a:r>
          </a:p>
        </p:txBody>
      </p:sp>
      <p:sp>
        <p:nvSpPr>
          <p:cNvPr id="14" name="TextBox 13">
            <a:extLst>
              <a:ext uri="{FF2B5EF4-FFF2-40B4-BE49-F238E27FC236}">
                <a16:creationId xmlns:a16="http://schemas.microsoft.com/office/drawing/2014/main" id="{C939AC8E-8075-44D5-A1B2-B8DA40528C50}"/>
              </a:ext>
            </a:extLst>
          </p:cNvPr>
          <p:cNvSpPr txBox="1"/>
          <p:nvPr/>
        </p:nvSpPr>
        <p:spPr>
          <a:xfrm>
            <a:off x="3326903" y="2071171"/>
            <a:ext cx="517791" cy="400110"/>
          </a:xfrm>
          <a:prstGeom prst="rect">
            <a:avLst/>
          </a:prstGeom>
          <a:solidFill>
            <a:schemeClr val="bg1"/>
          </a:solidFill>
        </p:spPr>
        <p:txBody>
          <a:bodyPr wrap="square" lIns="0" rIns="0" rtlCol="0">
            <a:spAutoFit/>
          </a:bodyPr>
          <a:lstStyle/>
          <a:p>
            <a:pPr algn="ctr"/>
            <a:r>
              <a:rPr lang="en-GB" sz="2000" b="1" dirty="0">
                <a:solidFill>
                  <a:schemeClr val="accent5">
                    <a:lumMod val="50000"/>
                  </a:schemeClr>
                </a:solidFill>
              </a:rPr>
              <a:t>[1]</a:t>
            </a:r>
          </a:p>
        </p:txBody>
      </p:sp>
      <p:sp>
        <p:nvSpPr>
          <p:cNvPr id="15" name="TextBox 14">
            <a:extLst>
              <a:ext uri="{FF2B5EF4-FFF2-40B4-BE49-F238E27FC236}">
                <a16:creationId xmlns:a16="http://schemas.microsoft.com/office/drawing/2014/main" id="{F9C1442D-817B-4EBE-87B8-FFB6BAD47BDE}"/>
              </a:ext>
            </a:extLst>
          </p:cNvPr>
          <p:cNvSpPr txBox="1"/>
          <p:nvPr/>
        </p:nvSpPr>
        <p:spPr>
          <a:xfrm>
            <a:off x="7451081" y="2071171"/>
            <a:ext cx="631825" cy="400110"/>
          </a:xfrm>
          <a:prstGeom prst="rect">
            <a:avLst/>
          </a:prstGeom>
          <a:solidFill>
            <a:schemeClr val="bg1"/>
          </a:solidFill>
        </p:spPr>
        <p:txBody>
          <a:bodyPr wrap="square" lIns="0" rIns="0" rtlCol="0">
            <a:spAutoFit/>
          </a:bodyPr>
          <a:lstStyle/>
          <a:p>
            <a:pPr algn="ctr"/>
            <a:r>
              <a:rPr lang="en-GB" sz="2000" b="1" dirty="0">
                <a:solidFill>
                  <a:schemeClr val="accent5">
                    <a:lumMod val="50000"/>
                  </a:schemeClr>
                </a:solidFill>
              </a:rPr>
              <a:t>[2]</a:t>
            </a:r>
          </a:p>
        </p:txBody>
      </p:sp>
      <p:sp>
        <p:nvSpPr>
          <p:cNvPr id="16" name="TextBox 15">
            <a:extLst>
              <a:ext uri="{FF2B5EF4-FFF2-40B4-BE49-F238E27FC236}">
                <a16:creationId xmlns:a16="http://schemas.microsoft.com/office/drawing/2014/main" id="{C824E0E9-2BF9-4B52-A941-7D09A59354C8}"/>
              </a:ext>
            </a:extLst>
          </p:cNvPr>
          <p:cNvSpPr txBox="1"/>
          <p:nvPr/>
        </p:nvSpPr>
        <p:spPr>
          <a:xfrm>
            <a:off x="3722616" y="2520655"/>
            <a:ext cx="631825" cy="400110"/>
          </a:xfrm>
          <a:prstGeom prst="rect">
            <a:avLst/>
          </a:prstGeom>
          <a:solidFill>
            <a:schemeClr val="bg1"/>
          </a:solidFill>
        </p:spPr>
        <p:txBody>
          <a:bodyPr wrap="square" lIns="0" rIns="0" rtlCol="0">
            <a:spAutoFit/>
          </a:bodyPr>
          <a:lstStyle/>
          <a:p>
            <a:pPr algn="ctr"/>
            <a:r>
              <a:rPr lang="en-GB" sz="2000" b="1" dirty="0">
                <a:solidFill>
                  <a:schemeClr val="accent5">
                    <a:lumMod val="50000"/>
                  </a:schemeClr>
                </a:solidFill>
              </a:rPr>
              <a:t>[3]</a:t>
            </a:r>
          </a:p>
        </p:txBody>
      </p:sp>
      <p:sp>
        <p:nvSpPr>
          <p:cNvPr id="17" name="TextBox 16">
            <a:extLst>
              <a:ext uri="{FF2B5EF4-FFF2-40B4-BE49-F238E27FC236}">
                <a16:creationId xmlns:a16="http://schemas.microsoft.com/office/drawing/2014/main" id="{4B285F37-9362-4740-9DD3-97BB1059515F}"/>
              </a:ext>
            </a:extLst>
          </p:cNvPr>
          <p:cNvSpPr txBox="1"/>
          <p:nvPr/>
        </p:nvSpPr>
        <p:spPr>
          <a:xfrm>
            <a:off x="7594729" y="3000175"/>
            <a:ext cx="631825" cy="400110"/>
          </a:xfrm>
          <a:prstGeom prst="rect">
            <a:avLst/>
          </a:prstGeom>
          <a:solidFill>
            <a:schemeClr val="bg1"/>
          </a:solidFill>
        </p:spPr>
        <p:txBody>
          <a:bodyPr wrap="square" lIns="0" rIns="0" rtlCol="0">
            <a:spAutoFit/>
          </a:bodyPr>
          <a:lstStyle/>
          <a:p>
            <a:pPr algn="ctr"/>
            <a:r>
              <a:rPr lang="en-GB" sz="2000" b="1" dirty="0">
                <a:solidFill>
                  <a:schemeClr val="accent5">
                    <a:lumMod val="50000"/>
                  </a:schemeClr>
                </a:solidFill>
              </a:rPr>
              <a:t>[4]</a:t>
            </a:r>
          </a:p>
        </p:txBody>
      </p:sp>
      <p:sp>
        <p:nvSpPr>
          <p:cNvPr id="18" name="TextBox 17">
            <a:extLst>
              <a:ext uri="{FF2B5EF4-FFF2-40B4-BE49-F238E27FC236}">
                <a16:creationId xmlns:a16="http://schemas.microsoft.com/office/drawing/2014/main" id="{BC247906-EC05-4FD2-9696-DE4CFA553DFD}"/>
              </a:ext>
            </a:extLst>
          </p:cNvPr>
          <p:cNvSpPr txBox="1"/>
          <p:nvPr/>
        </p:nvSpPr>
        <p:spPr>
          <a:xfrm>
            <a:off x="10729548" y="3000175"/>
            <a:ext cx="631825" cy="400110"/>
          </a:xfrm>
          <a:prstGeom prst="rect">
            <a:avLst/>
          </a:prstGeom>
          <a:solidFill>
            <a:schemeClr val="bg1"/>
          </a:solidFill>
        </p:spPr>
        <p:txBody>
          <a:bodyPr wrap="square" lIns="0" rIns="0" rtlCol="0">
            <a:spAutoFit/>
          </a:bodyPr>
          <a:lstStyle/>
          <a:p>
            <a:pPr algn="ctr"/>
            <a:r>
              <a:rPr lang="en-GB" sz="2000" b="1" dirty="0">
                <a:solidFill>
                  <a:schemeClr val="accent5">
                    <a:lumMod val="50000"/>
                  </a:schemeClr>
                </a:solidFill>
              </a:rPr>
              <a:t>[5]</a:t>
            </a:r>
          </a:p>
        </p:txBody>
      </p:sp>
      <p:sp>
        <p:nvSpPr>
          <p:cNvPr id="19" name="TextBox 18">
            <a:extLst>
              <a:ext uri="{FF2B5EF4-FFF2-40B4-BE49-F238E27FC236}">
                <a16:creationId xmlns:a16="http://schemas.microsoft.com/office/drawing/2014/main" id="{C60A5670-EF9E-4936-B592-A38AD75A76D1}"/>
              </a:ext>
            </a:extLst>
          </p:cNvPr>
          <p:cNvSpPr txBox="1"/>
          <p:nvPr/>
        </p:nvSpPr>
        <p:spPr>
          <a:xfrm>
            <a:off x="5459048" y="3435210"/>
            <a:ext cx="344852" cy="400110"/>
          </a:xfrm>
          <a:prstGeom prst="rect">
            <a:avLst/>
          </a:prstGeom>
          <a:solidFill>
            <a:schemeClr val="bg1"/>
          </a:solidFill>
        </p:spPr>
        <p:txBody>
          <a:bodyPr wrap="square" lIns="0" rIns="0" rtlCol="0">
            <a:spAutoFit/>
          </a:bodyPr>
          <a:lstStyle/>
          <a:p>
            <a:pPr algn="ctr"/>
            <a:r>
              <a:rPr lang="en-GB" sz="2000" b="1" dirty="0">
                <a:solidFill>
                  <a:schemeClr val="accent5">
                    <a:lumMod val="50000"/>
                  </a:schemeClr>
                </a:solidFill>
              </a:rPr>
              <a:t>[6]</a:t>
            </a:r>
          </a:p>
        </p:txBody>
      </p:sp>
      <p:sp>
        <p:nvSpPr>
          <p:cNvPr id="20" name="TextBox 19">
            <a:extLst>
              <a:ext uri="{FF2B5EF4-FFF2-40B4-BE49-F238E27FC236}">
                <a16:creationId xmlns:a16="http://schemas.microsoft.com/office/drawing/2014/main" id="{ED79728E-3B46-4160-8152-48ED355675C7}"/>
              </a:ext>
            </a:extLst>
          </p:cNvPr>
          <p:cNvSpPr txBox="1"/>
          <p:nvPr/>
        </p:nvSpPr>
        <p:spPr>
          <a:xfrm>
            <a:off x="6447531" y="3892470"/>
            <a:ext cx="344852" cy="400110"/>
          </a:xfrm>
          <a:prstGeom prst="rect">
            <a:avLst/>
          </a:prstGeom>
          <a:solidFill>
            <a:schemeClr val="bg1"/>
          </a:solidFill>
        </p:spPr>
        <p:txBody>
          <a:bodyPr wrap="square" lIns="0" rIns="0" rtlCol="0">
            <a:spAutoFit/>
          </a:bodyPr>
          <a:lstStyle/>
          <a:p>
            <a:pPr algn="ctr"/>
            <a:r>
              <a:rPr lang="en-GB" sz="2000" b="1" dirty="0">
                <a:solidFill>
                  <a:schemeClr val="accent5">
                    <a:lumMod val="50000"/>
                  </a:schemeClr>
                </a:solidFill>
              </a:rPr>
              <a:t>[7]</a:t>
            </a:r>
          </a:p>
        </p:txBody>
      </p:sp>
      <p:sp>
        <p:nvSpPr>
          <p:cNvPr id="21" name="TextBox 20">
            <a:extLst>
              <a:ext uri="{FF2B5EF4-FFF2-40B4-BE49-F238E27FC236}">
                <a16:creationId xmlns:a16="http://schemas.microsoft.com/office/drawing/2014/main" id="{80E65F6C-9B60-4BD2-AFE8-A1C47CCDBEAA}"/>
              </a:ext>
            </a:extLst>
          </p:cNvPr>
          <p:cNvSpPr txBox="1"/>
          <p:nvPr/>
        </p:nvSpPr>
        <p:spPr>
          <a:xfrm>
            <a:off x="290148" y="4327872"/>
            <a:ext cx="344852" cy="400110"/>
          </a:xfrm>
          <a:prstGeom prst="rect">
            <a:avLst/>
          </a:prstGeom>
          <a:solidFill>
            <a:schemeClr val="bg1"/>
          </a:solidFill>
        </p:spPr>
        <p:txBody>
          <a:bodyPr wrap="square" lIns="0" rIns="0" rtlCol="0">
            <a:spAutoFit/>
          </a:bodyPr>
          <a:lstStyle/>
          <a:p>
            <a:pPr algn="ctr"/>
            <a:r>
              <a:rPr lang="en-GB" sz="2000" b="1" dirty="0">
                <a:solidFill>
                  <a:schemeClr val="accent5">
                    <a:lumMod val="50000"/>
                  </a:schemeClr>
                </a:solidFill>
              </a:rPr>
              <a:t>[8]</a:t>
            </a:r>
          </a:p>
        </p:txBody>
      </p:sp>
      <p:sp>
        <p:nvSpPr>
          <p:cNvPr id="22" name="TextBox 21">
            <a:extLst>
              <a:ext uri="{FF2B5EF4-FFF2-40B4-BE49-F238E27FC236}">
                <a16:creationId xmlns:a16="http://schemas.microsoft.com/office/drawing/2014/main" id="{E2826F40-25F8-4EEF-AA93-AABBC1EF7CA5}"/>
              </a:ext>
            </a:extLst>
          </p:cNvPr>
          <p:cNvSpPr txBox="1"/>
          <p:nvPr/>
        </p:nvSpPr>
        <p:spPr>
          <a:xfrm>
            <a:off x="1597024" y="4327872"/>
            <a:ext cx="396875" cy="400110"/>
          </a:xfrm>
          <a:prstGeom prst="rect">
            <a:avLst/>
          </a:prstGeom>
          <a:solidFill>
            <a:schemeClr val="bg1"/>
          </a:solidFill>
        </p:spPr>
        <p:txBody>
          <a:bodyPr wrap="square" lIns="0" rIns="0" rtlCol="0">
            <a:spAutoFit/>
          </a:bodyPr>
          <a:lstStyle/>
          <a:p>
            <a:pPr algn="ctr"/>
            <a:r>
              <a:rPr lang="en-GB" sz="2000" b="1" dirty="0">
                <a:solidFill>
                  <a:schemeClr val="accent5">
                    <a:lumMod val="50000"/>
                  </a:schemeClr>
                </a:solidFill>
              </a:rPr>
              <a:t>[9]</a:t>
            </a:r>
          </a:p>
        </p:txBody>
      </p:sp>
      <p:sp>
        <p:nvSpPr>
          <p:cNvPr id="23" name="TextBox 22">
            <a:extLst>
              <a:ext uri="{FF2B5EF4-FFF2-40B4-BE49-F238E27FC236}">
                <a16:creationId xmlns:a16="http://schemas.microsoft.com/office/drawing/2014/main" id="{A9F9861D-5C12-431F-862A-7B773AD40A68}"/>
              </a:ext>
            </a:extLst>
          </p:cNvPr>
          <p:cNvSpPr txBox="1"/>
          <p:nvPr/>
        </p:nvSpPr>
        <p:spPr>
          <a:xfrm>
            <a:off x="4230616" y="4352657"/>
            <a:ext cx="457201" cy="400110"/>
          </a:xfrm>
          <a:prstGeom prst="rect">
            <a:avLst/>
          </a:prstGeom>
          <a:solidFill>
            <a:schemeClr val="bg1"/>
          </a:solidFill>
        </p:spPr>
        <p:txBody>
          <a:bodyPr wrap="square" lIns="0" rIns="0" rtlCol="0">
            <a:spAutoFit/>
          </a:bodyPr>
          <a:lstStyle/>
          <a:p>
            <a:pPr algn="ctr"/>
            <a:r>
              <a:rPr lang="en-GB" sz="2000" b="1" dirty="0">
                <a:solidFill>
                  <a:schemeClr val="accent5">
                    <a:lumMod val="50000"/>
                  </a:schemeClr>
                </a:solidFill>
              </a:rPr>
              <a:t>[10]</a:t>
            </a:r>
          </a:p>
        </p:txBody>
      </p:sp>
      <p:sp>
        <p:nvSpPr>
          <p:cNvPr id="24" name="TextBox 23">
            <a:extLst>
              <a:ext uri="{FF2B5EF4-FFF2-40B4-BE49-F238E27FC236}">
                <a16:creationId xmlns:a16="http://schemas.microsoft.com/office/drawing/2014/main" id="{0E5D46AF-BABF-4754-9A98-9945AE6690C9}"/>
              </a:ext>
            </a:extLst>
          </p:cNvPr>
          <p:cNvSpPr txBox="1"/>
          <p:nvPr/>
        </p:nvSpPr>
        <p:spPr>
          <a:xfrm>
            <a:off x="3069871" y="4813647"/>
            <a:ext cx="457201" cy="400110"/>
          </a:xfrm>
          <a:prstGeom prst="rect">
            <a:avLst/>
          </a:prstGeom>
          <a:solidFill>
            <a:schemeClr val="bg1"/>
          </a:solidFill>
        </p:spPr>
        <p:txBody>
          <a:bodyPr wrap="square" lIns="0" rIns="0" rtlCol="0">
            <a:spAutoFit/>
          </a:bodyPr>
          <a:lstStyle/>
          <a:p>
            <a:pPr algn="ctr"/>
            <a:r>
              <a:rPr lang="en-GB" sz="2000" b="1" dirty="0">
                <a:solidFill>
                  <a:schemeClr val="accent5">
                    <a:lumMod val="50000"/>
                  </a:schemeClr>
                </a:solidFill>
              </a:rPr>
              <a:t>[11]</a:t>
            </a:r>
          </a:p>
        </p:txBody>
      </p:sp>
      <p:sp>
        <p:nvSpPr>
          <p:cNvPr id="25" name="TextBox 24">
            <a:extLst>
              <a:ext uri="{FF2B5EF4-FFF2-40B4-BE49-F238E27FC236}">
                <a16:creationId xmlns:a16="http://schemas.microsoft.com/office/drawing/2014/main" id="{9066D583-B9F4-449C-B1E0-585D5C3E0C26}"/>
              </a:ext>
            </a:extLst>
          </p:cNvPr>
          <p:cNvSpPr txBox="1"/>
          <p:nvPr/>
        </p:nvSpPr>
        <p:spPr>
          <a:xfrm>
            <a:off x="8790916" y="4813647"/>
            <a:ext cx="457201" cy="400110"/>
          </a:xfrm>
          <a:prstGeom prst="rect">
            <a:avLst/>
          </a:prstGeom>
          <a:solidFill>
            <a:schemeClr val="bg1"/>
          </a:solidFill>
        </p:spPr>
        <p:txBody>
          <a:bodyPr wrap="square" lIns="0" rIns="0" rtlCol="0">
            <a:spAutoFit/>
          </a:bodyPr>
          <a:lstStyle/>
          <a:p>
            <a:pPr algn="ctr"/>
            <a:r>
              <a:rPr lang="en-GB" sz="2000" b="1" dirty="0">
                <a:solidFill>
                  <a:schemeClr val="accent5">
                    <a:lumMod val="50000"/>
                  </a:schemeClr>
                </a:solidFill>
              </a:rPr>
              <a:t>[12]</a:t>
            </a:r>
          </a:p>
        </p:txBody>
      </p:sp>
      <p:sp>
        <p:nvSpPr>
          <p:cNvPr id="26" name="TextBox 25">
            <a:extLst>
              <a:ext uri="{FF2B5EF4-FFF2-40B4-BE49-F238E27FC236}">
                <a16:creationId xmlns:a16="http://schemas.microsoft.com/office/drawing/2014/main" id="{321AFE38-C8FB-4CC1-A59A-74B6536B9C81}"/>
              </a:ext>
            </a:extLst>
          </p:cNvPr>
          <p:cNvSpPr txBox="1"/>
          <p:nvPr/>
        </p:nvSpPr>
        <p:spPr>
          <a:xfrm>
            <a:off x="11158172" y="4810819"/>
            <a:ext cx="457201" cy="400110"/>
          </a:xfrm>
          <a:prstGeom prst="rect">
            <a:avLst/>
          </a:prstGeom>
          <a:solidFill>
            <a:schemeClr val="bg1"/>
          </a:solidFill>
        </p:spPr>
        <p:txBody>
          <a:bodyPr wrap="square" lIns="0" rIns="0" rtlCol="0">
            <a:spAutoFit/>
          </a:bodyPr>
          <a:lstStyle/>
          <a:p>
            <a:pPr algn="ctr"/>
            <a:r>
              <a:rPr lang="en-GB" sz="2000" b="1" dirty="0">
                <a:solidFill>
                  <a:schemeClr val="accent5">
                    <a:lumMod val="50000"/>
                  </a:schemeClr>
                </a:solidFill>
              </a:rPr>
              <a:t>[13]</a:t>
            </a:r>
          </a:p>
        </p:txBody>
      </p:sp>
      <p:sp>
        <p:nvSpPr>
          <p:cNvPr id="27" name="TextBox 26">
            <a:extLst>
              <a:ext uri="{FF2B5EF4-FFF2-40B4-BE49-F238E27FC236}">
                <a16:creationId xmlns:a16="http://schemas.microsoft.com/office/drawing/2014/main" id="{DE35EA54-BF6E-4901-B05D-B541EFDE5856}"/>
              </a:ext>
            </a:extLst>
          </p:cNvPr>
          <p:cNvSpPr txBox="1"/>
          <p:nvPr/>
        </p:nvSpPr>
        <p:spPr>
          <a:xfrm>
            <a:off x="2869702" y="5252022"/>
            <a:ext cx="457201" cy="400110"/>
          </a:xfrm>
          <a:prstGeom prst="rect">
            <a:avLst/>
          </a:prstGeom>
          <a:solidFill>
            <a:schemeClr val="bg1"/>
          </a:solidFill>
        </p:spPr>
        <p:txBody>
          <a:bodyPr wrap="square" lIns="0" rIns="0" rtlCol="0">
            <a:spAutoFit/>
          </a:bodyPr>
          <a:lstStyle/>
          <a:p>
            <a:pPr algn="ctr"/>
            <a:r>
              <a:rPr lang="en-GB" sz="2000" b="1" dirty="0">
                <a:solidFill>
                  <a:schemeClr val="accent5">
                    <a:lumMod val="50000"/>
                  </a:schemeClr>
                </a:solidFill>
              </a:rPr>
              <a:t>[14]</a:t>
            </a:r>
          </a:p>
        </p:txBody>
      </p:sp>
      <p:sp>
        <p:nvSpPr>
          <p:cNvPr id="28" name="TextBox 27">
            <a:extLst>
              <a:ext uri="{FF2B5EF4-FFF2-40B4-BE49-F238E27FC236}">
                <a16:creationId xmlns:a16="http://schemas.microsoft.com/office/drawing/2014/main" id="{14BE98AE-C7B1-4B21-9A81-9D4CB3EEE7AE}"/>
              </a:ext>
            </a:extLst>
          </p:cNvPr>
          <p:cNvSpPr txBox="1"/>
          <p:nvPr/>
        </p:nvSpPr>
        <p:spPr>
          <a:xfrm>
            <a:off x="6803647" y="5252022"/>
            <a:ext cx="521078" cy="400110"/>
          </a:xfrm>
          <a:prstGeom prst="rect">
            <a:avLst/>
          </a:prstGeom>
          <a:solidFill>
            <a:schemeClr val="bg1"/>
          </a:solidFill>
        </p:spPr>
        <p:txBody>
          <a:bodyPr wrap="square" lIns="0" rIns="0" rtlCol="0">
            <a:spAutoFit/>
          </a:bodyPr>
          <a:lstStyle/>
          <a:p>
            <a:pPr algn="ctr"/>
            <a:r>
              <a:rPr lang="en-GB" sz="2000" b="1" dirty="0">
                <a:solidFill>
                  <a:schemeClr val="accent5">
                    <a:lumMod val="50000"/>
                  </a:schemeClr>
                </a:solidFill>
              </a:rPr>
              <a:t>[15]</a:t>
            </a:r>
          </a:p>
        </p:txBody>
      </p:sp>
      <p:sp>
        <p:nvSpPr>
          <p:cNvPr id="29" name="TextBox 28">
            <a:extLst>
              <a:ext uri="{FF2B5EF4-FFF2-40B4-BE49-F238E27FC236}">
                <a16:creationId xmlns:a16="http://schemas.microsoft.com/office/drawing/2014/main" id="{13E62E55-8C95-4F6E-B612-C6D0345EACAE}"/>
              </a:ext>
            </a:extLst>
          </p:cNvPr>
          <p:cNvSpPr txBox="1"/>
          <p:nvPr/>
        </p:nvSpPr>
        <p:spPr>
          <a:xfrm>
            <a:off x="4946519" y="5722500"/>
            <a:ext cx="521078" cy="400110"/>
          </a:xfrm>
          <a:prstGeom prst="rect">
            <a:avLst/>
          </a:prstGeom>
          <a:solidFill>
            <a:schemeClr val="bg1"/>
          </a:solidFill>
        </p:spPr>
        <p:txBody>
          <a:bodyPr wrap="square" lIns="0" rIns="0" rtlCol="0">
            <a:spAutoFit/>
          </a:bodyPr>
          <a:lstStyle/>
          <a:p>
            <a:pPr algn="ctr"/>
            <a:r>
              <a:rPr lang="en-GB" sz="2000" b="1" dirty="0">
                <a:solidFill>
                  <a:schemeClr val="accent5">
                    <a:lumMod val="50000"/>
                  </a:schemeClr>
                </a:solidFill>
              </a:rPr>
              <a:t>[16]</a:t>
            </a:r>
          </a:p>
        </p:txBody>
      </p:sp>
      <p:sp>
        <p:nvSpPr>
          <p:cNvPr id="30" name="TextBox 29">
            <a:extLst>
              <a:ext uri="{FF2B5EF4-FFF2-40B4-BE49-F238E27FC236}">
                <a16:creationId xmlns:a16="http://schemas.microsoft.com/office/drawing/2014/main" id="{B362546E-7444-455A-8C9F-3CC26D56F2B2}"/>
              </a:ext>
            </a:extLst>
          </p:cNvPr>
          <p:cNvSpPr txBox="1"/>
          <p:nvPr/>
        </p:nvSpPr>
        <p:spPr>
          <a:xfrm>
            <a:off x="9391370" y="5726825"/>
            <a:ext cx="521078" cy="400110"/>
          </a:xfrm>
          <a:prstGeom prst="rect">
            <a:avLst/>
          </a:prstGeom>
          <a:solidFill>
            <a:schemeClr val="bg1"/>
          </a:solidFill>
        </p:spPr>
        <p:txBody>
          <a:bodyPr wrap="square" lIns="0" rIns="0" rtlCol="0">
            <a:spAutoFit/>
          </a:bodyPr>
          <a:lstStyle/>
          <a:p>
            <a:pPr algn="ctr"/>
            <a:r>
              <a:rPr lang="en-GB" sz="2000" b="1" dirty="0">
                <a:solidFill>
                  <a:schemeClr val="accent5">
                    <a:lumMod val="50000"/>
                  </a:schemeClr>
                </a:solidFill>
              </a:rPr>
              <a:t>[17]</a:t>
            </a:r>
          </a:p>
        </p:txBody>
      </p:sp>
    </p:spTree>
    <p:extLst>
      <p:ext uri="{BB962C8B-B14F-4D97-AF65-F5344CB8AC3E}">
        <p14:creationId xmlns:p14="http://schemas.microsoft.com/office/powerpoint/2010/main" val="3829144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25"/>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6"/>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27"/>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2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29"/>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Noura</a:t>
            </a:r>
            <a:r>
              <a:rPr lang="en-GB" sz="3600" b="1" dirty="0">
                <a:solidFill>
                  <a:schemeClr val="bg1"/>
                </a:solidFill>
              </a:rPr>
              <a:t> et Apollon</a:t>
            </a:r>
          </a:p>
        </p:txBody>
      </p:sp>
      <p:sp>
        <p:nvSpPr>
          <p:cNvPr id="6" name="TextBox 5">
            <a:extLst>
              <a:ext uri="{FF2B5EF4-FFF2-40B4-BE49-F238E27FC236}">
                <a16:creationId xmlns:a16="http://schemas.microsoft.com/office/drawing/2014/main" id="{3FF39D30-4649-CC4D-B004-F55757FC4AEF}"/>
              </a:ext>
            </a:extLst>
          </p:cNvPr>
          <p:cNvSpPr txBox="1"/>
          <p:nvPr/>
        </p:nvSpPr>
        <p:spPr>
          <a:xfrm>
            <a:off x="228126" y="1380523"/>
            <a:ext cx="11527586" cy="48041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Fill in the gaps. Do you need a definite article, an indefinite article or a partitive article?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Noura</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and Apollon are taking (</a:t>
            </a:r>
            <a:r>
              <a:rPr kumimoji="0" lang="en-US" sz="2000" b="1" i="0" u="none" strike="noStrike" kern="1200" cap="none" spc="0" normalizeH="0" baseline="0" noProof="0" dirty="0">
                <a:ln>
                  <a:noFill/>
                </a:ln>
                <a:solidFill>
                  <a:srgbClr val="E65D00"/>
                </a:solidFill>
                <a:effectLst/>
                <a:uLnTx/>
                <a:uFillTx/>
                <a:latin typeface="Century Gothic" panose="020F0302020204030204"/>
                <a:ea typeface="+mn-ea"/>
                <a:cs typeface="+mn-cs"/>
              </a:rPr>
              <a:t>some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1" i="0" u="none" strike="noStrike" kern="1200" cap="none" spc="0" normalizeH="0" baseline="0" noProof="0" dirty="0">
                <a:ln>
                  <a:noFill/>
                </a:ln>
                <a:solidFill>
                  <a:srgbClr val="E65D00"/>
                </a:solidFill>
                <a:effectLst/>
                <a:uLnTx/>
                <a:uFillTx/>
                <a:latin typeface="Century Gothic" panose="020F0302020204030204"/>
                <a:ea typeface="+mn-ea"/>
                <a:cs typeface="+mn-cs"/>
              </a:rPr>
              <a:t>exercise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the park. Apollon </a:t>
            </a:r>
            <a:r>
              <a:rPr kumimoji="0" lang="en-US" sz="2000" b="1" i="0" u="none" strike="noStrike" kern="1200" cap="none" spc="0" normalizeH="0" baseline="0" noProof="0" dirty="0">
                <a:ln>
                  <a:noFill/>
                </a:ln>
                <a:solidFill>
                  <a:srgbClr val="E65D00"/>
                </a:solidFill>
                <a:effectLst/>
                <a:uLnTx/>
                <a:uFillTx/>
                <a:latin typeface="Century Gothic" panose="020F0302020204030204"/>
                <a:ea typeface="+mn-ea"/>
                <a:cs typeface="+mn-cs"/>
              </a:rPr>
              <a:t>is lucky</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He is happy because he has found a </a:t>
            </a:r>
            <a:r>
              <a:rPr kumimoji="0" lang="en-US" sz="2000" b="1" i="0" u="none" strike="noStrike" kern="1200" cap="none" spc="0" normalizeH="0" baseline="0" noProof="0" dirty="0">
                <a:ln>
                  <a:noFill/>
                </a:ln>
                <a:solidFill>
                  <a:srgbClr val="E65D00"/>
                </a:solidFill>
                <a:effectLst/>
                <a:uLnTx/>
                <a:uFillTx/>
                <a:latin typeface="Century Gothic" panose="020F0302020204030204"/>
                <a:ea typeface="+mn-ea"/>
                <a:cs typeface="+mn-cs"/>
              </a:rPr>
              <a:t>bit of meat</a:t>
            </a:r>
            <a:r>
              <a:rPr kumimoji="0" lang="en-US" sz="2000" i="0" u="none" strike="noStrike" kern="1200" cap="none" spc="0" normalizeH="0" baseline="0" noProof="0" dirty="0">
                <a:ln>
                  <a:noFill/>
                </a:ln>
                <a:solidFill>
                  <a:srgbClr val="E65D00"/>
                </a:solidFill>
                <a:effectLst/>
                <a:uLnTx/>
                <a:uFillTx/>
                <a:latin typeface="Century Gothic" panose="020F0302020204030204"/>
                <a:ea typeface="+mn-ea"/>
                <a:cs typeface="+mn-cs"/>
              </a:rPr>
              <a:t> </a:t>
            </a:r>
            <a:r>
              <a:rPr kumimoji="0" lang="en-US" sz="20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on the street.</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Noura</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finds this funny</a:t>
            </a:r>
            <a:r>
              <a:rPr kumimoji="0" lang="en-US" sz="2000" b="0" i="0" u="none" strike="noStrike" kern="1200" cap="none" spc="0" normalizeH="0" baseline="0" noProof="0" dirty="0">
                <a:ln>
                  <a:noFill/>
                </a:ln>
                <a:solidFill>
                  <a:srgbClr val="115177"/>
                </a:solidFill>
                <a:effectLst/>
                <a:uLnTx/>
                <a:uFillTx/>
                <a:latin typeface="Century Gothic" panose="020F0302020204030204"/>
                <a:ea typeface="+mn-ea"/>
                <a:cs typeface="+mn-cs"/>
              </a:rPr>
              <a:t>. She doesn’t normally eat (</a:t>
            </a:r>
            <a:r>
              <a:rPr kumimoji="0" lang="en-US" sz="2000" b="1" i="0" u="none" strike="noStrike" kern="1200" cap="none" spc="0" normalizeH="0" baseline="0" noProof="0" dirty="0">
                <a:ln>
                  <a:noFill/>
                </a:ln>
                <a:solidFill>
                  <a:srgbClr val="E65D00"/>
                </a:solidFill>
                <a:effectLst/>
                <a:uLnTx/>
                <a:uFillTx/>
                <a:latin typeface="Century Gothic" panose="020F0302020204030204"/>
                <a:ea typeface="+mn-ea"/>
                <a:cs typeface="+mn-cs"/>
              </a:rPr>
              <a:t>any</a:t>
            </a:r>
            <a:r>
              <a:rPr kumimoji="0" lang="en-US" sz="2000" b="0" i="0" u="none" strike="noStrike" kern="1200" cap="none" spc="0" normalizeH="0" baseline="0" noProof="0" dirty="0">
                <a:ln>
                  <a:noFill/>
                </a:ln>
                <a:solidFill>
                  <a:srgbClr val="115177"/>
                </a:solidFill>
                <a:effectLst/>
                <a:uLnTx/>
                <a:uFillTx/>
                <a:latin typeface="Century Gothic" panose="020F0302020204030204"/>
                <a:ea typeface="+mn-ea"/>
                <a:cs typeface="+mn-cs"/>
              </a:rPr>
              <a:t>) </a:t>
            </a:r>
            <a:r>
              <a:rPr kumimoji="0" lang="en-US" sz="2000" b="1" i="0" u="none" strike="noStrike" kern="1200" cap="none" spc="0" normalizeH="0" baseline="0" noProof="0" dirty="0">
                <a:ln>
                  <a:noFill/>
                </a:ln>
                <a:solidFill>
                  <a:srgbClr val="E65D00"/>
                </a:solidFill>
                <a:effectLst/>
                <a:uLnTx/>
                <a:uFillTx/>
                <a:latin typeface="Century Gothic" panose="020F0302020204030204"/>
                <a:ea typeface="+mn-ea"/>
                <a:cs typeface="+mn-cs"/>
              </a:rPr>
              <a:t>meat</a:t>
            </a:r>
            <a:r>
              <a:rPr kumimoji="0" lang="en-US" sz="2000" b="0" i="0" u="none" strike="noStrike" kern="1200" cap="none" spc="0" normalizeH="0" baseline="0" noProof="0" dirty="0">
                <a:ln>
                  <a:noFill/>
                </a:ln>
                <a:solidFill>
                  <a:srgbClr val="115177"/>
                </a:solidFill>
                <a:effectLst/>
                <a:uLnTx/>
                <a:uFillTx/>
                <a:latin typeface="Century Gothic" panose="020F0302020204030204"/>
                <a:ea typeface="+mn-ea"/>
                <a:cs typeface="+mn-cs"/>
              </a:rPr>
              <a:t>. She prefers </a:t>
            </a:r>
            <a:r>
              <a:rPr kumimoji="0" lang="en-US" sz="2000" b="1" i="0" u="none" strike="noStrike" kern="1200" cap="none" spc="0" normalizeH="0" baseline="0" noProof="0" dirty="0">
                <a:ln>
                  <a:noFill/>
                </a:ln>
                <a:solidFill>
                  <a:srgbClr val="E65D00"/>
                </a:solidFill>
                <a:effectLst/>
                <a:uLnTx/>
                <a:uFillTx/>
                <a:latin typeface="Century Gothic" panose="020F0302020204030204"/>
                <a:ea typeface="+mn-ea"/>
                <a:cs typeface="+mn-cs"/>
              </a:rPr>
              <a:t>fish</a:t>
            </a:r>
            <a:r>
              <a:rPr kumimoji="0" lang="en-US" sz="2000" b="0" i="0" u="none" strike="noStrike" kern="1200" cap="none" spc="0" normalizeH="0" baseline="0" noProof="0" dirty="0">
                <a:ln>
                  <a:noFill/>
                </a:ln>
                <a:solidFill>
                  <a:srgbClr val="115177"/>
                </a:solidFill>
                <a:effectLst/>
                <a:uLnTx/>
                <a:uFillTx/>
                <a:latin typeface="Century Gothic" panose="020F0302020204030204"/>
                <a:ea typeface="+mn-ea"/>
                <a:cs typeface="+mn-cs"/>
              </a:rPr>
              <a:t>. She goes to the market and (she) </a:t>
            </a:r>
            <a:r>
              <a:rPr lang="en-US" sz="2000" dirty="0">
                <a:solidFill>
                  <a:srgbClr val="115177"/>
                </a:solidFill>
                <a:latin typeface="Century Gothic" panose="020F0302020204030204"/>
              </a:rPr>
              <a:t>buys</a:t>
            </a:r>
            <a:r>
              <a:rPr lang="en-US" sz="2000" b="1" dirty="0">
                <a:solidFill>
                  <a:srgbClr val="115177"/>
                </a:solidFill>
                <a:latin typeface="Century Gothic" panose="020F0302020204030204"/>
              </a:rPr>
              <a:t> </a:t>
            </a:r>
            <a:r>
              <a:rPr lang="en-US" sz="2000" dirty="0">
                <a:solidFill>
                  <a:srgbClr val="115177"/>
                </a:solidFill>
                <a:latin typeface="Century Gothic" panose="020F0302020204030204"/>
              </a:rPr>
              <a:t>a </a:t>
            </a:r>
            <a:r>
              <a:rPr lang="en-US" sz="2000" b="1" dirty="0">
                <a:solidFill>
                  <a:srgbClr val="E65D00"/>
                </a:solidFill>
                <a:latin typeface="Century Gothic" panose="020F0302020204030204"/>
              </a:rPr>
              <a:t>whole fish</a:t>
            </a:r>
            <a:r>
              <a:rPr lang="en-US" sz="2000" dirty="0">
                <a:solidFill>
                  <a:srgbClr val="115177"/>
                </a:solidFill>
                <a:latin typeface="Century Gothic" panose="020F0302020204030204"/>
              </a:rPr>
              <a:t>.</a:t>
            </a:r>
            <a:endParaRPr kumimoji="0" lang="en-US"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15177"/>
                </a:solidFill>
                <a:effectLst/>
                <a:uLnTx/>
                <a:uFillTx/>
                <a:latin typeface="Century Gothic" panose="020F0302020204030204"/>
                <a:ea typeface="+mn-ea"/>
                <a:cs typeface="+mn-cs"/>
              </a:rPr>
              <a:t>C. </a:t>
            </a:r>
            <a:r>
              <a:rPr kumimoji="0" lang="en-US" sz="2000" b="0" i="0" u="none" strike="noStrike" kern="1200" cap="none" spc="0" normalizeH="0" baseline="0" noProof="0" dirty="0" err="1">
                <a:ln>
                  <a:noFill/>
                </a:ln>
                <a:solidFill>
                  <a:srgbClr val="115177"/>
                </a:solidFill>
                <a:effectLst/>
                <a:uLnTx/>
                <a:uFillTx/>
                <a:latin typeface="Century Gothic" panose="020F0302020204030204"/>
                <a:ea typeface="+mn-ea"/>
                <a:cs typeface="+mn-cs"/>
              </a:rPr>
              <a:t>Noura</a:t>
            </a:r>
            <a:r>
              <a:rPr kumimoji="0" lang="en-US" sz="2000" b="0" i="0" u="none" strike="noStrike" kern="1200" cap="none" spc="0" normalizeH="0" baseline="0" noProof="0" dirty="0">
                <a:ln>
                  <a:noFill/>
                </a:ln>
                <a:solidFill>
                  <a:srgbClr val="115177"/>
                </a:solidFill>
                <a:effectLst/>
                <a:uLnTx/>
                <a:uFillTx/>
                <a:latin typeface="Century Gothic" panose="020F0302020204030204"/>
                <a:ea typeface="+mn-ea"/>
                <a:cs typeface="+mn-cs"/>
              </a:rPr>
              <a:t> wants to share her lunch</a:t>
            </a:r>
            <a:r>
              <a:rPr kumimoji="0" lang="en-US" sz="2000" b="0"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n-US" sz="2000" b="0" i="0" u="none" strike="noStrike" kern="1200" cap="none" spc="0" normalizeH="0" baseline="0" noProof="0" dirty="0">
                <a:ln>
                  <a:noFill/>
                </a:ln>
                <a:solidFill>
                  <a:srgbClr val="115177"/>
                </a:solidFill>
                <a:effectLst/>
                <a:uLnTx/>
                <a:uFillTx/>
                <a:latin typeface="Century Gothic" panose="020F0302020204030204"/>
                <a:ea typeface="+mn-ea"/>
                <a:cs typeface="+mn-cs"/>
              </a:rPr>
              <a:t>She gives </a:t>
            </a:r>
            <a:r>
              <a:rPr kumimoji="0" lang="en-US" sz="2000" b="1" i="0" u="none" strike="noStrike" kern="1200" cap="none" spc="0" normalizeH="0" baseline="0" noProof="0" dirty="0">
                <a:ln>
                  <a:noFill/>
                </a:ln>
                <a:solidFill>
                  <a:srgbClr val="E65D00"/>
                </a:solidFill>
                <a:effectLst/>
                <a:uLnTx/>
                <a:uFillTx/>
                <a:latin typeface="Century Gothic" panose="020F0302020204030204"/>
                <a:ea typeface="+mn-ea"/>
                <a:cs typeface="+mn-cs"/>
              </a:rPr>
              <a:t>some fish </a:t>
            </a:r>
            <a:r>
              <a:rPr kumimoji="0" lang="en-US" sz="2000" i="0" u="none" strike="noStrike" kern="1200" cap="none" spc="0" normalizeH="0" baseline="0" noProof="0" dirty="0">
                <a:ln>
                  <a:noFill/>
                </a:ln>
                <a:solidFill>
                  <a:srgbClr val="115177"/>
                </a:solidFill>
                <a:effectLst/>
                <a:uLnTx/>
                <a:uFillTx/>
                <a:latin typeface="Century Gothic" panose="020F0302020204030204"/>
                <a:ea typeface="+mn-ea"/>
                <a:cs typeface="+mn-cs"/>
              </a:rPr>
              <a:t>to Apollon. </a:t>
            </a:r>
            <a:r>
              <a:rPr kumimoji="0" lang="en-US" sz="2000" b="0" i="0" u="none" strike="noStrike" kern="1200" cap="none" spc="0" normalizeH="0" baseline="0" noProof="0" dirty="0">
                <a:ln>
                  <a:noFill/>
                </a:ln>
                <a:solidFill>
                  <a:srgbClr val="115177"/>
                </a:solidFill>
                <a:effectLst/>
                <a:uLnTx/>
                <a:uFillTx/>
                <a:latin typeface="Century Gothic" panose="020F0302020204030204"/>
                <a:ea typeface="+mn-ea"/>
                <a:cs typeface="+mn-cs"/>
              </a:rPr>
              <a:t>But Apollon is </a:t>
            </a:r>
            <a:r>
              <a:rPr kumimoji="0" lang="en-US" sz="2000" b="1" i="0" u="none" strike="noStrike" kern="1200" cap="none" spc="0" normalizeH="0" baseline="0" noProof="0" dirty="0">
                <a:ln>
                  <a:noFill/>
                </a:ln>
                <a:solidFill>
                  <a:srgbClr val="E65D00"/>
                </a:solidFill>
                <a:effectLst/>
                <a:uLnTx/>
                <a:uFillTx/>
                <a:latin typeface="Century Gothic" panose="020F0302020204030204"/>
                <a:ea typeface="+mn-ea"/>
                <a:cs typeface="+mn-cs"/>
              </a:rPr>
              <a:t>a dog. Dogs </a:t>
            </a:r>
            <a:r>
              <a:rPr kumimoji="0" lang="en-US" sz="200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prefer</a:t>
            </a:r>
            <a:r>
              <a:rPr kumimoji="0" lang="en-US" sz="2000" b="1" i="0" u="none" strike="noStrike" kern="1200" cap="none" spc="0" normalizeH="0" baseline="0" noProof="0" dirty="0">
                <a:ln>
                  <a:noFill/>
                </a:ln>
                <a:solidFill>
                  <a:srgbClr val="E65D00"/>
                </a:solidFill>
                <a:effectLst/>
                <a:uLnTx/>
                <a:uFillTx/>
                <a:latin typeface="Century Gothic" panose="020F0302020204030204"/>
                <a:ea typeface="+mn-ea"/>
                <a:cs typeface="+mn-cs"/>
              </a:rPr>
              <a:t> meat.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03864"/>
                </a:solidFill>
                <a:effectLst/>
                <a:uLnTx/>
                <a:uFillTx/>
                <a:latin typeface="Century Gothic" panose="020F0302020204030204"/>
                <a:ea typeface="+mn-ea"/>
                <a:cs typeface="+mn-cs"/>
              </a:rPr>
              <a:t>D. </a:t>
            </a:r>
            <a:r>
              <a:rPr kumimoji="0" lang="en-US" sz="2000" b="0" i="0" u="none" strike="noStrike" kern="1200" cap="none" spc="0" normalizeH="0" baseline="0" noProof="0" dirty="0" err="1">
                <a:ln>
                  <a:noFill/>
                </a:ln>
                <a:solidFill>
                  <a:srgbClr val="203864"/>
                </a:solidFill>
                <a:effectLst/>
                <a:uLnTx/>
                <a:uFillTx/>
                <a:latin typeface="Century Gothic" panose="020F0302020204030204"/>
                <a:ea typeface="+mn-ea"/>
                <a:cs typeface="+mn-cs"/>
              </a:rPr>
              <a:t>Noura</a:t>
            </a:r>
            <a:r>
              <a:rPr kumimoji="0" lang="en-US" sz="2000" b="0" i="0" u="none" strike="noStrike" kern="1200" cap="none" spc="0" normalizeH="0" baseline="0" noProof="0" dirty="0">
                <a:ln>
                  <a:noFill/>
                </a:ln>
                <a:solidFill>
                  <a:srgbClr val="203864"/>
                </a:solidFill>
                <a:effectLst/>
                <a:uLnTx/>
                <a:uFillTx/>
                <a:latin typeface="Century Gothic" panose="020F0302020204030204"/>
                <a:ea typeface="+mn-ea"/>
                <a:cs typeface="+mn-cs"/>
              </a:rPr>
              <a:t> is drinking a </a:t>
            </a:r>
            <a:r>
              <a:rPr kumimoji="0" lang="en-US" sz="2000" b="1" i="0" u="none" strike="noStrike" kern="1200" cap="none" spc="0" normalizeH="0" baseline="0" noProof="0" dirty="0">
                <a:ln>
                  <a:noFill/>
                </a:ln>
                <a:solidFill>
                  <a:srgbClr val="E65D00"/>
                </a:solidFill>
                <a:effectLst/>
                <a:uLnTx/>
                <a:uFillTx/>
                <a:latin typeface="Century Gothic" panose="020F0302020204030204"/>
                <a:ea typeface="+mn-ea"/>
                <a:cs typeface="+mn-cs"/>
              </a:rPr>
              <a:t>glass of milk</a:t>
            </a:r>
            <a:r>
              <a:rPr kumimoji="0" lang="en-US" sz="2000" b="0" i="0" u="none" strike="noStrike" kern="1200" cap="none" spc="0" normalizeH="0" baseline="0" noProof="0" dirty="0">
                <a:ln>
                  <a:noFill/>
                </a:ln>
                <a:solidFill>
                  <a:srgbClr val="203864"/>
                </a:solidFill>
                <a:effectLst/>
                <a:uLnTx/>
                <a:uFillTx/>
                <a:latin typeface="Century Gothic" panose="020F0302020204030204"/>
                <a:ea typeface="+mn-ea"/>
                <a:cs typeface="+mn-cs"/>
              </a:rPr>
              <a:t>. She asks Apollon if he wants to drink</a:t>
            </a:r>
            <a:r>
              <a:rPr kumimoji="0" lang="en-US" sz="2000" b="0" i="0" u="none" strike="noStrike" kern="1200" cap="none" spc="0" normalizeH="0" baseline="0" noProof="0" dirty="0">
                <a:ln>
                  <a:noFill/>
                </a:ln>
                <a:solidFill>
                  <a:srgbClr val="E65D00"/>
                </a:solidFill>
                <a:effectLst/>
                <a:uLnTx/>
                <a:uFillTx/>
                <a:latin typeface="Century Gothic" panose="020F0302020204030204"/>
                <a:ea typeface="+mn-ea"/>
                <a:cs typeface="+mn-cs"/>
              </a:rPr>
              <a:t> </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000" b="1" i="0" u="none" strike="noStrike" kern="1200" cap="none" spc="0" normalizeH="0" baseline="0" noProof="0" dirty="0">
                <a:ln>
                  <a:noFill/>
                </a:ln>
                <a:solidFill>
                  <a:srgbClr val="E65D00"/>
                </a:solidFill>
                <a:effectLst/>
                <a:uLnTx/>
                <a:uFillTx/>
                <a:latin typeface="Century Gothic" panose="020F0302020204030204"/>
                <a:ea typeface="+mn-ea"/>
                <a:cs typeface="+mn-cs"/>
              </a:rPr>
              <a:t>some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1" i="0" u="none" strike="noStrike" kern="1200" cap="none" spc="0" normalizeH="0" baseline="0" noProof="0" dirty="0">
                <a:ln>
                  <a:noFill/>
                </a:ln>
                <a:solidFill>
                  <a:srgbClr val="E65D00"/>
                </a:solidFill>
                <a:effectLst/>
                <a:uLnTx/>
                <a:uFillTx/>
                <a:latin typeface="Century Gothic" panose="020F0302020204030204"/>
                <a:ea typeface="+mn-ea"/>
                <a:cs typeface="+mn-cs"/>
              </a:rPr>
              <a:t>milk</a:t>
            </a:r>
            <a:r>
              <a:rPr kumimoji="0" lang="en-US" sz="2000" i="0" u="none" strike="noStrike" kern="1200" cap="none" spc="0" normalizeH="0" baseline="0" noProof="0" dirty="0">
                <a:ln>
                  <a:noFill/>
                </a:ln>
                <a:solidFill>
                  <a:srgbClr val="203864"/>
                </a:solidFill>
                <a:effectLst/>
                <a:uLnTx/>
                <a:uFillTx/>
                <a:latin typeface="Century Gothic" panose="020F0302020204030204"/>
                <a:ea typeface="+mn-ea"/>
                <a:cs typeface="+mn-cs"/>
              </a:rPr>
              <a:t> as well.</a:t>
            </a:r>
            <a:r>
              <a:rPr kumimoji="0" lang="en-US" sz="2000" b="0" i="0" u="none" strike="noStrike" kern="1200" cap="none" spc="0" normalizeH="0" baseline="0" noProof="0" dirty="0">
                <a:ln>
                  <a:noFill/>
                </a:ln>
                <a:solidFill>
                  <a:srgbClr val="203864"/>
                </a:solidFill>
                <a:effectLst/>
                <a:uLnTx/>
                <a:uFillTx/>
                <a:latin typeface="Century Gothic" panose="020F0302020204030204"/>
                <a:ea typeface="+mn-ea"/>
                <a:cs typeface="+mn-cs"/>
              </a:rPr>
              <a:t> But </a:t>
            </a:r>
            <a:r>
              <a:rPr kumimoji="0" lang="en-US" sz="2000" b="1" i="0" u="none" strike="noStrike" kern="1200" cap="none" spc="0" normalizeH="0" baseline="0" noProof="0" dirty="0">
                <a:ln>
                  <a:noFill/>
                </a:ln>
                <a:solidFill>
                  <a:srgbClr val="E65D00"/>
                </a:solidFill>
                <a:effectLst/>
                <a:uLnTx/>
                <a:uFillTx/>
                <a:latin typeface="Century Gothic" panose="020F0302020204030204"/>
                <a:ea typeface="+mn-ea"/>
                <a:cs typeface="+mn-cs"/>
              </a:rPr>
              <a:t>dogs</a:t>
            </a:r>
            <a:r>
              <a:rPr kumimoji="0" lang="en-US" sz="2000" i="0" u="none" strike="noStrike" kern="1200" cap="none" spc="0" normalizeH="0" baseline="0" noProof="0" dirty="0">
                <a:ln>
                  <a:noFill/>
                </a:ln>
                <a:solidFill>
                  <a:srgbClr val="203864"/>
                </a:solidFill>
                <a:effectLst/>
                <a:uLnTx/>
                <a:uFillTx/>
                <a:latin typeface="Century Gothic" panose="020F0302020204030204"/>
                <a:ea typeface="+mn-ea"/>
                <a:cs typeface="+mn-cs"/>
              </a:rPr>
              <a:t> don’t </a:t>
            </a:r>
            <a:r>
              <a:rPr lang="en-US" sz="2000" dirty="0">
                <a:solidFill>
                  <a:srgbClr val="203864"/>
                </a:solidFill>
                <a:latin typeface="Century Gothic" panose="020F0302020204030204"/>
              </a:rPr>
              <a:t>like </a:t>
            </a:r>
            <a:r>
              <a:rPr lang="en-US" sz="2000" b="1" dirty="0">
                <a:solidFill>
                  <a:srgbClr val="E65D00"/>
                </a:solidFill>
                <a:latin typeface="Century Gothic" panose="020F0302020204030204"/>
              </a:rPr>
              <a:t>milk</a:t>
            </a:r>
            <a:r>
              <a:rPr lang="en-US" sz="2000" dirty="0">
                <a:solidFill>
                  <a:srgbClr val="203864"/>
                </a:solidFill>
                <a:latin typeface="Century Gothic" panose="020F0302020204030204"/>
              </a:rPr>
              <a:t>. </a:t>
            </a:r>
            <a:r>
              <a:rPr kumimoji="0" lang="en-US" sz="2000" i="0" u="none" strike="noStrike" kern="1200" cap="none" spc="0" normalizeH="0" baseline="0" noProof="0" dirty="0">
                <a:ln>
                  <a:noFill/>
                </a:ln>
                <a:solidFill>
                  <a:srgbClr val="203864"/>
                </a:solidFill>
                <a:effectLst/>
                <a:uLnTx/>
                <a:uFillTx/>
                <a:latin typeface="Century Gothic" panose="020F0302020204030204"/>
                <a:ea typeface="+mn-ea"/>
                <a:cs typeface="+mn-cs"/>
              </a:rPr>
              <a:t>Apollon</a:t>
            </a:r>
            <a:r>
              <a:rPr kumimoji="0" lang="en-US" sz="2000" b="0" i="0" u="none" strike="noStrike" kern="1200" cap="none" spc="0" normalizeH="0" baseline="0" noProof="0" dirty="0">
                <a:ln>
                  <a:noFill/>
                </a:ln>
                <a:solidFill>
                  <a:srgbClr val="203864"/>
                </a:solidFill>
                <a:effectLst/>
                <a:uLnTx/>
                <a:uFillTx/>
                <a:latin typeface="Century Gothic" panose="020F0302020204030204"/>
                <a:ea typeface="+mn-ea"/>
                <a:cs typeface="+mn-cs"/>
              </a:rPr>
              <a:t> only drinks </a:t>
            </a:r>
            <a:r>
              <a:rPr kumimoji="0" lang="en-US" sz="2000" b="1" i="0" u="none" strike="noStrike" kern="1200" cap="none" spc="0" normalizeH="0" baseline="0" noProof="0" dirty="0">
                <a:ln>
                  <a:noFill/>
                </a:ln>
                <a:solidFill>
                  <a:srgbClr val="E65D00"/>
                </a:solidFill>
                <a:effectLst/>
                <a:uLnTx/>
                <a:uFillTx/>
                <a:latin typeface="Century Gothic" panose="020F0302020204030204"/>
                <a:ea typeface="+mn-ea"/>
                <a:cs typeface="+mn-cs"/>
              </a:rPr>
              <a:t>water</a:t>
            </a:r>
            <a:r>
              <a:rPr kumimoji="0" lang="en-US" sz="2000" b="1" i="0" u="none" strike="noStrike" kern="1200" cap="none" spc="0" normalizeH="0" baseline="0" noProof="0" dirty="0">
                <a:ln>
                  <a:noFill/>
                </a:ln>
                <a:solidFill>
                  <a:srgbClr val="203864"/>
                </a:solidFill>
                <a:effectLst/>
                <a:uLnTx/>
                <a:uFillTx/>
                <a:latin typeface="Century Gothic" panose="020F0302020204030204"/>
                <a:ea typeface="+mn-ea"/>
                <a:cs typeface="+mn-cs"/>
              </a:rPr>
              <a:t>.</a:t>
            </a:r>
            <a:endParaRPr kumimoji="0" lang="en-US"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03864"/>
                </a:solidFill>
                <a:effectLst/>
                <a:uLnTx/>
                <a:uFillTx/>
                <a:latin typeface="Century Gothic" panose="020F0302020204030204"/>
                <a:ea typeface="+mn-ea"/>
                <a:cs typeface="+mn-cs"/>
              </a:rPr>
              <a:t>E. </a:t>
            </a:r>
            <a:r>
              <a:rPr kumimoji="0" lang="en-US" sz="2000" b="0" i="0" u="none" strike="noStrike" kern="1200" cap="none" spc="0" normalizeH="0" baseline="0" noProof="0" dirty="0" err="1">
                <a:ln>
                  <a:noFill/>
                </a:ln>
                <a:solidFill>
                  <a:srgbClr val="203864"/>
                </a:solidFill>
                <a:effectLst/>
                <a:uLnTx/>
                <a:uFillTx/>
                <a:latin typeface="Century Gothic" panose="020F0302020204030204"/>
                <a:ea typeface="+mn-ea"/>
                <a:cs typeface="+mn-cs"/>
              </a:rPr>
              <a:t>Noura</a:t>
            </a:r>
            <a:r>
              <a:rPr kumimoji="0" lang="en-US" sz="2000" b="0" i="0" u="none" strike="noStrike" kern="1200" cap="none" spc="0" normalizeH="0" baseline="0" noProof="0" dirty="0">
                <a:ln>
                  <a:noFill/>
                </a:ln>
                <a:solidFill>
                  <a:srgbClr val="203864"/>
                </a:solidFill>
                <a:effectLst/>
                <a:uLnTx/>
                <a:uFillTx/>
                <a:latin typeface="Century Gothic" panose="020F0302020204030204"/>
                <a:ea typeface="+mn-ea"/>
                <a:cs typeface="+mn-cs"/>
              </a:rPr>
              <a:t> calls her mother who is doing </a:t>
            </a:r>
            <a:r>
              <a:rPr kumimoji="0" lang="en-US" sz="2000" b="1" i="0" u="none" strike="noStrike" kern="1200" cap="none" spc="0" normalizeH="0" baseline="0" noProof="0" dirty="0">
                <a:ln>
                  <a:noFill/>
                </a:ln>
                <a:solidFill>
                  <a:srgbClr val="E65D00"/>
                </a:solidFill>
                <a:effectLst/>
                <a:uLnTx/>
                <a:uFillTx/>
                <a:latin typeface="Century Gothic" panose="020F0302020204030204"/>
                <a:ea typeface="+mn-ea"/>
                <a:cs typeface="+mn-cs"/>
              </a:rPr>
              <a:t>(some/a bit of) sport</a:t>
            </a:r>
            <a:r>
              <a:rPr kumimoji="0" lang="en-US" sz="2000" b="0" i="0" u="none" strike="noStrike" kern="1200" cap="none" spc="0" normalizeH="0" baseline="0" noProof="0" dirty="0">
                <a:ln>
                  <a:noFill/>
                </a:ln>
                <a:solidFill>
                  <a:srgbClr val="203864"/>
                </a:solidFill>
                <a:effectLst/>
                <a:uLnTx/>
                <a:uFillTx/>
                <a:latin typeface="Century Gothic" panose="020F0302020204030204"/>
                <a:ea typeface="+mn-ea"/>
                <a:cs typeface="+mn-cs"/>
              </a:rPr>
              <a:t>. She says: ‘Mum! I want </a:t>
            </a:r>
            <a:r>
              <a:rPr kumimoji="0" lang="en-US" sz="2000" b="1" i="0" u="none" strike="noStrike" kern="1200" cap="none" spc="0" normalizeH="0" baseline="0" noProof="0" dirty="0">
                <a:ln>
                  <a:noFill/>
                </a:ln>
                <a:solidFill>
                  <a:srgbClr val="E65D00"/>
                </a:solidFill>
                <a:effectLst/>
                <a:uLnTx/>
                <a:uFillTx/>
                <a:latin typeface="Century Gothic" panose="020F0302020204030204"/>
                <a:ea typeface="+mn-ea"/>
                <a:cs typeface="+mn-cs"/>
              </a:rPr>
              <a:t>a cat</a:t>
            </a:r>
            <a:r>
              <a:rPr kumimoji="0" lang="en-US" sz="2000" b="0" i="0" u="none" strike="noStrike" kern="1200" cap="none" spc="0" normalizeH="0" baseline="0" noProof="0" dirty="0">
                <a:ln>
                  <a:noFill/>
                </a:ln>
                <a:solidFill>
                  <a:srgbClr val="203864"/>
                </a:solidFill>
                <a:effectLst/>
                <a:uLnTx/>
                <a:uFillTx/>
                <a:latin typeface="Century Gothic" panose="020F0302020204030204"/>
                <a:ea typeface="+mn-ea"/>
                <a:cs typeface="+mn-cs"/>
              </a:rPr>
              <a:t>!”</a:t>
            </a:r>
          </a:p>
        </p:txBody>
      </p:sp>
      <p:sp>
        <p:nvSpPr>
          <p:cNvPr id="2" name="Rounded Rectangle 46">
            <a:extLst>
              <a:ext uri="{FF2B5EF4-FFF2-40B4-BE49-F238E27FC236}">
                <a16:creationId xmlns:a16="http://schemas.microsoft.com/office/drawing/2014/main" id="{7175AF1E-96C8-47CE-BA86-1489F450C512}"/>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 name="Picture 2" descr="A close up of a stuffed animal&#10;&#10;Description automatically generated">
            <a:extLst>
              <a:ext uri="{FF2B5EF4-FFF2-40B4-BE49-F238E27FC236}">
                <a16:creationId xmlns:a16="http://schemas.microsoft.com/office/drawing/2014/main" id="{FA4A56DD-6C76-4CE5-AB85-BAF0650ABC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97717" y="274596"/>
            <a:ext cx="951781" cy="951781"/>
          </a:xfrm>
          <a:prstGeom prst="rect">
            <a:avLst/>
          </a:prstGeom>
        </p:spPr>
      </p:pic>
      <p:pic>
        <p:nvPicPr>
          <p:cNvPr id="7" name="Picture 6" descr="A picture containing toy, doll&#10;&#10;Description automatically generated">
            <a:extLst>
              <a:ext uri="{FF2B5EF4-FFF2-40B4-BE49-F238E27FC236}">
                <a16:creationId xmlns:a16="http://schemas.microsoft.com/office/drawing/2014/main" id="{1D32D336-81C1-4745-80A2-E7405C0E7C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27418" y="-105085"/>
            <a:ext cx="1366430" cy="1366430"/>
          </a:xfrm>
          <a:prstGeom prst="rect">
            <a:avLst/>
          </a:prstGeom>
        </p:spPr>
      </p:pic>
      <p:sp>
        <p:nvSpPr>
          <p:cNvPr id="9" name="Speech Bubble: Rectangle with Corners Rounded 8">
            <a:extLst>
              <a:ext uri="{FF2B5EF4-FFF2-40B4-BE49-F238E27FC236}">
                <a16:creationId xmlns:a16="http://schemas.microsoft.com/office/drawing/2014/main" id="{BFF4D0DD-79D7-4AE5-AFC7-F08C9059955B}"/>
              </a:ext>
            </a:extLst>
          </p:cNvPr>
          <p:cNvSpPr/>
          <p:nvPr/>
        </p:nvSpPr>
        <p:spPr>
          <a:xfrm>
            <a:off x="6584475" y="98989"/>
            <a:ext cx="1366430" cy="1148704"/>
          </a:xfrm>
          <a:prstGeom prst="wedgeRoundRectCallout">
            <a:avLst>
              <a:gd name="adj1" fmla="val 62522"/>
              <a:gd name="adj2" fmla="val -16840"/>
              <a:gd name="adj3" fmla="val 16667"/>
            </a:avLst>
          </a:prstGeom>
          <a:solidFill>
            <a:schemeClr val="accent1">
              <a:lumMod val="50000"/>
            </a:schemeClr>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b="1" dirty="0"/>
              <a:t>* le chat </a:t>
            </a:r>
          </a:p>
          <a:p>
            <a:pPr algn="ctr"/>
            <a:r>
              <a:rPr lang="en-GB" dirty="0"/>
              <a:t>= cat</a:t>
            </a:r>
          </a:p>
          <a:p>
            <a:pPr algn="ctr"/>
            <a:r>
              <a:rPr lang="en-GB" b="1" dirty="0"/>
              <a:t>* </a:t>
            </a:r>
            <a:r>
              <a:rPr lang="en-GB" b="1" dirty="0" err="1"/>
              <a:t>maman</a:t>
            </a:r>
            <a:endParaRPr lang="en-GB" b="1" dirty="0"/>
          </a:p>
          <a:p>
            <a:pPr algn="ctr"/>
            <a:r>
              <a:rPr lang="en-GB" b="1" dirty="0"/>
              <a:t> </a:t>
            </a:r>
            <a:r>
              <a:rPr lang="en-GB" dirty="0"/>
              <a:t>= mum</a:t>
            </a:r>
          </a:p>
        </p:txBody>
      </p:sp>
      <p:sp>
        <p:nvSpPr>
          <p:cNvPr id="12" name="Speech Bubble: Rectangle with Corners Rounded 11">
            <a:extLst>
              <a:ext uri="{FF2B5EF4-FFF2-40B4-BE49-F238E27FC236}">
                <a16:creationId xmlns:a16="http://schemas.microsoft.com/office/drawing/2014/main" id="{C1C06B85-3BEE-40B0-B963-8B2FBCCA3DA7}"/>
              </a:ext>
            </a:extLst>
          </p:cNvPr>
          <p:cNvSpPr/>
          <p:nvPr/>
        </p:nvSpPr>
        <p:spPr>
          <a:xfrm>
            <a:off x="776072" y="112641"/>
            <a:ext cx="4291228" cy="1148704"/>
          </a:xfrm>
          <a:prstGeom prst="wedgeRoundRectCallout">
            <a:avLst>
              <a:gd name="adj1" fmla="val 25824"/>
              <a:gd name="adj2" fmla="val 74924"/>
              <a:gd name="adj3" fmla="val 16667"/>
            </a:avLst>
          </a:prstGeom>
          <a:solidFill>
            <a:schemeClr val="accent1">
              <a:lumMod val="50000"/>
            </a:schemeClr>
          </a:solidFill>
          <a:ln w="19050">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dirty="0"/>
              <a:t>Look how often the article can be dropped in English! This </a:t>
            </a:r>
            <a:r>
              <a:rPr lang="en-US" b="1"/>
              <a:t>cannot happen</a:t>
            </a:r>
            <a:r>
              <a:rPr lang="en-US"/>
              <a:t> in </a:t>
            </a:r>
            <a:r>
              <a:rPr lang="en-US" dirty="0"/>
              <a:t>French.</a:t>
            </a:r>
            <a:endParaRPr lang="en-GB" dirty="0"/>
          </a:p>
        </p:txBody>
      </p:sp>
    </p:spTree>
    <p:extLst>
      <p:ext uri="{BB962C8B-B14F-4D97-AF65-F5344CB8AC3E}">
        <p14:creationId xmlns:p14="http://schemas.microsoft.com/office/powerpoint/2010/main" val="1390876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5783855" cy="707849"/>
          </a:xfrm>
        </p:spPr>
        <p:txBody>
          <a:bodyPr>
            <a:normAutofit/>
          </a:bodyPr>
          <a:lstStyle/>
          <a:p>
            <a:r>
              <a:rPr lang="en-GB" sz="3600" b="1" dirty="0">
                <a:solidFill>
                  <a:schemeClr val="bg1"/>
                </a:solidFill>
              </a:rPr>
              <a:t>Les </a:t>
            </a:r>
            <a:r>
              <a:rPr lang="en-GB" sz="3600" b="1" dirty="0" err="1">
                <a:solidFill>
                  <a:schemeClr val="bg1"/>
                </a:solidFill>
              </a:rPr>
              <a:t>nombres</a:t>
            </a:r>
            <a:r>
              <a:rPr lang="en-GB" sz="3600" b="1" dirty="0">
                <a:solidFill>
                  <a:schemeClr val="bg1"/>
                </a:solidFill>
              </a:rPr>
              <a:t> de 1 à 31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28084BE4-A4AF-364C-B8E5-ED6D583A6685}"/>
              </a:ext>
            </a:extLst>
          </p:cNvPr>
          <p:cNvSpPr txBox="1"/>
          <p:nvPr/>
        </p:nvSpPr>
        <p:spPr>
          <a:xfrm>
            <a:off x="180000" y="1296000"/>
            <a:ext cx="11198087" cy="523220"/>
          </a:xfrm>
          <a:prstGeom prst="rect">
            <a:avLst/>
          </a:prstGeom>
          <a:noFill/>
        </p:spPr>
        <p:txBody>
          <a:bodyPr wrap="square" rtlCol="0">
            <a:spAutoFit/>
          </a:bodyPr>
          <a:lstStyle/>
          <a:p>
            <a:r>
              <a:rPr lang="en-US" sz="2800" dirty="0">
                <a:solidFill>
                  <a:schemeClr val="accent5">
                    <a:lumMod val="50000"/>
                  </a:schemeClr>
                </a:solidFill>
              </a:rPr>
              <a:t>Numbers 1 - 31</a:t>
            </a:r>
          </a:p>
        </p:txBody>
      </p:sp>
      <p:sp>
        <p:nvSpPr>
          <p:cNvPr id="2" name="TextBox 1">
            <a:extLst>
              <a:ext uri="{FF2B5EF4-FFF2-40B4-BE49-F238E27FC236}">
                <a16:creationId xmlns:a16="http://schemas.microsoft.com/office/drawing/2014/main" id="{34D261C5-F23F-4A52-B201-E2584E75FE52}"/>
              </a:ext>
            </a:extLst>
          </p:cNvPr>
          <p:cNvSpPr txBox="1"/>
          <p:nvPr/>
        </p:nvSpPr>
        <p:spPr>
          <a:xfrm>
            <a:off x="179999" y="2019808"/>
            <a:ext cx="11198087" cy="1569660"/>
          </a:xfrm>
          <a:prstGeom prst="rect">
            <a:avLst/>
          </a:prstGeom>
          <a:noFill/>
        </p:spPr>
        <p:txBody>
          <a:bodyPr wrap="square" rtlCol="0">
            <a:spAutoFit/>
          </a:bodyPr>
          <a:lstStyle/>
          <a:p>
            <a:r>
              <a:rPr lang="en-US" sz="2400" dirty="0">
                <a:solidFill>
                  <a:schemeClr val="accent5">
                    <a:lumMod val="50000"/>
                  </a:schemeClr>
                </a:solidFill>
              </a:rPr>
              <a:t>Say up to three consecutive numbers</a:t>
            </a:r>
          </a:p>
          <a:p>
            <a:pPr marL="342900" indent="-342900">
              <a:buFontTx/>
              <a:buChar char="-"/>
            </a:pPr>
            <a:r>
              <a:rPr lang="en-US" sz="2400" dirty="0">
                <a:solidFill>
                  <a:schemeClr val="accent5">
                    <a:lumMod val="50000"/>
                  </a:schemeClr>
                </a:solidFill>
              </a:rPr>
              <a:t>One number -&gt; next person</a:t>
            </a:r>
          </a:p>
          <a:p>
            <a:pPr marL="342900" indent="-342900">
              <a:buFontTx/>
              <a:buChar char="-"/>
            </a:pPr>
            <a:r>
              <a:rPr lang="en-US" sz="2400" dirty="0">
                <a:solidFill>
                  <a:schemeClr val="accent5">
                    <a:lumMod val="50000"/>
                  </a:schemeClr>
                </a:solidFill>
              </a:rPr>
              <a:t>Two numbers -&gt; change direction</a:t>
            </a:r>
          </a:p>
          <a:p>
            <a:pPr marL="342900" indent="-342900">
              <a:buFontTx/>
              <a:buChar char="-"/>
            </a:pPr>
            <a:r>
              <a:rPr lang="en-US" sz="2400" dirty="0">
                <a:solidFill>
                  <a:schemeClr val="accent5">
                    <a:lumMod val="50000"/>
                  </a:schemeClr>
                </a:solidFill>
              </a:rPr>
              <a:t>Three numbers -&gt; skip the next person</a:t>
            </a:r>
          </a:p>
        </p:txBody>
      </p:sp>
      <p:sp>
        <p:nvSpPr>
          <p:cNvPr id="5" name="TextBox 4">
            <a:extLst>
              <a:ext uri="{FF2B5EF4-FFF2-40B4-BE49-F238E27FC236}">
                <a16:creationId xmlns:a16="http://schemas.microsoft.com/office/drawing/2014/main" id="{E83E9529-406F-4481-A15A-56ACBFDBDF96}"/>
              </a:ext>
            </a:extLst>
          </p:cNvPr>
          <p:cNvSpPr txBox="1"/>
          <p:nvPr/>
        </p:nvSpPr>
        <p:spPr>
          <a:xfrm>
            <a:off x="7301548" y="1327310"/>
            <a:ext cx="1857624" cy="3416320"/>
          </a:xfrm>
          <a:prstGeom prst="rect">
            <a:avLst/>
          </a:prstGeom>
          <a:noFill/>
        </p:spPr>
        <p:txBody>
          <a:bodyPr wrap="square" numCol="3" rtlCol="0">
            <a:spAutoFit/>
          </a:bodyPr>
          <a:lstStyle/>
          <a:p>
            <a:r>
              <a:rPr lang="en-US" sz="2400" dirty="0">
                <a:solidFill>
                  <a:schemeClr val="accent5">
                    <a:lumMod val="50000"/>
                  </a:schemeClr>
                </a:solidFill>
              </a:rPr>
              <a:t>1</a:t>
            </a:r>
          </a:p>
          <a:p>
            <a:r>
              <a:rPr lang="en-US" sz="2400" dirty="0">
                <a:solidFill>
                  <a:schemeClr val="accent5">
                    <a:lumMod val="50000"/>
                  </a:schemeClr>
                </a:solidFill>
              </a:rPr>
              <a:t>2</a:t>
            </a:r>
          </a:p>
          <a:p>
            <a:r>
              <a:rPr lang="en-US" sz="2400" dirty="0">
                <a:solidFill>
                  <a:schemeClr val="accent5">
                    <a:lumMod val="50000"/>
                  </a:schemeClr>
                </a:solidFill>
              </a:rPr>
              <a:t>3</a:t>
            </a:r>
          </a:p>
          <a:p>
            <a:r>
              <a:rPr lang="en-US" sz="2400" dirty="0">
                <a:solidFill>
                  <a:schemeClr val="accent5">
                    <a:lumMod val="50000"/>
                  </a:schemeClr>
                </a:solidFill>
              </a:rPr>
              <a:t>4</a:t>
            </a:r>
          </a:p>
          <a:p>
            <a:r>
              <a:rPr lang="en-US" sz="2400" dirty="0">
                <a:solidFill>
                  <a:schemeClr val="accent5">
                    <a:lumMod val="50000"/>
                  </a:schemeClr>
                </a:solidFill>
              </a:rPr>
              <a:t>5</a:t>
            </a:r>
          </a:p>
          <a:p>
            <a:r>
              <a:rPr lang="en-US" sz="2400" dirty="0">
                <a:solidFill>
                  <a:schemeClr val="accent5">
                    <a:lumMod val="50000"/>
                  </a:schemeClr>
                </a:solidFill>
              </a:rPr>
              <a:t>6</a:t>
            </a:r>
          </a:p>
          <a:p>
            <a:r>
              <a:rPr lang="en-US" sz="2400" dirty="0">
                <a:solidFill>
                  <a:schemeClr val="accent5">
                    <a:lumMod val="50000"/>
                  </a:schemeClr>
                </a:solidFill>
              </a:rPr>
              <a:t>7</a:t>
            </a:r>
          </a:p>
          <a:p>
            <a:r>
              <a:rPr lang="en-US" sz="2400" dirty="0">
                <a:solidFill>
                  <a:schemeClr val="accent5">
                    <a:lumMod val="50000"/>
                  </a:schemeClr>
                </a:solidFill>
              </a:rPr>
              <a:t>8</a:t>
            </a:r>
          </a:p>
          <a:p>
            <a:r>
              <a:rPr lang="en-US" sz="2400" dirty="0">
                <a:solidFill>
                  <a:schemeClr val="accent5">
                    <a:lumMod val="50000"/>
                  </a:schemeClr>
                </a:solidFill>
              </a:rPr>
              <a:t>9</a:t>
            </a:r>
          </a:p>
        </p:txBody>
      </p:sp>
      <p:sp>
        <p:nvSpPr>
          <p:cNvPr id="12" name="Rectangle 11">
            <a:extLst>
              <a:ext uri="{FF2B5EF4-FFF2-40B4-BE49-F238E27FC236}">
                <a16:creationId xmlns:a16="http://schemas.microsoft.com/office/drawing/2014/main" id="{D44672A9-6F47-4F5E-852A-4D0E4CB924B6}"/>
              </a:ext>
            </a:extLst>
          </p:cNvPr>
          <p:cNvSpPr/>
          <p:nvPr/>
        </p:nvSpPr>
        <p:spPr>
          <a:xfrm>
            <a:off x="8643253" y="1327310"/>
            <a:ext cx="1112520" cy="3785652"/>
          </a:xfrm>
          <a:prstGeom prst="rect">
            <a:avLst/>
          </a:prstGeom>
        </p:spPr>
        <p:txBody>
          <a:bodyPr wrap="square">
            <a:spAutoFit/>
          </a:bodyPr>
          <a:lstStyle/>
          <a:p>
            <a:r>
              <a:rPr lang="en-US" sz="2400" dirty="0">
                <a:solidFill>
                  <a:schemeClr val="accent5">
                    <a:lumMod val="50000"/>
                  </a:schemeClr>
                </a:solidFill>
              </a:rPr>
              <a:t>10</a:t>
            </a:r>
          </a:p>
          <a:p>
            <a:r>
              <a:rPr lang="en-US" sz="2400" dirty="0">
                <a:solidFill>
                  <a:schemeClr val="accent5">
                    <a:lumMod val="50000"/>
                  </a:schemeClr>
                </a:solidFill>
              </a:rPr>
              <a:t>11</a:t>
            </a:r>
          </a:p>
          <a:p>
            <a:r>
              <a:rPr lang="en-US" sz="2400" dirty="0">
                <a:solidFill>
                  <a:schemeClr val="accent5">
                    <a:lumMod val="50000"/>
                  </a:schemeClr>
                </a:solidFill>
              </a:rPr>
              <a:t>12</a:t>
            </a:r>
          </a:p>
          <a:p>
            <a:r>
              <a:rPr lang="en-US" sz="2400" dirty="0">
                <a:solidFill>
                  <a:schemeClr val="accent5">
                    <a:lumMod val="50000"/>
                  </a:schemeClr>
                </a:solidFill>
              </a:rPr>
              <a:t>13</a:t>
            </a:r>
          </a:p>
          <a:p>
            <a:r>
              <a:rPr lang="en-US" sz="2400" dirty="0">
                <a:solidFill>
                  <a:schemeClr val="accent5">
                    <a:lumMod val="50000"/>
                  </a:schemeClr>
                </a:solidFill>
              </a:rPr>
              <a:t>14</a:t>
            </a:r>
          </a:p>
          <a:p>
            <a:r>
              <a:rPr lang="en-US" sz="2400" dirty="0">
                <a:solidFill>
                  <a:schemeClr val="accent5">
                    <a:lumMod val="50000"/>
                  </a:schemeClr>
                </a:solidFill>
              </a:rPr>
              <a:t>15</a:t>
            </a:r>
          </a:p>
          <a:p>
            <a:r>
              <a:rPr lang="en-US" sz="2400" dirty="0">
                <a:solidFill>
                  <a:schemeClr val="accent5">
                    <a:lumMod val="50000"/>
                  </a:schemeClr>
                </a:solidFill>
              </a:rPr>
              <a:t>16</a:t>
            </a:r>
          </a:p>
          <a:p>
            <a:r>
              <a:rPr lang="en-US" sz="2400" dirty="0">
                <a:solidFill>
                  <a:schemeClr val="accent5">
                    <a:lumMod val="50000"/>
                  </a:schemeClr>
                </a:solidFill>
              </a:rPr>
              <a:t>17</a:t>
            </a:r>
          </a:p>
          <a:p>
            <a:r>
              <a:rPr lang="en-US" sz="2400" dirty="0">
                <a:solidFill>
                  <a:schemeClr val="accent5">
                    <a:lumMod val="50000"/>
                  </a:schemeClr>
                </a:solidFill>
              </a:rPr>
              <a:t>18</a:t>
            </a:r>
          </a:p>
          <a:p>
            <a:r>
              <a:rPr lang="en-US" sz="2400" dirty="0">
                <a:solidFill>
                  <a:schemeClr val="accent5">
                    <a:lumMod val="50000"/>
                  </a:schemeClr>
                </a:solidFill>
              </a:rPr>
              <a:t>19</a:t>
            </a:r>
          </a:p>
        </p:txBody>
      </p:sp>
      <p:sp>
        <p:nvSpPr>
          <p:cNvPr id="13" name="Rectangle 12">
            <a:extLst>
              <a:ext uri="{FF2B5EF4-FFF2-40B4-BE49-F238E27FC236}">
                <a16:creationId xmlns:a16="http://schemas.microsoft.com/office/drawing/2014/main" id="{69368746-344D-460D-92AD-C4A75A0AE602}"/>
              </a:ext>
            </a:extLst>
          </p:cNvPr>
          <p:cNvSpPr/>
          <p:nvPr/>
        </p:nvSpPr>
        <p:spPr>
          <a:xfrm>
            <a:off x="10265566" y="1327310"/>
            <a:ext cx="1112520" cy="4524315"/>
          </a:xfrm>
          <a:prstGeom prst="rect">
            <a:avLst/>
          </a:prstGeom>
        </p:spPr>
        <p:txBody>
          <a:bodyPr wrap="square">
            <a:spAutoFit/>
          </a:bodyPr>
          <a:lstStyle/>
          <a:p>
            <a:r>
              <a:rPr lang="en-US" sz="2400" dirty="0">
                <a:solidFill>
                  <a:schemeClr val="accent5">
                    <a:lumMod val="50000"/>
                  </a:schemeClr>
                </a:solidFill>
              </a:rPr>
              <a:t>20</a:t>
            </a:r>
          </a:p>
          <a:p>
            <a:r>
              <a:rPr lang="en-US" sz="2400" dirty="0">
                <a:solidFill>
                  <a:schemeClr val="accent5">
                    <a:lumMod val="50000"/>
                  </a:schemeClr>
                </a:solidFill>
              </a:rPr>
              <a:t>21</a:t>
            </a:r>
          </a:p>
          <a:p>
            <a:r>
              <a:rPr lang="en-US" sz="2400" dirty="0">
                <a:solidFill>
                  <a:schemeClr val="accent5">
                    <a:lumMod val="50000"/>
                  </a:schemeClr>
                </a:solidFill>
              </a:rPr>
              <a:t>22</a:t>
            </a:r>
          </a:p>
          <a:p>
            <a:r>
              <a:rPr lang="en-US" sz="2400" dirty="0">
                <a:solidFill>
                  <a:schemeClr val="accent5">
                    <a:lumMod val="50000"/>
                  </a:schemeClr>
                </a:solidFill>
              </a:rPr>
              <a:t>23</a:t>
            </a:r>
          </a:p>
          <a:p>
            <a:r>
              <a:rPr lang="en-US" sz="2400" dirty="0">
                <a:solidFill>
                  <a:schemeClr val="accent5">
                    <a:lumMod val="50000"/>
                  </a:schemeClr>
                </a:solidFill>
              </a:rPr>
              <a:t>24</a:t>
            </a:r>
          </a:p>
          <a:p>
            <a:r>
              <a:rPr lang="en-US" sz="2400" dirty="0">
                <a:solidFill>
                  <a:schemeClr val="accent5">
                    <a:lumMod val="50000"/>
                  </a:schemeClr>
                </a:solidFill>
              </a:rPr>
              <a:t>25</a:t>
            </a:r>
          </a:p>
          <a:p>
            <a:r>
              <a:rPr lang="en-US" sz="2400" dirty="0">
                <a:solidFill>
                  <a:schemeClr val="accent5">
                    <a:lumMod val="50000"/>
                  </a:schemeClr>
                </a:solidFill>
              </a:rPr>
              <a:t>26</a:t>
            </a:r>
          </a:p>
          <a:p>
            <a:r>
              <a:rPr lang="en-US" sz="2400" dirty="0">
                <a:solidFill>
                  <a:schemeClr val="accent5">
                    <a:lumMod val="50000"/>
                  </a:schemeClr>
                </a:solidFill>
              </a:rPr>
              <a:t>27</a:t>
            </a:r>
          </a:p>
          <a:p>
            <a:r>
              <a:rPr lang="en-US" sz="2400" dirty="0">
                <a:solidFill>
                  <a:schemeClr val="accent5">
                    <a:lumMod val="50000"/>
                  </a:schemeClr>
                </a:solidFill>
              </a:rPr>
              <a:t>28</a:t>
            </a:r>
          </a:p>
          <a:p>
            <a:r>
              <a:rPr lang="en-US" sz="2400" dirty="0">
                <a:solidFill>
                  <a:schemeClr val="accent5">
                    <a:lumMod val="50000"/>
                  </a:schemeClr>
                </a:solidFill>
              </a:rPr>
              <a:t>29</a:t>
            </a:r>
          </a:p>
          <a:p>
            <a:r>
              <a:rPr lang="en-US" sz="2400" dirty="0">
                <a:solidFill>
                  <a:schemeClr val="accent5">
                    <a:lumMod val="50000"/>
                  </a:schemeClr>
                </a:solidFill>
              </a:rPr>
              <a:t>30</a:t>
            </a:r>
          </a:p>
          <a:p>
            <a:r>
              <a:rPr lang="en-US" sz="2400" dirty="0">
                <a:solidFill>
                  <a:schemeClr val="accent5">
                    <a:lumMod val="50000"/>
                  </a:schemeClr>
                </a:solidFill>
              </a:rPr>
              <a:t>31</a:t>
            </a:r>
            <a:endParaRPr lang="fr-FR" sz="2400" dirty="0"/>
          </a:p>
        </p:txBody>
      </p:sp>
    </p:spTree>
    <p:extLst>
      <p:ext uri="{BB962C8B-B14F-4D97-AF65-F5344CB8AC3E}">
        <p14:creationId xmlns:p14="http://schemas.microsoft.com/office/powerpoint/2010/main" val="15986882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F24EA-D45C-6C44-9005-EF2212ADE0A4}"/>
              </a:ext>
            </a:extLst>
          </p:cNvPr>
          <p:cNvSpPr>
            <a:spLocks noGrp="1"/>
          </p:cNvSpPr>
          <p:nvPr>
            <p:ph type="title"/>
          </p:nvPr>
        </p:nvSpPr>
        <p:spPr>
          <a:xfrm>
            <a:off x="0" y="0"/>
            <a:ext cx="10515600" cy="1325563"/>
          </a:xfrm>
        </p:spPr>
        <p:txBody>
          <a:bodyPr/>
          <a:lstStyle/>
          <a:p>
            <a:pPr lvl="0">
              <a:lnSpc>
                <a:spcPct val="100000"/>
              </a:lnSpc>
              <a:spcBef>
                <a:spcPts val="0"/>
              </a:spcBef>
            </a:pPr>
            <a:r>
              <a:rPr lang="en-GB" sz="12000" b="1" dirty="0">
                <a:solidFill>
                  <a:srgbClr val="1F4E79"/>
                </a:solidFill>
                <a:latin typeface="Century Gothic" panose="020B0502020202020204" pitchFamily="34" charset="0"/>
                <a:ea typeface="+mn-ea"/>
                <a:cs typeface="Calibri" panose="020F0502020204030204" pitchFamily="34" charset="0"/>
              </a:rPr>
              <a:t>-ill-/-</a:t>
            </a:r>
            <a:r>
              <a:rPr lang="en-GB" sz="12000" b="1" dirty="0" err="1">
                <a:solidFill>
                  <a:srgbClr val="1F4E79"/>
                </a:solidFill>
                <a:latin typeface="Century Gothic" panose="020B0502020202020204" pitchFamily="34" charset="0"/>
                <a:ea typeface="+mn-ea"/>
                <a:cs typeface="Calibri" panose="020F0502020204030204" pitchFamily="34" charset="0"/>
              </a:rPr>
              <a:t>ille</a:t>
            </a:r>
            <a:endParaRPr lang="en-US" dirty="0"/>
          </a:p>
        </p:txBody>
      </p:sp>
      <p:sp>
        <p:nvSpPr>
          <p:cNvPr id="4" name="TextBox 3"/>
          <p:cNvSpPr txBox="1"/>
          <p:nvPr/>
        </p:nvSpPr>
        <p:spPr>
          <a:xfrm>
            <a:off x="4709242" y="2235386"/>
            <a:ext cx="2759089"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F0302020204030204"/>
                <a:ea typeface="+mn-ea"/>
                <a:cs typeface="Calibri" panose="020F0502020204030204" pitchFamily="34" charset="0"/>
              </a:rPr>
              <a:t>f</a:t>
            </a:r>
            <a:r>
              <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rPr>
              <a:t>ille</a:t>
            </a:r>
          </a:p>
        </p:txBody>
      </p:sp>
    </p:spTree>
    <p:extLst>
      <p:ext uri="{BB962C8B-B14F-4D97-AF65-F5344CB8AC3E}">
        <p14:creationId xmlns:p14="http://schemas.microsoft.com/office/powerpoint/2010/main" val="3895053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ill.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ill fill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553618" y="1281440"/>
            <a:ext cx="11379200"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Relevant mini game(s):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dirty="0">
                <a:solidFill>
                  <a:srgbClr val="002060"/>
                </a:solidFill>
                <a:latin typeface="Century Gothic" panose="020B0502020202020204" pitchFamily="34" charset="0"/>
                <a:cs typeface="Arial"/>
                <a:sym typeface="Arial"/>
                <a:hlinkClick r:id="" action="ppaction://noaction"/>
              </a:rPr>
              <a:t>Verbs (present): 1st person singular/plural (Verb agreement (present))</a:t>
            </a:r>
          </a:p>
          <a:p>
            <a:pPr marL="342900" indent="-342900">
              <a:buFont typeface="Arial" panose="020B0604020202020204" pitchFamily="34" charset="0"/>
              <a:buChar char="•"/>
              <a:defRPr/>
            </a:pPr>
            <a:r>
              <a:rPr lang="en-GB" sz="2000" dirty="0">
                <a:solidFill>
                  <a:srgbClr val="002060"/>
                </a:solidFill>
                <a:latin typeface="Century Gothic" panose="020B0502020202020204" pitchFamily="34" charset="0"/>
                <a:cs typeface="Arial"/>
                <a:sym typeface="Arial"/>
                <a:hlinkClick r:id="" action="ppaction://noaction"/>
              </a:rPr>
              <a:t>Verbs (present): 2nd person singular/plural (Verb agreement (present))</a:t>
            </a:r>
          </a:p>
          <a:p>
            <a:pPr marL="342900" indent="-342900">
              <a:buFont typeface="Arial" panose="020B0604020202020204" pitchFamily="34" charset="0"/>
              <a:buChar char="•"/>
              <a:defRPr/>
            </a:pPr>
            <a:r>
              <a:rPr lang="en-GB" sz="2000" dirty="0">
                <a:solidFill>
                  <a:srgbClr val="002060"/>
                </a:solidFill>
                <a:latin typeface="Century Gothic" panose="020B0502020202020204" pitchFamily="34" charset="0"/>
                <a:cs typeface="Arial"/>
                <a:sym typeface="Arial"/>
                <a:hlinkClick r:id="" action="ppaction://noaction"/>
              </a:rPr>
              <a:t>Verbs (present): 3rd person singular/plural (Verb agreement (present))</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itle 4"/>
          <p:cNvSpPr>
            <a:spLocks noGrp="1"/>
          </p:cNvSpPr>
          <p:nvPr>
            <p:ph type="title"/>
          </p:nvPr>
        </p:nvSpPr>
        <p:spPr>
          <a:xfrm>
            <a:off x="0" y="0"/>
            <a:ext cx="10515600" cy="1325563"/>
          </a:xfrm>
        </p:spPr>
        <p:txBody>
          <a:bodyPr/>
          <a:lstStyle/>
          <a:p>
            <a:r>
              <a:rPr lang="en-GB" b="1" dirty="0">
                <a:solidFill>
                  <a:schemeClr val="bg1"/>
                </a:solidFill>
              </a:rPr>
              <a:t>Gaming Grammar</a:t>
            </a:r>
            <a:endParaRPr lang="en-GB" dirty="0"/>
          </a:p>
        </p:txBody>
      </p:sp>
      <p:pic>
        <p:nvPicPr>
          <p:cNvPr id="30" name="Picture 29"/>
          <p:cNvPicPr>
            <a:picLocks noChangeAspect="1"/>
          </p:cNvPicPr>
          <p:nvPr/>
        </p:nvPicPr>
        <p:blipFill rotWithShape="1">
          <a:blip r:embed="rId3"/>
          <a:srcRect l="18879" t="22690" r="18901" b="12074"/>
          <a:stretch/>
        </p:blipFill>
        <p:spPr bwMode="auto">
          <a:xfrm>
            <a:off x="2796988" y="2960564"/>
            <a:ext cx="6431418" cy="3433904"/>
          </a:xfrm>
          <a:prstGeom prst="rect">
            <a:avLst/>
          </a:prstGeom>
          <a:ln>
            <a:noFill/>
          </a:ln>
          <a:extLst>
            <a:ext uri="{53640926-AAD7-44D8-BBD7-CCE9431645EC}">
              <a14:shadowObscured xmlns:a14="http://schemas.microsoft.com/office/drawing/2010/main"/>
            </a:ext>
          </a:extLst>
        </p:spPr>
      </p:pic>
      <p:pic>
        <p:nvPicPr>
          <p:cNvPr id="7" name="Picture 6" descr="background rectangle">
            <a:extLst>
              <a:ext uri="{FF2B5EF4-FFF2-40B4-BE49-F238E27FC236}">
                <a16:creationId xmlns:a16="http://schemas.microsoft.com/office/drawing/2014/main" id="{496177E2-B894-4C13-ACB3-CEED505DAEB1}"/>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8" name="Title 3">
            <a:extLst>
              <a:ext uri="{FF2B5EF4-FFF2-40B4-BE49-F238E27FC236}">
                <a16:creationId xmlns:a16="http://schemas.microsoft.com/office/drawing/2014/main" id="{7D18F3F0-B75F-4747-8B1F-ADD92270D35C}"/>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1F3864"/>
              </a:buClr>
              <a:buSzPts val="1800"/>
              <a:buFont typeface="Century Gothic"/>
              <a:buNone/>
              <a:tabLst/>
              <a:defRPr/>
            </a:pPr>
            <a:r>
              <a:rPr kumimoji="0" lang="en-GB" sz="3600" b="1" i="0" u="none" strike="noStrike" kern="0" cap="none" spc="0" normalizeH="0" baseline="0" noProof="0">
                <a:ln>
                  <a:noFill/>
                </a:ln>
                <a:solidFill>
                  <a:srgbClr val="FFFFFF"/>
                </a:solidFill>
                <a:effectLst/>
                <a:uLnTx/>
                <a:uFillTx/>
                <a:latin typeface="Century Gothic"/>
                <a:sym typeface="Century Gothic"/>
              </a:rPr>
              <a:t>Gaming Grammar  </a:t>
            </a:r>
            <a:endParaRPr kumimoji="0" lang="en-GB" sz="3600" b="1" i="0" u="none" strike="noStrike" kern="0" cap="none" spc="0" normalizeH="0" baseline="0" noProof="0" dirty="0">
              <a:ln>
                <a:noFill/>
              </a:ln>
              <a:solidFill>
                <a:srgbClr val="FFFFFF"/>
              </a:solidFill>
              <a:effectLst/>
              <a:uLnTx/>
              <a:uFillTx/>
              <a:latin typeface="Century Gothic"/>
              <a:sym typeface="Century Gothic"/>
            </a:endParaRPr>
          </a:p>
        </p:txBody>
      </p:sp>
    </p:spTree>
    <p:extLst>
      <p:ext uri="{BB962C8B-B14F-4D97-AF65-F5344CB8AC3E}">
        <p14:creationId xmlns:p14="http://schemas.microsoft.com/office/powerpoint/2010/main" val="36241294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background rectangle">
            <a:extLst>
              <a:ext uri="{FF2B5EF4-FFF2-40B4-BE49-F238E27FC236}">
                <a16:creationId xmlns:a16="http://schemas.microsoft.com/office/drawing/2014/main" id="{145FFFBA-FB3A-304B-B1AD-EA2B9286D31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5562"/>
            <a:ext cx="645724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39034"/>
            <a:ext cx="5706319" cy="707849"/>
          </a:xfrm>
        </p:spPr>
        <p:txBody>
          <a:bodyPr>
            <a:normAutofit/>
          </a:bodyPr>
          <a:lstStyle/>
          <a:p>
            <a:r>
              <a:rPr lang="en-GB" sz="3600" b="1" dirty="0">
                <a:solidFill>
                  <a:schemeClr val="bg1"/>
                </a:solidFill>
              </a:rPr>
              <a:t>Devoirs</a:t>
            </a: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1217307"/>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rPr>
              <a:t> (Y8, </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Term 2.1, Week 2)</a:t>
            </a:r>
            <a:endPar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ECBCDF9C-3E24-43C0-A55C-F313022367E8}"/>
              </a:ext>
            </a:extLst>
          </p:cNvPr>
          <p:cNvSpPr txBox="1"/>
          <p:nvPr/>
        </p:nvSpPr>
        <p:spPr>
          <a:xfrm>
            <a:off x="92597" y="2204674"/>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Quizlet link:		    </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5"/>
              </a:rPr>
              <a:t>Y8 Term 2.1 Week 2 (Y7 Mashup 3)</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B5F4DD5F-BCAC-48AC-8659-98E137141A7D}"/>
              </a:ext>
            </a:extLst>
          </p:cNvPr>
          <p:cNvSpPr txBox="1"/>
          <p:nvPr/>
        </p:nvSpPr>
        <p:spPr>
          <a:xfrm>
            <a:off x="92597" y="3322519"/>
            <a:ext cx="30753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Quizlet QR code:</a:t>
            </a:r>
          </a:p>
        </p:txBody>
      </p:sp>
      <p:pic>
        <p:nvPicPr>
          <p:cNvPr id="4" name="Picture 3">
            <a:extLst>
              <a:ext uri="{FF2B5EF4-FFF2-40B4-BE49-F238E27FC236}">
                <a16:creationId xmlns:a16="http://schemas.microsoft.com/office/drawing/2014/main" id="{B8A8AD88-1016-4875-BD27-D439B7D2DEBB}"/>
              </a:ext>
            </a:extLst>
          </p:cNvPr>
          <p:cNvPicPr/>
          <p:nvPr/>
        </p:nvPicPr>
        <p:blipFill>
          <a:blip r:embed="rId6">
            <a:extLst>
              <a:ext uri="{28A0092B-C50C-407E-A947-70E740481C1C}">
                <a14:useLocalDpi xmlns:a14="http://schemas.microsoft.com/office/drawing/2010/main" val="0"/>
              </a:ext>
            </a:extLst>
          </a:blip>
          <a:srcRect/>
          <a:stretch/>
        </p:blipFill>
        <p:spPr>
          <a:xfrm>
            <a:off x="4237636" y="2916228"/>
            <a:ext cx="1275434" cy="1275434"/>
          </a:xfrm>
          <a:prstGeom prst="rect">
            <a:avLst/>
          </a:prstGeom>
        </p:spPr>
      </p:pic>
    </p:spTree>
    <p:extLst>
      <p:ext uri="{BB962C8B-B14F-4D97-AF65-F5344CB8AC3E}">
        <p14:creationId xmlns:p14="http://schemas.microsoft.com/office/powerpoint/2010/main" val="18468614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09242" y="4316400"/>
            <a:ext cx="2759089"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F0302020204030204"/>
                <a:ea typeface="+mn-ea"/>
                <a:cs typeface="Calibri" panose="020F0502020204030204" pitchFamily="34" charset="0"/>
              </a:rPr>
              <a:t>f</a:t>
            </a:r>
            <a:r>
              <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rPr>
              <a:t>ille</a:t>
            </a:r>
          </a:p>
        </p:txBody>
      </p:sp>
      <p:pic>
        <p:nvPicPr>
          <p:cNvPr id="5" name="Picture 4" descr="girl">
            <a:extLst>
              <a:ext uri="{FF2B5EF4-FFF2-40B4-BE49-F238E27FC236}">
                <a16:creationId xmlns:a16="http://schemas.microsoft.com/office/drawing/2014/main" id="{0D2A4BF8-C397-44BE-B18F-BDA0744A4B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7218" y="749043"/>
            <a:ext cx="3397564" cy="3397564"/>
          </a:xfrm>
          <a:prstGeom prst="rect">
            <a:avLst/>
          </a:prstGeom>
        </p:spPr>
      </p:pic>
      <p:sp>
        <p:nvSpPr>
          <p:cNvPr id="7" name="Title 1">
            <a:extLst>
              <a:ext uri="{FF2B5EF4-FFF2-40B4-BE49-F238E27FC236}">
                <a16:creationId xmlns:a16="http://schemas.microsoft.com/office/drawing/2014/main" id="{FFA8C302-6D82-4FB1-A9B1-598EE0635F84}"/>
              </a:ext>
            </a:extLst>
          </p:cNvPr>
          <p:cNvSpPr>
            <a:spLocks noGrp="1"/>
          </p:cNvSpPr>
          <p:nvPr>
            <p:ph type="title"/>
          </p:nvPr>
        </p:nvSpPr>
        <p:spPr>
          <a:xfrm>
            <a:off x="0" y="0"/>
            <a:ext cx="10515600" cy="1325563"/>
          </a:xfrm>
        </p:spPr>
        <p:txBody>
          <a:bodyPr/>
          <a:lstStyle/>
          <a:p>
            <a:pPr lvl="0">
              <a:lnSpc>
                <a:spcPct val="100000"/>
              </a:lnSpc>
              <a:spcBef>
                <a:spcPts val="0"/>
              </a:spcBef>
            </a:pPr>
            <a:r>
              <a:rPr lang="en-GB" sz="12000" b="1" dirty="0">
                <a:solidFill>
                  <a:srgbClr val="1F4E79"/>
                </a:solidFill>
                <a:latin typeface="Century Gothic" panose="020B0502020202020204" pitchFamily="34" charset="0"/>
                <a:ea typeface="+mn-ea"/>
                <a:cs typeface="Calibri" panose="020F0502020204030204" pitchFamily="34" charset="0"/>
              </a:rPr>
              <a:t>-ill-/</a:t>
            </a:r>
            <a:r>
              <a:rPr lang="en-GB" sz="12000" b="1" dirty="0" err="1">
                <a:solidFill>
                  <a:srgbClr val="1F4E79"/>
                </a:solidFill>
                <a:latin typeface="Century Gothic" panose="020B0502020202020204" pitchFamily="34" charset="0"/>
                <a:ea typeface="+mn-ea"/>
                <a:cs typeface="Calibri" panose="020F0502020204030204" pitchFamily="34" charset="0"/>
              </a:rPr>
              <a:t>ille</a:t>
            </a:r>
            <a:endParaRPr lang="en-US" sz="12000" dirty="0"/>
          </a:p>
        </p:txBody>
      </p:sp>
    </p:spTree>
    <p:extLst>
      <p:ext uri="{BB962C8B-B14F-4D97-AF65-F5344CB8AC3E}">
        <p14:creationId xmlns:p14="http://schemas.microsoft.com/office/powerpoint/2010/main" val="2694397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7" y="468023"/>
            <a:ext cx="10515600" cy="1325563"/>
          </a:xfrm>
        </p:spPr>
        <p:txBody>
          <a:bodyPr>
            <a:noAutofit/>
          </a:bodyPr>
          <a:lstStyle/>
          <a:p>
            <a:pPr algn="ctr"/>
            <a:r>
              <a:rPr lang="en-GB" sz="10000" b="1" dirty="0">
                <a:solidFill>
                  <a:srgbClr val="115076"/>
                </a:solidFill>
                <a:cs typeface="Calibri" panose="020F0502020204030204" pitchFamily="34" charset="0"/>
              </a:rPr>
              <a:t>-ill-/-</a:t>
            </a:r>
            <a:r>
              <a:rPr lang="en-GB" sz="10000" b="1" dirty="0" err="1">
                <a:solidFill>
                  <a:srgbClr val="115076"/>
                </a:solidFill>
                <a:cs typeface="Calibri" panose="020F0502020204030204" pitchFamily="34" charset="0"/>
              </a:rPr>
              <a:t>ille</a:t>
            </a:r>
            <a:endParaRPr lang="en-GB" sz="10000"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6" name="Picture 15" descr="girl">
            <a:extLst>
              <a:ext uri="{FF2B5EF4-FFF2-40B4-BE49-F238E27FC236}">
                <a16:creationId xmlns:a16="http://schemas.microsoft.com/office/drawing/2014/main" id="{55BAA60B-D858-447F-BB4F-3E4E5357536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246606" y="1896158"/>
            <a:ext cx="1698782" cy="1698782"/>
          </a:xfrm>
          <a:prstGeom prst="rect">
            <a:avLst/>
          </a:prstGeom>
        </p:spPr>
      </p:pic>
      <p:sp>
        <p:nvSpPr>
          <p:cNvPr id="5" name="TextBox 4"/>
          <p:cNvSpPr txBox="1"/>
          <p:nvPr/>
        </p:nvSpPr>
        <p:spPr>
          <a:xfrm>
            <a:off x="5401738" y="3594940"/>
            <a:ext cx="1388521"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ille</a:t>
            </a:r>
          </a:p>
        </p:txBody>
      </p:sp>
      <p:sp>
        <p:nvSpPr>
          <p:cNvPr id="4" name="Rectangle 3"/>
          <p:cNvSpPr/>
          <p:nvPr/>
        </p:nvSpPr>
        <p:spPr>
          <a:xfrm>
            <a:off x="361473" y="604295"/>
            <a:ext cx="2658099"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ill</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ant</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grpSp>
        <p:nvGrpSpPr>
          <p:cNvPr id="11" name="Group 10" descr="bright shiny blue gems">
            <a:extLst>
              <a:ext uri="{FF2B5EF4-FFF2-40B4-BE49-F238E27FC236}">
                <a16:creationId xmlns:a16="http://schemas.microsoft.com/office/drawing/2014/main" id="{C2953B62-0362-4626-91F9-92DA1FC00C21}"/>
              </a:ext>
            </a:extLst>
          </p:cNvPr>
          <p:cNvGrpSpPr/>
          <p:nvPr/>
        </p:nvGrpSpPr>
        <p:grpSpPr>
          <a:xfrm>
            <a:off x="411944" y="1547224"/>
            <a:ext cx="2974552" cy="2084882"/>
            <a:chOff x="411944" y="1547224"/>
            <a:chExt cx="2974552" cy="2084882"/>
          </a:xfrm>
        </p:grpSpPr>
        <p:pic>
          <p:nvPicPr>
            <p:cNvPr id="1028" name="Picture 4" descr="Crystals Clip Art">
              <a:extLst>
                <a:ext uri="{FF2B5EF4-FFF2-40B4-BE49-F238E27FC236}">
                  <a16:creationId xmlns:a16="http://schemas.microsoft.com/office/drawing/2014/main" id="{2B349D4A-44DF-4AAB-B1A1-3877BCE2DDF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11944" y="1547224"/>
              <a:ext cx="1621575" cy="2084882"/>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9DCD19BA-000F-4B57-8A6D-CB77D477A59C}"/>
                </a:ext>
              </a:extLst>
            </p:cNvPr>
            <p:cNvSpPr/>
            <p:nvPr/>
          </p:nvSpPr>
          <p:spPr>
            <a:xfrm>
              <a:off x="1794392" y="2665301"/>
              <a:ext cx="1592104"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[shiny]</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grpSp>
      <p:sp>
        <p:nvSpPr>
          <p:cNvPr id="15" name="TextBox 14"/>
          <p:cNvSpPr txBox="1"/>
          <p:nvPr/>
        </p:nvSpPr>
        <p:spPr>
          <a:xfrm>
            <a:off x="8685600" y="531561"/>
            <a:ext cx="277160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ju</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ill</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et</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3" name="Picture 2" descr="1st of July on the calenda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449850" y="1501013"/>
            <a:ext cx="1370578" cy="1479484"/>
          </a:xfrm>
          <a:prstGeom prst="rect">
            <a:avLst/>
          </a:prstGeom>
        </p:spPr>
      </p:pic>
      <p:sp>
        <p:nvSpPr>
          <p:cNvPr id="8" name="TextBox 7"/>
          <p:cNvSpPr txBox="1"/>
          <p:nvPr/>
        </p:nvSpPr>
        <p:spPr>
          <a:xfrm>
            <a:off x="12256" y="3589200"/>
            <a:ext cx="368813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hab</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ill</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8" name="Rectangle 17">
            <a:extLst>
              <a:ext uri="{FF2B5EF4-FFF2-40B4-BE49-F238E27FC236}">
                <a16:creationId xmlns:a16="http://schemas.microsoft.com/office/drawing/2014/main" id="{3456DEA0-13EB-42DD-AA8A-A41263E9843E}"/>
              </a:ext>
            </a:extLst>
          </p:cNvPr>
          <p:cNvSpPr/>
          <p:nvPr/>
        </p:nvSpPr>
        <p:spPr>
          <a:xfrm>
            <a:off x="555447" y="4460915"/>
            <a:ext cx="2529431"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dress]</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40440" y="4798028"/>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fam</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ille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7" name="Rectangle 16">
            <a:extLst>
              <a:ext uri="{FF2B5EF4-FFF2-40B4-BE49-F238E27FC236}">
                <a16:creationId xmlns:a16="http://schemas.microsoft.com/office/drawing/2014/main" id="{6C70D5E9-D171-FB4C-B44F-3112BADFC250}"/>
              </a:ext>
            </a:extLst>
          </p:cNvPr>
          <p:cNvSpPr/>
          <p:nvPr/>
        </p:nvSpPr>
        <p:spPr>
          <a:xfrm>
            <a:off x="5178923" y="5611180"/>
            <a:ext cx="183415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[family]</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8685600" y="3542022"/>
            <a:ext cx="3095719"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pav</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ill</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on</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pic>
        <p:nvPicPr>
          <p:cNvPr id="6" name="Picture 2" descr="flag">
            <a:extLst>
              <a:ext uri="{FF2B5EF4-FFF2-40B4-BE49-F238E27FC236}">
                <a16:creationId xmlns:a16="http://schemas.microsoft.com/office/drawing/2014/main" id="{87193D48-7A2C-47FB-ADF7-2671AE67B16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036685" y="4364925"/>
            <a:ext cx="1907706" cy="18925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369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ill.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ill fille.wav"/>
                                        </p:tgtEl>
                                      </p:cMediaNode>
                                    </p:audio>
                                  </p:subTnLst>
                                </p:cTn>
                              </p:par>
                              <p:par>
                                <p:cTn id="16" presetID="10"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subTnLst>
                                    <p:audio>
                                      <p:cMediaNode>
                                        <p:cTn display="0" masterRel="sameClick">
                                          <p:stCondLst>
                                            <p:cond evt="begin" delay="0">
                                              <p:tn val="16"/>
                                            </p:cond>
                                          </p:stCondLst>
                                          <p:endCondLst>
                                            <p:cond evt="onStopAudio" delay="0">
                                              <p:tgtEl>
                                                <p:sldTgt/>
                                              </p:tgtEl>
                                            </p:cond>
                                          </p:endCondLst>
                                        </p:cTn>
                                        <p:tgtEl>
                                          <p:sndTgt r:embed="rId5" name="fille.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6" name="ill brillant.wav"/>
                                        </p:tgtEl>
                                      </p:cMediaNode>
                                    </p:audio>
                                  </p:sub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6" name="ill brillant.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subTnLst>
                                    <p:audio>
                                      <p:cMediaNode>
                                        <p:cTn display="0" masterRel="sameClick">
                                          <p:stCondLst>
                                            <p:cond evt="begin" delay="0">
                                              <p:tn val="30"/>
                                            </p:cond>
                                          </p:stCondLst>
                                          <p:endCondLst>
                                            <p:cond evt="onStopAudio" delay="0">
                                              <p:tgtEl>
                                                <p:sldTgt/>
                                              </p:tgtEl>
                                            </p:cond>
                                          </p:endCondLst>
                                        </p:cTn>
                                        <p:tgtEl>
                                          <p:sndTgt r:embed="rId7" name="ill juillet.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childTnLst>
                                  <p:subTnLst>
                                    <p:audio>
                                      <p:cMediaNode>
                                        <p:cTn display="0" masterRel="sameClick">
                                          <p:stCondLst>
                                            <p:cond evt="begin" delay="0">
                                              <p:tn val="35"/>
                                            </p:cond>
                                          </p:stCondLst>
                                          <p:endCondLst>
                                            <p:cond evt="onStopAudio" delay="0">
                                              <p:tgtEl>
                                                <p:sldTgt/>
                                              </p:tgtEl>
                                            </p:cond>
                                          </p:endCondLst>
                                        </p:cTn>
                                        <p:tgtEl>
                                          <p:sndTgt r:embed="rId7" name="ill juillet.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subTnLst>
                                    <p:audio>
                                      <p:cMediaNode>
                                        <p:cTn display="0" masterRel="sameClick">
                                          <p:stCondLst>
                                            <p:cond evt="begin" delay="0">
                                              <p:tn val="40"/>
                                            </p:cond>
                                          </p:stCondLst>
                                          <p:endCondLst>
                                            <p:cond evt="onStopAudio" delay="0">
                                              <p:tgtEl>
                                                <p:sldTgt/>
                                              </p:tgtEl>
                                            </p:cond>
                                          </p:endCondLst>
                                        </p:cTn>
                                        <p:tgtEl>
                                          <p:sndTgt r:embed="rId8" name="ill habiller.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subTnLst>
                                    <p:audio>
                                      <p:cMediaNode>
                                        <p:cTn display="0" masterRel="sameClick">
                                          <p:stCondLst>
                                            <p:cond evt="begin" delay="0">
                                              <p:tn val="45"/>
                                            </p:cond>
                                          </p:stCondLst>
                                          <p:endCondLst>
                                            <p:cond evt="onStopAudio" delay="0">
                                              <p:tgtEl>
                                                <p:sldTgt/>
                                              </p:tgtEl>
                                            </p:cond>
                                          </p:endCondLst>
                                        </p:cTn>
                                        <p:tgtEl>
                                          <p:sndTgt r:embed="rId8" name="ill habiller.wav"/>
                                        </p:tgtEl>
                                      </p:cMediaNode>
                                    </p:audio>
                                  </p:sub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fade">
                                      <p:cBhvr>
                                        <p:cTn id="52" dur="500"/>
                                        <p:tgtEl>
                                          <p:spTgt spid="7"/>
                                        </p:tgtEl>
                                      </p:cBhvr>
                                    </p:animEffect>
                                  </p:childTnLst>
                                  <p:subTnLst>
                                    <p:audio>
                                      <p:cMediaNode>
                                        <p:cTn display="0" masterRel="sameClick">
                                          <p:stCondLst>
                                            <p:cond evt="begin" delay="0">
                                              <p:tn val="50"/>
                                            </p:cond>
                                          </p:stCondLst>
                                          <p:endCondLst>
                                            <p:cond evt="onStopAudio" delay="0">
                                              <p:tgtEl>
                                                <p:sldTgt/>
                                              </p:tgtEl>
                                            </p:cond>
                                          </p:endCondLst>
                                        </p:cTn>
                                        <p:tgtEl>
                                          <p:sndTgt r:embed="rId9" name="ill famille.wav"/>
                                        </p:tgtEl>
                                      </p:cMediaNode>
                                    </p:audio>
                                  </p:sub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500"/>
                                        <p:tgtEl>
                                          <p:spTgt spid="17"/>
                                        </p:tgtEl>
                                      </p:cBhvr>
                                    </p:animEffect>
                                  </p:childTnLst>
                                  <p:subTnLst>
                                    <p:audio>
                                      <p:cMediaNode>
                                        <p:cTn display="0" masterRel="sameClick">
                                          <p:stCondLst>
                                            <p:cond evt="begin" delay="0">
                                              <p:tn val="55"/>
                                            </p:cond>
                                          </p:stCondLst>
                                          <p:endCondLst>
                                            <p:cond evt="onStopAudio" delay="0">
                                              <p:tgtEl>
                                                <p:sldTgt/>
                                              </p:tgtEl>
                                            </p:cond>
                                          </p:endCondLst>
                                        </p:cTn>
                                        <p:tgtEl>
                                          <p:sndTgt r:embed="rId9" name="ill famille.wav"/>
                                        </p:tgtEl>
                                      </p:cMediaNode>
                                    </p:audio>
                                  </p:sub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0"/>
                                        </p:tgtEl>
                                        <p:attrNameLst>
                                          <p:attrName>style.visibility</p:attrName>
                                        </p:attrNameLst>
                                      </p:cBhvr>
                                      <p:to>
                                        <p:strVal val="visible"/>
                                      </p:to>
                                    </p:set>
                                    <p:animEffect transition="in" filter="fade">
                                      <p:cBhvr>
                                        <p:cTn id="62" dur="500"/>
                                        <p:tgtEl>
                                          <p:spTgt spid="10"/>
                                        </p:tgtEl>
                                      </p:cBhvr>
                                    </p:animEffect>
                                  </p:childTnLst>
                                  <p:subTnLst>
                                    <p:audio>
                                      <p:cMediaNode>
                                        <p:cTn display="0" masterRel="sameClick">
                                          <p:stCondLst>
                                            <p:cond evt="begin" delay="0">
                                              <p:tn val="60"/>
                                            </p:cond>
                                          </p:stCondLst>
                                          <p:endCondLst>
                                            <p:cond evt="onStopAudio" delay="0">
                                              <p:tgtEl>
                                                <p:sldTgt/>
                                              </p:tgtEl>
                                            </p:cond>
                                          </p:endCondLst>
                                        </p:cTn>
                                        <p:tgtEl>
                                          <p:sndTgt r:embed="rId10" name="ill pavillon.wav"/>
                                        </p:tgtEl>
                                      </p:cMediaNode>
                                    </p:audio>
                                  </p:sub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6"/>
                                        </p:tgtEl>
                                        <p:attrNameLst>
                                          <p:attrName>style.visibility</p:attrName>
                                        </p:attrNameLst>
                                      </p:cBhvr>
                                      <p:to>
                                        <p:strVal val="visible"/>
                                      </p:to>
                                    </p:set>
                                    <p:animEffect transition="in" filter="fade">
                                      <p:cBhvr>
                                        <p:cTn id="67" dur="500"/>
                                        <p:tgtEl>
                                          <p:spTgt spid="6"/>
                                        </p:tgtEl>
                                      </p:cBhvr>
                                    </p:animEffect>
                                  </p:childTnLst>
                                  <p:subTnLst>
                                    <p:audio>
                                      <p:cMediaNode>
                                        <p:cTn display="0" masterRel="sameClick">
                                          <p:stCondLst>
                                            <p:cond evt="begin" delay="0">
                                              <p:tn val="65"/>
                                            </p:cond>
                                          </p:stCondLst>
                                          <p:endCondLst>
                                            <p:cond evt="onStopAudio" delay="0">
                                              <p:tgtEl>
                                                <p:sldTgt/>
                                              </p:tgtEl>
                                            </p:cond>
                                          </p:endCondLst>
                                        </p:cTn>
                                        <p:tgtEl>
                                          <p:sndTgt r:embed="rId10" name="ill pavill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5" grpId="0"/>
      <p:bldP spid="4" grpId="0"/>
      <p:bldP spid="15" grpId="0"/>
      <p:bldP spid="8" grpId="0"/>
      <p:bldP spid="18" grpId="0"/>
      <p:bldP spid="7" grpId="0"/>
      <p:bldP spid="17"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7" y="468023"/>
            <a:ext cx="10515600" cy="1325563"/>
          </a:xfrm>
        </p:spPr>
        <p:txBody>
          <a:bodyPr>
            <a:noAutofit/>
          </a:bodyPr>
          <a:lstStyle/>
          <a:p>
            <a:pPr algn="ctr"/>
            <a:r>
              <a:rPr lang="en-GB" sz="10000" b="1" dirty="0">
                <a:solidFill>
                  <a:srgbClr val="115076"/>
                </a:solidFill>
                <a:cs typeface="Calibri" panose="020F0502020204030204" pitchFamily="34" charset="0"/>
              </a:rPr>
              <a:t>-ill-/</a:t>
            </a:r>
            <a:r>
              <a:rPr lang="en-GB" sz="10000" b="1" dirty="0" err="1">
                <a:solidFill>
                  <a:srgbClr val="115076"/>
                </a:solidFill>
                <a:cs typeface="Calibri" panose="020F0502020204030204" pitchFamily="34" charset="0"/>
              </a:rPr>
              <a:t>ille</a:t>
            </a:r>
            <a:endParaRPr lang="en-GB" sz="10000"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6" name="Picture 15" descr="girl">
            <a:extLst>
              <a:ext uri="{FF2B5EF4-FFF2-40B4-BE49-F238E27FC236}">
                <a16:creationId xmlns:a16="http://schemas.microsoft.com/office/drawing/2014/main" id="{55BAA60B-D858-447F-BB4F-3E4E5357536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246606" y="1896158"/>
            <a:ext cx="1698782" cy="1698782"/>
          </a:xfrm>
          <a:prstGeom prst="rect">
            <a:avLst/>
          </a:prstGeom>
        </p:spPr>
      </p:pic>
      <p:sp>
        <p:nvSpPr>
          <p:cNvPr id="5" name="TextBox 4"/>
          <p:cNvSpPr txBox="1"/>
          <p:nvPr/>
        </p:nvSpPr>
        <p:spPr>
          <a:xfrm>
            <a:off x="5401738" y="3594940"/>
            <a:ext cx="1388521"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ille</a:t>
            </a:r>
          </a:p>
        </p:txBody>
      </p:sp>
      <p:sp>
        <p:nvSpPr>
          <p:cNvPr id="4" name="Rectangle 3"/>
          <p:cNvSpPr/>
          <p:nvPr/>
        </p:nvSpPr>
        <p:spPr>
          <a:xfrm>
            <a:off x="361473" y="604295"/>
            <a:ext cx="2658099"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ill</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ant</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8685600" y="531561"/>
            <a:ext cx="277160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ju</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ill</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et</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22977" y="3588939"/>
            <a:ext cx="368813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hab</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ill</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40440" y="4798028"/>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fam</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ille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8685600" y="3542022"/>
            <a:ext cx="3095719"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pav</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ill</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on</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06180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ill.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ill fille.wav"/>
                                        </p:tgtEl>
                                      </p:cMediaNode>
                                    </p:audio>
                                  </p:subTnLst>
                                </p:cTn>
                              </p:par>
                              <p:par>
                                <p:cTn id="16" presetID="10"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subTnLst>
                                    <p:audio>
                                      <p:cMediaNode>
                                        <p:cTn display="0" masterRel="sameClick">
                                          <p:stCondLst>
                                            <p:cond evt="begin" delay="0">
                                              <p:tn val="16"/>
                                            </p:cond>
                                          </p:stCondLst>
                                          <p:endCondLst>
                                            <p:cond evt="onStopAudio" delay="0">
                                              <p:tgtEl>
                                                <p:sldTgt/>
                                              </p:tgtEl>
                                            </p:cond>
                                          </p:endCondLst>
                                        </p:cTn>
                                        <p:tgtEl>
                                          <p:sndTgt r:embed="rId5" name="fille.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6" name="ill brillant.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subTnLst>
                                    <p:audio>
                                      <p:cMediaNode>
                                        <p:cTn display="0" masterRel="sameClick">
                                          <p:stCondLst>
                                            <p:cond evt="begin" delay="0">
                                              <p:tn val="26"/>
                                            </p:cond>
                                          </p:stCondLst>
                                          <p:endCondLst>
                                            <p:cond evt="onStopAudio" delay="0">
                                              <p:tgtEl>
                                                <p:sldTgt/>
                                              </p:tgtEl>
                                            </p:cond>
                                          </p:endCondLst>
                                        </p:cTn>
                                        <p:tgtEl>
                                          <p:sndTgt r:embed="rId7" name="ill juillet.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8" name="ill habiller.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subTnLst>
                                    <p:audio>
                                      <p:cMediaNode>
                                        <p:cTn display="0" masterRel="sameClick">
                                          <p:stCondLst>
                                            <p:cond evt="begin" delay="0">
                                              <p:tn val="36"/>
                                            </p:cond>
                                          </p:stCondLst>
                                          <p:endCondLst>
                                            <p:cond evt="onStopAudio" delay="0">
                                              <p:tgtEl>
                                                <p:sldTgt/>
                                              </p:tgtEl>
                                            </p:cond>
                                          </p:endCondLst>
                                        </p:cTn>
                                        <p:tgtEl>
                                          <p:sndTgt r:embed="rId9" name="ill famill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subTnLst>
                                    <p:audio>
                                      <p:cMediaNode>
                                        <p:cTn display="0" masterRel="sameClick">
                                          <p:stCondLst>
                                            <p:cond evt="begin" delay="0">
                                              <p:tn val="41"/>
                                            </p:cond>
                                          </p:stCondLst>
                                          <p:endCondLst>
                                            <p:cond evt="onStopAudio" delay="0">
                                              <p:tgtEl>
                                                <p:sldTgt/>
                                              </p:tgtEl>
                                            </p:cond>
                                          </p:endCondLst>
                                        </p:cTn>
                                        <p:tgtEl>
                                          <p:sndTgt r:embed="rId10" name="ill pavill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5" grpId="0"/>
      <p:bldP spid="4" grpId="0"/>
      <p:bldP spid="15" grpId="0"/>
      <p:bldP spid="8" grpId="0"/>
      <p:bldP spid="7"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7" y="468023"/>
            <a:ext cx="10515600" cy="1325563"/>
          </a:xfrm>
        </p:spPr>
        <p:txBody>
          <a:bodyPr>
            <a:noAutofit/>
          </a:bodyPr>
          <a:lstStyle/>
          <a:p>
            <a:pPr algn="ctr"/>
            <a:r>
              <a:rPr lang="en-GB" sz="10000" b="1" dirty="0">
                <a:solidFill>
                  <a:srgbClr val="115076"/>
                </a:solidFill>
                <a:cs typeface="Calibri" panose="020F0502020204030204" pitchFamily="34" charset="0"/>
              </a:rPr>
              <a:t>-ill-/</a:t>
            </a:r>
            <a:r>
              <a:rPr lang="en-GB" sz="10000" b="1" dirty="0" err="1">
                <a:solidFill>
                  <a:srgbClr val="115076"/>
                </a:solidFill>
                <a:cs typeface="Calibri" panose="020F0502020204030204" pitchFamily="34" charset="0"/>
              </a:rPr>
              <a:t>ille</a:t>
            </a:r>
            <a:endParaRPr lang="en-GB" sz="10000"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6" name="Picture 15" descr="girl">
            <a:extLst>
              <a:ext uri="{FF2B5EF4-FFF2-40B4-BE49-F238E27FC236}">
                <a16:creationId xmlns:a16="http://schemas.microsoft.com/office/drawing/2014/main" id="{55BAA60B-D858-447F-BB4F-3E4E535753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6606" y="1896158"/>
            <a:ext cx="1698782" cy="1698782"/>
          </a:xfrm>
          <a:prstGeom prst="rect">
            <a:avLst/>
          </a:prstGeom>
        </p:spPr>
      </p:pic>
      <p:sp>
        <p:nvSpPr>
          <p:cNvPr id="5" name="TextBox 4"/>
          <p:cNvSpPr txBox="1"/>
          <p:nvPr/>
        </p:nvSpPr>
        <p:spPr>
          <a:xfrm>
            <a:off x="5401738" y="3594940"/>
            <a:ext cx="1388521"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ille</a:t>
            </a:r>
          </a:p>
        </p:txBody>
      </p:sp>
      <p:sp>
        <p:nvSpPr>
          <p:cNvPr id="4" name="Rectangle 3"/>
          <p:cNvSpPr/>
          <p:nvPr/>
        </p:nvSpPr>
        <p:spPr>
          <a:xfrm>
            <a:off x="361473" y="604295"/>
            <a:ext cx="2658099"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ill</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ant</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8685600" y="531561"/>
            <a:ext cx="277160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ju</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ill</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et</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15777" y="3589200"/>
            <a:ext cx="368813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hab</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ill</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40440" y="4798028"/>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fam</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ille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8685600" y="3542022"/>
            <a:ext cx="3095719"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pav</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ill</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on</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587288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5" grpId="0"/>
      <p:bldP spid="4" grpId="0"/>
      <p:bldP spid="15" grpId="0"/>
      <p:bldP spid="8" grpId="0"/>
      <p:bldP spid="7" grpId="0"/>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3.xml><?xml version="1.0" encoding="utf-8"?>
<a:theme xmlns:a="http://schemas.openxmlformats.org/drawingml/2006/main" name="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4.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Resources" id="{11A74820-D49C-4102-A547-EA352E383B78}" vid="{F925F16B-5C62-4A9E-8DE9-3F9C4922FCE2}"/>
    </a:ext>
  </a:extLst>
</a:theme>
</file>

<file path=ppt/theme/theme5.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6.xml><?xml version="1.0" encoding="utf-8"?>
<a:theme xmlns:a="http://schemas.openxmlformats.org/drawingml/2006/main" name="3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2000" dirty="0">
            <a:solidFill>
              <a:schemeClr val="accent5">
                <a:lumMod val="50000"/>
              </a:schemeClr>
            </a:solidFill>
            <a:latin typeface="Century Gothic" panose="020B0502020202020204" pitchFamily="34" charset="0"/>
          </a:defRPr>
        </a:defPPr>
      </a:lstStyle>
    </a:txDef>
  </a:objectDefaults>
  <a:extraClrSchemeLst/>
  <a:extLst>
    <a:ext uri="{05A4C25C-085E-4340-85A3-A5531E510DB2}">
      <thm15:themeFamily xmlns:thm15="http://schemas.microsoft.com/office/thememl/2012/main" name="Presentation1" id="{DFF4F041-3C91-433D-89DC-4C59AD5F0EB4}" vid="{A954589B-C9D7-49D0-A58E-4B7EC41FAC22}"/>
    </a:ext>
  </a:extLst>
</a:theme>
</file>

<file path=ppt/theme/theme7.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rench_template.pptx" id="{C6FA6223-496B-403D-ACD0-789F32B252B9}" vid="{442AB7D5-C4CF-4067-8A8A-E291E1A5C050}"/>
    </a:ext>
  </a:extLst>
</a:theme>
</file>

<file path=ppt/theme/theme8.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chemeClr val="accent2">
            <a:lumMod val="20000"/>
            <a:lumOff val="80000"/>
          </a:schemeClr>
        </a:solidFill>
        <a:ln>
          <a:solidFill>
            <a:srgbClr val="002060"/>
          </a:solidFill>
        </a:ln>
      </a:spPr>
      <a:bodyPr wrap="square" rtlCol="0">
        <a:spAutoFit/>
      </a:bodyPr>
      <a:lstStyle>
        <a:defPPr algn="l">
          <a:defRPr sz="2200" b="1" dirty="0" err="1">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2844</TotalTime>
  <Words>9212</Words>
  <Application>Microsoft Macintosh PowerPoint</Application>
  <PresentationFormat>Widescreen</PresentationFormat>
  <Paragraphs>1316</Paragraphs>
  <Slides>51</Slides>
  <Notes>51</Notes>
  <HiddenSlides>0</HiddenSlides>
  <MMClips>0</MMClips>
  <ScaleCrop>false</ScaleCrop>
  <HeadingPairs>
    <vt:vector size="6" baseType="variant">
      <vt:variant>
        <vt:lpstr>Fonts Used</vt:lpstr>
      </vt:variant>
      <vt:variant>
        <vt:i4>7</vt:i4>
      </vt:variant>
      <vt:variant>
        <vt:lpstr>Theme</vt:lpstr>
      </vt:variant>
      <vt:variant>
        <vt:i4>8</vt:i4>
      </vt:variant>
      <vt:variant>
        <vt:lpstr>Slide Titles</vt:lpstr>
      </vt:variant>
      <vt:variant>
        <vt:i4>51</vt:i4>
      </vt:variant>
    </vt:vector>
  </HeadingPairs>
  <TitlesOfParts>
    <vt:vector size="66" baseType="lpstr">
      <vt:lpstr>Arial</vt:lpstr>
      <vt:lpstr>Calibri</vt:lpstr>
      <vt:lpstr>Calibri Light</vt:lpstr>
      <vt:lpstr>Century Gothic</vt:lpstr>
      <vt:lpstr>Georgia</vt:lpstr>
      <vt:lpstr>Noto Serif</vt:lpstr>
      <vt:lpstr>Tw Cen MT</vt:lpstr>
      <vt:lpstr>Office Theme</vt:lpstr>
      <vt:lpstr>1_Office Theme</vt:lpstr>
      <vt:lpstr>NCELP Theme</vt:lpstr>
      <vt:lpstr>2_Office Theme</vt:lpstr>
      <vt:lpstr>5_Office Theme</vt:lpstr>
      <vt:lpstr>3_Office Theme</vt:lpstr>
      <vt:lpstr>6_Office Theme</vt:lpstr>
      <vt:lpstr>4_Office Theme</vt:lpstr>
      <vt:lpstr>Talking about nouns you can't count </vt:lpstr>
      <vt:lpstr>i</vt:lpstr>
      <vt:lpstr>i</vt:lpstr>
      <vt:lpstr>-ill-/-ille</vt:lpstr>
      <vt:lpstr>-ill-/-ille</vt:lpstr>
      <vt:lpstr>-ill-/ille</vt:lpstr>
      <vt:lpstr>-ill-/-ille</vt:lpstr>
      <vt:lpstr>-ill-/ille</vt:lpstr>
      <vt:lpstr>-ill-/ille</vt:lpstr>
      <vt:lpstr>Phonétique  </vt:lpstr>
      <vt:lpstr>Phonétique  </vt:lpstr>
      <vt:lpstr>Vocabulaire</vt:lpstr>
      <vt:lpstr>boire</vt:lpstr>
      <vt:lpstr>boire</vt:lpstr>
      <vt:lpstr>boit</vt:lpstr>
      <vt:lpstr>boire</vt:lpstr>
      <vt:lpstr>boit</vt:lpstr>
      <vt:lpstr>boire</vt:lpstr>
      <vt:lpstr>Using the verb ‘boire’</vt:lpstr>
      <vt:lpstr>Qui boit quoi ? </vt:lpstr>
      <vt:lpstr>Uncountable nouns</vt:lpstr>
      <vt:lpstr>Uncountable nouns</vt:lpstr>
      <vt:lpstr>Le week-end d’Élodie</vt:lpstr>
      <vt:lpstr>Negating partitive articles</vt:lpstr>
      <vt:lpstr>Qui aime quoi ?</vt:lpstr>
      <vt:lpstr>Qui aime quoi ?</vt:lpstr>
      <vt:lpstr>Un pique-nique</vt:lpstr>
      <vt:lpstr>Qui fait quoi ? (A)</vt:lpstr>
      <vt:lpstr>Qui fait quoi ? (B)</vt:lpstr>
      <vt:lpstr>Talking about nouns you can't count </vt:lpstr>
      <vt:lpstr>LL  </vt:lpstr>
      <vt:lpstr>LL</vt:lpstr>
      <vt:lpstr>LL</vt:lpstr>
      <vt:lpstr>LL</vt:lpstr>
      <vt:lpstr>Vocabulaire</vt:lpstr>
      <vt:lpstr>Vocabulaire</vt:lpstr>
      <vt:lpstr>Vocabulaire</vt:lpstr>
      <vt:lpstr>Associations</vt:lpstr>
      <vt:lpstr>Specified quantities</vt:lpstr>
      <vt:lpstr>Que dit Amir ?</vt:lpstr>
      <vt:lpstr>Que dit Amir ?</vt:lpstr>
      <vt:lpstr>Unspecified quantities</vt:lpstr>
      <vt:lpstr>Unspecified quantities</vt:lpstr>
      <vt:lpstr>Le repas idéal</vt:lpstr>
      <vt:lpstr>Le repas idéal</vt:lpstr>
      <vt:lpstr>Grammaire</vt:lpstr>
      <vt:lpstr>Noura et Apollon</vt:lpstr>
      <vt:lpstr>Noura et Apollon</vt:lpstr>
      <vt:lpstr>Les nombres de 1 à 31  </vt:lpstr>
      <vt:lpstr>Gaming Grammar</vt:lpstr>
      <vt:lpstr>Devoirs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Distinguishing between parts and wholes</dc:title>
  <dc:creator>Ciaran Morris</dc:creator>
  <cp:lastModifiedBy>Amber Dudley</cp:lastModifiedBy>
  <cp:revision>356</cp:revision>
  <dcterms:created xsi:type="dcterms:W3CDTF">2020-07-27T14:07:25Z</dcterms:created>
  <dcterms:modified xsi:type="dcterms:W3CDTF">2021-07-09T13:06:22Z</dcterms:modified>
</cp:coreProperties>
</file>