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
  </p:notesMasterIdLst>
  <p:sldIdLst>
    <p:sldId id="264"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showGuides="1">
      <p:cViewPr varScale="1">
        <p:scale>
          <a:sx n="110" d="100"/>
          <a:sy n="110" d="100"/>
        </p:scale>
        <p:origin x="48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43912-05BB-4D07-8543-9A3848CE2744}" type="datetimeFigureOut">
              <a:rPr lang="en-GB" smtClean="0"/>
              <a:t>04/10/2019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0A6DC-AD94-4F44-BCA6-1AE68A51FF8B}" type="slidenum">
              <a:rPr lang="en-GB" smtClean="0"/>
              <a:t>‹#›</a:t>
            </a:fld>
            <a:endParaRPr lang="en-GB"/>
          </a:p>
        </p:txBody>
      </p:sp>
    </p:spTree>
    <p:extLst>
      <p:ext uri="{BB962C8B-B14F-4D97-AF65-F5344CB8AC3E}">
        <p14:creationId xmlns:p14="http://schemas.microsoft.com/office/powerpoint/2010/main" val="624612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Learning aims for Week 6:</a:t>
            </a:r>
          </a:p>
          <a:p>
            <a:pPr marL="171450" indent="-171450">
              <a:buFontTx/>
              <a:buChar char="-"/>
            </a:pPr>
            <a:r>
              <a:rPr lang="en-GB" dirty="0"/>
              <a:t>Indefinite articles – accusative (Row 2)</a:t>
            </a:r>
          </a:p>
          <a:p>
            <a:pPr marL="171450" indent="-171450">
              <a:buFontTx/>
              <a:buChar char="-"/>
            </a:pPr>
            <a:r>
              <a:rPr lang="en-GB" dirty="0"/>
              <a:t>Recap SSCs so far (a / e / </a:t>
            </a:r>
            <a:r>
              <a:rPr lang="en-GB" dirty="0" err="1"/>
              <a:t>ei</a:t>
            </a:r>
            <a:r>
              <a:rPr lang="en-GB" dirty="0"/>
              <a:t> / z / w)</a:t>
            </a:r>
          </a:p>
          <a:p>
            <a:pPr marL="171450" indent="-171450">
              <a:buFontTx/>
              <a:buChar char="-"/>
            </a:pPr>
            <a:r>
              <a:rPr lang="en-GB" dirty="0"/>
              <a:t>The vs a </a:t>
            </a:r>
          </a:p>
          <a:p>
            <a:pPr marL="0" indent="0">
              <a:buNone/>
            </a:pPr>
            <a:endParaRPr lang="en-GB" i="1" dirty="0"/>
          </a:p>
          <a:p>
            <a:pPr marL="0" indent="0">
              <a:buNone/>
            </a:pPr>
            <a:r>
              <a:rPr lang="en-GB" i="1" dirty="0"/>
              <a:t>Source:  Jones, R.L. &amp; </a:t>
            </a:r>
            <a:r>
              <a:rPr lang="en-GB" i="1" dirty="0" err="1"/>
              <a:t>Tschirner</a:t>
            </a:r>
            <a:r>
              <a:rPr lang="en-GB" i="1" dirty="0"/>
              <a:t>, E. (2006). A frequency dictionary of German: core vocabulary for learners. Routledge</a:t>
            </a:r>
          </a:p>
          <a:p>
            <a:pPr marL="0" indent="0">
              <a:buNone/>
            </a:pPr>
            <a:endParaRPr lang="en-GB" i="1" dirty="0"/>
          </a:p>
          <a:p>
            <a:r>
              <a:rPr lang="en-GB" sz="1200" b="1" i="0" u="none" strike="noStrike" kern="1200" dirty="0">
                <a:solidFill>
                  <a:schemeClr val="tx1"/>
                </a:solidFill>
                <a:effectLst/>
                <a:latin typeface="+mn-lt"/>
                <a:ea typeface="+mn-ea"/>
                <a:cs typeface="+mn-cs"/>
              </a:rPr>
              <a:t>Frequency rankings (1 is the most common word in German): </a:t>
            </a:r>
            <a:endParaRPr lang="en-US" b="1" dirty="0"/>
          </a:p>
          <a:p>
            <a:r>
              <a:rPr lang="en-GB" sz="1200" b="0" i="0" u="none" strike="noStrike" kern="1200" dirty="0">
                <a:solidFill>
                  <a:schemeClr val="tx1"/>
                </a:solidFill>
                <a:effectLst/>
                <a:latin typeface="+mn-lt"/>
                <a:ea typeface="+mn-ea"/>
                <a:cs typeface="+mn-cs"/>
              </a:rPr>
              <a:t>ich </a:t>
            </a:r>
            <a:r>
              <a:rPr lang="en-GB" sz="1200" b="0" i="0" u="none" strike="noStrike" kern="1200" dirty="0" err="1">
                <a:solidFill>
                  <a:schemeClr val="tx1"/>
                </a:solidFill>
                <a:effectLst/>
                <a:latin typeface="+mn-lt"/>
                <a:ea typeface="+mn-ea"/>
                <a:cs typeface="+mn-cs"/>
              </a:rPr>
              <a:t>habe</a:t>
            </a:r>
            <a:r>
              <a:rPr lang="en-GB" sz="1200" b="0" i="0" u="none" strike="noStrike" kern="1200" dirty="0">
                <a:solidFill>
                  <a:schemeClr val="tx1"/>
                </a:solidFill>
                <a:effectLst/>
                <a:latin typeface="+mn-lt"/>
                <a:ea typeface="+mn-ea"/>
                <a:cs typeface="+mn-cs"/>
              </a:rPr>
              <a:t> [8/7] du hast [52/7] das </a:t>
            </a:r>
            <a:r>
              <a:rPr lang="en-GB" sz="1200" b="0" i="0" u="none" strike="noStrike" kern="1200" dirty="0" err="1">
                <a:solidFill>
                  <a:schemeClr val="tx1"/>
                </a:solidFill>
                <a:effectLst/>
                <a:latin typeface="+mn-lt"/>
                <a:ea typeface="+mn-ea"/>
                <a:cs typeface="+mn-cs"/>
              </a:rPr>
              <a:t>Beispiel</a:t>
            </a:r>
            <a:r>
              <a:rPr lang="en-GB" sz="1200" b="0" i="0" u="none" strike="noStrike" kern="1200" dirty="0">
                <a:solidFill>
                  <a:schemeClr val="tx1"/>
                </a:solidFill>
                <a:effectLst/>
                <a:latin typeface="+mn-lt"/>
                <a:ea typeface="+mn-ea"/>
                <a:cs typeface="+mn-cs"/>
              </a:rPr>
              <a:t> [89] die Frau [103] die Hand [179] die </a:t>
            </a:r>
            <a:r>
              <a:rPr lang="en-GB" sz="1200" b="0" i="0" u="none" strike="noStrike" kern="1200" dirty="0" err="1">
                <a:solidFill>
                  <a:schemeClr val="tx1"/>
                </a:solidFill>
                <a:effectLst/>
                <a:latin typeface="+mn-lt"/>
                <a:ea typeface="+mn-ea"/>
                <a:cs typeface="+mn-cs"/>
              </a:rPr>
              <a:t>Frage</a:t>
            </a:r>
            <a:r>
              <a:rPr lang="en-GB" sz="1200" b="0" i="0" u="none" strike="noStrike" kern="1200" dirty="0">
                <a:solidFill>
                  <a:schemeClr val="tx1"/>
                </a:solidFill>
                <a:effectLst/>
                <a:latin typeface="+mn-lt"/>
                <a:ea typeface="+mn-ea"/>
                <a:cs typeface="+mn-cs"/>
              </a:rPr>
              <a:t> [152] das Problem [189] die Schule [208] der Herr [187] der/die/das </a:t>
            </a:r>
            <a:r>
              <a:rPr lang="en-GB" sz="1200" b="0" i="0" u="none" strike="noStrike" kern="1200" dirty="0" err="1">
                <a:solidFill>
                  <a:schemeClr val="tx1"/>
                </a:solidFill>
                <a:effectLst/>
                <a:latin typeface="+mn-lt"/>
                <a:ea typeface="+mn-ea"/>
                <a:cs typeface="+mn-cs"/>
              </a:rPr>
              <a:t>E</a:t>
            </a:r>
            <a:r>
              <a:rPr lang="en-GB" sz="1200" b="0" i="0" u="none" strike="noStrike" kern="1200" dirty="0" err="1" smtClean="0">
                <a:solidFill>
                  <a:schemeClr val="tx1"/>
                </a:solidFill>
                <a:effectLst/>
                <a:latin typeface="+mn-lt"/>
                <a:ea typeface="+mn-ea"/>
                <a:cs typeface="+mn-cs"/>
              </a:rPr>
              <a:t>rste</a:t>
            </a:r>
            <a:r>
              <a:rPr lang="en-GB" sz="1200" b="0" i="0" u="none" strike="noStrike" kern="1200" dirty="0" smtClean="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[91] </a:t>
            </a:r>
            <a:endParaRPr lang="en-GB" sz="1200" b="0" i="0" u="none" strike="noStrike" kern="1200" dirty="0" smtClean="0">
              <a:solidFill>
                <a:schemeClr val="tx1"/>
              </a:solidFill>
              <a:effectLst/>
              <a:latin typeface="+mn-lt"/>
              <a:ea typeface="+mn-ea"/>
              <a:cs typeface="+mn-cs"/>
            </a:endParaRPr>
          </a:p>
          <a:p>
            <a:endParaRPr lang="en-GB" sz="1200" b="0" i="0" u="none" strike="noStrike" kern="1200" dirty="0" smtClean="0">
              <a:solidFill>
                <a:schemeClr val="tx1"/>
              </a:solidFill>
              <a:effectLst/>
              <a:latin typeface="+mn-lt"/>
              <a:ea typeface="+mn-ea"/>
              <a:cs typeface="+mn-cs"/>
            </a:endParaRP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90024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Structural revision and repetition are essential aspects of the NCELP approach. Here we revise all the SSCs introduced so far: long and short a, long and short e, </a:t>
            </a:r>
            <a:r>
              <a:rPr lang="en-GB" sz="1200" b="0" kern="1200" dirty="0" err="1">
                <a:solidFill>
                  <a:schemeClr val="tx1"/>
                </a:solidFill>
                <a:effectLst/>
                <a:latin typeface="+mn-lt"/>
                <a:ea typeface="+mn-ea"/>
                <a:cs typeface="+mn-cs"/>
              </a:rPr>
              <a:t>ei</a:t>
            </a:r>
            <a:r>
              <a:rPr lang="en-GB" sz="1200" b="0" kern="1200" dirty="0">
                <a:solidFill>
                  <a:schemeClr val="tx1"/>
                </a:solidFill>
                <a:effectLst/>
                <a:latin typeface="+mn-lt"/>
                <a:ea typeface="+mn-ea"/>
                <a:cs typeface="+mn-cs"/>
              </a:rPr>
              <a:t>, W, Z.</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The </a:t>
            </a:r>
            <a:r>
              <a:rPr lang="en-GB" sz="1200" b="0" kern="1200" baseline="0" dirty="0">
                <a:solidFill>
                  <a:schemeClr val="tx1"/>
                </a:solidFill>
                <a:effectLst/>
                <a:latin typeface="+mn-lt"/>
                <a:ea typeface="+mn-ea"/>
                <a:cs typeface="+mn-cs"/>
              </a:rPr>
              <a:t>target SSC in each of the source words is obscured. Click on the word to play the audio. Repeat if necessary. Students write the whole word with the obscured sound in their exercise books.</a:t>
            </a:r>
          </a:p>
          <a:p>
            <a:endParaRPr lang="en-GB"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300291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err="1"/>
              <a:t>Antworten</a:t>
            </a:r>
            <a:endParaRPr lang="en-GB" b="0" dirty="0"/>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The words used here are all source words. When discussing the answers the teacher might ask if students can remember other words with the same SSC, either cluster words or other vocabulary items they have encountered.</a:t>
            </a:r>
            <a:endParaRPr lang="en-GB" b="0" dirty="0"/>
          </a:p>
          <a:p>
            <a:endParaRPr lang="en-GB"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smtClean="0">
                <a:solidFill>
                  <a:schemeClr val="tx1"/>
                </a:solidFill>
                <a:effectLst/>
                <a:latin typeface="+mn-lt"/>
                <a:ea typeface="+mn-ea"/>
                <a:cs typeface="+mn-cs"/>
              </a:rPr>
              <a:t>Target language: Students have started to learn the word ‘</a:t>
            </a:r>
            <a:r>
              <a:rPr lang="en-GB" sz="1200" b="1" kern="1200" baseline="0" dirty="0" err="1" smtClean="0">
                <a:solidFill>
                  <a:schemeClr val="tx1"/>
                </a:solidFill>
                <a:effectLst/>
                <a:latin typeface="+mn-lt"/>
                <a:ea typeface="+mn-ea"/>
                <a:cs typeface="+mn-cs"/>
              </a:rPr>
              <a:t>Beispiel</a:t>
            </a:r>
            <a:r>
              <a:rPr lang="en-GB" sz="1200" b="1" kern="1200" baseline="0" dirty="0" smtClean="0">
                <a:solidFill>
                  <a:schemeClr val="tx1"/>
                </a:solidFill>
                <a:effectLst/>
                <a:latin typeface="+mn-lt"/>
                <a:ea typeface="+mn-ea"/>
                <a:cs typeface="+mn-cs"/>
              </a:rPr>
              <a:t>’.  Here the teacher could say: </a:t>
            </a:r>
            <a:r>
              <a:rPr lang="en-GB" sz="1200" b="1" kern="1200" baseline="0" dirty="0" err="1" smtClean="0">
                <a:solidFill>
                  <a:schemeClr val="tx1"/>
                </a:solidFill>
                <a:effectLst/>
                <a:latin typeface="+mn-lt"/>
                <a:ea typeface="+mn-ea"/>
                <a:cs typeface="+mn-cs"/>
              </a:rPr>
              <a:t>Ein</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Beispiel</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mit</a:t>
            </a:r>
            <a:r>
              <a:rPr lang="en-GB" sz="1200" b="1" kern="1200" baseline="0" dirty="0" smtClean="0">
                <a:solidFill>
                  <a:schemeClr val="tx1"/>
                </a:solidFill>
                <a:effectLst/>
                <a:latin typeface="+mn-lt"/>
                <a:ea typeface="+mn-ea"/>
                <a:cs typeface="+mn-cs"/>
              </a:rPr>
              <a:t> ‘a’… </a:t>
            </a:r>
            <a:r>
              <a:rPr lang="en-GB" sz="1200" b="1" kern="1200" baseline="0" dirty="0" err="1" smtClean="0">
                <a:solidFill>
                  <a:schemeClr val="tx1"/>
                </a:solidFill>
                <a:effectLst/>
                <a:latin typeface="+mn-lt"/>
                <a:ea typeface="+mn-ea"/>
                <a:cs typeface="+mn-cs"/>
              </a:rPr>
              <a:t>noch</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ein</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Beispiel</a:t>
            </a:r>
            <a:r>
              <a:rPr lang="en-GB" sz="1200" b="1" kern="1200" baseline="0" dirty="0" smtClean="0">
                <a:solidFill>
                  <a:schemeClr val="tx1"/>
                </a:solidFill>
                <a:effectLst/>
                <a:latin typeface="+mn-lt"/>
                <a:ea typeface="+mn-ea"/>
                <a:cs typeface="+mn-cs"/>
              </a:rPr>
              <a:t> </a:t>
            </a:r>
            <a:r>
              <a:rPr lang="en-GB" sz="1200" b="1" kern="1200" baseline="0" dirty="0" err="1" smtClean="0">
                <a:solidFill>
                  <a:schemeClr val="tx1"/>
                </a:solidFill>
                <a:effectLst/>
                <a:latin typeface="+mn-lt"/>
                <a:ea typeface="+mn-ea"/>
                <a:cs typeface="+mn-cs"/>
              </a:rPr>
              <a:t>mit</a:t>
            </a:r>
            <a:r>
              <a:rPr lang="en-GB" sz="1200" b="1" kern="1200" baseline="0" dirty="0" smtClean="0">
                <a:solidFill>
                  <a:schemeClr val="tx1"/>
                </a:solidFill>
                <a:effectLst/>
                <a:latin typeface="+mn-lt"/>
                <a:ea typeface="+mn-ea"/>
                <a:cs typeface="+mn-cs"/>
              </a:rPr>
              <a:t> ‘a’ etc.. to provide additional input of this word.</a:t>
            </a:r>
            <a:endParaRPr lang="en-GB" b="1" dirty="0" smtClean="0"/>
          </a:p>
          <a:p>
            <a:endParaRPr lang="en-GB" b="0"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421388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Was </a:t>
            </a:r>
            <a:r>
              <a:rPr lang="en-GB" b="1" baseline="0" dirty="0" err="1" smtClean="0"/>
              <a:t>passt</a:t>
            </a:r>
            <a:r>
              <a:rPr lang="en-GB" b="1" baseline="0" dirty="0" smtClean="0"/>
              <a:t> </a:t>
            </a:r>
            <a:r>
              <a:rPr lang="en-GB" b="1" baseline="0" dirty="0" err="1"/>
              <a:t>zusammen</a:t>
            </a:r>
            <a:r>
              <a:rPr lang="en-GB" b="1" baseline="0" dirty="0"/>
              <a:t>?</a:t>
            </a:r>
          </a:p>
          <a:p>
            <a:endParaRPr lang="en-GB" baseline="0" dirty="0"/>
          </a:p>
          <a:p>
            <a:r>
              <a:rPr lang="en-GB" baseline="0" dirty="0"/>
              <a:t>Which pictures go together (based on the obscured SSC)? There are three groups of three: Z (Zimmer, </a:t>
            </a:r>
            <a:r>
              <a:rPr lang="en-GB" baseline="0" dirty="0" err="1"/>
              <a:t>zehn</a:t>
            </a:r>
            <a:r>
              <a:rPr lang="en-GB" baseline="0" dirty="0"/>
              <a:t>, </a:t>
            </a:r>
            <a:r>
              <a:rPr lang="en-GB" baseline="0" dirty="0" err="1"/>
              <a:t>Arzt</a:t>
            </a:r>
            <a:r>
              <a:rPr lang="en-GB" baseline="0" dirty="0"/>
              <a:t>), </a:t>
            </a:r>
            <a:r>
              <a:rPr lang="en-GB" baseline="0" dirty="0" err="1"/>
              <a:t>ei</a:t>
            </a:r>
            <a:r>
              <a:rPr lang="en-GB" baseline="0" dirty="0"/>
              <a:t> (</a:t>
            </a:r>
            <a:r>
              <a:rPr lang="en-GB" baseline="0" dirty="0" err="1"/>
              <a:t>frei</a:t>
            </a:r>
            <a:r>
              <a:rPr lang="en-GB" baseline="0" dirty="0"/>
              <a:t>, </a:t>
            </a:r>
            <a:r>
              <a:rPr lang="en-GB" baseline="0" dirty="0" err="1"/>
              <a:t>klein</a:t>
            </a:r>
            <a:r>
              <a:rPr lang="en-GB" baseline="0" dirty="0"/>
              <a:t>, </a:t>
            </a:r>
            <a:r>
              <a:rPr lang="en-GB" baseline="0" dirty="0" err="1"/>
              <a:t>allein</a:t>
            </a:r>
            <a:r>
              <a:rPr lang="en-GB" baseline="0" dirty="0"/>
              <a:t>), and w (Welt, </a:t>
            </a:r>
            <a:r>
              <a:rPr lang="en-GB" baseline="0" dirty="0" err="1"/>
              <a:t>antworten</a:t>
            </a:r>
            <a:r>
              <a:rPr lang="en-GB" baseline="0" dirty="0"/>
              <a:t>, Wasser). Each group includes the source word, which they have been reminded of in the previous slide.</a:t>
            </a:r>
          </a:p>
          <a:p>
            <a:endParaRPr lang="en-GB" baseline="0" dirty="0"/>
          </a:p>
          <a:p>
            <a:r>
              <a:rPr lang="en-GB" baseline="0" dirty="0"/>
              <a:t>Ask students to write down which ones they think go together. </a:t>
            </a:r>
          </a:p>
          <a:p>
            <a:r>
              <a:rPr lang="en-GB" baseline="0" dirty="0"/>
              <a:t>The teacher can remind them of the source words they have just seen.</a:t>
            </a:r>
          </a:p>
          <a:p>
            <a:r>
              <a:rPr lang="en-GB" baseline="0" dirty="0"/>
              <a:t>Clicking on the pictures will play the word if the students need an extra prompt.</a:t>
            </a:r>
          </a:p>
          <a:p>
            <a:r>
              <a:rPr lang="en-GB" baseline="0" dirty="0"/>
              <a:t>Clicking on the paw prints will remove them.</a:t>
            </a:r>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97587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Alphabetical</a:t>
            </a:r>
            <a:r>
              <a:rPr lang="en-GB" sz="1200" b="1" kern="1200" baseline="0" dirty="0">
                <a:solidFill>
                  <a:schemeClr val="tx1"/>
                </a:solidFill>
                <a:effectLst/>
                <a:latin typeface="+mn-lt"/>
                <a:ea typeface="+mn-ea"/>
                <a:cs typeface="+mn-cs"/>
              </a:rPr>
              <a:t> read aloud: </a:t>
            </a:r>
            <a:r>
              <a:rPr lang="en-GB" sz="1200" b="0" kern="1200" baseline="0" dirty="0">
                <a:solidFill>
                  <a:schemeClr val="tx1"/>
                </a:solidFill>
                <a:effectLst/>
                <a:latin typeface="+mn-lt"/>
                <a:ea typeface="+mn-ea"/>
                <a:cs typeface="+mn-cs"/>
              </a:rPr>
              <a:t>Individually (but all at once) pupils read out the words but in alphabetical order. They keep going for one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Teacher can circulate to listen into their SSC knowledge.</a:t>
            </a:r>
          </a:p>
          <a:p>
            <a:endParaRPr lang="en-GB"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611159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rgbClr val="002060"/>
                </a:solidFill>
              </a:rPr>
              <a:t>ADDITIONAL</a:t>
            </a:r>
            <a:r>
              <a:rPr lang="en-GB" b="1" baseline="0" dirty="0" smtClean="0">
                <a:solidFill>
                  <a:srgbClr val="002060"/>
                </a:solidFill>
              </a:rPr>
              <a:t> </a:t>
            </a:r>
            <a:r>
              <a:rPr lang="en-GB" b="1" dirty="0" smtClean="0">
                <a:solidFill>
                  <a:srgbClr val="002060"/>
                </a:solidFill>
              </a:rPr>
              <a:t>SSC </a:t>
            </a:r>
            <a:r>
              <a:rPr lang="en-GB" b="1" dirty="0">
                <a:solidFill>
                  <a:srgbClr val="002060"/>
                </a:solidFill>
              </a:rPr>
              <a:t>transcription task</a:t>
            </a:r>
            <a:r>
              <a:rPr lang="en-GB" dirty="0">
                <a:solidFill>
                  <a:srgbClr val="002060"/>
                </a:solidFill>
              </a:rPr>
              <a:t>. This activity includes all the SSCs that have been introduced so far.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rPr>
              <a:t>Play the sound by clicking on the number. Repeat if necessary.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rPr>
              <a:t>Students fill in the gaps.</a:t>
            </a:r>
          </a:p>
          <a:p>
            <a:endParaRPr lang="en-GB" dirty="0"/>
          </a:p>
          <a:p>
            <a:r>
              <a:rPr lang="en-GB" dirty="0"/>
              <a:t>Transcript</a:t>
            </a:r>
          </a:p>
          <a:p>
            <a:r>
              <a:rPr lang="en-GB" dirty="0"/>
              <a:t>1. Der Mann </a:t>
            </a:r>
            <a:r>
              <a:rPr lang="en-GB" dirty="0" err="1"/>
              <a:t>sitzt</a:t>
            </a:r>
            <a:r>
              <a:rPr lang="en-GB" dirty="0"/>
              <a:t> </a:t>
            </a:r>
            <a:r>
              <a:rPr lang="en-GB" dirty="0" err="1"/>
              <a:t>allein</a:t>
            </a:r>
            <a:r>
              <a:rPr lang="en-GB" dirty="0"/>
              <a:t>.</a:t>
            </a:r>
          </a:p>
          <a:p>
            <a:r>
              <a:rPr lang="en-GB" dirty="0"/>
              <a:t>2. Der </a:t>
            </a:r>
            <a:r>
              <a:rPr lang="en-GB" dirty="0" err="1"/>
              <a:t>Arzt</a:t>
            </a:r>
            <a:r>
              <a:rPr lang="en-GB" dirty="0"/>
              <a:t> </a:t>
            </a:r>
            <a:r>
              <a:rPr lang="en-GB" dirty="0" err="1"/>
              <a:t>denkt</a:t>
            </a:r>
            <a:r>
              <a:rPr lang="en-GB" dirty="0"/>
              <a:t> ‘was?!’</a:t>
            </a:r>
          </a:p>
          <a:p>
            <a:r>
              <a:rPr lang="en-GB" dirty="0"/>
              <a:t>3. Der Gast hat </a:t>
            </a:r>
            <a:r>
              <a:rPr lang="en-GB" dirty="0" err="1"/>
              <a:t>ein</a:t>
            </a:r>
            <a:r>
              <a:rPr lang="en-GB" dirty="0"/>
              <a:t> Zimmer.</a:t>
            </a:r>
          </a:p>
          <a:p>
            <a:r>
              <a:rPr lang="en-GB" dirty="0"/>
              <a:t>4. Der Freund </a:t>
            </a:r>
            <a:r>
              <a:rPr lang="en-GB" dirty="0" err="1"/>
              <a:t>gewinnt</a:t>
            </a:r>
            <a:r>
              <a:rPr lang="en-GB" dirty="0"/>
              <a:t> </a:t>
            </a:r>
            <a:r>
              <a:rPr lang="en-GB" dirty="0" err="1"/>
              <a:t>ein</a:t>
            </a:r>
            <a:r>
              <a:rPr lang="en-GB" dirty="0"/>
              <a:t> Bett.</a:t>
            </a:r>
          </a:p>
          <a:p>
            <a:r>
              <a:rPr lang="en-GB" dirty="0"/>
              <a:t>5. Die Frau hat </a:t>
            </a:r>
            <a:r>
              <a:rPr lang="en-GB" dirty="0" err="1"/>
              <a:t>einen</a:t>
            </a:r>
            <a:r>
              <a:rPr lang="en-GB" dirty="0"/>
              <a:t> Gast.</a:t>
            </a:r>
          </a:p>
          <a:p>
            <a:r>
              <a:rPr lang="en-GB" dirty="0"/>
              <a:t>6. Der Lehrer </a:t>
            </a:r>
            <a:r>
              <a:rPr lang="en-GB" dirty="0" err="1"/>
              <a:t>sagt</a:t>
            </a:r>
            <a:r>
              <a:rPr lang="en-GB" dirty="0"/>
              <a:t> ‘ Hurrah’.</a:t>
            </a:r>
          </a:p>
        </p:txBody>
      </p:sp>
      <p:sp>
        <p:nvSpPr>
          <p:cNvPr id="4" name="Slide Number Placeholder 3"/>
          <p:cNvSpPr>
            <a:spLocks noGrp="1"/>
          </p:cNvSpPr>
          <p:nvPr>
            <p:ph type="sldNum" sz="quarter" idx="10"/>
          </p:nvPr>
        </p:nvSpPr>
        <p:spPr/>
        <p:txBody>
          <a:bodyPr/>
          <a:lstStyle/>
          <a:p>
            <a:fld id="{5B9D2865-A1E3-4CEF-A4F5-EDE63C4B4115}"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088848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rPr>
              <a:t>It’s important to see the source and cluster words as vocabulary, as well.</a:t>
            </a:r>
            <a:br>
              <a:rPr lang="en-GB" dirty="0">
                <a:solidFill>
                  <a:srgbClr val="002060"/>
                </a:solidFill>
              </a:rPr>
            </a:br>
            <a:r>
              <a:rPr lang="en-GB" dirty="0">
                <a:solidFill>
                  <a:srgbClr val="002060"/>
                </a:solidFill>
              </a:rPr>
              <a:t>Knowing that most are in the top 500 most high frequency German words means we can be confident that the time learning them will be well spent.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rPr>
              <a:t>1) Read aloud task. As a whole-class activity or in pairs.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rPr>
              <a:t>2) Translation task.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rPr>
              <a:t>3) Paired vocabulary tennis task (with gestures for the verbs)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rPr>
              <a:t>Note: </a:t>
            </a:r>
            <a:r>
              <a:rPr lang="en-GB" i="1" dirty="0">
                <a:solidFill>
                  <a:srgbClr val="002060"/>
                </a:solidFill>
              </a:rPr>
              <a:t>Zimmer</a:t>
            </a:r>
            <a:r>
              <a:rPr lang="en-GB" dirty="0">
                <a:solidFill>
                  <a:srgbClr val="002060"/>
                </a:solidFill>
              </a:rPr>
              <a:t> and </a:t>
            </a:r>
            <a:r>
              <a:rPr lang="en-GB" i="1" dirty="0" err="1">
                <a:solidFill>
                  <a:srgbClr val="002060"/>
                </a:solidFill>
              </a:rPr>
              <a:t>Arzt</a:t>
            </a:r>
            <a:r>
              <a:rPr lang="en-GB" dirty="0">
                <a:solidFill>
                  <a:srgbClr val="002060"/>
                </a:solidFill>
              </a:rPr>
              <a:t> are cluster words only. The pictures have been included to help access their meanings. Bett is a near cognate and should be transparent enough for students to guess.</a:t>
            </a:r>
            <a:endParaRPr lang="en-GB" dirty="0"/>
          </a:p>
        </p:txBody>
      </p:sp>
      <p:sp>
        <p:nvSpPr>
          <p:cNvPr id="4" name="Slide Number Placeholder 3"/>
          <p:cNvSpPr>
            <a:spLocks noGrp="1"/>
          </p:cNvSpPr>
          <p:nvPr>
            <p:ph type="sldNum" sz="quarter" idx="10"/>
          </p:nvPr>
        </p:nvSpPr>
        <p:spPr/>
        <p:txBody>
          <a:bodyPr/>
          <a:lstStyle/>
          <a:p>
            <a:fld id="{5B9D2865-A1E3-4CEF-A4F5-EDE63C4B4115}"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462807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b="1" baseline="0" dirty="0" smtClean="0"/>
              <a:t> </a:t>
            </a:r>
            <a:r>
              <a:rPr lang="en-US" b="1" dirty="0" err="1" smtClean="0"/>
              <a:t>Zungenbrecher</a:t>
            </a:r>
            <a:endParaRPr lang="en-US" b="1" dirty="0"/>
          </a:p>
          <a:p>
            <a:endParaRPr lang="en-US" dirty="0"/>
          </a:p>
          <a:p>
            <a:r>
              <a:rPr lang="en-US" dirty="0"/>
              <a:t>Teacher reads out the whole sentence slowly and then takes the students through it word by word. Teacher models word; students respond with word. </a:t>
            </a:r>
          </a:p>
          <a:p>
            <a:endParaRPr lang="en-US" dirty="0"/>
          </a:p>
          <a:p>
            <a:r>
              <a:rPr lang="en-US" dirty="0"/>
              <a:t>The target SSC is </a:t>
            </a:r>
            <a:r>
              <a:rPr lang="en-US" dirty="0" err="1"/>
              <a:t>ei</a:t>
            </a:r>
            <a:r>
              <a:rPr lang="en-US" dirty="0"/>
              <a:t>, but some of the others are covered too: </a:t>
            </a:r>
            <a:r>
              <a:rPr lang="en-US" b="1" dirty="0"/>
              <a:t>W</a:t>
            </a:r>
            <a:r>
              <a:rPr lang="en-US" dirty="0"/>
              <a:t> in Weise, </a:t>
            </a:r>
            <a:r>
              <a:rPr lang="en-US" b="1" dirty="0"/>
              <a:t>Z</a:t>
            </a:r>
            <a:r>
              <a:rPr lang="en-US" dirty="0"/>
              <a:t> in </a:t>
            </a:r>
            <a:r>
              <a:rPr lang="en-US" dirty="0" err="1"/>
              <a:t>zweite</a:t>
            </a:r>
            <a:r>
              <a:rPr lang="en-US" dirty="0"/>
              <a:t>, </a:t>
            </a:r>
            <a:r>
              <a:rPr lang="en-US" b="1" dirty="0"/>
              <a:t>a </a:t>
            </a:r>
            <a:r>
              <a:rPr lang="en-US" dirty="0"/>
              <a:t>in </a:t>
            </a:r>
            <a:r>
              <a:rPr lang="en-US" dirty="0" err="1"/>
              <a:t>allein</a:t>
            </a:r>
            <a:r>
              <a:rPr lang="en-US" dirty="0"/>
              <a:t>. Most of the other sounds that have not been covered so far are similar to English with the exception of </a:t>
            </a:r>
            <a:r>
              <a:rPr lang="en-US" b="1" dirty="0"/>
              <a:t>sch</a:t>
            </a:r>
            <a:r>
              <a:rPr lang="en-US" dirty="0"/>
              <a:t>, which should be pointed out and modelled more carefully.</a:t>
            </a:r>
          </a:p>
          <a:p>
            <a:endParaRPr lang="en-US" dirty="0"/>
          </a:p>
          <a:p>
            <a:r>
              <a:rPr lang="en-US" dirty="0"/>
              <a:t>Discuss the meaning of the sentence. Words they know or might be able to guess:</a:t>
            </a:r>
          </a:p>
          <a:p>
            <a:pPr marL="171450" indent="-171450">
              <a:buFontTx/>
              <a:buChar char="-"/>
            </a:pPr>
            <a:r>
              <a:rPr lang="en-US" dirty="0"/>
              <a:t>Eine</a:t>
            </a:r>
          </a:p>
          <a:p>
            <a:pPr marL="171450" indent="-171450">
              <a:buFontTx/>
              <a:buChar char="-"/>
            </a:pPr>
            <a:r>
              <a:rPr lang="en-US" dirty="0" err="1"/>
              <a:t>kleine</a:t>
            </a:r>
            <a:r>
              <a:rPr lang="en-US" dirty="0"/>
              <a:t> (in SOW vocab)</a:t>
            </a:r>
          </a:p>
          <a:p>
            <a:pPr marL="171450" indent="-171450">
              <a:buFontTx/>
              <a:buChar char="-"/>
            </a:pPr>
            <a:r>
              <a:rPr lang="en-US" dirty="0" err="1"/>
              <a:t>allein</a:t>
            </a:r>
            <a:r>
              <a:rPr lang="en-US" dirty="0"/>
              <a:t> (cluster word just repeated)</a:t>
            </a:r>
          </a:p>
          <a:p>
            <a:pPr marL="171450" indent="-171450">
              <a:buFontTx/>
              <a:buChar char="-"/>
            </a:pPr>
            <a:r>
              <a:rPr lang="en-US" dirty="0" err="1"/>
              <a:t>Meise</a:t>
            </a:r>
            <a:r>
              <a:rPr lang="en-US" dirty="0"/>
              <a:t> (they might be able to guess that it’s a type of bird based on the picture and the fact that it’s a noun as it’s capitalized)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vocabulary is not the focus here and shouldn’t be dwelt on too long.</a:t>
            </a:r>
          </a:p>
          <a:p>
            <a:endParaRPr lang="en-US" dirty="0"/>
          </a:p>
          <a:p>
            <a:r>
              <a:rPr lang="en-US" dirty="0"/>
              <a:t>Students </a:t>
            </a:r>
            <a:r>
              <a:rPr lang="en-US" dirty="0" err="1" smtClean="0"/>
              <a:t>practise</a:t>
            </a:r>
            <a:r>
              <a:rPr lang="en-US" dirty="0" smtClean="0"/>
              <a:t> </a:t>
            </a:r>
            <a:r>
              <a:rPr lang="en-US" dirty="0"/>
              <a:t>saying the sentence individually. They could then do a competition to see who can say it the fastest without tripping up.</a:t>
            </a:r>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416368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5620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04/10/2019</a:t>
            </a:fld>
            <a:endParaRPr lang="en-GB"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18213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04/10/2019</a:t>
            </a:fld>
            <a:endParaRPr lang="en-GB"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41166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12320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9020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61116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0107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2633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83098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04/10/2019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24501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3900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290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7816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16949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3517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99519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9246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9021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2345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04/10/2019</a:t>
            </a:fld>
            <a:endParaRPr lang="en-GB" dirty="0">
              <a:solidFill>
                <a:prstClr val="black"/>
              </a:solidFill>
            </a:endParaRPr>
          </a:p>
        </p:txBody>
      </p:sp>
      <p:sp>
        <p:nvSpPr>
          <p:cNvPr id="3" name="Footer Placeholder 2"/>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98279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04/10/2019</a:t>
            </a:fld>
            <a:endParaRPr lang="en-GB" dirty="0">
              <a:solidFill>
                <a:prstClr val="black"/>
              </a:solidFill>
            </a:endParaRP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9744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04/10/2019</a:t>
            </a:fld>
            <a:endParaRPr lang="en-GB" dirty="0">
              <a:solidFill>
                <a:prstClr val="black"/>
              </a:solidFill>
            </a:endParaRP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6393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5" y="6572245"/>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3"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753333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9146257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audio" Target="../media/audio10.wav"/><Relationship Id="rId13" Type="http://schemas.microsoft.com/office/2007/relationships/hdphoto" Target="../media/hdphoto1.wdp"/><Relationship Id="rId18" Type="http://schemas.openxmlformats.org/officeDocument/2006/relationships/image" Target="../media/image13.jpeg"/><Relationship Id="rId3" Type="http://schemas.openxmlformats.org/officeDocument/2006/relationships/audio" Target="../media/audio8.wav"/><Relationship Id="rId21" Type="http://schemas.openxmlformats.org/officeDocument/2006/relationships/audio" Target="../media/audio12.wav"/><Relationship Id="rId7" Type="http://schemas.openxmlformats.org/officeDocument/2006/relationships/image" Target="../media/image8.png"/><Relationship Id="rId12" Type="http://schemas.openxmlformats.org/officeDocument/2006/relationships/image" Target="../media/image11.png"/><Relationship Id="rId17" Type="http://schemas.openxmlformats.org/officeDocument/2006/relationships/audio" Target="../media/audio5.wav"/><Relationship Id="rId25"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12.jpeg"/><Relationship Id="rId20"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0.png"/><Relationship Id="rId24" Type="http://schemas.openxmlformats.org/officeDocument/2006/relationships/image" Target="../media/image16.png"/><Relationship Id="rId5" Type="http://schemas.openxmlformats.org/officeDocument/2006/relationships/audio" Target="../media/audio9.wav"/><Relationship Id="rId15" Type="http://schemas.openxmlformats.org/officeDocument/2006/relationships/audio" Target="../media/audio4.wav"/><Relationship Id="rId23" Type="http://schemas.openxmlformats.org/officeDocument/2006/relationships/audio" Target="../media/audio13.wav"/><Relationship Id="rId10" Type="http://schemas.openxmlformats.org/officeDocument/2006/relationships/audio" Target="../media/audio11.wav"/><Relationship Id="rId19" Type="http://schemas.openxmlformats.org/officeDocument/2006/relationships/audio" Target="../media/audio6.wav"/><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image" Target="../media/image46.svg"/><Relationship Id="rId22"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slideLayout" Target="../slideLayouts/slideLayout2.xml"/><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2" Type="http://schemas.openxmlformats.org/officeDocument/2006/relationships/audio" Target="../media/media1.MP3"/><Relationship Id="rId16" Type="http://schemas.openxmlformats.org/officeDocument/2006/relationships/image" Target="../media/image20.png"/><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image" Target="../media/image19.png"/><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slideLayout" Target="../slideLayouts/slideLayout2.xml"/><Relationship Id="rId18" Type="http://schemas.openxmlformats.org/officeDocument/2006/relationships/image" Target="../media/image19.png"/><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17" Type="http://schemas.openxmlformats.org/officeDocument/2006/relationships/image" Target="../media/image21.png"/><Relationship Id="rId2" Type="http://schemas.openxmlformats.org/officeDocument/2006/relationships/audio" Target="../media/media1.MP3"/><Relationship Id="rId16" Type="http://schemas.openxmlformats.org/officeDocument/2006/relationships/image" Target="../media/image15.png"/><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audio" Target="../media/audio12.wav"/><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p:cNvSpPr txBox="1"/>
          <p:nvPr/>
        </p:nvSpPr>
        <p:spPr>
          <a:xfrm>
            <a:off x="116153" y="2464320"/>
            <a:ext cx="6886222" cy="707886"/>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Deutsch  - </a:t>
            </a:r>
            <a:r>
              <a:rPr lang="en-GB" sz="4000" b="1" dirty="0" smtClean="0">
                <a:solidFill>
                  <a:prstClr val="white"/>
                </a:solidFill>
                <a:latin typeface="Century Gothic" panose="020B0502020202020204" pitchFamily="34" charset="0"/>
              </a:rPr>
              <a:t>SSC revisit</a:t>
            </a:r>
            <a:endParaRPr lang="en-GB" sz="4000" b="1" dirty="0">
              <a:solidFill>
                <a:prstClr val="white"/>
              </a:solidFill>
              <a:latin typeface="Century Gothic" panose="020B0502020202020204" pitchFamily="34" charset="0"/>
            </a:endParaRPr>
          </a:p>
        </p:txBody>
      </p:sp>
      <p:sp>
        <p:nvSpPr>
          <p:cNvPr id="14" name="Title 3"/>
          <p:cNvSpPr txBox="1">
            <a:spLocks/>
          </p:cNvSpPr>
          <p:nvPr/>
        </p:nvSpPr>
        <p:spPr>
          <a:xfrm>
            <a:off x="116153" y="3649234"/>
            <a:ext cx="7798856"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b="1" dirty="0" smtClean="0">
                <a:solidFill>
                  <a:prstClr val="white"/>
                </a:solidFill>
                <a:latin typeface="Century Gothic" panose="020B0502020202020204" pitchFamily="34" charset="0"/>
              </a:rPr>
              <a:t>A – E – EI – W - Z</a:t>
            </a:r>
            <a:endParaRPr lang="en-GB" sz="3200" dirty="0">
              <a:solidFill>
                <a:prstClr val="white"/>
              </a:solidFill>
              <a:latin typeface="Century Gothic" panose="020B0502020202020204" pitchFamily="34" charset="0"/>
            </a:endParaRPr>
          </a:p>
          <a:p>
            <a:endParaRPr lang="en-GB" sz="3200"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2619780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Inge Alferink / Rachel Hawkes</a:t>
            </a:r>
          </a:p>
        </p:txBody>
      </p:sp>
      <p:sp>
        <p:nvSpPr>
          <p:cNvPr id="3" name="Rectangle 2">
            <a:hlinkClick r:id="" action="ppaction://noaction">
              <a:snd r:embed="rId3" name="sagen_source.wav"/>
            </a:hlinkClick>
            <a:extLst>
              <a:ext uri="{FF2B5EF4-FFF2-40B4-BE49-F238E27FC236}">
                <a16:creationId xmlns:a16="http://schemas.microsoft.com/office/drawing/2014/main" xmlns="" id="{036248A2-20F7-1C46-A577-41E9557D3DD0}"/>
              </a:ext>
            </a:extLst>
          </p:cNvPr>
          <p:cNvSpPr/>
          <p:nvPr/>
        </p:nvSpPr>
        <p:spPr>
          <a:xfrm>
            <a:off x="871728" y="92375"/>
            <a:ext cx="4807726" cy="1938992"/>
          </a:xfrm>
          <a:prstGeom prst="rect">
            <a:avLst/>
          </a:prstGeom>
        </p:spPr>
        <p:txBody>
          <a:bodyPr wrap="none">
            <a:spAutoFit/>
          </a:bodyPr>
          <a:lstStyle/>
          <a:p>
            <a:pPr algn="ctr"/>
            <a:r>
              <a:rPr lang="en-GB" sz="12000" dirty="0" err="1">
                <a:solidFill>
                  <a:srgbClr val="002060"/>
                </a:solidFill>
                <a:latin typeface="Century Gothic" panose="020B0502020202020204" pitchFamily="34" charset="0"/>
              </a:rPr>
              <a:t>s</a:t>
            </a:r>
            <a:r>
              <a:rPr lang="en-GB" sz="12000" dirty="0" err="1">
                <a:solidFill>
                  <a:srgbClr val="FFCC00"/>
                </a:solidFill>
                <a:latin typeface="Century Gothic" panose="020B0502020202020204" pitchFamily="34" charset="0"/>
              </a:rPr>
              <a:t>a</a:t>
            </a:r>
            <a:r>
              <a:rPr lang="en-GB" sz="12000" dirty="0" err="1">
                <a:solidFill>
                  <a:srgbClr val="002060"/>
                </a:solidFill>
                <a:latin typeface="Century Gothic" panose="020B0502020202020204" pitchFamily="34" charset="0"/>
              </a:rPr>
              <a:t>gen</a:t>
            </a:r>
            <a:endParaRPr lang="en-GB" sz="12000" dirty="0">
              <a:solidFill>
                <a:srgbClr val="002060"/>
              </a:solidFill>
              <a:latin typeface="Century Gothic" panose="020B0502020202020204" pitchFamily="34" charset="0"/>
            </a:endParaRPr>
          </a:p>
        </p:txBody>
      </p:sp>
      <p:sp>
        <p:nvSpPr>
          <p:cNvPr id="4" name="Rectangle 3">
            <a:extLst>
              <a:ext uri="{FF2B5EF4-FFF2-40B4-BE49-F238E27FC236}">
                <a16:creationId xmlns:a16="http://schemas.microsoft.com/office/drawing/2014/main" xmlns="" id="{FA20E5D3-98C4-6241-A599-6F67AE39210F}"/>
              </a:ext>
            </a:extLst>
          </p:cNvPr>
          <p:cNvSpPr/>
          <p:nvPr/>
        </p:nvSpPr>
        <p:spPr>
          <a:xfrm>
            <a:off x="1288274" y="4084989"/>
            <a:ext cx="2837635" cy="1938992"/>
          </a:xfrm>
          <a:prstGeom prst="rect">
            <a:avLst/>
          </a:prstGeom>
        </p:spPr>
        <p:txBody>
          <a:bodyPr wrap="none">
            <a:spAutoFit/>
          </a:bodyPr>
          <a:lstStyle/>
          <a:p>
            <a:pPr algn="ctr"/>
            <a:r>
              <a:rPr lang="en-GB" sz="12000" dirty="0" err="1">
                <a:solidFill>
                  <a:srgbClr val="002060"/>
                </a:solidFill>
                <a:latin typeface="Century Gothic" panose="020B0502020202020204" pitchFamily="34" charset="0"/>
              </a:rPr>
              <a:t>k</a:t>
            </a:r>
            <a:r>
              <a:rPr lang="en-GB" sz="12000" dirty="0" err="1">
                <a:solidFill>
                  <a:srgbClr val="FFCC00"/>
                </a:solidFill>
                <a:latin typeface="Century Gothic" panose="020B0502020202020204" pitchFamily="34" charset="0"/>
              </a:rPr>
              <a:t>a</a:t>
            </a:r>
            <a:r>
              <a:rPr lang="en-GB" sz="12000" dirty="0" err="1">
                <a:solidFill>
                  <a:srgbClr val="002060"/>
                </a:solidFill>
                <a:latin typeface="Century Gothic" panose="020B0502020202020204" pitchFamily="34" charset="0"/>
              </a:rPr>
              <a:t>lt</a:t>
            </a:r>
            <a:endParaRPr lang="en-GB" sz="12000" dirty="0">
              <a:solidFill>
                <a:srgbClr val="002060"/>
              </a:solidFill>
              <a:latin typeface="Century Gothic" panose="020B0502020202020204" pitchFamily="34" charset="0"/>
            </a:endParaRPr>
          </a:p>
        </p:txBody>
      </p:sp>
      <p:sp>
        <p:nvSpPr>
          <p:cNvPr id="5" name="Rectangle 4">
            <a:hlinkClick r:id="" action="ppaction://noaction">
              <a:snd r:embed="rId4" name="geben_source.wav"/>
            </a:hlinkClick>
            <a:extLst>
              <a:ext uri="{FF2B5EF4-FFF2-40B4-BE49-F238E27FC236}">
                <a16:creationId xmlns:a16="http://schemas.microsoft.com/office/drawing/2014/main" xmlns="" id="{8920B481-9C2B-7D49-8EB7-61755FD9655C}"/>
              </a:ext>
            </a:extLst>
          </p:cNvPr>
          <p:cNvSpPr/>
          <p:nvPr/>
        </p:nvSpPr>
        <p:spPr>
          <a:xfrm>
            <a:off x="6512547" y="92375"/>
            <a:ext cx="5208477" cy="1938992"/>
          </a:xfrm>
          <a:prstGeom prst="rect">
            <a:avLst/>
          </a:prstGeom>
        </p:spPr>
        <p:txBody>
          <a:bodyPr wrap="none">
            <a:spAutoFit/>
          </a:bodyPr>
          <a:lstStyle/>
          <a:p>
            <a:pPr algn="ctr"/>
            <a:r>
              <a:rPr lang="en-GB" sz="12000" dirty="0" err="1">
                <a:solidFill>
                  <a:srgbClr val="002060"/>
                </a:solidFill>
                <a:latin typeface="Century Gothic" panose="020B0502020202020204" pitchFamily="34" charset="0"/>
              </a:rPr>
              <a:t>g</a:t>
            </a:r>
            <a:r>
              <a:rPr lang="en-GB" sz="12000" dirty="0" err="1">
                <a:solidFill>
                  <a:srgbClr val="FFCC00"/>
                </a:solidFill>
                <a:latin typeface="Century Gothic" panose="020B0502020202020204" pitchFamily="34" charset="0"/>
              </a:rPr>
              <a:t>e</a:t>
            </a:r>
            <a:r>
              <a:rPr lang="en-GB" sz="12000" dirty="0" err="1">
                <a:solidFill>
                  <a:srgbClr val="002060"/>
                </a:solidFill>
                <a:latin typeface="Century Gothic" panose="020B0502020202020204" pitchFamily="34" charset="0"/>
              </a:rPr>
              <a:t>ben</a:t>
            </a:r>
            <a:endParaRPr lang="en-GB" sz="12000" dirty="0">
              <a:solidFill>
                <a:srgbClr val="002060"/>
              </a:solidFill>
              <a:latin typeface="Century Gothic" panose="020B0502020202020204" pitchFamily="34" charset="0"/>
            </a:endParaRPr>
          </a:p>
        </p:txBody>
      </p:sp>
      <p:sp>
        <p:nvSpPr>
          <p:cNvPr id="6" name="Rectangle 5">
            <a:hlinkClick r:id="" action="ppaction://noaction">
              <a:snd r:embed="rId5" name="denken_source.wav"/>
            </a:hlinkClick>
            <a:extLst>
              <a:ext uri="{FF2B5EF4-FFF2-40B4-BE49-F238E27FC236}">
                <a16:creationId xmlns:a16="http://schemas.microsoft.com/office/drawing/2014/main" xmlns="" id="{4804FF0B-CDFB-034F-B312-1C304BEE9B64}"/>
              </a:ext>
            </a:extLst>
          </p:cNvPr>
          <p:cNvSpPr/>
          <p:nvPr/>
        </p:nvSpPr>
        <p:spPr>
          <a:xfrm>
            <a:off x="5859578" y="4425042"/>
            <a:ext cx="5861446" cy="1938992"/>
          </a:xfrm>
          <a:prstGeom prst="rect">
            <a:avLst/>
          </a:prstGeom>
        </p:spPr>
        <p:txBody>
          <a:bodyPr wrap="square">
            <a:spAutoFit/>
          </a:bodyPr>
          <a:lstStyle/>
          <a:p>
            <a:pPr algn="ctr"/>
            <a:r>
              <a:rPr lang="en-GB" sz="12000" dirty="0" err="1">
                <a:solidFill>
                  <a:srgbClr val="002060"/>
                </a:solidFill>
                <a:latin typeface="Century Gothic" panose="020B0502020202020204" pitchFamily="34" charset="0"/>
              </a:rPr>
              <a:t>d</a:t>
            </a:r>
            <a:r>
              <a:rPr lang="en-GB" sz="12000" dirty="0" err="1">
                <a:solidFill>
                  <a:srgbClr val="FFCC00"/>
                </a:solidFill>
                <a:latin typeface="Century Gothic" panose="020B0502020202020204" pitchFamily="34" charset="0"/>
              </a:rPr>
              <a:t>e</a:t>
            </a:r>
            <a:r>
              <a:rPr lang="en-GB" sz="12000" dirty="0" err="1">
                <a:solidFill>
                  <a:srgbClr val="002060"/>
                </a:solidFill>
                <a:latin typeface="Century Gothic" panose="020B0502020202020204" pitchFamily="34" charset="0"/>
              </a:rPr>
              <a:t>nken</a:t>
            </a:r>
            <a:endParaRPr lang="en-GB" sz="12000" dirty="0">
              <a:solidFill>
                <a:srgbClr val="002060"/>
              </a:solidFill>
              <a:latin typeface="Century Gothic" panose="020B0502020202020204" pitchFamily="34" charset="0"/>
            </a:endParaRPr>
          </a:p>
        </p:txBody>
      </p:sp>
      <p:sp>
        <p:nvSpPr>
          <p:cNvPr id="7" name="Rectangle 6">
            <a:hlinkClick r:id="" action="ppaction://noaction">
              <a:snd r:embed="rId6" name="frei_source.wav"/>
            </a:hlinkClick>
            <a:extLst>
              <a:ext uri="{FF2B5EF4-FFF2-40B4-BE49-F238E27FC236}">
                <a16:creationId xmlns:a16="http://schemas.microsoft.com/office/drawing/2014/main" xmlns="" id="{BE7AE240-217E-6B44-868F-0E7551ADAAD8}"/>
              </a:ext>
            </a:extLst>
          </p:cNvPr>
          <p:cNvSpPr/>
          <p:nvPr/>
        </p:nvSpPr>
        <p:spPr>
          <a:xfrm>
            <a:off x="9282536" y="2361458"/>
            <a:ext cx="2438488" cy="1938992"/>
          </a:xfrm>
          <a:prstGeom prst="rect">
            <a:avLst/>
          </a:prstGeom>
        </p:spPr>
        <p:txBody>
          <a:bodyPr wrap="none">
            <a:spAutoFit/>
          </a:bodyPr>
          <a:lstStyle/>
          <a:p>
            <a:pPr algn="ctr"/>
            <a:r>
              <a:rPr lang="en-GB" sz="12000" dirty="0" err="1">
                <a:solidFill>
                  <a:srgbClr val="002060"/>
                </a:solidFill>
                <a:latin typeface="Century Gothic" panose="020B0502020202020204" pitchFamily="34" charset="0"/>
              </a:rPr>
              <a:t>fr</a:t>
            </a:r>
            <a:r>
              <a:rPr lang="en-GB" sz="12000" dirty="0" err="1">
                <a:solidFill>
                  <a:srgbClr val="FFCC00"/>
                </a:solidFill>
                <a:latin typeface="Century Gothic" panose="020B0502020202020204" pitchFamily="34" charset="0"/>
              </a:rPr>
              <a:t>ei</a:t>
            </a:r>
            <a:endParaRPr lang="en-GB" sz="12000" dirty="0">
              <a:solidFill>
                <a:srgbClr val="002060"/>
              </a:solidFill>
              <a:latin typeface="Century Gothic" panose="020B0502020202020204" pitchFamily="34" charset="0"/>
            </a:endParaRPr>
          </a:p>
        </p:txBody>
      </p:sp>
      <p:sp>
        <p:nvSpPr>
          <p:cNvPr id="9" name="Rectangle 8">
            <a:hlinkClick r:id="" action="ppaction://noaction">
              <a:snd r:embed="rId7" name="Zug_source.wav"/>
            </a:hlinkClick>
            <a:extLst>
              <a:ext uri="{FF2B5EF4-FFF2-40B4-BE49-F238E27FC236}">
                <a16:creationId xmlns:a16="http://schemas.microsoft.com/office/drawing/2014/main" xmlns="" id="{884CCF3C-D4E6-984B-A5CB-4D8ED76DDE8A}"/>
              </a:ext>
            </a:extLst>
          </p:cNvPr>
          <p:cNvSpPr/>
          <p:nvPr/>
        </p:nvSpPr>
        <p:spPr>
          <a:xfrm>
            <a:off x="4648328" y="2361458"/>
            <a:ext cx="2895343" cy="1938992"/>
          </a:xfrm>
          <a:prstGeom prst="rect">
            <a:avLst/>
          </a:prstGeom>
        </p:spPr>
        <p:txBody>
          <a:bodyPr wrap="none">
            <a:spAutoFit/>
          </a:bodyPr>
          <a:lstStyle/>
          <a:p>
            <a:pPr algn="ctr"/>
            <a:r>
              <a:rPr lang="en-GB" sz="12000" dirty="0">
                <a:solidFill>
                  <a:srgbClr val="FFC000"/>
                </a:solidFill>
                <a:latin typeface="Century Gothic" panose="020B0502020202020204" pitchFamily="34" charset="0"/>
              </a:rPr>
              <a:t>Z</a:t>
            </a:r>
            <a:r>
              <a:rPr lang="en-GB" sz="12000" dirty="0">
                <a:solidFill>
                  <a:srgbClr val="002060"/>
                </a:solidFill>
                <a:latin typeface="Century Gothic" panose="020B0502020202020204" pitchFamily="34" charset="0"/>
              </a:rPr>
              <a:t>ug</a:t>
            </a:r>
          </a:p>
        </p:txBody>
      </p:sp>
      <p:sp>
        <p:nvSpPr>
          <p:cNvPr id="10" name="Rectangle 9">
            <a:hlinkClick r:id="" action="ppaction://noaction">
              <a:snd r:embed="rId8" name="Welt_source.wav"/>
            </a:hlinkClick>
            <a:extLst>
              <a:ext uri="{FF2B5EF4-FFF2-40B4-BE49-F238E27FC236}">
                <a16:creationId xmlns:a16="http://schemas.microsoft.com/office/drawing/2014/main" xmlns="" id="{6A8FE1C5-2CDD-F54B-9C66-6A30E3461322}"/>
              </a:ext>
            </a:extLst>
          </p:cNvPr>
          <p:cNvSpPr/>
          <p:nvPr/>
        </p:nvSpPr>
        <p:spPr>
          <a:xfrm>
            <a:off x="188060" y="2257302"/>
            <a:ext cx="3491660" cy="1938992"/>
          </a:xfrm>
          <a:prstGeom prst="rect">
            <a:avLst/>
          </a:prstGeom>
        </p:spPr>
        <p:txBody>
          <a:bodyPr wrap="none">
            <a:spAutoFit/>
          </a:bodyPr>
          <a:lstStyle/>
          <a:p>
            <a:pPr algn="ctr"/>
            <a:r>
              <a:rPr lang="en-GB" sz="12000" dirty="0">
                <a:solidFill>
                  <a:srgbClr val="FFC000"/>
                </a:solidFill>
                <a:latin typeface="Century Gothic" panose="020B0502020202020204" pitchFamily="34" charset="0"/>
              </a:rPr>
              <a:t>W</a:t>
            </a:r>
            <a:r>
              <a:rPr lang="en-GB" sz="12000" dirty="0">
                <a:solidFill>
                  <a:srgbClr val="002060"/>
                </a:solidFill>
                <a:latin typeface="Century Gothic" panose="020B0502020202020204" pitchFamily="34" charset="0"/>
              </a:rPr>
              <a:t>elt</a:t>
            </a:r>
          </a:p>
        </p:txBody>
      </p:sp>
      <p:pic>
        <p:nvPicPr>
          <p:cNvPr id="11" name="Picture 20">
            <a:extLst>
              <a:ext uri="{FF2B5EF4-FFF2-40B4-BE49-F238E27FC236}">
                <a16:creationId xmlns:a16="http://schemas.microsoft.com/office/drawing/2014/main" xmlns="" id="{6B5A4978-4848-B843-911A-744901664334}"/>
              </a:ext>
            </a:extLst>
          </p:cNvPr>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7953" y="398101"/>
            <a:ext cx="2187638" cy="1798311"/>
          </a:xfrm>
          <a:prstGeom prst="rect">
            <a:avLst/>
          </a:prstGeom>
        </p:spPr>
      </p:pic>
      <p:pic>
        <p:nvPicPr>
          <p:cNvPr id="12" name="Picture 20">
            <a:extLst>
              <a:ext uri="{FF2B5EF4-FFF2-40B4-BE49-F238E27FC236}">
                <a16:creationId xmlns:a16="http://schemas.microsoft.com/office/drawing/2014/main" xmlns="" id="{A1706672-DB5E-A340-92C6-6FA710979555}"/>
              </a:ext>
            </a:extLst>
          </p:cNvPr>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115794" y="398100"/>
            <a:ext cx="2187638" cy="1798311"/>
          </a:xfrm>
          <a:prstGeom prst="rect">
            <a:avLst/>
          </a:prstGeom>
        </p:spPr>
      </p:pic>
      <p:pic>
        <p:nvPicPr>
          <p:cNvPr id="13" name="Picture 20">
            <a:extLst>
              <a:ext uri="{FF2B5EF4-FFF2-40B4-BE49-F238E27FC236}">
                <a16:creationId xmlns:a16="http://schemas.microsoft.com/office/drawing/2014/main" xmlns="" id="{CA751209-0D7B-2240-9A16-8167D37C4C91}"/>
              </a:ext>
            </a:extLst>
          </p:cNvPr>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01356" y="2045527"/>
            <a:ext cx="2901453" cy="2385091"/>
          </a:xfrm>
          <a:prstGeom prst="rect">
            <a:avLst/>
          </a:prstGeom>
        </p:spPr>
      </p:pic>
      <p:pic>
        <p:nvPicPr>
          <p:cNvPr id="14" name="Picture 20">
            <a:extLst>
              <a:ext uri="{FF2B5EF4-FFF2-40B4-BE49-F238E27FC236}">
                <a16:creationId xmlns:a16="http://schemas.microsoft.com/office/drawing/2014/main" xmlns="" id="{E946D36D-C4D1-644D-9BDA-2A3747B30392}"/>
              </a:ext>
            </a:extLst>
          </p:cNvPr>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542017" y="2299162"/>
            <a:ext cx="2901453" cy="2385091"/>
          </a:xfrm>
          <a:prstGeom prst="rect">
            <a:avLst/>
          </a:prstGeom>
        </p:spPr>
      </p:pic>
      <p:pic>
        <p:nvPicPr>
          <p:cNvPr id="15" name="Picture 20">
            <a:extLst>
              <a:ext uri="{FF2B5EF4-FFF2-40B4-BE49-F238E27FC236}">
                <a16:creationId xmlns:a16="http://schemas.microsoft.com/office/drawing/2014/main" xmlns="" id="{93525CD1-ADAB-B947-AC83-C5908CC0D1AA}"/>
              </a:ext>
            </a:extLst>
          </p:cNvPr>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540717" y="2207330"/>
            <a:ext cx="3126659" cy="2570217"/>
          </a:xfrm>
          <a:prstGeom prst="rect">
            <a:avLst/>
          </a:prstGeom>
        </p:spPr>
      </p:pic>
      <p:pic>
        <p:nvPicPr>
          <p:cNvPr id="16" name="Picture 20">
            <a:hlinkClick r:id="" action="ppaction://noaction">
              <a:snd r:embed="rId10" name="kalt_source.wav"/>
            </a:hlinkClick>
            <a:extLst>
              <a:ext uri="{FF2B5EF4-FFF2-40B4-BE49-F238E27FC236}">
                <a16:creationId xmlns:a16="http://schemas.microsoft.com/office/drawing/2014/main" xmlns="" id="{91E48E8B-D75A-1541-8FF1-4DF06236CAFD}"/>
              </a:ext>
            </a:extLst>
          </p:cNvPr>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13272" y="4408069"/>
            <a:ext cx="2187638" cy="1798311"/>
          </a:xfrm>
          <a:prstGeom prst="rect">
            <a:avLst/>
          </a:prstGeom>
        </p:spPr>
      </p:pic>
      <p:pic>
        <p:nvPicPr>
          <p:cNvPr id="17" name="Picture 20">
            <a:extLst>
              <a:ext uri="{FF2B5EF4-FFF2-40B4-BE49-F238E27FC236}">
                <a16:creationId xmlns:a16="http://schemas.microsoft.com/office/drawing/2014/main" xmlns="" id="{CA97E439-937A-5745-81E3-CB76D17D25F3}"/>
              </a:ext>
            </a:extLst>
          </p:cNvPr>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06727" y="4746549"/>
            <a:ext cx="2187638" cy="1798311"/>
          </a:xfrm>
          <a:prstGeom prst="rect">
            <a:avLst/>
          </a:prstGeom>
        </p:spPr>
      </p:pic>
    </p:spTree>
    <p:extLst>
      <p:ext uri="{BB962C8B-B14F-4D97-AF65-F5344CB8AC3E}">
        <p14:creationId xmlns:p14="http://schemas.microsoft.com/office/powerpoint/2010/main" val="2615458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Inge Alferink / Rachel Hawkes</a:t>
            </a:r>
          </a:p>
        </p:txBody>
      </p:sp>
      <p:sp>
        <p:nvSpPr>
          <p:cNvPr id="3" name="Rectangle 2">
            <a:hlinkClick r:id="" action="ppaction://noaction">
              <a:snd r:embed="rId3" name="sagen_source.wav"/>
            </a:hlinkClick>
            <a:extLst>
              <a:ext uri="{FF2B5EF4-FFF2-40B4-BE49-F238E27FC236}">
                <a16:creationId xmlns:a16="http://schemas.microsoft.com/office/drawing/2014/main" xmlns="" id="{036248A2-20F7-1C46-A577-41E9557D3DD0}"/>
              </a:ext>
            </a:extLst>
          </p:cNvPr>
          <p:cNvSpPr/>
          <p:nvPr/>
        </p:nvSpPr>
        <p:spPr>
          <a:xfrm>
            <a:off x="871728" y="92375"/>
            <a:ext cx="4807726" cy="1938992"/>
          </a:xfrm>
          <a:prstGeom prst="rect">
            <a:avLst/>
          </a:prstGeom>
        </p:spPr>
        <p:txBody>
          <a:bodyPr wrap="none">
            <a:spAutoFit/>
          </a:bodyPr>
          <a:lstStyle/>
          <a:p>
            <a:pPr algn="ctr"/>
            <a:r>
              <a:rPr lang="en-GB" sz="12000" dirty="0" err="1">
                <a:solidFill>
                  <a:srgbClr val="002060"/>
                </a:solidFill>
                <a:latin typeface="Century Gothic" panose="020B0502020202020204" pitchFamily="34" charset="0"/>
              </a:rPr>
              <a:t>s</a:t>
            </a:r>
            <a:r>
              <a:rPr lang="en-GB" sz="12000" dirty="0" err="1">
                <a:solidFill>
                  <a:srgbClr val="FFCC00"/>
                </a:solidFill>
                <a:latin typeface="Century Gothic" panose="020B0502020202020204" pitchFamily="34" charset="0"/>
              </a:rPr>
              <a:t>a</a:t>
            </a:r>
            <a:r>
              <a:rPr lang="en-GB" sz="12000" dirty="0" err="1">
                <a:solidFill>
                  <a:srgbClr val="002060"/>
                </a:solidFill>
                <a:latin typeface="Century Gothic" panose="020B0502020202020204" pitchFamily="34" charset="0"/>
              </a:rPr>
              <a:t>gen</a:t>
            </a:r>
            <a:endParaRPr lang="en-GB" sz="12000" dirty="0">
              <a:solidFill>
                <a:srgbClr val="002060"/>
              </a:solidFill>
              <a:latin typeface="Century Gothic" panose="020B0502020202020204" pitchFamily="34" charset="0"/>
            </a:endParaRPr>
          </a:p>
        </p:txBody>
      </p:sp>
      <p:sp>
        <p:nvSpPr>
          <p:cNvPr id="4" name="Rectangle 3">
            <a:extLst>
              <a:ext uri="{FF2B5EF4-FFF2-40B4-BE49-F238E27FC236}">
                <a16:creationId xmlns:a16="http://schemas.microsoft.com/office/drawing/2014/main" xmlns="" id="{FA20E5D3-98C4-6241-A599-6F67AE39210F}"/>
              </a:ext>
            </a:extLst>
          </p:cNvPr>
          <p:cNvSpPr/>
          <p:nvPr/>
        </p:nvSpPr>
        <p:spPr>
          <a:xfrm>
            <a:off x="1288274" y="4084989"/>
            <a:ext cx="2837635" cy="1938992"/>
          </a:xfrm>
          <a:prstGeom prst="rect">
            <a:avLst/>
          </a:prstGeom>
        </p:spPr>
        <p:txBody>
          <a:bodyPr wrap="none">
            <a:spAutoFit/>
          </a:bodyPr>
          <a:lstStyle/>
          <a:p>
            <a:pPr algn="ctr"/>
            <a:r>
              <a:rPr lang="en-GB" sz="12000" dirty="0" err="1">
                <a:solidFill>
                  <a:srgbClr val="002060"/>
                </a:solidFill>
                <a:latin typeface="Century Gothic" panose="020B0502020202020204" pitchFamily="34" charset="0"/>
              </a:rPr>
              <a:t>k</a:t>
            </a:r>
            <a:r>
              <a:rPr lang="en-GB" sz="12000" dirty="0" err="1">
                <a:solidFill>
                  <a:srgbClr val="FFCC00"/>
                </a:solidFill>
                <a:latin typeface="Century Gothic" panose="020B0502020202020204" pitchFamily="34" charset="0"/>
              </a:rPr>
              <a:t>a</a:t>
            </a:r>
            <a:r>
              <a:rPr lang="en-GB" sz="12000" dirty="0" err="1">
                <a:solidFill>
                  <a:srgbClr val="002060"/>
                </a:solidFill>
                <a:latin typeface="Century Gothic" panose="020B0502020202020204" pitchFamily="34" charset="0"/>
              </a:rPr>
              <a:t>lt</a:t>
            </a:r>
            <a:endParaRPr lang="en-GB" sz="12000" dirty="0">
              <a:solidFill>
                <a:srgbClr val="002060"/>
              </a:solidFill>
              <a:latin typeface="Century Gothic" panose="020B0502020202020204" pitchFamily="34" charset="0"/>
            </a:endParaRPr>
          </a:p>
        </p:txBody>
      </p:sp>
      <p:sp>
        <p:nvSpPr>
          <p:cNvPr id="5" name="Rectangle 4">
            <a:hlinkClick r:id="" action="ppaction://noaction">
              <a:snd r:embed="rId4" name="geben_source.wav"/>
            </a:hlinkClick>
            <a:extLst>
              <a:ext uri="{FF2B5EF4-FFF2-40B4-BE49-F238E27FC236}">
                <a16:creationId xmlns:a16="http://schemas.microsoft.com/office/drawing/2014/main" xmlns="" id="{8920B481-9C2B-7D49-8EB7-61755FD9655C}"/>
              </a:ext>
            </a:extLst>
          </p:cNvPr>
          <p:cNvSpPr/>
          <p:nvPr/>
        </p:nvSpPr>
        <p:spPr>
          <a:xfrm>
            <a:off x="6512547" y="92375"/>
            <a:ext cx="5208477" cy="1938992"/>
          </a:xfrm>
          <a:prstGeom prst="rect">
            <a:avLst/>
          </a:prstGeom>
        </p:spPr>
        <p:txBody>
          <a:bodyPr wrap="none">
            <a:spAutoFit/>
          </a:bodyPr>
          <a:lstStyle/>
          <a:p>
            <a:pPr algn="ctr"/>
            <a:r>
              <a:rPr lang="en-GB" sz="12000" dirty="0" err="1">
                <a:solidFill>
                  <a:srgbClr val="002060"/>
                </a:solidFill>
                <a:latin typeface="Century Gothic" panose="020B0502020202020204" pitchFamily="34" charset="0"/>
              </a:rPr>
              <a:t>g</a:t>
            </a:r>
            <a:r>
              <a:rPr lang="en-GB" sz="12000" dirty="0" err="1">
                <a:solidFill>
                  <a:srgbClr val="FFCC00"/>
                </a:solidFill>
                <a:latin typeface="Century Gothic" panose="020B0502020202020204" pitchFamily="34" charset="0"/>
              </a:rPr>
              <a:t>e</a:t>
            </a:r>
            <a:r>
              <a:rPr lang="en-GB" sz="12000" dirty="0" err="1">
                <a:solidFill>
                  <a:srgbClr val="002060"/>
                </a:solidFill>
                <a:latin typeface="Century Gothic" panose="020B0502020202020204" pitchFamily="34" charset="0"/>
              </a:rPr>
              <a:t>ben</a:t>
            </a:r>
            <a:endParaRPr lang="en-GB" sz="12000" dirty="0">
              <a:solidFill>
                <a:srgbClr val="002060"/>
              </a:solidFill>
              <a:latin typeface="Century Gothic" panose="020B0502020202020204" pitchFamily="34" charset="0"/>
            </a:endParaRPr>
          </a:p>
        </p:txBody>
      </p:sp>
      <p:sp>
        <p:nvSpPr>
          <p:cNvPr id="6" name="Rectangle 5">
            <a:hlinkClick r:id="" action="ppaction://noaction">
              <a:snd r:embed="rId5" name="denken_source.wav"/>
            </a:hlinkClick>
            <a:extLst>
              <a:ext uri="{FF2B5EF4-FFF2-40B4-BE49-F238E27FC236}">
                <a16:creationId xmlns:a16="http://schemas.microsoft.com/office/drawing/2014/main" xmlns="" id="{4804FF0B-CDFB-034F-B312-1C304BEE9B64}"/>
              </a:ext>
            </a:extLst>
          </p:cNvPr>
          <p:cNvSpPr/>
          <p:nvPr/>
        </p:nvSpPr>
        <p:spPr>
          <a:xfrm>
            <a:off x="5859578" y="4425042"/>
            <a:ext cx="5861446" cy="1938992"/>
          </a:xfrm>
          <a:prstGeom prst="rect">
            <a:avLst/>
          </a:prstGeom>
        </p:spPr>
        <p:txBody>
          <a:bodyPr wrap="square">
            <a:spAutoFit/>
          </a:bodyPr>
          <a:lstStyle/>
          <a:p>
            <a:pPr algn="ctr"/>
            <a:r>
              <a:rPr lang="en-GB" sz="12000" dirty="0" err="1">
                <a:solidFill>
                  <a:srgbClr val="002060"/>
                </a:solidFill>
                <a:latin typeface="Century Gothic" panose="020B0502020202020204" pitchFamily="34" charset="0"/>
              </a:rPr>
              <a:t>d</a:t>
            </a:r>
            <a:r>
              <a:rPr lang="en-GB" sz="12000" dirty="0" err="1">
                <a:solidFill>
                  <a:srgbClr val="FFCC00"/>
                </a:solidFill>
                <a:latin typeface="Century Gothic" panose="020B0502020202020204" pitchFamily="34" charset="0"/>
              </a:rPr>
              <a:t>e</a:t>
            </a:r>
            <a:r>
              <a:rPr lang="en-GB" sz="12000" dirty="0" err="1">
                <a:solidFill>
                  <a:srgbClr val="002060"/>
                </a:solidFill>
                <a:latin typeface="Century Gothic" panose="020B0502020202020204" pitchFamily="34" charset="0"/>
              </a:rPr>
              <a:t>nken</a:t>
            </a:r>
            <a:endParaRPr lang="en-GB" sz="12000" dirty="0">
              <a:solidFill>
                <a:srgbClr val="002060"/>
              </a:solidFill>
              <a:latin typeface="Century Gothic" panose="020B0502020202020204" pitchFamily="34" charset="0"/>
            </a:endParaRPr>
          </a:p>
        </p:txBody>
      </p:sp>
      <p:sp>
        <p:nvSpPr>
          <p:cNvPr id="7" name="Rectangle 6">
            <a:hlinkClick r:id="" action="ppaction://noaction">
              <a:snd r:embed="rId6" name="frei_source.wav"/>
            </a:hlinkClick>
            <a:extLst>
              <a:ext uri="{FF2B5EF4-FFF2-40B4-BE49-F238E27FC236}">
                <a16:creationId xmlns:a16="http://schemas.microsoft.com/office/drawing/2014/main" xmlns="" id="{BE7AE240-217E-6B44-868F-0E7551ADAAD8}"/>
              </a:ext>
            </a:extLst>
          </p:cNvPr>
          <p:cNvSpPr/>
          <p:nvPr/>
        </p:nvSpPr>
        <p:spPr>
          <a:xfrm>
            <a:off x="8442211" y="2398435"/>
            <a:ext cx="3291286" cy="1938992"/>
          </a:xfrm>
          <a:prstGeom prst="rect">
            <a:avLst/>
          </a:prstGeom>
        </p:spPr>
        <p:txBody>
          <a:bodyPr wrap="none">
            <a:spAutoFit/>
          </a:bodyPr>
          <a:lstStyle/>
          <a:p>
            <a:pPr algn="ctr"/>
            <a:r>
              <a:rPr lang="en-GB" sz="12000" dirty="0">
                <a:solidFill>
                  <a:srgbClr val="002060"/>
                </a:solidFill>
                <a:latin typeface="Century Gothic" panose="020B0502020202020204" pitchFamily="34" charset="0"/>
              </a:rPr>
              <a:t>  </a:t>
            </a:r>
            <a:r>
              <a:rPr lang="en-GB" sz="12000" dirty="0" err="1">
                <a:solidFill>
                  <a:srgbClr val="002060"/>
                </a:solidFill>
                <a:latin typeface="Century Gothic" panose="020B0502020202020204" pitchFamily="34" charset="0"/>
              </a:rPr>
              <a:t>fr</a:t>
            </a:r>
            <a:r>
              <a:rPr lang="en-GB" sz="12000" dirty="0" err="1">
                <a:solidFill>
                  <a:srgbClr val="FFCC00"/>
                </a:solidFill>
                <a:latin typeface="Century Gothic" panose="020B0502020202020204" pitchFamily="34" charset="0"/>
              </a:rPr>
              <a:t>ei</a:t>
            </a:r>
            <a:endParaRPr lang="en-GB" sz="12000" dirty="0">
              <a:solidFill>
                <a:srgbClr val="002060"/>
              </a:solidFill>
              <a:latin typeface="Century Gothic" panose="020B0502020202020204" pitchFamily="34" charset="0"/>
            </a:endParaRPr>
          </a:p>
        </p:txBody>
      </p:sp>
      <p:sp>
        <p:nvSpPr>
          <p:cNvPr id="9" name="Rectangle 8">
            <a:hlinkClick r:id="" action="ppaction://noaction">
              <a:snd r:embed="rId7" name="Zug_source.wav"/>
            </a:hlinkClick>
            <a:extLst>
              <a:ext uri="{FF2B5EF4-FFF2-40B4-BE49-F238E27FC236}">
                <a16:creationId xmlns:a16="http://schemas.microsoft.com/office/drawing/2014/main" xmlns="" id="{884CCF3C-D4E6-984B-A5CB-4D8ED76DDE8A}"/>
              </a:ext>
            </a:extLst>
          </p:cNvPr>
          <p:cNvSpPr/>
          <p:nvPr/>
        </p:nvSpPr>
        <p:spPr>
          <a:xfrm>
            <a:off x="4648328" y="2361458"/>
            <a:ext cx="2895343" cy="1938992"/>
          </a:xfrm>
          <a:prstGeom prst="rect">
            <a:avLst/>
          </a:prstGeom>
        </p:spPr>
        <p:txBody>
          <a:bodyPr wrap="none">
            <a:spAutoFit/>
          </a:bodyPr>
          <a:lstStyle/>
          <a:p>
            <a:pPr algn="ctr"/>
            <a:r>
              <a:rPr lang="en-GB" sz="12000" dirty="0">
                <a:solidFill>
                  <a:srgbClr val="FFC000"/>
                </a:solidFill>
                <a:latin typeface="Century Gothic" panose="020B0502020202020204" pitchFamily="34" charset="0"/>
              </a:rPr>
              <a:t>Z</a:t>
            </a:r>
            <a:r>
              <a:rPr lang="en-GB" sz="12000" dirty="0">
                <a:solidFill>
                  <a:srgbClr val="002060"/>
                </a:solidFill>
                <a:latin typeface="Century Gothic" panose="020B0502020202020204" pitchFamily="34" charset="0"/>
              </a:rPr>
              <a:t>ug</a:t>
            </a:r>
          </a:p>
        </p:txBody>
      </p:sp>
      <p:sp>
        <p:nvSpPr>
          <p:cNvPr id="10" name="Rectangle 9">
            <a:hlinkClick r:id="" action="ppaction://noaction">
              <a:snd r:embed="rId8" name="Welt_source.wav"/>
            </a:hlinkClick>
            <a:extLst>
              <a:ext uri="{FF2B5EF4-FFF2-40B4-BE49-F238E27FC236}">
                <a16:creationId xmlns:a16="http://schemas.microsoft.com/office/drawing/2014/main" xmlns="" id="{6A8FE1C5-2CDD-F54B-9C66-6A30E3461322}"/>
              </a:ext>
            </a:extLst>
          </p:cNvPr>
          <p:cNvSpPr/>
          <p:nvPr/>
        </p:nvSpPr>
        <p:spPr>
          <a:xfrm>
            <a:off x="188060" y="2257302"/>
            <a:ext cx="3491660" cy="1938992"/>
          </a:xfrm>
          <a:prstGeom prst="rect">
            <a:avLst/>
          </a:prstGeom>
        </p:spPr>
        <p:txBody>
          <a:bodyPr wrap="none">
            <a:spAutoFit/>
          </a:bodyPr>
          <a:lstStyle/>
          <a:p>
            <a:pPr algn="ctr"/>
            <a:r>
              <a:rPr lang="en-GB" sz="12000" dirty="0">
                <a:solidFill>
                  <a:srgbClr val="FFC000"/>
                </a:solidFill>
                <a:latin typeface="Century Gothic" panose="020B0502020202020204" pitchFamily="34" charset="0"/>
              </a:rPr>
              <a:t>W</a:t>
            </a:r>
            <a:r>
              <a:rPr lang="en-GB" sz="12000" dirty="0">
                <a:solidFill>
                  <a:srgbClr val="002060"/>
                </a:solidFill>
                <a:latin typeface="Century Gothic" panose="020B0502020202020204" pitchFamily="34" charset="0"/>
              </a:rPr>
              <a:t>elt</a:t>
            </a:r>
          </a:p>
        </p:txBody>
      </p:sp>
      <p:pic>
        <p:nvPicPr>
          <p:cNvPr id="11" name="Picture 20">
            <a:extLst>
              <a:ext uri="{FF2B5EF4-FFF2-40B4-BE49-F238E27FC236}">
                <a16:creationId xmlns:a16="http://schemas.microsoft.com/office/drawing/2014/main" xmlns="" id="{6B5A4978-4848-B843-911A-744901664334}"/>
              </a:ext>
            </a:extLst>
          </p:cNvPr>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7953" y="398101"/>
            <a:ext cx="2187638" cy="1798311"/>
          </a:xfrm>
          <a:prstGeom prst="rect">
            <a:avLst/>
          </a:prstGeom>
        </p:spPr>
      </p:pic>
      <p:pic>
        <p:nvPicPr>
          <p:cNvPr id="18" name="Picture 20">
            <a:extLst>
              <a:ext uri="{FF2B5EF4-FFF2-40B4-BE49-F238E27FC236}">
                <a16:creationId xmlns:a16="http://schemas.microsoft.com/office/drawing/2014/main" xmlns="" id="{E6562C7E-6713-0246-9B1F-4B9C7DA8C157}"/>
              </a:ext>
            </a:extLst>
          </p:cNvPr>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118638" y="379613"/>
            <a:ext cx="2187638" cy="1798311"/>
          </a:xfrm>
          <a:prstGeom prst="rect">
            <a:avLst/>
          </a:prstGeom>
        </p:spPr>
      </p:pic>
      <p:pic>
        <p:nvPicPr>
          <p:cNvPr id="19" name="Picture 20">
            <a:extLst>
              <a:ext uri="{FF2B5EF4-FFF2-40B4-BE49-F238E27FC236}">
                <a16:creationId xmlns:a16="http://schemas.microsoft.com/office/drawing/2014/main" xmlns="" id="{4580D2DE-C470-5B43-BE1C-A4C637DFEB18}"/>
              </a:ext>
            </a:extLst>
          </p:cNvPr>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87056" y="2177924"/>
            <a:ext cx="2837635" cy="2332630"/>
          </a:xfrm>
          <a:prstGeom prst="rect">
            <a:avLst/>
          </a:prstGeom>
        </p:spPr>
      </p:pic>
      <p:pic>
        <p:nvPicPr>
          <p:cNvPr id="20" name="Picture 20">
            <a:extLst>
              <a:ext uri="{FF2B5EF4-FFF2-40B4-BE49-F238E27FC236}">
                <a16:creationId xmlns:a16="http://schemas.microsoft.com/office/drawing/2014/main" xmlns="" id="{52A9A77D-62BF-3243-AE25-D2B30BD3FB58}"/>
              </a:ext>
            </a:extLst>
          </p:cNvPr>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41422" y="2196412"/>
            <a:ext cx="3165629" cy="2602252"/>
          </a:xfrm>
          <a:prstGeom prst="rect">
            <a:avLst/>
          </a:prstGeom>
        </p:spPr>
      </p:pic>
      <p:pic>
        <p:nvPicPr>
          <p:cNvPr id="21" name="Picture 20">
            <a:extLst>
              <a:ext uri="{FF2B5EF4-FFF2-40B4-BE49-F238E27FC236}">
                <a16:creationId xmlns:a16="http://schemas.microsoft.com/office/drawing/2014/main" xmlns="" id="{0CED4446-6BA6-274E-BF16-10F1E140422F}"/>
              </a:ext>
            </a:extLst>
          </p:cNvPr>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808418" y="2546320"/>
            <a:ext cx="2526579" cy="2076932"/>
          </a:xfrm>
          <a:prstGeom prst="rect">
            <a:avLst/>
          </a:prstGeom>
        </p:spPr>
      </p:pic>
      <p:pic>
        <p:nvPicPr>
          <p:cNvPr id="22" name="Picture 20">
            <a:extLst>
              <a:ext uri="{FF2B5EF4-FFF2-40B4-BE49-F238E27FC236}">
                <a16:creationId xmlns:a16="http://schemas.microsoft.com/office/drawing/2014/main" xmlns="" id="{CA3EFC76-8705-6946-8B09-886E1492C93B}"/>
              </a:ext>
            </a:extLst>
          </p:cNvPr>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574064" y="4421165"/>
            <a:ext cx="2187638" cy="1798311"/>
          </a:xfrm>
          <a:prstGeom prst="rect">
            <a:avLst/>
          </a:prstGeom>
        </p:spPr>
      </p:pic>
      <p:pic>
        <p:nvPicPr>
          <p:cNvPr id="23" name="Picture 20">
            <a:extLst>
              <a:ext uri="{FF2B5EF4-FFF2-40B4-BE49-F238E27FC236}">
                <a16:creationId xmlns:a16="http://schemas.microsoft.com/office/drawing/2014/main" xmlns="" id="{A2F07E89-6D4E-8944-9655-3BC6607632B8}"/>
              </a:ext>
            </a:extLst>
          </p:cNvPr>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49852" y="4749257"/>
            <a:ext cx="2187638" cy="1798311"/>
          </a:xfrm>
          <a:prstGeom prst="rect">
            <a:avLst/>
          </a:prstGeom>
        </p:spPr>
      </p:pic>
    </p:spTree>
    <p:extLst>
      <p:ext uri="{BB962C8B-B14F-4D97-AF65-F5344CB8AC3E}">
        <p14:creationId xmlns:p14="http://schemas.microsoft.com/office/powerpoint/2010/main" val="13125199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7" restart="whenNotActive" fill="hold" evtFilter="cancelBubble" nodeType="interactiveSeq">
                <p:stCondLst>
                  <p:cond evt="onClick" delay="0">
                    <p:tgtEl>
                      <p:spTgt spid="22"/>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Inge Alferink / Rachel Hawkes</a:t>
            </a:r>
          </a:p>
        </p:txBody>
      </p:sp>
      <p:grpSp>
        <p:nvGrpSpPr>
          <p:cNvPr id="18" name="Group 17">
            <a:extLst>
              <a:ext uri="{FF2B5EF4-FFF2-40B4-BE49-F238E27FC236}">
                <a16:creationId xmlns:a16="http://schemas.microsoft.com/office/drawing/2014/main" xmlns="" id="{B51C2D18-CFA9-7E4B-8A9E-4B3D6FB87449}"/>
              </a:ext>
            </a:extLst>
          </p:cNvPr>
          <p:cNvGrpSpPr/>
          <p:nvPr/>
        </p:nvGrpSpPr>
        <p:grpSpPr>
          <a:xfrm>
            <a:off x="63725" y="4013641"/>
            <a:ext cx="2520242" cy="2409418"/>
            <a:chOff x="1638202" y="3598456"/>
            <a:chExt cx="2520242" cy="2409418"/>
          </a:xfrm>
        </p:grpSpPr>
        <p:sp>
          <p:nvSpPr>
            <p:cNvPr id="13" name="Rectangle 12">
              <a:extLst>
                <a:ext uri="{FF2B5EF4-FFF2-40B4-BE49-F238E27FC236}">
                  <a16:creationId xmlns:a16="http://schemas.microsoft.com/office/drawing/2014/main" xmlns="" id="{B7B68285-1CC0-4641-820A-2D11D647D6AE}"/>
                </a:ext>
              </a:extLst>
            </p:cNvPr>
            <p:cNvSpPr/>
            <p:nvPr/>
          </p:nvSpPr>
          <p:spPr>
            <a:xfrm>
              <a:off x="1638202" y="3598456"/>
              <a:ext cx="2520242" cy="923330"/>
            </a:xfrm>
            <a:prstGeom prst="rect">
              <a:avLst/>
            </a:prstGeom>
          </p:spPr>
          <p:txBody>
            <a:bodyPr wrap="none">
              <a:spAutoFit/>
            </a:bodyPr>
            <a:lstStyle/>
            <a:p>
              <a:pPr algn="ctr">
                <a:defRPr/>
              </a:pPr>
              <a:r>
                <a:rPr lang="en-GB" sz="5400" dirty="0">
                  <a:solidFill>
                    <a:srgbClr val="FFCC00"/>
                  </a:solidFill>
                  <a:latin typeface="Century Gothic" panose="020B0502020202020204" pitchFamily="34" charset="0"/>
                </a:rPr>
                <a:t>W</a:t>
              </a:r>
              <a:r>
                <a:rPr lang="en-GB" sz="5400" dirty="0">
                  <a:solidFill>
                    <a:srgbClr val="002060"/>
                  </a:solidFill>
                  <a:latin typeface="Century Gothic" panose="020B0502020202020204" pitchFamily="34" charset="0"/>
                </a:rPr>
                <a:t>asser</a:t>
              </a:r>
            </a:p>
          </p:txBody>
        </p:sp>
        <p:pic>
          <p:nvPicPr>
            <p:cNvPr id="14" name="Picture 13">
              <a:hlinkClick r:id="" action="ppaction://noaction">
                <a:snd r:embed="rId3" name="Wasser.wav"/>
              </a:hlinkClick>
              <a:extLst>
                <a:ext uri="{FF2B5EF4-FFF2-40B4-BE49-F238E27FC236}">
                  <a16:creationId xmlns:a16="http://schemas.microsoft.com/office/drawing/2014/main" xmlns="" id="{AD1B8ECE-80D9-B74C-9027-E29294F0DF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4914" y="4554649"/>
              <a:ext cx="986818" cy="1453225"/>
            </a:xfrm>
            <a:prstGeom prst="rect">
              <a:avLst/>
            </a:prstGeom>
          </p:spPr>
        </p:pic>
      </p:grpSp>
      <p:grpSp>
        <p:nvGrpSpPr>
          <p:cNvPr id="17" name="Group 16">
            <a:extLst>
              <a:ext uri="{FF2B5EF4-FFF2-40B4-BE49-F238E27FC236}">
                <a16:creationId xmlns:a16="http://schemas.microsoft.com/office/drawing/2014/main" xmlns="" id="{74EB8B08-15DB-DD4D-AAAA-3D5B7FF94CFF}"/>
              </a:ext>
            </a:extLst>
          </p:cNvPr>
          <p:cNvGrpSpPr/>
          <p:nvPr/>
        </p:nvGrpSpPr>
        <p:grpSpPr>
          <a:xfrm>
            <a:off x="8489978" y="186289"/>
            <a:ext cx="3656770" cy="1874576"/>
            <a:chOff x="8255531" y="790000"/>
            <a:chExt cx="3656770" cy="1874576"/>
          </a:xfrm>
        </p:grpSpPr>
        <p:sp>
          <p:nvSpPr>
            <p:cNvPr id="15" name="Rectangle 14">
              <a:extLst>
                <a:ext uri="{FF2B5EF4-FFF2-40B4-BE49-F238E27FC236}">
                  <a16:creationId xmlns:a16="http://schemas.microsoft.com/office/drawing/2014/main" xmlns="" id="{ABE9DCD1-A788-5D46-A7A0-39CA53864351}"/>
                </a:ext>
              </a:extLst>
            </p:cNvPr>
            <p:cNvSpPr/>
            <p:nvPr/>
          </p:nvSpPr>
          <p:spPr>
            <a:xfrm>
              <a:off x="8255531" y="790000"/>
              <a:ext cx="3656770" cy="923330"/>
            </a:xfrm>
            <a:prstGeom prst="rect">
              <a:avLst/>
            </a:prstGeom>
          </p:spPr>
          <p:txBody>
            <a:bodyPr wrap="none">
              <a:spAutoFit/>
            </a:bodyPr>
            <a:lstStyle/>
            <a:p>
              <a:pPr algn="ctr">
                <a:defRPr/>
              </a:pPr>
              <a:r>
                <a:rPr lang="en-GB" sz="5400" dirty="0" err="1">
                  <a:solidFill>
                    <a:srgbClr val="002060"/>
                  </a:solidFill>
                  <a:latin typeface="Century Gothic" panose="020B0502020202020204" pitchFamily="34" charset="0"/>
                </a:rPr>
                <a:t>ant</a:t>
              </a:r>
              <a:r>
                <a:rPr lang="en-GB" sz="5400" dirty="0" err="1">
                  <a:solidFill>
                    <a:srgbClr val="FFCC00"/>
                  </a:solidFill>
                  <a:latin typeface="Century Gothic" panose="020B0502020202020204" pitchFamily="34" charset="0"/>
                </a:rPr>
                <a:t>w</a:t>
              </a:r>
              <a:r>
                <a:rPr lang="en-GB" sz="5400" dirty="0" err="1">
                  <a:solidFill>
                    <a:srgbClr val="002060"/>
                  </a:solidFill>
                  <a:latin typeface="Century Gothic" panose="020B0502020202020204" pitchFamily="34" charset="0"/>
                </a:rPr>
                <a:t>orten</a:t>
              </a:r>
              <a:endParaRPr lang="en-GB" sz="5400" dirty="0">
                <a:solidFill>
                  <a:srgbClr val="002060"/>
                </a:solidFill>
                <a:latin typeface="Century Gothic" panose="020B0502020202020204" pitchFamily="34" charset="0"/>
              </a:endParaRPr>
            </a:p>
          </p:txBody>
        </p:sp>
        <p:pic>
          <p:nvPicPr>
            <p:cNvPr id="16" name="Picture 15">
              <a:hlinkClick r:id="" action="ppaction://noaction">
                <a:snd r:embed="rId5" name="antworten.wav"/>
              </a:hlinkClick>
              <a:extLst>
                <a:ext uri="{FF2B5EF4-FFF2-40B4-BE49-F238E27FC236}">
                  <a16:creationId xmlns:a16="http://schemas.microsoft.com/office/drawing/2014/main" xmlns="" id="{4FBF47FA-6099-8A42-8999-6EBD4C1C0B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2956" y="1698642"/>
              <a:ext cx="1459962" cy="965934"/>
            </a:xfrm>
            <a:prstGeom prst="rect">
              <a:avLst/>
            </a:prstGeom>
          </p:spPr>
        </p:pic>
      </p:grpSp>
      <p:grpSp>
        <p:nvGrpSpPr>
          <p:cNvPr id="24" name="Group 23">
            <a:extLst>
              <a:ext uri="{FF2B5EF4-FFF2-40B4-BE49-F238E27FC236}">
                <a16:creationId xmlns:a16="http://schemas.microsoft.com/office/drawing/2014/main" xmlns="" id="{0BB622CC-C3D8-FD4A-9AC0-5373B27F98AE}"/>
              </a:ext>
            </a:extLst>
          </p:cNvPr>
          <p:cNvGrpSpPr/>
          <p:nvPr/>
        </p:nvGrpSpPr>
        <p:grpSpPr>
          <a:xfrm>
            <a:off x="3297214" y="3538356"/>
            <a:ext cx="2651455" cy="2750857"/>
            <a:chOff x="5341794" y="2262782"/>
            <a:chExt cx="2651455" cy="2750857"/>
          </a:xfrm>
        </p:grpSpPr>
        <p:sp>
          <p:nvSpPr>
            <p:cNvPr id="19" name="Rectangle 18">
              <a:extLst>
                <a:ext uri="{FF2B5EF4-FFF2-40B4-BE49-F238E27FC236}">
                  <a16:creationId xmlns:a16="http://schemas.microsoft.com/office/drawing/2014/main" xmlns="" id="{7A6177E7-A508-944A-A307-731DD8E0DEB4}"/>
                </a:ext>
              </a:extLst>
            </p:cNvPr>
            <p:cNvSpPr/>
            <p:nvPr/>
          </p:nvSpPr>
          <p:spPr>
            <a:xfrm>
              <a:off x="5565458" y="2262782"/>
              <a:ext cx="1680268"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kl</a:t>
              </a:r>
              <a:r>
                <a:rPr lang="en-GB" sz="5400" i="1" dirty="0" err="1">
                  <a:solidFill>
                    <a:srgbClr val="FFCC00"/>
                  </a:solidFill>
                  <a:latin typeface="Century Gothic" panose="020B0502020202020204" pitchFamily="34" charset="0"/>
                </a:rPr>
                <a:t>e</a:t>
              </a:r>
              <a:r>
                <a:rPr lang="en-GB" sz="5400" dirty="0" err="1">
                  <a:solidFill>
                    <a:srgbClr val="FFCC00"/>
                  </a:solidFill>
                  <a:latin typeface="Century Gothic" panose="020B0502020202020204" pitchFamily="34" charset="0"/>
                </a:rPr>
                <a:t>i</a:t>
              </a:r>
              <a:r>
                <a:rPr lang="en-GB" sz="5400" dirty="0" err="1">
                  <a:solidFill>
                    <a:srgbClr val="002060"/>
                  </a:solidFill>
                  <a:latin typeface="Century Gothic" panose="020B0502020202020204" pitchFamily="34" charset="0"/>
                </a:rPr>
                <a:t>n</a:t>
              </a:r>
              <a:endParaRPr lang="en-GB" sz="5400" dirty="0">
                <a:solidFill>
                  <a:srgbClr val="002060"/>
                </a:solidFill>
                <a:latin typeface="Century Gothic" panose="020B0502020202020204" pitchFamily="34" charset="0"/>
              </a:endParaRPr>
            </a:p>
          </p:txBody>
        </p:sp>
        <p:grpSp>
          <p:nvGrpSpPr>
            <p:cNvPr id="20" name="Group 19">
              <a:extLst>
                <a:ext uri="{FF2B5EF4-FFF2-40B4-BE49-F238E27FC236}">
                  <a16:creationId xmlns:a16="http://schemas.microsoft.com/office/drawing/2014/main" xmlns="" id="{1DF37496-A996-BE46-B5A8-3D242D991004}"/>
                </a:ext>
              </a:extLst>
            </p:cNvPr>
            <p:cNvGrpSpPr/>
            <p:nvPr/>
          </p:nvGrpSpPr>
          <p:grpSpPr>
            <a:xfrm>
              <a:off x="5341794" y="3329755"/>
              <a:ext cx="2651455" cy="1683884"/>
              <a:chOff x="892414" y="4135141"/>
              <a:chExt cx="3255007" cy="1956970"/>
            </a:xfrm>
          </p:grpSpPr>
          <p:pic>
            <p:nvPicPr>
              <p:cNvPr id="21" name="Picture 20">
                <a:extLst>
                  <a:ext uri="{FF2B5EF4-FFF2-40B4-BE49-F238E27FC236}">
                    <a16:creationId xmlns:a16="http://schemas.microsoft.com/office/drawing/2014/main" xmlns="" id="{FB7E5024-B530-BA41-8EC4-55E4783827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4175" y="5457886"/>
                <a:ext cx="642796" cy="634225"/>
              </a:xfrm>
              <a:prstGeom prst="rect">
                <a:avLst/>
              </a:prstGeom>
            </p:spPr>
          </p:pic>
          <p:pic>
            <p:nvPicPr>
              <p:cNvPr id="22" name="Picture 21">
                <a:hlinkClick r:id="" action="ppaction://noaction">
                  <a:snd r:embed="rId8" name="klein.wav"/>
                </a:hlinkClick>
                <a:extLst>
                  <a:ext uri="{FF2B5EF4-FFF2-40B4-BE49-F238E27FC236}">
                    <a16:creationId xmlns:a16="http://schemas.microsoft.com/office/drawing/2014/main" xmlns="" id="{B01BC7D3-BDC9-294C-A365-38DB030D71CF}"/>
                  </a:ext>
                </a:extLst>
              </p:cNvPr>
              <p:cNvPicPr>
                <a:picLocks noChangeAspect="1"/>
              </p:cNvPicPr>
              <p:nvPr/>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92414" y="4135141"/>
                <a:ext cx="2369944" cy="1722159"/>
              </a:xfrm>
              <a:prstGeom prst="rect">
                <a:avLst/>
              </a:prstGeom>
            </p:spPr>
          </p:pic>
          <p:cxnSp>
            <p:nvCxnSpPr>
              <p:cNvPr id="23" name="Straight Arrow Connector 22">
                <a:extLst>
                  <a:ext uri="{FF2B5EF4-FFF2-40B4-BE49-F238E27FC236}">
                    <a16:creationId xmlns:a16="http://schemas.microsoft.com/office/drawing/2014/main" xmlns="" id="{D872D965-3BED-4842-B147-2787B49FCA79}"/>
                  </a:ext>
                </a:extLst>
              </p:cNvPr>
              <p:cNvCxnSpPr/>
              <p:nvPr/>
            </p:nvCxnSpPr>
            <p:spPr>
              <a:xfrm flipH="1">
                <a:off x="3666971" y="5208477"/>
                <a:ext cx="480450" cy="421969"/>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8" name="Group 27">
            <a:extLst>
              <a:ext uri="{FF2B5EF4-FFF2-40B4-BE49-F238E27FC236}">
                <a16:creationId xmlns:a16="http://schemas.microsoft.com/office/drawing/2014/main" xmlns="" id="{8E6C3511-7693-7244-8812-1632A40ED0B5}"/>
              </a:ext>
            </a:extLst>
          </p:cNvPr>
          <p:cNvGrpSpPr/>
          <p:nvPr/>
        </p:nvGrpSpPr>
        <p:grpSpPr>
          <a:xfrm>
            <a:off x="6732551" y="1652952"/>
            <a:ext cx="3624432" cy="2860895"/>
            <a:chOff x="9209443" y="3140920"/>
            <a:chExt cx="3624432" cy="2860895"/>
          </a:xfrm>
        </p:grpSpPr>
        <p:sp>
          <p:nvSpPr>
            <p:cNvPr id="25" name="Rectangle 24">
              <a:extLst>
                <a:ext uri="{FF2B5EF4-FFF2-40B4-BE49-F238E27FC236}">
                  <a16:creationId xmlns:a16="http://schemas.microsoft.com/office/drawing/2014/main" xmlns="" id="{91609DB0-9638-2E4B-85D0-33D9DDD8E051}"/>
                </a:ext>
              </a:extLst>
            </p:cNvPr>
            <p:cNvSpPr/>
            <p:nvPr/>
          </p:nvSpPr>
          <p:spPr>
            <a:xfrm>
              <a:off x="9209443" y="3140920"/>
              <a:ext cx="1943161"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all</a:t>
              </a:r>
              <a:r>
                <a:rPr lang="en-GB" sz="5400" dirty="0" err="1">
                  <a:solidFill>
                    <a:srgbClr val="FFCC00"/>
                  </a:solidFill>
                  <a:latin typeface="Century Gothic" panose="020B0502020202020204" pitchFamily="34" charset="0"/>
                </a:rPr>
                <a:t>ei</a:t>
              </a:r>
              <a:r>
                <a:rPr lang="en-GB" sz="5400" dirty="0" err="1">
                  <a:solidFill>
                    <a:srgbClr val="002060"/>
                  </a:solidFill>
                  <a:latin typeface="Century Gothic" panose="020B0502020202020204" pitchFamily="34" charset="0"/>
                </a:rPr>
                <a:t>n</a:t>
              </a:r>
              <a:endParaRPr lang="en-GB" sz="5400" dirty="0">
                <a:solidFill>
                  <a:srgbClr val="002060"/>
                </a:solidFill>
                <a:latin typeface="Century Gothic" panose="020B0502020202020204" pitchFamily="34" charset="0"/>
              </a:endParaRPr>
            </a:p>
          </p:txBody>
        </p:sp>
        <p:pic>
          <p:nvPicPr>
            <p:cNvPr id="26" name="Picture 25">
              <a:hlinkClick r:id="" action="ppaction://noaction">
                <a:snd r:embed="rId10" name="allein.wav"/>
              </a:hlinkClick>
              <a:extLst>
                <a:ext uri="{FF2B5EF4-FFF2-40B4-BE49-F238E27FC236}">
                  <a16:creationId xmlns:a16="http://schemas.microsoft.com/office/drawing/2014/main" xmlns="" id="{8A706C20-CB56-FD45-ACAF-CB2AE322773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11515" y="4003342"/>
              <a:ext cx="984173" cy="1998473"/>
            </a:xfrm>
            <a:prstGeom prst="rect">
              <a:avLst/>
            </a:prstGeom>
          </p:spPr>
        </p:pic>
        <p:sp>
          <p:nvSpPr>
            <p:cNvPr id="27" name="TextBox 26">
              <a:extLst>
                <a:ext uri="{FF2B5EF4-FFF2-40B4-BE49-F238E27FC236}">
                  <a16:creationId xmlns:a16="http://schemas.microsoft.com/office/drawing/2014/main" xmlns="" id="{F8BFDA30-A0A2-264E-8E69-1F4138D9C63D}"/>
                </a:ext>
              </a:extLst>
            </p:cNvPr>
            <p:cNvSpPr txBox="1"/>
            <p:nvPr/>
          </p:nvSpPr>
          <p:spPr>
            <a:xfrm>
              <a:off x="9579687" y="5191841"/>
              <a:ext cx="3254188"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[alone]</a:t>
              </a:r>
            </a:p>
          </p:txBody>
        </p:sp>
      </p:grpSp>
      <p:pic>
        <p:nvPicPr>
          <p:cNvPr id="38" name="Graphic 37" descr="Paw prints">
            <a:extLst>
              <a:ext uri="{FF2B5EF4-FFF2-40B4-BE49-F238E27FC236}">
                <a16:creationId xmlns:a16="http://schemas.microsoft.com/office/drawing/2014/main" xmlns="" id="{30B27312-2F95-D545-90DC-940340DE7061}"/>
              </a:ext>
            </a:extLst>
          </p:cNvPr>
          <p:cNvPicPr>
            <a:picLocks noChangeAspect="1"/>
          </p:cNvPicPr>
          <p:nvPr/>
        </p:nvPicPr>
        <p:blipFill rotWithShape="1">
          <a:blip r:embed="rId12" cstate="print">
            <a:duotone>
              <a:prstClr val="black"/>
              <a:schemeClr val="accent5">
                <a:tint val="45000"/>
                <a:satMod val="400000"/>
              </a:schemeClr>
            </a:duotone>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4"/>
              </a:ext>
            </a:extLst>
          </a:blip>
          <a:srcRect r="48131" b="38787"/>
          <a:stretch/>
        </p:blipFill>
        <p:spPr>
          <a:xfrm>
            <a:off x="9636921" y="176340"/>
            <a:ext cx="759073" cy="827252"/>
          </a:xfrm>
          <a:prstGeom prst="rect">
            <a:avLst/>
          </a:prstGeom>
        </p:spPr>
      </p:pic>
      <p:grpSp>
        <p:nvGrpSpPr>
          <p:cNvPr id="59" name="Group 58">
            <a:extLst>
              <a:ext uri="{FF2B5EF4-FFF2-40B4-BE49-F238E27FC236}">
                <a16:creationId xmlns:a16="http://schemas.microsoft.com/office/drawing/2014/main" xmlns="" id="{C3E2BD63-951E-7B41-8FFB-53D7762C70A3}"/>
              </a:ext>
            </a:extLst>
          </p:cNvPr>
          <p:cNvGrpSpPr/>
          <p:nvPr/>
        </p:nvGrpSpPr>
        <p:grpSpPr>
          <a:xfrm>
            <a:off x="10116981" y="3666258"/>
            <a:ext cx="1726167" cy="2207011"/>
            <a:chOff x="10116981" y="3666258"/>
            <a:chExt cx="1726167" cy="2207011"/>
          </a:xfrm>
        </p:grpSpPr>
        <p:pic>
          <p:nvPicPr>
            <p:cNvPr id="44" name="Picture 43">
              <a:hlinkClick r:id="" action="ppaction://noaction">
                <a:snd r:embed="rId15" name="frei_source.wav"/>
              </a:hlinkClick>
              <a:extLst>
                <a:ext uri="{FF2B5EF4-FFF2-40B4-BE49-F238E27FC236}">
                  <a16:creationId xmlns:a16="http://schemas.microsoft.com/office/drawing/2014/main" xmlns="" id="{1E68EC0F-0F76-B34E-94DF-17A137CEA18F}"/>
                </a:ext>
              </a:extLst>
            </p:cNvPr>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29780" y="3666258"/>
              <a:ext cx="1613368" cy="1468302"/>
            </a:xfrm>
            <a:prstGeom prst="rect">
              <a:avLst/>
            </a:prstGeom>
          </p:spPr>
        </p:pic>
        <p:sp>
          <p:nvSpPr>
            <p:cNvPr id="46" name="TextBox 45">
              <a:extLst>
                <a:ext uri="{FF2B5EF4-FFF2-40B4-BE49-F238E27FC236}">
                  <a16:creationId xmlns:a16="http://schemas.microsoft.com/office/drawing/2014/main" xmlns="" id="{FF6D37FC-EB4C-1746-9AA8-5E83F64561CC}"/>
                </a:ext>
              </a:extLst>
            </p:cNvPr>
            <p:cNvSpPr txBox="1"/>
            <p:nvPr/>
          </p:nvSpPr>
          <p:spPr>
            <a:xfrm>
              <a:off x="10116981" y="4949939"/>
              <a:ext cx="1199367" cy="923330"/>
            </a:xfrm>
            <a:prstGeom prst="rect">
              <a:avLst/>
            </a:prstGeom>
            <a:noFill/>
          </p:spPr>
          <p:txBody>
            <a:bodyPr wrap="none" rtlCol="0">
              <a:spAutoFit/>
            </a:bodyPr>
            <a:lstStyle/>
            <a:p>
              <a:r>
                <a:rPr lang="en-GB" sz="5400" dirty="0" err="1">
                  <a:solidFill>
                    <a:srgbClr val="002060"/>
                  </a:solidFill>
                  <a:latin typeface="Century Gothic" panose="020B0502020202020204" pitchFamily="34" charset="0"/>
                </a:rPr>
                <a:t>fr</a:t>
              </a:r>
              <a:r>
                <a:rPr lang="en-GB" sz="5400" dirty="0" err="1">
                  <a:solidFill>
                    <a:srgbClr val="FFCC00"/>
                  </a:solidFill>
                  <a:latin typeface="Century Gothic" panose="020B0502020202020204" pitchFamily="34" charset="0"/>
                </a:rPr>
                <a:t>ei</a:t>
              </a:r>
              <a:endParaRPr lang="en-US" sz="5400" dirty="0">
                <a:solidFill>
                  <a:prstClr val="black"/>
                </a:solidFill>
              </a:endParaRPr>
            </a:p>
          </p:txBody>
        </p:sp>
      </p:grpSp>
      <p:grpSp>
        <p:nvGrpSpPr>
          <p:cNvPr id="50" name="Group 49">
            <a:extLst>
              <a:ext uri="{FF2B5EF4-FFF2-40B4-BE49-F238E27FC236}">
                <a16:creationId xmlns:a16="http://schemas.microsoft.com/office/drawing/2014/main" xmlns="" id="{B5E4ACBF-8AF1-FF46-9366-CC37A62C21A9}"/>
              </a:ext>
            </a:extLst>
          </p:cNvPr>
          <p:cNvGrpSpPr/>
          <p:nvPr/>
        </p:nvGrpSpPr>
        <p:grpSpPr>
          <a:xfrm>
            <a:off x="443209" y="223214"/>
            <a:ext cx="1970351" cy="1911010"/>
            <a:chOff x="443209" y="223214"/>
            <a:chExt cx="1970351" cy="1911010"/>
          </a:xfrm>
        </p:grpSpPr>
        <p:pic>
          <p:nvPicPr>
            <p:cNvPr id="48" name="Picture 47">
              <a:hlinkClick r:id="" action="ppaction://noaction">
                <a:snd r:embed="rId17" name="Zug_source.wav"/>
              </a:hlinkClick>
              <a:extLst>
                <a:ext uri="{FF2B5EF4-FFF2-40B4-BE49-F238E27FC236}">
                  <a16:creationId xmlns:a16="http://schemas.microsoft.com/office/drawing/2014/main" xmlns="" id="{2C9B4794-4D2C-E442-9FEE-CF05E105FE2A}"/>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3209" y="223214"/>
              <a:ext cx="1970351" cy="1110252"/>
            </a:xfrm>
            <a:prstGeom prst="rect">
              <a:avLst/>
            </a:prstGeom>
          </p:spPr>
        </p:pic>
        <p:sp>
          <p:nvSpPr>
            <p:cNvPr id="49" name="TextBox 48">
              <a:extLst>
                <a:ext uri="{FF2B5EF4-FFF2-40B4-BE49-F238E27FC236}">
                  <a16:creationId xmlns:a16="http://schemas.microsoft.com/office/drawing/2014/main" xmlns="" id="{18E21DDA-B168-1247-A3E6-A3EEA36652DC}"/>
                </a:ext>
              </a:extLst>
            </p:cNvPr>
            <p:cNvSpPr txBox="1"/>
            <p:nvPr/>
          </p:nvSpPr>
          <p:spPr>
            <a:xfrm>
              <a:off x="634209" y="1210894"/>
              <a:ext cx="1404552" cy="923330"/>
            </a:xfrm>
            <a:prstGeom prst="rect">
              <a:avLst/>
            </a:prstGeom>
            <a:noFill/>
          </p:spPr>
          <p:txBody>
            <a:bodyPr wrap="none" rtlCol="0">
              <a:spAutoFit/>
            </a:bodyPr>
            <a:lstStyle/>
            <a:p>
              <a:pPr algn="ctr"/>
              <a:r>
                <a:rPr lang="en-GB" sz="5400" dirty="0">
                  <a:solidFill>
                    <a:srgbClr val="FFCC00"/>
                  </a:solidFill>
                  <a:latin typeface="Century Gothic" panose="020B0502020202020204" pitchFamily="34" charset="0"/>
                </a:rPr>
                <a:t>Z</a:t>
              </a:r>
              <a:r>
                <a:rPr lang="en-GB" sz="5400" dirty="0">
                  <a:solidFill>
                    <a:srgbClr val="002060"/>
                  </a:solidFill>
                  <a:latin typeface="Century Gothic" panose="020B0502020202020204" pitchFamily="34" charset="0"/>
                </a:rPr>
                <a:t>ug</a:t>
              </a:r>
            </a:p>
          </p:txBody>
        </p:sp>
      </p:grpSp>
      <p:grpSp>
        <p:nvGrpSpPr>
          <p:cNvPr id="55" name="Group 54">
            <a:extLst>
              <a:ext uri="{FF2B5EF4-FFF2-40B4-BE49-F238E27FC236}">
                <a16:creationId xmlns:a16="http://schemas.microsoft.com/office/drawing/2014/main" xmlns="" id="{462A8C5F-BB19-044D-9520-852A610F516A}"/>
              </a:ext>
            </a:extLst>
          </p:cNvPr>
          <p:cNvGrpSpPr/>
          <p:nvPr/>
        </p:nvGrpSpPr>
        <p:grpSpPr>
          <a:xfrm>
            <a:off x="1999754" y="1333466"/>
            <a:ext cx="1897492" cy="2309554"/>
            <a:chOff x="1999754" y="1333466"/>
            <a:chExt cx="1897492" cy="2309554"/>
          </a:xfrm>
        </p:grpSpPr>
        <p:sp>
          <p:nvSpPr>
            <p:cNvPr id="52" name="Rectangle 51">
              <a:extLst>
                <a:ext uri="{FF2B5EF4-FFF2-40B4-BE49-F238E27FC236}">
                  <a16:creationId xmlns:a16="http://schemas.microsoft.com/office/drawing/2014/main" xmlns="" id="{F39F3087-4043-6F44-A6BC-245D80880E87}"/>
                </a:ext>
              </a:extLst>
            </p:cNvPr>
            <p:cNvSpPr/>
            <p:nvPr/>
          </p:nvSpPr>
          <p:spPr>
            <a:xfrm>
              <a:off x="1999754" y="2719690"/>
              <a:ext cx="1672253" cy="923330"/>
            </a:xfrm>
            <a:prstGeom prst="rect">
              <a:avLst/>
            </a:prstGeom>
          </p:spPr>
          <p:txBody>
            <a:bodyPr wrap="none">
              <a:spAutoFit/>
            </a:bodyPr>
            <a:lstStyle/>
            <a:p>
              <a:pPr algn="ctr"/>
              <a:r>
                <a:rPr lang="en-GB" sz="5400" dirty="0">
                  <a:solidFill>
                    <a:srgbClr val="FFC000"/>
                  </a:solidFill>
                  <a:latin typeface="Century Gothic" panose="020B0502020202020204" pitchFamily="34" charset="0"/>
                </a:rPr>
                <a:t>W</a:t>
              </a:r>
              <a:r>
                <a:rPr lang="en-GB" sz="5400" dirty="0">
                  <a:solidFill>
                    <a:srgbClr val="002060"/>
                  </a:solidFill>
                  <a:latin typeface="Century Gothic" panose="020B0502020202020204" pitchFamily="34" charset="0"/>
                </a:rPr>
                <a:t>elt</a:t>
              </a:r>
            </a:p>
          </p:txBody>
        </p:sp>
        <p:pic>
          <p:nvPicPr>
            <p:cNvPr id="53" name="Picture 52">
              <a:hlinkClick r:id="" action="ppaction://noaction">
                <a:snd r:embed="rId19" name="Welt_source.wav"/>
              </a:hlinkClick>
              <a:extLst>
                <a:ext uri="{FF2B5EF4-FFF2-40B4-BE49-F238E27FC236}">
                  <a16:creationId xmlns:a16="http://schemas.microsoft.com/office/drawing/2014/main" xmlns="" id="{D76E0F3D-FED7-6449-AB69-C5D5B66A9935}"/>
                </a:ext>
              </a:extLst>
            </p:cNvPr>
            <p:cNvPicPr>
              <a:picLocks noChangeAspect="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35100" y="1333466"/>
              <a:ext cx="1862146" cy="1610415"/>
            </a:xfrm>
            <a:prstGeom prst="rect">
              <a:avLst/>
            </a:prstGeom>
          </p:spPr>
        </p:pic>
      </p:grpSp>
      <p:sp>
        <p:nvSpPr>
          <p:cNvPr id="57" name="Rectangle 56">
            <a:extLst>
              <a:ext uri="{FF2B5EF4-FFF2-40B4-BE49-F238E27FC236}">
                <a16:creationId xmlns:a16="http://schemas.microsoft.com/office/drawing/2014/main" xmlns="" id="{E4F44948-5046-354E-B06B-533C5859C3DC}"/>
              </a:ext>
            </a:extLst>
          </p:cNvPr>
          <p:cNvSpPr/>
          <p:nvPr/>
        </p:nvSpPr>
        <p:spPr>
          <a:xfrm>
            <a:off x="7030855" y="5206717"/>
            <a:ext cx="1435008"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Ar</a:t>
            </a:r>
            <a:r>
              <a:rPr lang="en-GB" sz="5400" dirty="0" err="1">
                <a:solidFill>
                  <a:srgbClr val="FFCC00"/>
                </a:solidFill>
                <a:latin typeface="Century Gothic" panose="020B0502020202020204" pitchFamily="34" charset="0"/>
              </a:rPr>
              <a:t>z</a:t>
            </a:r>
            <a:r>
              <a:rPr lang="en-GB" sz="5400" dirty="0" err="1">
                <a:solidFill>
                  <a:srgbClr val="002060"/>
                </a:solidFill>
                <a:latin typeface="Century Gothic" panose="020B0502020202020204" pitchFamily="34" charset="0"/>
              </a:rPr>
              <a:t>t</a:t>
            </a:r>
            <a:endParaRPr lang="en-GB" sz="5400" dirty="0">
              <a:solidFill>
                <a:srgbClr val="002060"/>
              </a:solidFill>
              <a:latin typeface="Century Gothic" panose="020B0502020202020204" pitchFamily="34" charset="0"/>
            </a:endParaRPr>
          </a:p>
        </p:txBody>
      </p:sp>
      <p:pic>
        <p:nvPicPr>
          <p:cNvPr id="58" name="Picture 57">
            <a:hlinkClick r:id="" action="ppaction://noaction">
              <a:snd r:embed="rId21" name="Arzt.wav"/>
            </a:hlinkClick>
            <a:extLst>
              <a:ext uri="{FF2B5EF4-FFF2-40B4-BE49-F238E27FC236}">
                <a16:creationId xmlns:a16="http://schemas.microsoft.com/office/drawing/2014/main" xmlns="" id="{74CB6E73-64F8-BD47-BB6E-4F5B42FDE38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360983" y="4605329"/>
            <a:ext cx="743136" cy="2156552"/>
          </a:xfrm>
          <a:prstGeom prst="rect">
            <a:avLst/>
          </a:prstGeom>
        </p:spPr>
      </p:pic>
      <p:sp>
        <p:nvSpPr>
          <p:cNvPr id="60" name="Rectangle 59">
            <a:extLst>
              <a:ext uri="{FF2B5EF4-FFF2-40B4-BE49-F238E27FC236}">
                <a16:creationId xmlns:a16="http://schemas.microsoft.com/office/drawing/2014/main" xmlns="" id="{F18FDBF1-4C2A-4548-9CA1-D3B715FBF6A7}"/>
              </a:ext>
            </a:extLst>
          </p:cNvPr>
          <p:cNvSpPr/>
          <p:nvPr/>
        </p:nvSpPr>
        <p:spPr>
          <a:xfrm>
            <a:off x="4448621" y="212008"/>
            <a:ext cx="1773242"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rPr>
              <a:t>z</a:t>
            </a:r>
            <a:r>
              <a:rPr lang="en-GB" sz="5400" dirty="0" err="1">
                <a:solidFill>
                  <a:srgbClr val="002060"/>
                </a:solidFill>
                <a:latin typeface="Century Gothic" panose="020B0502020202020204" pitchFamily="34" charset="0"/>
              </a:rPr>
              <a:t>ehn</a:t>
            </a:r>
            <a:endParaRPr lang="en-GB" sz="5400" dirty="0">
              <a:solidFill>
                <a:srgbClr val="002060"/>
              </a:solidFill>
              <a:latin typeface="Century Gothic" panose="020B0502020202020204" pitchFamily="34" charset="0"/>
            </a:endParaRPr>
          </a:p>
        </p:txBody>
      </p:sp>
      <p:grpSp>
        <p:nvGrpSpPr>
          <p:cNvPr id="61" name="Group 60">
            <a:extLst>
              <a:ext uri="{FF2B5EF4-FFF2-40B4-BE49-F238E27FC236}">
                <a16:creationId xmlns:a16="http://schemas.microsoft.com/office/drawing/2014/main" xmlns="" id="{E1351AC8-140E-304A-9F6D-08B7C0BF1B0C}"/>
              </a:ext>
            </a:extLst>
          </p:cNvPr>
          <p:cNvGrpSpPr/>
          <p:nvPr/>
        </p:nvGrpSpPr>
        <p:grpSpPr>
          <a:xfrm>
            <a:off x="4319012" y="1161697"/>
            <a:ext cx="1960522" cy="1351426"/>
            <a:chOff x="9152414" y="1551427"/>
            <a:chExt cx="1960522" cy="1351426"/>
          </a:xfrm>
        </p:grpSpPr>
        <p:pic>
          <p:nvPicPr>
            <p:cNvPr id="62" name="Picture 61">
              <a:hlinkClick r:id="" action="ppaction://noaction">
                <a:snd r:embed="rId23" name="zehn.wav"/>
              </a:hlinkClick>
              <a:extLst>
                <a:ext uri="{FF2B5EF4-FFF2-40B4-BE49-F238E27FC236}">
                  <a16:creationId xmlns:a16="http://schemas.microsoft.com/office/drawing/2014/main" xmlns="" id="{9A20F529-AC53-EA4C-A090-98906AB46DD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152414" y="1551427"/>
              <a:ext cx="946683" cy="1351426"/>
            </a:xfrm>
            <a:prstGeom prst="rect">
              <a:avLst/>
            </a:prstGeom>
          </p:spPr>
        </p:pic>
        <p:pic>
          <p:nvPicPr>
            <p:cNvPr id="63" name="Picture 62">
              <a:extLst>
                <a:ext uri="{FF2B5EF4-FFF2-40B4-BE49-F238E27FC236}">
                  <a16:creationId xmlns:a16="http://schemas.microsoft.com/office/drawing/2014/main" xmlns="" id="{56AD7C41-1270-0844-880C-EB15EBA20224}"/>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183732" y="1551427"/>
              <a:ext cx="929204" cy="1327434"/>
            </a:xfrm>
            <a:prstGeom prst="rect">
              <a:avLst/>
            </a:prstGeom>
          </p:spPr>
        </p:pic>
      </p:grpSp>
      <p:sp>
        <p:nvSpPr>
          <p:cNvPr id="64" name="TextBox 63">
            <a:extLst>
              <a:ext uri="{FF2B5EF4-FFF2-40B4-BE49-F238E27FC236}">
                <a16:creationId xmlns:a16="http://schemas.microsoft.com/office/drawing/2014/main" xmlns="" id="{AD48BC6B-BDF0-6743-9B6F-CC2AAB7DC3F3}"/>
              </a:ext>
            </a:extLst>
          </p:cNvPr>
          <p:cNvSpPr txBox="1"/>
          <p:nvPr/>
        </p:nvSpPr>
        <p:spPr>
          <a:xfrm>
            <a:off x="45252" y="315644"/>
            <a:ext cx="487634" cy="584775"/>
          </a:xfrm>
          <a:prstGeom prst="rect">
            <a:avLst/>
          </a:prstGeom>
          <a:noFill/>
        </p:spPr>
        <p:txBody>
          <a:bodyPr wrap="none" rtlCol="0">
            <a:spAutoFit/>
          </a:bodyPr>
          <a:lstStyle/>
          <a:p>
            <a:r>
              <a:rPr lang="en-US" sz="3200" b="1" dirty="0">
                <a:solidFill>
                  <a:srgbClr val="115076"/>
                </a:solidFill>
                <a:latin typeface="Century Gothic" panose="020B0502020202020204" pitchFamily="34" charset="0"/>
              </a:rPr>
              <a:t>A</a:t>
            </a:r>
          </a:p>
        </p:txBody>
      </p:sp>
      <p:sp>
        <p:nvSpPr>
          <p:cNvPr id="65" name="TextBox 64">
            <a:extLst>
              <a:ext uri="{FF2B5EF4-FFF2-40B4-BE49-F238E27FC236}">
                <a16:creationId xmlns:a16="http://schemas.microsoft.com/office/drawing/2014/main" xmlns="" id="{776888CD-2C34-9B4B-B95A-C33B4926F54A}"/>
              </a:ext>
            </a:extLst>
          </p:cNvPr>
          <p:cNvSpPr txBox="1"/>
          <p:nvPr/>
        </p:nvSpPr>
        <p:spPr>
          <a:xfrm>
            <a:off x="343920" y="5025866"/>
            <a:ext cx="423514" cy="584775"/>
          </a:xfrm>
          <a:prstGeom prst="rect">
            <a:avLst/>
          </a:prstGeom>
          <a:noFill/>
        </p:spPr>
        <p:txBody>
          <a:bodyPr wrap="none" rtlCol="0">
            <a:spAutoFit/>
          </a:bodyPr>
          <a:lstStyle/>
          <a:p>
            <a:r>
              <a:rPr lang="en-US" sz="3200" b="1" dirty="0">
                <a:solidFill>
                  <a:srgbClr val="115076"/>
                </a:solidFill>
                <a:latin typeface="Century Gothic" panose="020B0502020202020204" pitchFamily="34" charset="0"/>
              </a:rPr>
              <a:t>B</a:t>
            </a:r>
          </a:p>
        </p:txBody>
      </p:sp>
      <p:sp>
        <p:nvSpPr>
          <p:cNvPr id="66" name="TextBox 65">
            <a:extLst>
              <a:ext uri="{FF2B5EF4-FFF2-40B4-BE49-F238E27FC236}">
                <a16:creationId xmlns:a16="http://schemas.microsoft.com/office/drawing/2014/main" xmlns="" id="{AE4859A6-5BEE-A848-ACD7-797831491A2B}"/>
              </a:ext>
            </a:extLst>
          </p:cNvPr>
          <p:cNvSpPr txBox="1"/>
          <p:nvPr/>
        </p:nvSpPr>
        <p:spPr>
          <a:xfrm>
            <a:off x="1856229" y="2100895"/>
            <a:ext cx="505267" cy="584775"/>
          </a:xfrm>
          <a:prstGeom prst="rect">
            <a:avLst/>
          </a:prstGeom>
          <a:noFill/>
        </p:spPr>
        <p:txBody>
          <a:bodyPr wrap="none" rtlCol="0">
            <a:spAutoFit/>
          </a:bodyPr>
          <a:lstStyle/>
          <a:p>
            <a:r>
              <a:rPr lang="en-US" sz="3200" b="1" dirty="0">
                <a:solidFill>
                  <a:srgbClr val="115076"/>
                </a:solidFill>
                <a:latin typeface="Century Gothic" panose="020B0502020202020204" pitchFamily="34" charset="0"/>
              </a:rPr>
              <a:t>C</a:t>
            </a:r>
          </a:p>
        </p:txBody>
      </p:sp>
      <p:sp>
        <p:nvSpPr>
          <p:cNvPr id="67" name="TextBox 66">
            <a:extLst>
              <a:ext uri="{FF2B5EF4-FFF2-40B4-BE49-F238E27FC236}">
                <a16:creationId xmlns:a16="http://schemas.microsoft.com/office/drawing/2014/main" xmlns="" id="{D1DACBD4-E7E0-454C-9794-A4978AC4B60F}"/>
              </a:ext>
            </a:extLst>
          </p:cNvPr>
          <p:cNvSpPr txBox="1"/>
          <p:nvPr/>
        </p:nvSpPr>
        <p:spPr>
          <a:xfrm>
            <a:off x="3852378" y="676781"/>
            <a:ext cx="471604" cy="584775"/>
          </a:xfrm>
          <a:prstGeom prst="rect">
            <a:avLst/>
          </a:prstGeom>
          <a:noFill/>
        </p:spPr>
        <p:txBody>
          <a:bodyPr wrap="none" rtlCol="0">
            <a:spAutoFit/>
          </a:bodyPr>
          <a:lstStyle/>
          <a:p>
            <a:r>
              <a:rPr lang="en-US" sz="3200" b="1" dirty="0">
                <a:solidFill>
                  <a:srgbClr val="115076"/>
                </a:solidFill>
                <a:latin typeface="Century Gothic" panose="020B0502020202020204" pitchFamily="34" charset="0"/>
              </a:rPr>
              <a:t>D</a:t>
            </a:r>
          </a:p>
        </p:txBody>
      </p:sp>
      <p:sp>
        <p:nvSpPr>
          <p:cNvPr id="68" name="TextBox 67">
            <a:extLst>
              <a:ext uri="{FF2B5EF4-FFF2-40B4-BE49-F238E27FC236}">
                <a16:creationId xmlns:a16="http://schemas.microsoft.com/office/drawing/2014/main" xmlns="" id="{185B95C4-7138-5F44-96D6-2893B58A000C}"/>
              </a:ext>
            </a:extLst>
          </p:cNvPr>
          <p:cNvSpPr txBox="1"/>
          <p:nvPr/>
        </p:nvSpPr>
        <p:spPr>
          <a:xfrm>
            <a:off x="6790589" y="2533974"/>
            <a:ext cx="397866" cy="584775"/>
          </a:xfrm>
          <a:prstGeom prst="rect">
            <a:avLst/>
          </a:prstGeom>
          <a:noFill/>
        </p:spPr>
        <p:txBody>
          <a:bodyPr wrap="none" rtlCol="0">
            <a:spAutoFit/>
          </a:bodyPr>
          <a:lstStyle/>
          <a:p>
            <a:r>
              <a:rPr lang="en-US" sz="3200" b="1" dirty="0">
                <a:solidFill>
                  <a:srgbClr val="115076"/>
                </a:solidFill>
                <a:latin typeface="Century Gothic" panose="020B0502020202020204" pitchFamily="34" charset="0"/>
              </a:rPr>
              <a:t>E</a:t>
            </a:r>
          </a:p>
        </p:txBody>
      </p:sp>
      <p:sp>
        <p:nvSpPr>
          <p:cNvPr id="69" name="TextBox 68">
            <a:extLst>
              <a:ext uri="{FF2B5EF4-FFF2-40B4-BE49-F238E27FC236}">
                <a16:creationId xmlns:a16="http://schemas.microsoft.com/office/drawing/2014/main" xmlns="" id="{CECB8C24-049E-FF44-BC99-BB3DEF34A814}"/>
              </a:ext>
            </a:extLst>
          </p:cNvPr>
          <p:cNvSpPr txBox="1"/>
          <p:nvPr/>
        </p:nvSpPr>
        <p:spPr>
          <a:xfrm>
            <a:off x="3088761" y="4182918"/>
            <a:ext cx="381836" cy="584775"/>
          </a:xfrm>
          <a:prstGeom prst="rect">
            <a:avLst/>
          </a:prstGeom>
          <a:noFill/>
        </p:spPr>
        <p:txBody>
          <a:bodyPr wrap="none" rtlCol="0">
            <a:spAutoFit/>
          </a:bodyPr>
          <a:lstStyle/>
          <a:p>
            <a:r>
              <a:rPr lang="en-US" sz="3200" b="1" dirty="0">
                <a:solidFill>
                  <a:srgbClr val="115076"/>
                </a:solidFill>
                <a:latin typeface="Century Gothic" panose="020B0502020202020204" pitchFamily="34" charset="0"/>
              </a:rPr>
              <a:t>F</a:t>
            </a:r>
          </a:p>
        </p:txBody>
      </p:sp>
      <p:sp>
        <p:nvSpPr>
          <p:cNvPr id="70" name="TextBox 69">
            <a:extLst>
              <a:ext uri="{FF2B5EF4-FFF2-40B4-BE49-F238E27FC236}">
                <a16:creationId xmlns:a16="http://schemas.microsoft.com/office/drawing/2014/main" xmlns="" id="{7568B93E-C9CA-604D-84FB-13086C7F752D}"/>
              </a:ext>
            </a:extLst>
          </p:cNvPr>
          <p:cNvSpPr txBox="1"/>
          <p:nvPr/>
        </p:nvSpPr>
        <p:spPr>
          <a:xfrm>
            <a:off x="7023494" y="4828481"/>
            <a:ext cx="529312" cy="584775"/>
          </a:xfrm>
          <a:prstGeom prst="rect">
            <a:avLst/>
          </a:prstGeom>
          <a:noFill/>
        </p:spPr>
        <p:txBody>
          <a:bodyPr wrap="none" rtlCol="0">
            <a:spAutoFit/>
          </a:bodyPr>
          <a:lstStyle/>
          <a:p>
            <a:r>
              <a:rPr lang="en-US" sz="3200" b="1" dirty="0">
                <a:solidFill>
                  <a:srgbClr val="115076"/>
                </a:solidFill>
                <a:latin typeface="Century Gothic" panose="020B0502020202020204" pitchFamily="34" charset="0"/>
              </a:rPr>
              <a:t>G</a:t>
            </a:r>
          </a:p>
        </p:txBody>
      </p:sp>
      <p:sp>
        <p:nvSpPr>
          <p:cNvPr id="71" name="TextBox 70">
            <a:extLst>
              <a:ext uri="{FF2B5EF4-FFF2-40B4-BE49-F238E27FC236}">
                <a16:creationId xmlns:a16="http://schemas.microsoft.com/office/drawing/2014/main" xmlns="" id="{6F368932-931F-374E-A752-4A56B294AC2B}"/>
              </a:ext>
            </a:extLst>
          </p:cNvPr>
          <p:cNvSpPr txBox="1"/>
          <p:nvPr/>
        </p:nvSpPr>
        <p:spPr>
          <a:xfrm>
            <a:off x="9024909" y="1119568"/>
            <a:ext cx="463588" cy="584775"/>
          </a:xfrm>
          <a:prstGeom prst="rect">
            <a:avLst/>
          </a:prstGeom>
          <a:noFill/>
        </p:spPr>
        <p:txBody>
          <a:bodyPr wrap="none" rtlCol="0">
            <a:spAutoFit/>
          </a:bodyPr>
          <a:lstStyle/>
          <a:p>
            <a:r>
              <a:rPr lang="en-US" sz="3200" b="1" dirty="0">
                <a:solidFill>
                  <a:srgbClr val="115076"/>
                </a:solidFill>
                <a:latin typeface="Century Gothic" panose="020B0502020202020204" pitchFamily="34" charset="0"/>
              </a:rPr>
              <a:t>H</a:t>
            </a:r>
          </a:p>
        </p:txBody>
      </p:sp>
      <p:sp>
        <p:nvSpPr>
          <p:cNvPr id="72" name="TextBox 71">
            <a:extLst>
              <a:ext uri="{FF2B5EF4-FFF2-40B4-BE49-F238E27FC236}">
                <a16:creationId xmlns:a16="http://schemas.microsoft.com/office/drawing/2014/main" xmlns="" id="{6E4D007C-0C43-804F-AD1A-4AED8648D0B8}"/>
              </a:ext>
            </a:extLst>
          </p:cNvPr>
          <p:cNvSpPr txBox="1"/>
          <p:nvPr/>
        </p:nvSpPr>
        <p:spPr>
          <a:xfrm>
            <a:off x="10056901" y="4045181"/>
            <a:ext cx="300082" cy="584775"/>
          </a:xfrm>
          <a:prstGeom prst="rect">
            <a:avLst/>
          </a:prstGeom>
          <a:noFill/>
        </p:spPr>
        <p:txBody>
          <a:bodyPr wrap="none" rtlCol="0">
            <a:spAutoFit/>
          </a:bodyPr>
          <a:lstStyle/>
          <a:p>
            <a:r>
              <a:rPr lang="en-US" sz="3200" b="1" dirty="0">
                <a:solidFill>
                  <a:srgbClr val="115076"/>
                </a:solidFill>
                <a:latin typeface="Century Gothic" panose="020B0502020202020204" pitchFamily="34" charset="0"/>
              </a:rPr>
              <a:t>I</a:t>
            </a:r>
          </a:p>
        </p:txBody>
      </p:sp>
      <p:pic>
        <p:nvPicPr>
          <p:cNvPr id="56" name="Graphic 37" descr="Paw prints">
            <a:extLst>
              <a:ext uri="{FF2B5EF4-FFF2-40B4-BE49-F238E27FC236}">
                <a16:creationId xmlns:a16="http://schemas.microsoft.com/office/drawing/2014/main" xmlns="" id="{30B27312-2F95-D545-90DC-940340DE7061}"/>
              </a:ext>
            </a:extLst>
          </p:cNvPr>
          <p:cNvPicPr>
            <a:picLocks noChangeAspect="1"/>
          </p:cNvPicPr>
          <p:nvPr/>
        </p:nvPicPr>
        <p:blipFill rotWithShape="1">
          <a:blip r:embed="rId12" cstate="print">
            <a:duotone>
              <a:prstClr val="black"/>
              <a:schemeClr val="accent5">
                <a:tint val="45000"/>
                <a:satMod val="400000"/>
              </a:schemeClr>
            </a:duotone>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4"/>
              </a:ext>
            </a:extLst>
          </a:blip>
          <a:srcRect r="48131" b="38787"/>
          <a:stretch/>
        </p:blipFill>
        <p:spPr>
          <a:xfrm>
            <a:off x="10504086" y="4925662"/>
            <a:ext cx="812262" cy="827252"/>
          </a:xfrm>
          <a:prstGeom prst="rect">
            <a:avLst/>
          </a:prstGeom>
        </p:spPr>
      </p:pic>
      <p:pic>
        <p:nvPicPr>
          <p:cNvPr id="73" name="Graphic 37" descr="Paw prints">
            <a:extLst>
              <a:ext uri="{FF2B5EF4-FFF2-40B4-BE49-F238E27FC236}">
                <a16:creationId xmlns:a16="http://schemas.microsoft.com/office/drawing/2014/main" xmlns="" id="{30B27312-2F95-D545-90DC-940340DE7061}"/>
              </a:ext>
            </a:extLst>
          </p:cNvPr>
          <p:cNvPicPr>
            <a:picLocks noChangeAspect="1"/>
          </p:cNvPicPr>
          <p:nvPr/>
        </p:nvPicPr>
        <p:blipFill rotWithShape="1">
          <a:blip r:embed="rId12" cstate="print">
            <a:duotone>
              <a:prstClr val="black"/>
              <a:schemeClr val="accent5">
                <a:tint val="45000"/>
                <a:satMod val="400000"/>
              </a:schemeClr>
            </a:duotone>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4"/>
              </a:ext>
            </a:extLst>
          </a:blip>
          <a:srcRect r="48131" b="38787"/>
          <a:stretch/>
        </p:blipFill>
        <p:spPr>
          <a:xfrm>
            <a:off x="7615086" y="5206717"/>
            <a:ext cx="757805" cy="825870"/>
          </a:xfrm>
          <a:prstGeom prst="rect">
            <a:avLst/>
          </a:prstGeom>
        </p:spPr>
      </p:pic>
      <p:pic>
        <p:nvPicPr>
          <p:cNvPr id="74" name="Graphic 37" descr="Paw prints">
            <a:extLst>
              <a:ext uri="{FF2B5EF4-FFF2-40B4-BE49-F238E27FC236}">
                <a16:creationId xmlns:a16="http://schemas.microsoft.com/office/drawing/2014/main" xmlns="" id="{30B27312-2F95-D545-90DC-940340DE7061}"/>
              </a:ext>
            </a:extLst>
          </p:cNvPr>
          <p:cNvPicPr>
            <a:picLocks noChangeAspect="1"/>
          </p:cNvPicPr>
          <p:nvPr/>
        </p:nvPicPr>
        <p:blipFill rotWithShape="1">
          <a:blip r:embed="rId12" cstate="print">
            <a:duotone>
              <a:prstClr val="black"/>
              <a:schemeClr val="accent5">
                <a:tint val="45000"/>
                <a:satMod val="400000"/>
              </a:schemeClr>
            </a:duotone>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4"/>
              </a:ext>
            </a:extLst>
          </a:blip>
          <a:srcRect r="48131" b="38787"/>
          <a:stretch/>
        </p:blipFill>
        <p:spPr>
          <a:xfrm>
            <a:off x="7464824" y="1611936"/>
            <a:ext cx="759073" cy="827252"/>
          </a:xfrm>
          <a:prstGeom prst="rect">
            <a:avLst/>
          </a:prstGeom>
        </p:spPr>
      </p:pic>
      <p:pic>
        <p:nvPicPr>
          <p:cNvPr id="75" name="Graphic 37" descr="Paw prints">
            <a:extLst>
              <a:ext uri="{FF2B5EF4-FFF2-40B4-BE49-F238E27FC236}">
                <a16:creationId xmlns:a16="http://schemas.microsoft.com/office/drawing/2014/main" xmlns="" id="{30B27312-2F95-D545-90DC-940340DE7061}"/>
              </a:ext>
            </a:extLst>
          </p:cNvPr>
          <p:cNvPicPr>
            <a:picLocks noChangeAspect="1"/>
          </p:cNvPicPr>
          <p:nvPr/>
        </p:nvPicPr>
        <p:blipFill rotWithShape="1">
          <a:blip r:embed="rId12" cstate="print">
            <a:duotone>
              <a:prstClr val="black"/>
              <a:schemeClr val="accent5">
                <a:tint val="45000"/>
                <a:satMod val="400000"/>
              </a:schemeClr>
            </a:duotone>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4"/>
              </a:ext>
            </a:extLst>
          </a:blip>
          <a:srcRect r="48131" b="38787"/>
          <a:stretch/>
        </p:blipFill>
        <p:spPr>
          <a:xfrm>
            <a:off x="4258607" y="176340"/>
            <a:ext cx="759073" cy="827252"/>
          </a:xfrm>
          <a:prstGeom prst="rect">
            <a:avLst/>
          </a:prstGeom>
        </p:spPr>
      </p:pic>
      <p:pic>
        <p:nvPicPr>
          <p:cNvPr id="76" name="Graphic 37" descr="Paw prints">
            <a:extLst>
              <a:ext uri="{FF2B5EF4-FFF2-40B4-BE49-F238E27FC236}">
                <a16:creationId xmlns:a16="http://schemas.microsoft.com/office/drawing/2014/main" xmlns="" id="{30B27312-2F95-D545-90DC-940340DE7061}"/>
              </a:ext>
            </a:extLst>
          </p:cNvPr>
          <p:cNvPicPr>
            <a:picLocks noChangeAspect="1"/>
          </p:cNvPicPr>
          <p:nvPr/>
        </p:nvPicPr>
        <p:blipFill rotWithShape="1">
          <a:blip r:embed="rId12" cstate="print">
            <a:duotone>
              <a:prstClr val="black"/>
              <a:schemeClr val="accent5">
                <a:tint val="45000"/>
                <a:satMod val="400000"/>
              </a:schemeClr>
            </a:duotone>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4"/>
              </a:ext>
            </a:extLst>
          </a:blip>
          <a:srcRect r="48131" b="38787"/>
          <a:stretch/>
        </p:blipFill>
        <p:spPr>
          <a:xfrm>
            <a:off x="2034023" y="2634943"/>
            <a:ext cx="759073" cy="827252"/>
          </a:xfrm>
          <a:prstGeom prst="rect">
            <a:avLst/>
          </a:prstGeom>
        </p:spPr>
      </p:pic>
      <p:pic>
        <p:nvPicPr>
          <p:cNvPr id="77" name="Graphic 37" descr="Paw prints">
            <a:extLst>
              <a:ext uri="{FF2B5EF4-FFF2-40B4-BE49-F238E27FC236}">
                <a16:creationId xmlns:a16="http://schemas.microsoft.com/office/drawing/2014/main" xmlns="" id="{30B27312-2F95-D545-90DC-940340DE7061}"/>
              </a:ext>
            </a:extLst>
          </p:cNvPr>
          <p:cNvPicPr>
            <a:picLocks noChangeAspect="1"/>
          </p:cNvPicPr>
          <p:nvPr/>
        </p:nvPicPr>
        <p:blipFill rotWithShape="1">
          <a:blip r:embed="rId12" cstate="print">
            <a:duotone>
              <a:prstClr val="black"/>
              <a:schemeClr val="accent5">
                <a:tint val="45000"/>
                <a:satMod val="400000"/>
              </a:schemeClr>
            </a:duotone>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4"/>
              </a:ext>
            </a:extLst>
          </a:blip>
          <a:srcRect r="48131" b="38787"/>
          <a:stretch/>
        </p:blipFill>
        <p:spPr>
          <a:xfrm>
            <a:off x="3981475" y="3514610"/>
            <a:ext cx="759073" cy="827252"/>
          </a:xfrm>
          <a:prstGeom prst="rect">
            <a:avLst/>
          </a:prstGeom>
        </p:spPr>
      </p:pic>
      <p:pic>
        <p:nvPicPr>
          <p:cNvPr id="78" name="Graphic 37" descr="Paw prints">
            <a:extLst>
              <a:ext uri="{FF2B5EF4-FFF2-40B4-BE49-F238E27FC236}">
                <a16:creationId xmlns:a16="http://schemas.microsoft.com/office/drawing/2014/main" xmlns="" id="{30B27312-2F95-D545-90DC-940340DE7061}"/>
              </a:ext>
            </a:extLst>
          </p:cNvPr>
          <p:cNvPicPr>
            <a:picLocks noChangeAspect="1"/>
          </p:cNvPicPr>
          <p:nvPr/>
        </p:nvPicPr>
        <p:blipFill rotWithShape="1">
          <a:blip r:embed="rId12" cstate="print">
            <a:duotone>
              <a:prstClr val="black"/>
              <a:schemeClr val="accent5">
                <a:tint val="45000"/>
                <a:satMod val="400000"/>
              </a:schemeClr>
            </a:duotone>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4"/>
              </a:ext>
            </a:extLst>
          </a:blip>
          <a:srcRect r="48131" b="38787"/>
          <a:stretch/>
        </p:blipFill>
        <p:spPr>
          <a:xfrm>
            <a:off x="63725" y="3924746"/>
            <a:ext cx="816993" cy="827252"/>
          </a:xfrm>
          <a:prstGeom prst="rect">
            <a:avLst/>
          </a:prstGeom>
        </p:spPr>
      </p:pic>
      <p:pic>
        <p:nvPicPr>
          <p:cNvPr id="79" name="Graphic 37" descr="Paw prints">
            <a:extLst>
              <a:ext uri="{FF2B5EF4-FFF2-40B4-BE49-F238E27FC236}">
                <a16:creationId xmlns:a16="http://schemas.microsoft.com/office/drawing/2014/main" xmlns="" id="{30B27312-2F95-D545-90DC-940340DE7061}"/>
              </a:ext>
            </a:extLst>
          </p:cNvPr>
          <p:cNvPicPr>
            <a:picLocks noChangeAspect="1"/>
          </p:cNvPicPr>
          <p:nvPr/>
        </p:nvPicPr>
        <p:blipFill rotWithShape="1">
          <a:blip r:embed="rId12" cstate="print">
            <a:duotone>
              <a:prstClr val="black"/>
              <a:schemeClr val="accent5">
                <a:tint val="45000"/>
                <a:satMod val="400000"/>
              </a:schemeClr>
            </a:duotone>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4"/>
              </a:ext>
            </a:extLst>
          </a:blip>
          <a:srcRect r="48131" b="38787"/>
          <a:stretch/>
        </p:blipFill>
        <p:spPr>
          <a:xfrm>
            <a:off x="333019" y="1161697"/>
            <a:ext cx="801144" cy="827252"/>
          </a:xfrm>
          <a:prstGeom prst="rect">
            <a:avLst/>
          </a:prstGeom>
        </p:spPr>
      </p:pic>
    </p:spTree>
    <p:extLst>
      <p:ext uri="{BB962C8B-B14F-4D97-AF65-F5344CB8AC3E}">
        <p14:creationId xmlns:p14="http://schemas.microsoft.com/office/powerpoint/2010/main" val="16161712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7" restart="whenNotActive" fill="hold" evtFilter="cancelBubble" nodeType="interactiveSeq">
                <p:stCondLst>
                  <p:cond evt="onClick" delay="0">
                    <p:tgtEl>
                      <p:spTgt spid="56"/>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2" restart="whenNotActive" fill="hold" evtFilter="cancelBubble" nodeType="interactiveSeq">
                <p:stCondLst>
                  <p:cond evt="onClick" delay="0">
                    <p:tgtEl>
                      <p:spTgt spid="73"/>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17" restart="whenNotActive" fill="hold" evtFilter="cancelBubble" nodeType="interactiveSeq">
                <p:stCondLst>
                  <p:cond evt="onClick" delay="0">
                    <p:tgtEl>
                      <p:spTgt spid="74"/>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22" restart="whenNotActive" fill="hold" evtFilter="cancelBubble" nodeType="interactiveSeq">
                <p:stCondLst>
                  <p:cond evt="onClick" delay="0">
                    <p:tgtEl>
                      <p:spTgt spid="75"/>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27" restart="whenNotActive" fill="hold" evtFilter="cancelBubble" nodeType="interactiveSeq">
                <p:stCondLst>
                  <p:cond evt="onClick" delay="0">
                    <p:tgtEl>
                      <p:spTgt spid="76"/>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32" restart="whenNotActive" fill="hold" evtFilter="cancelBubble" nodeType="interactiveSeq">
                <p:stCondLst>
                  <p:cond evt="onClick" delay="0">
                    <p:tgtEl>
                      <p:spTgt spid="77"/>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37" restart="whenNotActive" fill="hold" evtFilter="cancelBubble" nodeType="interactiveSeq">
                <p:stCondLst>
                  <p:cond evt="onClick" delay="0">
                    <p:tgtEl>
                      <p:spTgt spid="78"/>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42" restart="whenNotActive" fill="hold" evtFilter="cancelBubble" nodeType="interactiveSeq">
                <p:stCondLst>
                  <p:cond evt="onClick" delay="0">
                    <p:tgtEl>
                      <p:spTgt spid="79"/>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29883" y="6488626"/>
            <a:ext cx="3611782" cy="276999"/>
          </a:xfrm>
          <a:prstGeom prst="rect">
            <a:avLst/>
          </a:prstGeom>
          <a:noFill/>
        </p:spPr>
        <p:txBody>
          <a:bodyPr wrap="square" rtlCol="0">
            <a:spAutoFit/>
          </a:bodyPr>
          <a:lstStyle/>
          <a:p>
            <a:pPr algn="r"/>
            <a:r>
              <a:rPr lang="en-GB" sz="1200" dirty="0">
                <a:solidFill>
                  <a:prstClr val="white"/>
                </a:solidFill>
                <a:latin typeface="Century Gothic" panose="020B0502020202020204" pitchFamily="34" charset="0"/>
              </a:rPr>
              <a:t>Inge Alferink / Rachel Hawkes</a:t>
            </a:r>
          </a:p>
        </p:txBody>
      </p:sp>
      <p:sp>
        <p:nvSpPr>
          <p:cNvPr id="5" name="Rectangle 4">
            <a:extLst>
              <a:ext uri="{FF2B5EF4-FFF2-40B4-BE49-F238E27FC236}">
                <a16:creationId xmlns:a16="http://schemas.microsoft.com/office/drawing/2014/main" xmlns="" id="{EA25DC14-CDDC-E94F-B4A3-E0DB3D410936}"/>
              </a:ext>
            </a:extLst>
          </p:cNvPr>
          <p:cNvSpPr/>
          <p:nvPr/>
        </p:nvSpPr>
        <p:spPr>
          <a:xfrm>
            <a:off x="1724111" y="400198"/>
            <a:ext cx="1773242"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rPr>
              <a:t>z</a:t>
            </a:r>
            <a:r>
              <a:rPr lang="en-GB" sz="5400" dirty="0" err="1">
                <a:solidFill>
                  <a:srgbClr val="002060"/>
                </a:solidFill>
                <a:latin typeface="Century Gothic" panose="020B0502020202020204" pitchFamily="34" charset="0"/>
              </a:rPr>
              <a:t>ehn</a:t>
            </a:r>
            <a:endParaRPr lang="en-GB" sz="5400" dirty="0">
              <a:solidFill>
                <a:srgbClr val="002060"/>
              </a:solidFill>
              <a:latin typeface="Century Gothic" panose="020B0502020202020204" pitchFamily="34" charset="0"/>
            </a:endParaRPr>
          </a:p>
        </p:txBody>
      </p:sp>
      <p:sp>
        <p:nvSpPr>
          <p:cNvPr id="13" name="Rectangle 12">
            <a:extLst>
              <a:ext uri="{FF2B5EF4-FFF2-40B4-BE49-F238E27FC236}">
                <a16:creationId xmlns:a16="http://schemas.microsoft.com/office/drawing/2014/main" xmlns="" id="{B7B68285-1CC0-4641-820A-2D11D647D6AE}"/>
              </a:ext>
            </a:extLst>
          </p:cNvPr>
          <p:cNvSpPr/>
          <p:nvPr/>
        </p:nvSpPr>
        <p:spPr>
          <a:xfrm>
            <a:off x="63725" y="4013641"/>
            <a:ext cx="2520242" cy="923330"/>
          </a:xfrm>
          <a:prstGeom prst="rect">
            <a:avLst/>
          </a:prstGeom>
        </p:spPr>
        <p:txBody>
          <a:bodyPr wrap="none">
            <a:spAutoFit/>
          </a:bodyPr>
          <a:lstStyle/>
          <a:p>
            <a:pPr algn="ctr">
              <a:defRPr/>
            </a:pPr>
            <a:r>
              <a:rPr lang="en-GB" sz="5400" dirty="0">
                <a:solidFill>
                  <a:srgbClr val="FFCC00"/>
                </a:solidFill>
                <a:latin typeface="Century Gothic" panose="020B0502020202020204" pitchFamily="34" charset="0"/>
              </a:rPr>
              <a:t>W</a:t>
            </a:r>
            <a:r>
              <a:rPr lang="en-GB" sz="5400" dirty="0">
                <a:solidFill>
                  <a:srgbClr val="002060"/>
                </a:solidFill>
                <a:latin typeface="Century Gothic" panose="020B0502020202020204" pitchFamily="34" charset="0"/>
              </a:rPr>
              <a:t>asser</a:t>
            </a:r>
          </a:p>
        </p:txBody>
      </p:sp>
      <p:sp>
        <p:nvSpPr>
          <p:cNvPr id="15" name="Rectangle 14">
            <a:extLst>
              <a:ext uri="{FF2B5EF4-FFF2-40B4-BE49-F238E27FC236}">
                <a16:creationId xmlns:a16="http://schemas.microsoft.com/office/drawing/2014/main" xmlns="" id="{ABE9DCD1-A788-5D46-A7A0-39CA53864351}"/>
              </a:ext>
            </a:extLst>
          </p:cNvPr>
          <p:cNvSpPr/>
          <p:nvPr/>
        </p:nvSpPr>
        <p:spPr>
          <a:xfrm>
            <a:off x="4481172" y="92375"/>
            <a:ext cx="3656770" cy="923330"/>
          </a:xfrm>
          <a:prstGeom prst="rect">
            <a:avLst/>
          </a:prstGeom>
        </p:spPr>
        <p:txBody>
          <a:bodyPr wrap="none">
            <a:spAutoFit/>
          </a:bodyPr>
          <a:lstStyle/>
          <a:p>
            <a:pPr algn="ctr">
              <a:defRPr/>
            </a:pPr>
            <a:r>
              <a:rPr lang="en-GB" sz="5400" dirty="0" err="1">
                <a:solidFill>
                  <a:srgbClr val="002060"/>
                </a:solidFill>
                <a:latin typeface="Century Gothic" panose="020B0502020202020204" pitchFamily="34" charset="0"/>
              </a:rPr>
              <a:t>ant</a:t>
            </a:r>
            <a:r>
              <a:rPr lang="en-GB" sz="5400" dirty="0" err="1">
                <a:solidFill>
                  <a:srgbClr val="FFCC00"/>
                </a:solidFill>
                <a:latin typeface="Century Gothic" panose="020B0502020202020204" pitchFamily="34" charset="0"/>
              </a:rPr>
              <a:t>w</a:t>
            </a:r>
            <a:r>
              <a:rPr lang="en-GB" sz="5400" dirty="0" err="1">
                <a:solidFill>
                  <a:srgbClr val="002060"/>
                </a:solidFill>
                <a:latin typeface="Century Gothic" panose="020B0502020202020204" pitchFamily="34" charset="0"/>
              </a:rPr>
              <a:t>orten</a:t>
            </a:r>
            <a:endParaRPr lang="en-GB" sz="5400" dirty="0">
              <a:solidFill>
                <a:srgbClr val="002060"/>
              </a:solidFill>
              <a:latin typeface="Century Gothic" panose="020B0502020202020204" pitchFamily="34" charset="0"/>
            </a:endParaRPr>
          </a:p>
        </p:txBody>
      </p:sp>
      <p:sp>
        <p:nvSpPr>
          <p:cNvPr id="19" name="Rectangle 18">
            <a:extLst>
              <a:ext uri="{FF2B5EF4-FFF2-40B4-BE49-F238E27FC236}">
                <a16:creationId xmlns:a16="http://schemas.microsoft.com/office/drawing/2014/main" xmlns="" id="{7A6177E7-A508-944A-A307-731DD8E0DEB4}"/>
              </a:ext>
            </a:extLst>
          </p:cNvPr>
          <p:cNvSpPr/>
          <p:nvPr/>
        </p:nvSpPr>
        <p:spPr>
          <a:xfrm>
            <a:off x="3520878" y="3538356"/>
            <a:ext cx="1680268"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kl</a:t>
            </a:r>
            <a:r>
              <a:rPr lang="en-GB" sz="5400" i="1" dirty="0" err="1">
                <a:solidFill>
                  <a:srgbClr val="FFCC00"/>
                </a:solidFill>
                <a:latin typeface="Century Gothic" panose="020B0502020202020204" pitchFamily="34" charset="0"/>
              </a:rPr>
              <a:t>e</a:t>
            </a:r>
            <a:r>
              <a:rPr lang="en-GB" sz="5400" dirty="0" err="1">
                <a:solidFill>
                  <a:srgbClr val="FFCC00"/>
                </a:solidFill>
                <a:latin typeface="Century Gothic" panose="020B0502020202020204" pitchFamily="34" charset="0"/>
              </a:rPr>
              <a:t>i</a:t>
            </a:r>
            <a:r>
              <a:rPr lang="en-GB" sz="5400" dirty="0" err="1">
                <a:solidFill>
                  <a:srgbClr val="002060"/>
                </a:solidFill>
                <a:latin typeface="Century Gothic" panose="020B0502020202020204" pitchFamily="34" charset="0"/>
              </a:rPr>
              <a:t>n</a:t>
            </a:r>
            <a:endParaRPr lang="en-GB" sz="5400" dirty="0">
              <a:solidFill>
                <a:srgbClr val="002060"/>
              </a:solidFill>
              <a:latin typeface="Century Gothic" panose="020B0502020202020204" pitchFamily="34" charset="0"/>
            </a:endParaRPr>
          </a:p>
        </p:txBody>
      </p:sp>
      <p:sp>
        <p:nvSpPr>
          <p:cNvPr id="25" name="Rectangle 24">
            <a:extLst>
              <a:ext uri="{FF2B5EF4-FFF2-40B4-BE49-F238E27FC236}">
                <a16:creationId xmlns:a16="http://schemas.microsoft.com/office/drawing/2014/main" xmlns="" id="{91609DB0-9638-2E4B-85D0-33D9DDD8E051}"/>
              </a:ext>
            </a:extLst>
          </p:cNvPr>
          <p:cNvSpPr/>
          <p:nvPr/>
        </p:nvSpPr>
        <p:spPr>
          <a:xfrm>
            <a:off x="5556808" y="1604679"/>
            <a:ext cx="1943161"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all</a:t>
            </a:r>
            <a:r>
              <a:rPr lang="en-GB" sz="5400" dirty="0" err="1">
                <a:solidFill>
                  <a:srgbClr val="FFCC00"/>
                </a:solidFill>
                <a:latin typeface="Century Gothic" panose="020B0502020202020204" pitchFamily="34" charset="0"/>
              </a:rPr>
              <a:t>ei</a:t>
            </a:r>
            <a:r>
              <a:rPr lang="en-GB" sz="5400" dirty="0" err="1">
                <a:solidFill>
                  <a:srgbClr val="002060"/>
                </a:solidFill>
                <a:latin typeface="Century Gothic" panose="020B0502020202020204" pitchFamily="34" charset="0"/>
              </a:rPr>
              <a:t>n</a:t>
            </a:r>
            <a:endParaRPr lang="en-GB" sz="5400" dirty="0">
              <a:solidFill>
                <a:srgbClr val="002060"/>
              </a:solidFill>
              <a:latin typeface="Century Gothic" panose="020B0502020202020204" pitchFamily="34" charset="0"/>
            </a:endParaRPr>
          </a:p>
        </p:txBody>
      </p:sp>
      <p:sp>
        <p:nvSpPr>
          <p:cNvPr id="46" name="TextBox 45">
            <a:extLst>
              <a:ext uri="{FF2B5EF4-FFF2-40B4-BE49-F238E27FC236}">
                <a16:creationId xmlns:a16="http://schemas.microsoft.com/office/drawing/2014/main" xmlns="" id="{FF6D37FC-EB4C-1746-9AA8-5E83F64561CC}"/>
              </a:ext>
            </a:extLst>
          </p:cNvPr>
          <p:cNvSpPr txBox="1"/>
          <p:nvPr/>
        </p:nvSpPr>
        <p:spPr>
          <a:xfrm>
            <a:off x="6309557" y="3360912"/>
            <a:ext cx="1199367" cy="923330"/>
          </a:xfrm>
          <a:prstGeom prst="rect">
            <a:avLst/>
          </a:prstGeom>
          <a:noFill/>
        </p:spPr>
        <p:txBody>
          <a:bodyPr wrap="none" rtlCol="0">
            <a:spAutoFit/>
          </a:bodyPr>
          <a:lstStyle/>
          <a:p>
            <a:r>
              <a:rPr lang="en-GB" sz="5400" dirty="0" err="1">
                <a:solidFill>
                  <a:srgbClr val="002060"/>
                </a:solidFill>
                <a:latin typeface="Century Gothic" panose="020B0502020202020204" pitchFamily="34" charset="0"/>
              </a:rPr>
              <a:t>fr</a:t>
            </a:r>
            <a:r>
              <a:rPr lang="en-GB" sz="5400" dirty="0" err="1">
                <a:solidFill>
                  <a:srgbClr val="FFCC00"/>
                </a:solidFill>
                <a:latin typeface="Century Gothic" panose="020B0502020202020204" pitchFamily="34" charset="0"/>
              </a:rPr>
              <a:t>ei</a:t>
            </a:r>
            <a:endParaRPr lang="en-US" sz="5400" dirty="0">
              <a:solidFill>
                <a:prstClr val="black"/>
              </a:solidFill>
            </a:endParaRPr>
          </a:p>
        </p:txBody>
      </p:sp>
      <p:sp>
        <p:nvSpPr>
          <p:cNvPr id="49" name="TextBox 48">
            <a:extLst>
              <a:ext uri="{FF2B5EF4-FFF2-40B4-BE49-F238E27FC236}">
                <a16:creationId xmlns:a16="http://schemas.microsoft.com/office/drawing/2014/main" xmlns="" id="{18E21DDA-B168-1247-A3E6-A3EEA36652DC}"/>
              </a:ext>
            </a:extLst>
          </p:cNvPr>
          <p:cNvSpPr txBox="1"/>
          <p:nvPr/>
        </p:nvSpPr>
        <p:spPr>
          <a:xfrm>
            <a:off x="391333" y="1604679"/>
            <a:ext cx="1404552" cy="923330"/>
          </a:xfrm>
          <a:prstGeom prst="rect">
            <a:avLst/>
          </a:prstGeom>
          <a:noFill/>
        </p:spPr>
        <p:txBody>
          <a:bodyPr wrap="none" rtlCol="0">
            <a:spAutoFit/>
          </a:bodyPr>
          <a:lstStyle/>
          <a:p>
            <a:pPr algn="ctr"/>
            <a:r>
              <a:rPr lang="en-GB" sz="5400" dirty="0">
                <a:solidFill>
                  <a:srgbClr val="FFCC00"/>
                </a:solidFill>
                <a:latin typeface="Century Gothic" panose="020B0502020202020204" pitchFamily="34" charset="0"/>
              </a:rPr>
              <a:t>Z</a:t>
            </a:r>
            <a:r>
              <a:rPr lang="en-GB" sz="5400" dirty="0">
                <a:solidFill>
                  <a:srgbClr val="002060"/>
                </a:solidFill>
                <a:latin typeface="Century Gothic" panose="020B0502020202020204" pitchFamily="34" charset="0"/>
              </a:rPr>
              <a:t>ug</a:t>
            </a:r>
          </a:p>
        </p:txBody>
      </p:sp>
      <p:sp>
        <p:nvSpPr>
          <p:cNvPr id="52" name="Rectangle 51">
            <a:extLst>
              <a:ext uri="{FF2B5EF4-FFF2-40B4-BE49-F238E27FC236}">
                <a16:creationId xmlns:a16="http://schemas.microsoft.com/office/drawing/2014/main" xmlns="" id="{F39F3087-4043-6F44-A6BC-245D80880E87}"/>
              </a:ext>
            </a:extLst>
          </p:cNvPr>
          <p:cNvSpPr/>
          <p:nvPr/>
        </p:nvSpPr>
        <p:spPr>
          <a:xfrm>
            <a:off x="2034720" y="2492829"/>
            <a:ext cx="1672253" cy="923330"/>
          </a:xfrm>
          <a:prstGeom prst="rect">
            <a:avLst/>
          </a:prstGeom>
        </p:spPr>
        <p:txBody>
          <a:bodyPr wrap="none">
            <a:spAutoFit/>
          </a:bodyPr>
          <a:lstStyle/>
          <a:p>
            <a:pPr algn="ctr"/>
            <a:r>
              <a:rPr lang="en-GB" sz="5400" dirty="0">
                <a:solidFill>
                  <a:srgbClr val="FFC000"/>
                </a:solidFill>
                <a:latin typeface="Century Gothic" panose="020B0502020202020204" pitchFamily="34" charset="0"/>
              </a:rPr>
              <a:t>W</a:t>
            </a:r>
            <a:r>
              <a:rPr lang="en-GB" sz="5400" dirty="0">
                <a:solidFill>
                  <a:srgbClr val="002060"/>
                </a:solidFill>
                <a:latin typeface="Century Gothic" panose="020B0502020202020204" pitchFamily="34" charset="0"/>
              </a:rPr>
              <a:t>elt</a:t>
            </a:r>
          </a:p>
        </p:txBody>
      </p:sp>
      <p:sp>
        <p:nvSpPr>
          <p:cNvPr id="57" name="Rectangle 56">
            <a:extLst>
              <a:ext uri="{FF2B5EF4-FFF2-40B4-BE49-F238E27FC236}">
                <a16:creationId xmlns:a16="http://schemas.microsoft.com/office/drawing/2014/main" xmlns="" id="{E4F44948-5046-354E-B06B-533C5859C3DC}"/>
              </a:ext>
            </a:extLst>
          </p:cNvPr>
          <p:cNvSpPr/>
          <p:nvPr/>
        </p:nvSpPr>
        <p:spPr>
          <a:xfrm>
            <a:off x="4685075" y="4879556"/>
            <a:ext cx="1435008"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Ar</a:t>
            </a:r>
            <a:r>
              <a:rPr lang="en-GB" sz="5400" dirty="0" err="1">
                <a:solidFill>
                  <a:srgbClr val="FFCC00"/>
                </a:solidFill>
                <a:latin typeface="Century Gothic" panose="020B0502020202020204" pitchFamily="34" charset="0"/>
              </a:rPr>
              <a:t>z</a:t>
            </a:r>
            <a:r>
              <a:rPr lang="en-GB" sz="5400" dirty="0" err="1">
                <a:solidFill>
                  <a:srgbClr val="002060"/>
                </a:solidFill>
                <a:latin typeface="Century Gothic" panose="020B0502020202020204" pitchFamily="34" charset="0"/>
              </a:rPr>
              <a:t>t</a:t>
            </a:r>
            <a:endParaRPr lang="en-GB" sz="5400" dirty="0">
              <a:solidFill>
                <a:srgbClr val="002060"/>
              </a:solidFill>
              <a:latin typeface="Century Gothic" panose="020B0502020202020204" pitchFamily="34" charset="0"/>
            </a:endParaRPr>
          </a:p>
        </p:txBody>
      </p:sp>
      <p:sp>
        <p:nvSpPr>
          <p:cNvPr id="43" name="Rectangle 3">
            <a:extLst>
              <a:ext uri="{FF2B5EF4-FFF2-40B4-BE49-F238E27FC236}">
                <a16:creationId xmlns:a16="http://schemas.microsoft.com/office/drawing/2014/main" xmlns="" id="{5631CC00-B11B-F245-814B-9AA724889BB6}"/>
              </a:ext>
            </a:extLst>
          </p:cNvPr>
          <p:cNvSpPr>
            <a:spLocks noChangeArrowheads="1"/>
          </p:cNvSpPr>
          <p:nvPr/>
        </p:nvSpPr>
        <p:spPr bwMode="auto">
          <a:xfrm>
            <a:off x="10111509" y="1259017"/>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45" name="Line 4">
            <a:extLst>
              <a:ext uri="{FF2B5EF4-FFF2-40B4-BE49-F238E27FC236}">
                <a16:creationId xmlns:a16="http://schemas.microsoft.com/office/drawing/2014/main" xmlns="" id="{367432DE-B17A-3C4E-ABF9-6E1F23DAF194}"/>
              </a:ext>
            </a:extLst>
          </p:cNvPr>
          <p:cNvSpPr>
            <a:spLocks noChangeShapeType="1"/>
          </p:cNvSpPr>
          <p:nvPr/>
        </p:nvSpPr>
        <p:spPr bwMode="auto">
          <a:xfrm>
            <a:off x="10797248" y="1247591"/>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fr-FR" sz="2400" dirty="0">
              <a:solidFill>
                <a:srgbClr val="5B9BD5">
                  <a:lumMod val="50000"/>
                </a:srgbClr>
              </a:solidFill>
              <a:latin typeface="Century Gothic" panose="020B0502020202020204" pitchFamily="34" charset="0"/>
            </a:endParaRPr>
          </a:p>
        </p:txBody>
      </p:sp>
      <p:sp>
        <p:nvSpPr>
          <p:cNvPr id="47" name="Text Box 10">
            <a:extLst>
              <a:ext uri="{FF2B5EF4-FFF2-40B4-BE49-F238E27FC236}">
                <a16:creationId xmlns:a16="http://schemas.microsoft.com/office/drawing/2014/main" xmlns="" id="{79BEDD5E-D1B3-654D-BA00-5A0531FCF00D}"/>
              </a:ext>
            </a:extLst>
          </p:cNvPr>
          <p:cNvSpPr txBox="1">
            <a:spLocks noChangeArrowheads="1"/>
          </p:cNvSpPr>
          <p:nvPr/>
        </p:nvSpPr>
        <p:spPr bwMode="auto">
          <a:xfrm>
            <a:off x="10797248" y="3231493"/>
            <a:ext cx="1439862" cy="369332"/>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defRPr/>
            </a:pPr>
            <a:r>
              <a:rPr lang="en-GB" b="1" dirty="0" err="1">
                <a:solidFill>
                  <a:srgbClr val="5B9BD5">
                    <a:lumMod val="50000"/>
                  </a:srgbClr>
                </a:solidFill>
                <a:latin typeface="Century Gothic" panose="020B0502020202020204" pitchFamily="34" charset="0"/>
              </a:rPr>
              <a:t>Sekunden</a:t>
            </a:r>
            <a:endParaRPr lang="en-GB" b="1" dirty="0">
              <a:solidFill>
                <a:srgbClr val="5B9BD5">
                  <a:lumMod val="50000"/>
                </a:srgbClr>
              </a:solidFill>
              <a:latin typeface="Century Gothic" panose="020B0502020202020204" pitchFamily="34" charset="0"/>
            </a:endParaRPr>
          </a:p>
        </p:txBody>
      </p:sp>
      <p:sp>
        <p:nvSpPr>
          <p:cNvPr id="59" name="AutoShape 11">
            <a:hlinkClick r:id="" action="ppaction://noaction" highlightClick="1"/>
            <a:extLst>
              <a:ext uri="{FF2B5EF4-FFF2-40B4-BE49-F238E27FC236}">
                <a16:creationId xmlns:a16="http://schemas.microsoft.com/office/drawing/2014/main" xmlns="" id="{BFBA53D8-836B-0C42-A2FC-A4417E36DDC1}"/>
              </a:ext>
            </a:extLst>
          </p:cNvPr>
          <p:cNvSpPr>
            <a:spLocks noChangeArrowheads="1"/>
          </p:cNvSpPr>
          <p:nvPr/>
        </p:nvSpPr>
        <p:spPr bwMode="auto">
          <a:xfrm>
            <a:off x="9850611" y="5634270"/>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b="1" dirty="0">
                <a:solidFill>
                  <a:prstClr val="white"/>
                </a:solidFill>
                <a:latin typeface="Century Gothic" panose="020B0502020202020204" pitchFamily="34" charset="0"/>
              </a:rPr>
              <a:t>ANFANG</a:t>
            </a:r>
          </a:p>
        </p:txBody>
      </p:sp>
      <p:pic>
        <p:nvPicPr>
          <p:cNvPr id="16" name="Picture 7"/>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9912" y="119047"/>
            <a:ext cx="923697" cy="1021198"/>
          </a:xfrm>
          <a:prstGeom prst="rect">
            <a:avLst/>
          </a:prstGeom>
        </p:spPr>
      </p:pic>
    </p:spTree>
    <p:extLst>
      <p:ext uri="{BB962C8B-B14F-4D97-AF65-F5344CB8AC3E}">
        <p14:creationId xmlns:p14="http://schemas.microsoft.com/office/powerpoint/2010/main" val="23543277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9"/>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59000"/>
                                        <p:tgtEl>
                                          <p:spTgt spid="43"/>
                                        </p:tgtEl>
                                      </p:cBhvr>
                                    </p:animEffect>
                                    <p:set>
                                      <p:cBhvr>
                                        <p:cTn id="7" dur="1" fill="hold">
                                          <p:stCondLst>
                                            <p:cond delay="58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71140" y="1318286"/>
            <a:ext cx="4895892" cy="584775"/>
          </a:xfrm>
          <a:prstGeom prst="rect">
            <a:avLst/>
          </a:prstGeom>
        </p:spPr>
        <p:txBody>
          <a:bodyPr wrap="none">
            <a:spAutoFit/>
          </a:bodyPr>
          <a:lstStyle/>
          <a:p>
            <a:r>
              <a:rPr lang="en-GB" sz="3200" dirty="0">
                <a:solidFill>
                  <a:srgbClr val="115076"/>
                </a:solidFill>
                <a:latin typeface="Century Gothic" panose="020B0502020202020204" pitchFamily="34" charset="0"/>
              </a:rPr>
              <a:t>Der Mann </a:t>
            </a:r>
            <a:r>
              <a:rPr lang="en-GB" sz="3200" dirty="0" err="1">
                <a:solidFill>
                  <a:srgbClr val="115076"/>
                </a:solidFill>
                <a:latin typeface="Century Gothic" panose="020B0502020202020204" pitchFamily="34" charset="0"/>
              </a:rPr>
              <a:t>sit_t</a:t>
            </a:r>
            <a:r>
              <a:rPr lang="en-GB" sz="3200" dirty="0">
                <a:solidFill>
                  <a:srgbClr val="115076"/>
                </a:solidFill>
                <a:latin typeface="Century Gothic" panose="020B0502020202020204" pitchFamily="34" charset="0"/>
              </a:rPr>
              <a:t> </a:t>
            </a:r>
            <a:r>
              <a:rPr lang="en-GB" sz="3200" dirty="0" err="1">
                <a:solidFill>
                  <a:srgbClr val="115076"/>
                </a:solidFill>
                <a:latin typeface="Century Gothic" panose="020B0502020202020204" pitchFamily="34" charset="0"/>
              </a:rPr>
              <a:t>all__n</a:t>
            </a:r>
            <a:r>
              <a:rPr lang="en-GB" sz="3200" dirty="0">
                <a:solidFill>
                  <a:srgbClr val="115076"/>
                </a:solidFill>
                <a:latin typeface="Century Gothic" panose="020B0502020202020204" pitchFamily="34" charset="0"/>
              </a:rPr>
              <a:t>. </a:t>
            </a:r>
            <a:r>
              <a:rPr lang="en-GB" sz="3200" dirty="0">
                <a:solidFill>
                  <a:srgbClr val="115076"/>
                </a:solidFill>
                <a:latin typeface="Century Gothic" panose="020B0502020202020204" pitchFamily="34" charset="0"/>
                <a:sym typeface="Wingdings" panose="05000000000000000000" pitchFamily="2" charset="2"/>
              </a:rPr>
              <a:t></a:t>
            </a:r>
            <a:r>
              <a:rPr lang="en-GB" sz="3200" dirty="0">
                <a:solidFill>
                  <a:srgbClr val="115076"/>
                </a:solidFill>
                <a:latin typeface="Century Gothic" panose="020B0502020202020204" pitchFamily="34" charset="0"/>
              </a:rPr>
              <a:t> </a:t>
            </a:r>
          </a:p>
        </p:txBody>
      </p:sp>
      <p:sp>
        <p:nvSpPr>
          <p:cNvPr id="8" name="Rectangle 7"/>
          <p:cNvSpPr/>
          <p:nvPr/>
        </p:nvSpPr>
        <p:spPr>
          <a:xfrm>
            <a:off x="4447010" y="2136715"/>
            <a:ext cx="4556055" cy="584775"/>
          </a:xfrm>
          <a:prstGeom prst="rect">
            <a:avLst/>
          </a:prstGeom>
        </p:spPr>
        <p:txBody>
          <a:bodyPr wrap="none">
            <a:spAutoFit/>
          </a:bodyPr>
          <a:lstStyle/>
          <a:p>
            <a:r>
              <a:rPr lang="en-GB" sz="3200" dirty="0">
                <a:solidFill>
                  <a:srgbClr val="115076"/>
                </a:solidFill>
                <a:latin typeface="Century Gothic" panose="020B0502020202020204" pitchFamily="34" charset="0"/>
              </a:rPr>
              <a:t>Der </a:t>
            </a:r>
            <a:r>
              <a:rPr lang="en-GB" sz="3200" dirty="0" err="1">
                <a:solidFill>
                  <a:srgbClr val="115076"/>
                </a:solidFill>
                <a:latin typeface="Century Gothic" panose="020B0502020202020204" pitchFamily="34" charset="0"/>
              </a:rPr>
              <a:t>Arzt</a:t>
            </a:r>
            <a:r>
              <a:rPr lang="en-GB" sz="3200" dirty="0">
                <a:solidFill>
                  <a:srgbClr val="115076"/>
                </a:solidFill>
                <a:latin typeface="Century Gothic" panose="020B0502020202020204" pitchFamily="34" charset="0"/>
              </a:rPr>
              <a:t> </a:t>
            </a:r>
            <a:r>
              <a:rPr lang="en-GB" sz="3200" dirty="0" err="1">
                <a:solidFill>
                  <a:srgbClr val="115076"/>
                </a:solidFill>
                <a:latin typeface="Century Gothic" panose="020B0502020202020204" pitchFamily="34" charset="0"/>
              </a:rPr>
              <a:t>d_nkt</a:t>
            </a:r>
            <a:r>
              <a:rPr lang="en-GB" sz="3200" dirty="0">
                <a:solidFill>
                  <a:srgbClr val="115076"/>
                </a:solidFill>
                <a:latin typeface="Century Gothic" panose="020B0502020202020204" pitchFamily="34" charset="0"/>
              </a:rPr>
              <a:t> ’W_s</a:t>
            </a:r>
            <a:r>
              <a:rPr lang="en-GB" sz="3200" b="1" dirty="0">
                <a:solidFill>
                  <a:srgbClr val="115076"/>
                </a:solidFill>
                <a:latin typeface="Century Gothic" panose="020B0502020202020204" pitchFamily="34" charset="0"/>
              </a:rPr>
              <a:t>?</a:t>
            </a:r>
            <a:r>
              <a:rPr lang="en-GB" sz="3200" dirty="0">
                <a:solidFill>
                  <a:srgbClr val="115076"/>
                </a:solidFill>
                <a:latin typeface="Century Gothic" panose="020B0502020202020204" pitchFamily="34" charset="0"/>
              </a:rPr>
              <a:t>!’ </a:t>
            </a:r>
          </a:p>
        </p:txBody>
      </p:sp>
      <p:sp>
        <p:nvSpPr>
          <p:cNvPr id="9" name="Rectangle 8"/>
          <p:cNvSpPr/>
          <p:nvPr/>
        </p:nvSpPr>
        <p:spPr>
          <a:xfrm>
            <a:off x="4471140" y="2943233"/>
            <a:ext cx="5277407" cy="584775"/>
          </a:xfrm>
          <a:prstGeom prst="rect">
            <a:avLst/>
          </a:prstGeom>
        </p:spPr>
        <p:txBody>
          <a:bodyPr wrap="none">
            <a:spAutoFit/>
          </a:bodyPr>
          <a:lstStyle/>
          <a:p>
            <a:r>
              <a:rPr lang="en-GB" sz="3200" dirty="0">
                <a:solidFill>
                  <a:srgbClr val="115076"/>
                </a:solidFill>
                <a:latin typeface="Century Gothic" panose="020B0502020202020204" pitchFamily="34" charset="0"/>
              </a:rPr>
              <a:t>Der Gast hat __n </a:t>
            </a:r>
            <a:r>
              <a:rPr lang="en-GB" sz="3200" dirty="0" err="1">
                <a:solidFill>
                  <a:srgbClr val="115076"/>
                </a:solidFill>
                <a:latin typeface="Century Gothic" panose="020B0502020202020204" pitchFamily="34" charset="0"/>
              </a:rPr>
              <a:t>Z_mmer</a:t>
            </a:r>
            <a:r>
              <a:rPr lang="en-GB" sz="3200" dirty="0">
                <a:solidFill>
                  <a:srgbClr val="115076"/>
                </a:solidFill>
                <a:latin typeface="Century Gothic" panose="020B0502020202020204" pitchFamily="34" charset="0"/>
              </a:rPr>
              <a:t>.</a:t>
            </a:r>
          </a:p>
        </p:txBody>
      </p:sp>
      <p:sp>
        <p:nvSpPr>
          <p:cNvPr id="10" name="Rectangle 9"/>
          <p:cNvSpPr/>
          <p:nvPr/>
        </p:nvSpPr>
        <p:spPr>
          <a:xfrm>
            <a:off x="4471140" y="3806837"/>
            <a:ext cx="5780750" cy="584775"/>
          </a:xfrm>
          <a:prstGeom prst="rect">
            <a:avLst/>
          </a:prstGeom>
        </p:spPr>
        <p:txBody>
          <a:bodyPr wrap="none">
            <a:spAutoFit/>
          </a:bodyPr>
          <a:lstStyle/>
          <a:p>
            <a:r>
              <a:rPr lang="en-GB" sz="3200" dirty="0">
                <a:solidFill>
                  <a:srgbClr val="115076"/>
                </a:solidFill>
                <a:latin typeface="Century Gothic" panose="020B0502020202020204" pitchFamily="34" charset="0"/>
              </a:rPr>
              <a:t>Der Freund </a:t>
            </a:r>
            <a:r>
              <a:rPr lang="en-GB" sz="3200" dirty="0" err="1">
                <a:solidFill>
                  <a:srgbClr val="115076"/>
                </a:solidFill>
                <a:latin typeface="Century Gothic" panose="020B0502020202020204" pitchFamily="34" charset="0"/>
              </a:rPr>
              <a:t>ge</a:t>
            </a:r>
            <a:r>
              <a:rPr lang="en-GB" sz="3200" dirty="0">
                <a:solidFill>
                  <a:srgbClr val="115076"/>
                </a:solidFill>
                <a:latin typeface="Century Gothic" panose="020B0502020202020204" pitchFamily="34" charset="0"/>
              </a:rPr>
              <a:t>_ </a:t>
            </a:r>
            <a:r>
              <a:rPr lang="en-GB" sz="3200" dirty="0" err="1">
                <a:solidFill>
                  <a:srgbClr val="115076"/>
                </a:solidFill>
                <a:latin typeface="Century Gothic" panose="020B0502020202020204" pitchFamily="34" charset="0"/>
              </a:rPr>
              <a:t>innt</a:t>
            </a:r>
            <a:r>
              <a:rPr lang="en-GB" sz="3200" dirty="0">
                <a:solidFill>
                  <a:srgbClr val="115076"/>
                </a:solidFill>
                <a:latin typeface="Century Gothic" panose="020B0502020202020204" pitchFamily="34" charset="0"/>
              </a:rPr>
              <a:t> __n </a:t>
            </a:r>
            <a:r>
              <a:rPr lang="en-GB" sz="3200" dirty="0" err="1">
                <a:solidFill>
                  <a:srgbClr val="115076"/>
                </a:solidFill>
                <a:latin typeface="Century Gothic" panose="020B0502020202020204" pitchFamily="34" charset="0"/>
              </a:rPr>
              <a:t>B_tt</a:t>
            </a:r>
            <a:r>
              <a:rPr lang="en-GB" sz="3200" dirty="0">
                <a:solidFill>
                  <a:srgbClr val="115076"/>
                </a:solidFill>
                <a:latin typeface="Century Gothic" panose="020B0502020202020204" pitchFamily="34" charset="0"/>
              </a:rPr>
              <a:t>.</a:t>
            </a:r>
          </a:p>
        </p:txBody>
      </p:sp>
      <p:sp>
        <p:nvSpPr>
          <p:cNvPr id="11" name="Rectangle 10"/>
          <p:cNvSpPr/>
          <p:nvPr/>
        </p:nvSpPr>
        <p:spPr>
          <a:xfrm>
            <a:off x="4509816" y="4546359"/>
            <a:ext cx="4892686" cy="584775"/>
          </a:xfrm>
          <a:prstGeom prst="rect">
            <a:avLst/>
          </a:prstGeom>
        </p:spPr>
        <p:txBody>
          <a:bodyPr wrap="none">
            <a:spAutoFit/>
          </a:bodyPr>
          <a:lstStyle/>
          <a:p>
            <a:r>
              <a:rPr lang="en-GB" sz="3200" dirty="0">
                <a:solidFill>
                  <a:srgbClr val="115076"/>
                </a:solidFill>
                <a:latin typeface="Century Gothic" panose="020B0502020202020204" pitchFamily="34" charset="0"/>
              </a:rPr>
              <a:t>Die Frau </a:t>
            </a:r>
            <a:r>
              <a:rPr lang="en-GB" sz="3200" dirty="0" err="1">
                <a:solidFill>
                  <a:srgbClr val="115076"/>
                </a:solidFill>
                <a:latin typeface="Century Gothic" panose="020B0502020202020204" pitchFamily="34" charset="0"/>
              </a:rPr>
              <a:t>h_t</a:t>
            </a:r>
            <a:r>
              <a:rPr lang="en-GB" sz="3200" dirty="0">
                <a:solidFill>
                  <a:srgbClr val="115076"/>
                </a:solidFill>
                <a:latin typeface="Century Gothic" panose="020B0502020202020204" pitchFamily="34" charset="0"/>
              </a:rPr>
              <a:t> __</a:t>
            </a:r>
            <a:r>
              <a:rPr lang="en-GB" sz="3200" dirty="0" err="1">
                <a:solidFill>
                  <a:srgbClr val="115076"/>
                </a:solidFill>
                <a:latin typeface="Century Gothic" panose="020B0502020202020204" pitchFamily="34" charset="0"/>
              </a:rPr>
              <a:t>nen</a:t>
            </a:r>
            <a:r>
              <a:rPr lang="en-GB" sz="3200" dirty="0">
                <a:solidFill>
                  <a:srgbClr val="115076"/>
                </a:solidFill>
                <a:latin typeface="Century Gothic" panose="020B0502020202020204" pitchFamily="34" charset="0"/>
              </a:rPr>
              <a:t> </a:t>
            </a:r>
            <a:r>
              <a:rPr lang="en-GB" sz="3200" dirty="0" err="1">
                <a:solidFill>
                  <a:srgbClr val="115076"/>
                </a:solidFill>
                <a:latin typeface="Century Gothic" panose="020B0502020202020204" pitchFamily="34" charset="0"/>
              </a:rPr>
              <a:t>G_st</a:t>
            </a:r>
            <a:r>
              <a:rPr lang="en-GB" sz="3200" dirty="0">
                <a:solidFill>
                  <a:srgbClr val="115076"/>
                </a:solidFill>
                <a:latin typeface="Century Gothic" panose="020B0502020202020204" pitchFamily="34" charset="0"/>
              </a:rPr>
              <a:t>.</a:t>
            </a:r>
          </a:p>
        </p:txBody>
      </p:sp>
      <p:sp>
        <p:nvSpPr>
          <p:cNvPr id="12" name="Rectangle 11"/>
          <p:cNvSpPr/>
          <p:nvPr/>
        </p:nvSpPr>
        <p:spPr>
          <a:xfrm>
            <a:off x="4471140" y="5458606"/>
            <a:ext cx="5178021" cy="584775"/>
          </a:xfrm>
          <a:prstGeom prst="rect">
            <a:avLst/>
          </a:prstGeom>
        </p:spPr>
        <p:txBody>
          <a:bodyPr wrap="none">
            <a:spAutoFit/>
          </a:bodyPr>
          <a:lstStyle/>
          <a:p>
            <a:r>
              <a:rPr lang="en-GB" sz="3200" dirty="0">
                <a:solidFill>
                  <a:srgbClr val="115076"/>
                </a:solidFill>
                <a:latin typeface="Century Gothic" panose="020B0502020202020204" pitchFamily="34" charset="0"/>
              </a:rPr>
              <a:t>Der Lehrer </a:t>
            </a:r>
            <a:r>
              <a:rPr lang="en-GB" sz="3200" dirty="0" err="1">
                <a:solidFill>
                  <a:srgbClr val="115076"/>
                </a:solidFill>
                <a:latin typeface="Century Gothic" panose="020B0502020202020204" pitchFamily="34" charset="0"/>
              </a:rPr>
              <a:t>s_gt</a:t>
            </a:r>
            <a:r>
              <a:rPr lang="en-GB" sz="3200" dirty="0">
                <a:solidFill>
                  <a:srgbClr val="115076"/>
                </a:solidFill>
                <a:latin typeface="Century Gothic" panose="020B0502020202020204" pitchFamily="34" charset="0"/>
              </a:rPr>
              <a:t> ‘</a:t>
            </a:r>
            <a:r>
              <a:rPr lang="en-GB" sz="3200" dirty="0" err="1">
                <a:solidFill>
                  <a:srgbClr val="115076"/>
                </a:solidFill>
                <a:latin typeface="Century Gothic" panose="020B0502020202020204" pitchFamily="34" charset="0"/>
              </a:rPr>
              <a:t>Hurr</a:t>
            </a:r>
            <a:r>
              <a:rPr lang="en-GB" sz="3200" dirty="0">
                <a:solidFill>
                  <a:srgbClr val="115076"/>
                </a:solidFill>
                <a:latin typeface="Century Gothic" panose="020B0502020202020204" pitchFamily="34" charset="0"/>
              </a:rPr>
              <a:t>_’. </a:t>
            </a:r>
            <a:r>
              <a:rPr lang="en-GB" sz="3200" dirty="0">
                <a:solidFill>
                  <a:srgbClr val="115076"/>
                </a:solidFill>
                <a:latin typeface="Century Gothic" panose="020B0502020202020204" pitchFamily="34" charset="0"/>
                <a:sym typeface="Wingdings" panose="05000000000000000000" pitchFamily="2" charset="2"/>
              </a:rPr>
              <a:t> </a:t>
            </a:r>
            <a:endParaRPr lang="en-GB" sz="3200" dirty="0">
              <a:solidFill>
                <a:srgbClr val="115076"/>
              </a:solidFill>
              <a:latin typeface="Century Gothic" panose="020B0502020202020204" pitchFamily="34" charset="0"/>
            </a:endParaRPr>
          </a:p>
        </p:txBody>
      </p:sp>
      <p:sp>
        <p:nvSpPr>
          <p:cNvPr id="14" name="Action Button: Custom 13">
            <a:hlinkClick r:id="" action="ppaction://noaction" highlightClick="1"/>
          </p:cNvPr>
          <p:cNvSpPr/>
          <p:nvPr/>
        </p:nvSpPr>
        <p:spPr>
          <a:xfrm>
            <a:off x="3579487" y="1336765"/>
            <a:ext cx="513806" cy="478972"/>
          </a:xfrm>
          <a:prstGeom prst="actionButtonBlank">
            <a:avLst/>
          </a:prstGeom>
          <a:solidFill>
            <a:srgbClr val="DAA520"/>
          </a:solidFill>
          <a:ln>
            <a:solidFill>
              <a:srgbClr val="11507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1</a:t>
            </a:r>
          </a:p>
        </p:txBody>
      </p:sp>
      <p:sp>
        <p:nvSpPr>
          <p:cNvPr id="15" name="Action Button: Custom 14">
            <a:hlinkClick r:id="" action="ppaction://noaction" highlightClick="1"/>
          </p:cNvPr>
          <p:cNvSpPr/>
          <p:nvPr/>
        </p:nvSpPr>
        <p:spPr>
          <a:xfrm>
            <a:off x="3579487" y="2200278"/>
            <a:ext cx="513806" cy="478972"/>
          </a:xfrm>
          <a:prstGeom prst="actionButtonBlank">
            <a:avLst/>
          </a:prstGeom>
          <a:solidFill>
            <a:srgbClr val="DAA520"/>
          </a:solidFill>
          <a:ln>
            <a:solidFill>
              <a:srgbClr val="11507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2</a:t>
            </a:r>
          </a:p>
        </p:txBody>
      </p:sp>
      <p:sp>
        <p:nvSpPr>
          <p:cNvPr id="16" name="Action Button: Custom 15">
            <a:hlinkClick r:id="" action="ppaction://noaction" highlightClick="1"/>
          </p:cNvPr>
          <p:cNvSpPr/>
          <p:nvPr/>
        </p:nvSpPr>
        <p:spPr>
          <a:xfrm>
            <a:off x="3579487" y="2977476"/>
            <a:ext cx="513806" cy="478972"/>
          </a:xfrm>
          <a:prstGeom prst="actionButtonBlank">
            <a:avLst/>
          </a:prstGeom>
          <a:solidFill>
            <a:srgbClr val="DAA520"/>
          </a:solidFill>
          <a:ln>
            <a:solidFill>
              <a:srgbClr val="11507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3</a:t>
            </a:r>
          </a:p>
        </p:txBody>
      </p:sp>
      <p:sp>
        <p:nvSpPr>
          <p:cNvPr id="17" name="Action Button: Custom 16">
            <a:hlinkClick r:id="" action="ppaction://noaction" highlightClick="1"/>
          </p:cNvPr>
          <p:cNvSpPr/>
          <p:nvPr/>
        </p:nvSpPr>
        <p:spPr>
          <a:xfrm>
            <a:off x="3560790" y="3772299"/>
            <a:ext cx="513806" cy="478972"/>
          </a:xfrm>
          <a:prstGeom prst="actionButtonBlank">
            <a:avLst/>
          </a:prstGeom>
          <a:solidFill>
            <a:srgbClr val="DAA520"/>
          </a:solidFill>
          <a:ln>
            <a:solidFill>
              <a:srgbClr val="11507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4</a:t>
            </a:r>
          </a:p>
        </p:txBody>
      </p:sp>
      <p:sp>
        <p:nvSpPr>
          <p:cNvPr id="18" name="Action Button: Custom 17">
            <a:hlinkClick r:id="" action="ppaction://noaction" highlightClick="1"/>
          </p:cNvPr>
          <p:cNvSpPr/>
          <p:nvPr/>
        </p:nvSpPr>
        <p:spPr>
          <a:xfrm>
            <a:off x="3579487" y="4567123"/>
            <a:ext cx="513806" cy="478972"/>
          </a:xfrm>
          <a:prstGeom prst="actionButtonBlank">
            <a:avLst/>
          </a:prstGeom>
          <a:solidFill>
            <a:srgbClr val="DAA520"/>
          </a:solidFill>
          <a:ln>
            <a:solidFill>
              <a:srgbClr val="11507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5</a:t>
            </a:r>
          </a:p>
        </p:txBody>
      </p:sp>
      <p:sp>
        <p:nvSpPr>
          <p:cNvPr id="19" name="Action Button: Custom 18">
            <a:hlinkClick r:id="" action="ppaction://noaction" highlightClick="1"/>
          </p:cNvPr>
          <p:cNvSpPr/>
          <p:nvPr/>
        </p:nvSpPr>
        <p:spPr>
          <a:xfrm>
            <a:off x="3579487" y="5441299"/>
            <a:ext cx="513806" cy="478972"/>
          </a:xfrm>
          <a:prstGeom prst="actionButtonBlank">
            <a:avLst/>
          </a:prstGeom>
          <a:solidFill>
            <a:srgbClr val="DAA520"/>
          </a:solidFill>
          <a:ln>
            <a:solidFill>
              <a:srgbClr val="11507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6</a:t>
            </a:r>
          </a:p>
        </p:txBody>
      </p:sp>
      <p:pic>
        <p:nvPicPr>
          <p:cNvPr id="6" name="Online Media 5" descr="Der Mann sitzt allein.MP3">
            <a:hlinkClick r:id="" action="ppaction://media"/>
            <a:extLst>
              <a:ext uri="{FF2B5EF4-FFF2-40B4-BE49-F238E27FC236}">
                <a16:creationId xmlns:a16="http://schemas.microsoft.com/office/drawing/2014/main" xmlns="" id="{C5A85880-607B-E949-B1BF-B67207E8A299}"/>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902671" y="1890639"/>
            <a:ext cx="478973" cy="478973"/>
          </a:xfrm>
          <a:prstGeom prst="rect">
            <a:avLst/>
          </a:prstGeom>
        </p:spPr>
      </p:pic>
      <p:pic>
        <p:nvPicPr>
          <p:cNvPr id="13" name="Online Media 12" descr="Der Arzt denkt.MP3">
            <a:hlinkClick r:id="" action="ppaction://media"/>
            <a:extLst>
              <a:ext uri="{FF2B5EF4-FFF2-40B4-BE49-F238E27FC236}">
                <a16:creationId xmlns:a16="http://schemas.microsoft.com/office/drawing/2014/main" xmlns="" id="{176180CC-CCEC-5449-B70C-8672CF13C4D7}"/>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2902670" y="2369611"/>
            <a:ext cx="478973" cy="478973"/>
          </a:xfrm>
          <a:prstGeom prst="rect">
            <a:avLst/>
          </a:prstGeom>
        </p:spPr>
      </p:pic>
      <p:pic>
        <p:nvPicPr>
          <p:cNvPr id="20" name="Online Media 19" descr="Der Gast hat ein Zimmer.MP3">
            <a:hlinkClick r:id="" action="ppaction://media"/>
            <a:extLst>
              <a:ext uri="{FF2B5EF4-FFF2-40B4-BE49-F238E27FC236}">
                <a16:creationId xmlns:a16="http://schemas.microsoft.com/office/drawing/2014/main" xmlns="" id="{CB07E41A-02E9-1C45-B2BA-51F318A280A7}"/>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2861019" y="2977476"/>
            <a:ext cx="520624" cy="520624"/>
          </a:xfrm>
          <a:prstGeom prst="rect">
            <a:avLst/>
          </a:prstGeom>
        </p:spPr>
      </p:pic>
      <p:pic>
        <p:nvPicPr>
          <p:cNvPr id="21" name="Online Media 20" descr="Die Frau hat einen Gast.MP3">
            <a:hlinkClick r:id="" action="ppaction://media"/>
            <a:extLst>
              <a:ext uri="{FF2B5EF4-FFF2-40B4-BE49-F238E27FC236}">
                <a16:creationId xmlns:a16="http://schemas.microsoft.com/office/drawing/2014/main" xmlns="" id="{BCFED964-D1CC-1643-A1CE-88505337EA5B}"/>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2830128" y="4046499"/>
            <a:ext cx="520624" cy="520624"/>
          </a:xfrm>
          <a:prstGeom prst="rect">
            <a:avLst/>
          </a:prstGeom>
        </p:spPr>
      </p:pic>
      <p:pic>
        <p:nvPicPr>
          <p:cNvPr id="22" name="Online Media 21" descr="Der Freund gewinnt ein Bett.MP3">
            <a:hlinkClick r:id="" action="ppaction://media"/>
            <a:extLst>
              <a:ext uri="{FF2B5EF4-FFF2-40B4-BE49-F238E27FC236}">
                <a16:creationId xmlns:a16="http://schemas.microsoft.com/office/drawing/2014/main" xmlns="" id="{9FFE95FA-FB02-4F45-BCBA-500448442EE1}"/>
              </a:ext>
            </a:extLst>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2881845" y="3498100"/>
            <a:ext cx="478972" cy="478972"/>
          </a:xfrm>
          <a:prstGeom prst="rect">
            <a:avLst/>
          </a:prstGeom>
        </p:spPr>
      </p:pic>
      <p:pic>
        <p:nvPicPr>
          <p:cNvPr id="23" name="Online Media 22" descr="Der Lehrer sagt Hurra.MP3">
            <a:hlinkClick r:id="" action="ppaction://media"/>
            <a:extLst>
              <a:ext uri="{FF2B5EF4-FFF2-40B4-BE49-F238E27FC236}">
                <a16:creationId xmlns:a16="http://schemas.microsoft.com/office/drawing/2014/main" xmlns="" id="{72455E69-87CB-1141-BD5B-B7C872D771BA}"/>
              </a:ext>
            </a:extLst>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2861019" y="4557832"/>
            <a:ext cx="520624" cy="520624"/>
          </a:xfrm>
          <a:prstGeom prst="rect">
            <a:avLst/>
          </a:prstGeom>
        </p:spPr>
      </p:pic>
      <p:sp>
        <p:nvSpPr>
          <p:cNvPr id="25" name="TextBox 24">
            <a:extLst>
              <a:ext uri="{FF2B5EF4-FFF2-40B4-BE49-F238E27FC236}">
                <a16:creationId xmlns:a16="http://schemas.microsoft.com/office/drawing/2014/main" xmlns="" id="{D1AF5D9F-98B5-B642-9E6F-D94BA0D151A8}"/>
              </a:ext>
            </a:extLst>
          </p:cNvPr>
          <p:cNvSpPr txBox="1"/>
          <p:nvPr/>
        </p:nvSpPr>
        <p:spPr>
          <a:xfrm>
            <a:off x="6910866" y="1325265"/>
            <a:ext cx="373820" cy="584775"/>
          </a:xfrm>
          <a:prstGeom prst="rect">
            <a:avLst/>
          </a:prstGeom>
          <a:noFill/>
        </p:spPr>
        <p:txBody>
          <a:bodyPr wrap="none" rtlCol="0">
            <a:spAutoFit/>
          </a:bodyPr>
          <a:lstStyle/>
          <a:p>
            <a:r>
              <a:rPr lang="en-US" sz="3200" b="1" dirty="0">
                <a:solidFill>
                  <a:srgbClr val="DAA520"/>
                </a:solidFill>
                <a:latin typeface="Century Gothic" panose="020B0502020202020204" pitchFamily="34" charset="0"/>
              </a:rPr>
              <a:t>z</a:t>
            </a:r>
          </a:p>
        </p:txBody>
      </p:sp>
      <p:sp>
        <p:nvSpPr>
          <p:cNvPr id="26" name="TextBox 25">
            <a:extLst>
              <a:ext uri="{FF2B5EF4-FFF2-40B4-BE49-F238E27FC236}">
                <a16:creationId xmlns:a16="http://schemas.microsoft.com/office/drawing/2014/main" xmlns="" id="{B1C75367-B22C-034E-B436-AF2E2C268F6D}"/>
              </a:ext>
            </a:extLst>
          </p:cNvPr>
          <p:cNvSpPr txBox="1"/>
          <p:nvPr/>
        </p:nvSpPr>
        <p:spPr>
          <a:xfrm>
            <a:off x="7844924" y="1297687"/>
            <a:ext cx="545342" cy="584775"/>
          </a:xfrm>
          <a:prstGeom prst="rect">
            <a:avLst/>
          </a:prstGeom>
          <a:noFill/>
        </p:spPr>
        <p:txBody>
          <a:bodyPr wrap="none" rtlCol="0">
            <a:spAutoFit/>
          </a:bodyPr>
          <a:lstStyle/>
          <a:p>
            <a:r>
              <a:rPr lang="en-US" sz="3200" b="1" dirty="0" err="1">
                <a:solidFill>
                  <a:srgbClr val="DAA520"/>
                </a:solidFill>
                <a:latin typeface="Century Gothic" panose="020B0502020202020204" pitchFamily="34" charset="0"/>
              </a:rPr>
              <a:t>ei</a:t>
            </a:r>
            <a:endParaRPr lang="en-US" sz="3200" b="1" dirty="0">
              <a:solidFill>
                <a:srgbClr val="DAA520"/>
              </a:solidFill>
              <a:latin typeface="Century Gothic" panose="020B0502020202020204" pitchFamily="34" charset="0"/>
            </a:endParaRPr>
          </a:p>
        </p:txBody>
      </p:sp>
      <p:sp>
        <p:nvSpPr>
          <p:cNvPr id="28" name="TextBox 27">
            <a:extLst>
              <a:ext uri="{FF2B5EF4-FFF2-40B4-BE49-F238E27FC236}">
                <a16:creationId xmlns:a16="http://schemas.microsoft.com/office/drawing/2014/main" xmlns="" id="{19619F69-88B3-F846-A73C-EFB5577F57D4}"/>
              </a:ext>
            </a:extLst>
          </p:cNvPr>
          <p:cNvSpPr txBox="1"/>
          <p:nvPr/>
        </p:nvSpPr>
        <p:spPr>
          <a:xfrm>
            <a:off x="6360715" y="2128377"/>
            <a:ext cx="447558" cy="584775"/>
          </a:xfrm>
          <a:prstGeom prst="rect">
            <a:avLst/>
          </a:prstGeom>
          <a:noFill/>
        </p:spPr>
        <p:txBody>
          <a:bodyPr wrap="none" rtlCol="0">
            <a:spAutoFit/>
          </a:bodyPr>
          <a:lstStyle/>
          <a:p>
            <a:r>
              <a:rPr lang="en-US" sz="3200" b="1" dirty="0">
                <a:solidFill>
                  <a:srgbClr val="DAA520"/>
                </a:solidFill>
                <a:latin typeface="Century Gothic" panose="020B0502020202020204" pitchFamily="34" charset="0"/>
              </a:rPr>
              <a:t>e</a:t>
            </a:r>
          </a:p>
        </p:txBody>
      </p:sp>
      <p:sp>
        <p:nvSpPr>
          <p:cNvPr id="29" name="TextBox 28">
            <a:extLst>
              <a:ext uri="{FF2B5EF4-FFF2-40B4-BE49-F238E27FC236}">
                <a16:creationId xmlns:a16="http://schemas.microsoft.com/office/drawing/2014/main" xmlns="" id="{AA52DB82-1DEA-7F4A-8101-BAB376DB4E13}"/>
              </a:ext>
            </a:extLst>
          </p:cNvPr>
          <p:cNvSpPr txBox="1"/>
          <p:nvPr/>
        </p:nvSpPr>
        <p:spPr>
          <a:xfrm>
            <a:off x="7759930" y="2120175"/>
            <a:ext cx="455574" cy="584775"/>
          </a:xfrm>
          <a:prstGeom prst="rect">
            <a:avLst/>
          </a:prstGeom>
          <a:noFill/>
        </p:spPr>
        <p:txBody>
          <a:bodyPr wrap="none" rtlCol="0">
            <a:spAutoFit/>
          </a:bodyPr>
          <a:lstStyle/>
          <a:p>
            <a:r>
              <a:rPr lang="en-US" sz="3200" b="1" dirty="0">
                <a:solidFill>
                  <a:srgbClr val="DAA520"/>
                </a:solidFill>
                <a:latin typeface="Century Gothic" panose="020B0502020202020204" pitchFamily="34" charset="0"/>
              </a:rPr>
              <a:t>a</a:t>
            </a:r>
          </a:p>
        </p:txBody>
      </p:sp>
      <p:sp>
        <p:nvSpPr>
          <p:cNvPr id="30" name="TextBox 29">
            <a:extLst>
              <a:ext uri="{FF2B5EF4-FFF2-40B4-BE49-F238E27FC236}">
                <a16:creationId xmlns:a16="http://schemas.microsoft.com/office/drawing/2014/main" xmlns="" id="{DA30F87F-B697-FA4A-86BD-96D914FBA00B}"/>
              </a:ext>
            </a:extLst>
          </p:cNvPr>
          <p:cNvSpPr txBox="1"/>
          <p:nvPr/>
        </p:nvSpPr>
        <p:spPr>
          <a:xfrm>
            <a:off x="7146451" y="2932378"/>
            <a:ext cx="545342" cy="584775"/>
          </a:xfrm>
          <a:prstGeom prst="rect">
            <a:avLst/>
          </a:prstGeom>
          <a:noFill/>
        </p:spPr>
        <p:txBody>
          <a:bodyPr wrap="none" rtlCol="0">
            <a:spAutoFit/>
          </a:bodyPr>
          <a:lstStyle/>
          <a:p>
            <a:r>
              <a:rPr lang="en-US" sz="3200" b="1" dirty="0" err="1">
                <a:solidFill>
                  <a:srgbClr val="DAA520"/>
                </a:solidFill>
                <a:latin typeface="Century Gothic" panose="020B0502020202020204" pitchFamily="34" charset="0"/>
              </a:rPr>
              <a:t>ei</a:t>
            </a:r>
            <a:endParaRPr lang="en-US" sz="3200" b="1" dirty="0">
              <a:solidFill>
                <a:srgbClr val="DAA520"/>
              </a:solidFill>
              <a:latin typeface="Century Gothic" panose="020B0502020202020204" pitchFamily="34" charset="0"/>
            </a:endParaRPr>
          </a:p>
        </p:txBody>
      </p:sp>
      <p:sp>
        <p:nvSpPr>
          <p:cNvPr id="31" name="TextBox 30">
            <a:extLst>
              <a:ext uri="{FF2B5EF4-FFF2-40B4-BE49-F238E27FC236}">
                <a16:creationId xmlns:a16="http://schemas.microsoft.com/office/drawing/2014/main" xmlns="" id="{A1479DBE-9988-3045-914C-8BA20EEA8923}"/>
              </a:ext>
            </a:extLst>
          </p:cNvPr>
          <p:cNvSpPr txBox="1"/>
          <p:nvPr/>
        </p:nvSpPr>
        <p:spPr>
          <a:xfrm>
            <a:off x="8119365" y="2939805"/>
            <a:ext cx="282450" cy="584775"/>
          </a:xfrm>
          <a:prstGeom prst="rect">
            <a:avLst/>
          </a:prstGeom>
          <a:noFill/>
        </p:spPr>
        <p:txBody>
          <a:bodyPr wrap="none" rtlCol="0">
            <a:spAutoFit/>
          </a:bodyPr>
          <a:lstStyle/>
          <a:p>
            <a:r>
              <a:rPr lang="en-US" sz="3200" b="1" dirty="0">
                <a:solidFill>
                  <a:srgbClr val="DAA520"/>
                </a:solidFill>
                <a:latin typeface="Century Gothic" panose="020B0502020202020204" pitchFamily="34" charset="0"/>
              </a:rPr>
              <a:t>i</a:t>
            </a:r>
          </a:p>
        </p:txBody>
      </p:sp>
      <p:sp>
        <p:nvSpPr>
          <p:cNvPr id="32" name="TextBox 31">
            <a:extLst>
              <a:ext uri="{FF2B5EF4-FFF2-40B4-BE49-F238E27FC236}">
                <a16:creationId xmlns:a16="http://schemas.microsoft.com/office/drawing/2014/main" xmlns="" id="{D55F0656-1F6C-AD44-911E-6B7019290270}"/>
              </a:ext>
            </a:extLst>
          </p:cNvPr>
          <p:cNvSpPr txBox="1"/>
          <p:nvPr/>
        </p:nvSpPr>
        <p:spPr>
          <a:xfrm>
            <a:off x="7256497" y="3823277"/>
            <a:ext cx="513282" cy="584775"/>
          </a:xfrm>
          <a:prstGeom prst="rect">
            <a:avLst/>
          </a:prstGeom>
          <a:noFill/>
        </p:spPr>
        <p:txBody>
          <a:bodyPr wrap="none" rtlCol="0">
            <a:spAutoFit/>
          </a:bodyPr>
          <a:lstStyle/>
          <a:p>
            <a:r>
              <a:rPr lang="en-US" sz="3200" b="1" dirty="0">
                <a:solidFill>
                  <a:srgbClr val="DAA520"/>
                </a:solidFill>
                <a:latin typeface="Century Gothic" panose="020B0502020202020204" pitchFamily="34" charset="0"/>
              </a:rPr>
              <a:t>w</a:t>
            </a:r>
          </a:p>
        </p:txBody>
      </p:sp>
      <p:sp>
        <p:nvSpPr>
          <p:cNvPr id="33" name="TextBox 32">
            <a:extLst>
              <a:ext uri="{FF2B5EF4-FFF2-40B4-BE49-F238E27FC236}">
                <a16:creationId xmlns:a16="http://schemas.microsoft.com/office/drawing/2014/main" xmlns="" id="{022AAE80-D586-3140-95E5-BE6218D75AAF}"/>
              </a:ext>
            </a:extLst>
          </p:cNvPr>
          <p:cNvSpPr txBox="1"/>
          <p:nvPr/>
        </p:nvSpPr>
        <p:spPr>
          <a:xfrm>
            <a:off x="8502016" y="3822053"/>
            <a:ext cx="545342" cy="584775"/>
          </a:xfrm>
          <a:prstGeom prst="rect">
            <a:avLst/>
          </a:prstGeom>
          <a:noFill/>
        </p:spPr>
        <p:txBody>
          <a:bodyPr wrap="none" rtlCol="0">
            <a:spAutoFit/>
          </a:bodyPr>
          <a:lstStyle/>
          <a:p>
            <a:r>
              <a:rPr lang="en-US" sz="3200" b="1" dirty="0" err="1">
                <a:solidFill>
                  <a:srgbClr val="DAA520"/>
                </a:solidFill>
                <a:latin typeface="Century Gothic" panose="020B0502020202020204" pitchFamily="34" charset="0"/>
              </a:rPr>
              <a:t>ei</a:t>
            </a:r>
            <a:endParaRPr lang="en-US" sz="3200" b="1" dirty="0">
              <a:solidFill>
                <a:srgbClr val="DAA520"/>
              </a:solidFill>
              <a:latin typeface="Century Gothic" panose="020B0502020202020204" pitchFamily="34" charset="0"/>
            </a:endParaRPr>
          </a:p>
        </p:txBody>
      </p:sp>
      <p:sp>
        <p:nvSpPr>
          <p:cNvPr id="34" name="TextBox 33">
            <a:extLst>
              <a:ext uri="{FF2B5EF4-FFF2-40B4-BE49-F238E27FC236}">
                <a16:creationId xmlns:a16="http://schemas.microsoft.com/office/drawing/2014/main" xmlns="" id="{6AFDCA4D-9678-B84F-84A4-E9EDA3039740}"/>
              </a:ext>
            </a:extLst>
          </p:cNvPr>
          <p:cNvSpPr txBox="1"/>
          <p:nvPr/>
        </p:nvSpPr>
        <p:spPr>
          <a:xfrm>
            <a:off x="9384664" y="3809052"/>
            <a:ext cx="447558" cy="584775"/>
          </a:xfrm>
          <a:prstGeom prst="rect">
            <a:avLst/>
          </a:prstGeom>
          <a:noFill/>
        </p:spPr>
        <p:txBody>
          <a:bodyPr wrap="none" rtlCol="0">
            <a:spAutoFit/>
          </a:bodyPr>
          <a:lstStyle/>
          <a:p>
            <a:r>
              <a:rPr lang="en-US" sz="3200" b="1" dirty="0">
                <a:solidFill>
                  <a:srgbClr val="DAA520"/>
                </a:solidFill>
                <a:latin typeface="Century Gothic" panose="020B0502020202020204" pitchFamily="34" charset="0"/>
              </a:rPr>
              <a:t>e</a:t>
            </a:r>
          </a:p>
        </p:txBody>
      </p:sp>
      <p:sp>
        <p:nvSpPr>
          <p:cNvPr id="35" name="TextBox 34">
            <a:extLst>
              <a:ext uri="{FF2B5EF4-FFF2-40B4-BE49-F238E27FC236}">
                <a16:creationId xmlns:a16="http://schemas.microsoft.com/office/drawing/2014/main" xmlns="" id="{ED30D96B-23D0-1842-A977-C33BFB353607}"/>
              </a:ext>
            </a:extLst>
          </p:cNvPr>
          <p:cNvSpPr txBox="1"/>
          <p:nvPr/>
        </p:nvSpPr>
        <p:spPr>
          <a:xfrm>
            <a:off x="6463512" y="4557832"/>
            <a:ext cx="455574" cy="584775"/>
          </a:xfrm>
          <a:prstGeom prst="rect">
            <a:avLst/>
          </a:prstGeom>
          <a:noFill/>
        </p:spPr>
        <p:txBody>
          <a:bodyPr wrap="none" rtlCol="0">
            <a:spAutoFit/>
          </a:bodyPr>
          <a:lstStyle/>
          <a:p>
            <a:r>
              <a:rPr lang="en-US" sz="3200" b="1" dirty="0">
                <a:solidFill>
                  <a:srgbClr val="DAA520"/>
                </a:solidFill>
                <a:latin typeface="Century Gothic" panose="020B0502020202020204" pitchFamily="34" charset="0"/>
              </a:rPr>
              <a:t>a</a:t>
            </a:r>
          </a:p>
        </p:txBody>
      </p:sp>
      <p:sp>
        <p:nvSpPr>
          <p:cNvPr id="36" name="TextBox 35">
            <a:extLst>
              <a:ext uri="{FF2B5EF4-FFF2-40B4-BE49-F238E27FC236}">
                <a16:creationId xmlns:a16="http://schemas.microsoft.com/office/drawing/2014/main" xmlns="" id="{A1FCCB49-B446-D04E-9798-6870F3796D0E}"/>
              </a:ext>
            </a:extLst>
          </p:cNvPr>
          <p:cNvSpPr txBox="1"/>
          <p:nvPr/>
        </p:nvSpPr>
        <p:spPr>
          <a:xfrm>
            <a:off x="6964757" y="4546358"/>
            <a:ext cx="545342" cy="584775"/>
          </a:xfrm>
          <a:prstGeom prst="rect">
            <a:avLst/>
          </a:prstGeom>
          <a:noFill/>
        </p:spPr>
        <p:txBody>
          <a:bodyPr wrap="none" rtlCol="0">
            <a:spAutoFit/>
          </a:bodyPr>
          <a:lstStyle/>
          <a:p>
            <a:r>
              <a:rPr lang="en-US" sz="3200" b="1" dirty="0" err="1">
                <a:solidFill>
                  <a:srgbClr val="DAA520"/>
                </a:solidFill>
                <a:latin typeface="Century Gothic" panose="020B0502020202020204" pitchFamily="34" charset="0"/>
              </a:rPr>
              <a:t>ei</a:t>
            </a:r>
            <a:endParaRPr lang="en-US" sz="3200" b="1" dirty="0">
              <a:solidFill>
                <a:srgbClr val="DAA520"/>
              </a:solidFill>
              <a:latin typeface="Century Gothic" panose="020B0502020202020204" pitchFamily="34" charset="0"/>
            </a:endParaRPr>
          </a:p>
        </p:txBody>
      </p:sp>
      <p:sp>
        <p:nvSpPr>
          <p:cNvPr id="37" name="TextBox 36">
            <a:extLst>
              <a:ext uri="{FF2B5EF4-FFF2-40B4-BE49-F238E27FC236}">
                <a16:creationId xmlns:a16="http://schemas.microsoft.com/office/drawing/2014/main" xmlns="" id="{EC61A742-CE07-834A-B514-9E6A76493FC7}"/>
              </a:ext>
            </a:extLst>
          </p:cNvPr>
          <p:cNvSpPr txBox="1"/>
          <p:nvPr/>
        </p:nvSpPr>
        <p:spPr>
          <a:xfrm>
            <a:off x="8519576" y="4542107"/>
            <a:ext cx="455574" cy="584775"/>
          </a:xfrm>
          <a:prstGeom prst="rect">
            <a:avLst/>
          </a:prstGeom>
          <a:noFill/>
        </p:spPr>
        <p:txBody>
          <a:bodyPr wrap="none" rtlCol="0">
            <a:spAutoFit/>
          </a:bodyPr>
          <a:lstStyle/>
          <a:p>
            <a:r>
              <a:rPr lang="en-US" sz="3200" b="1" dirty="0">
                <a:solidFill>
                  <a:srgbClr val="DAA520"/>
                </a:solidFill>
                <a:latin typeface="Century Gothic" panose="020B0502020202020204" pitchFamily="34" charset="0"/>
              </a:rPr>
              <a:t>a</a:t>
            </a:r>
          </a:p>
        </p:txBody>
      </p:sp>
      <p:sp>
        <p:nvSpPr>
          <p:cNvPr id="38" name="TextBox 37">
            <a:extLst>
              <a:ext uri="{FF2B5EF4-FFF2-40B4-BE49-F238E27FC236}">
                <a16:creationId xmlns:a16="http://schemas.microsoft.com/office/drawing/2014/main" xmlns="" id="{E5C3243E-4FD7-7B47-8D32-512D921B0A19}"/>
              </a:ext>
            </a:extLst>
          </p:cNvPr>
          <p:cNvSpPr txBox="1"/>
          <p:nvPr/>
        </p:nvSpPr>
        <p:spPr>
          <a:xfrm>
            <a:off x="6725038" y="5458605"/>
            <a:ext cx="455574" cy="584775"/>
          </a:xfrm>
          <a:prstGeom prst="rect">
            <a:avLst/>
          </a:prstGeom>
          <a:noFill/>
        </p:spPr>
        <p:txBody>
          <a:bodyPr wrap="none" rtlCol="0">
            <a:spAutoFit/>
          </a:bodyPr>
          <a:lstStyle/>
          <a:p>
            <a:r>
              <a:rPr lang="en-US" sz="3200" b="1" dirty="0">
                <a:solidFill>
                  <a:srgbClr val="DAA520"/>
                </a:solidFill>
                <a:latin typeface="Century Gothic" panose="020B0502020202020204" pitchFamily="34" charset="0"/>
              </a:rPr>
              <a:t>a</a:t>
            </a:r>
          </a:p>
        </p:txBody>
      </p:sp>
      <p:sp>
        <p:nvSpPr>
          <p:cNvPr id="39" name="TextBox 38">
            <a:extLst>
              <a:ext uri="{FF2B5EF4-FFF2-40B4-BE49-F238E27FC236}">
                <a16:creationId xmlns:a16="http://schemas.microsoft.com/office/drawing/2014/main" xmlns="" id="{7C51EA89-A327-5048-AF17-0EF90F4DC976}"/>
              </a:ext>
            </a:extLst>
          </p:cNvPr>
          <p:cNvSpPr txBox="1"/>
          <p:nvPr/>
        </p:nvSpPr>
        <p:spPr>
          <a:xfrm>
            <a:off x="8367162" y="5462853"/>
            <a:ext cx="455574" cy="584775"/>
          </a:xfrm>
          <a:prstGeom prst="rect">
            <a:avLst/>
          </a:prstGeom>
          <a:noFill/>
        </p:spPr>
        <p:txBody>
          <a:bodyPr wrap="none" rtlCol="0">
            <a:spAutoFit/>
          </a:bodyPr>
          <a:lstStyle/>
          <a:p>
            <a:r>
              <a:rPr lang="en-US" sz="3200" b="1" dirty="0">
                <a:solidFill>
                  <a:srgbClr val="DAA520"/>
                </a:solidFill>
                <a:latin typeface="Century Gothic" panose="020B0502020202020204" pitchFamily="34" charset="0"/>
              </a:rPr>
              <a:t>a</a:t>
            </a:r>
          </a:p>
        </p:txBody>
      </p:sp>
      <p:pic>
        <p:nvPicPr>
          <p:cNvPr id="40" name="Picture 39"/>
          <p:cNvPicPr>
            <a:picLocks noChangeAspect="1"/>
          </p:cNvPicPr>
          <p:nvPr/>
        </p:nvPicPr>
        <p:blipFill>
          <a:blip r:embed="rId1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63498" y="158345"/>
            <a:ext cx="1428206" cy="1657392"/>
          </a:xfrm>
          <a:prstGeom prst="rect">
            <a:avLst/>
          </a:prstGeom>
        </p:spPr>
      </p:pic>
    </p:spTree>
    <p:extLst>
      <p:ext uri="{BB962C8B-B14F-4D97-AF65-F5344CB8AC3E}">
        <p14:creationId xmlns:p14="http://schemas.microsoft.com/office/powerpoint/2010/main" val="93982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85" fill="hold" display="0">
                  <p:stCondLst>
                    <p:cond delay="indefinite"/>
                  </p:stCondLst>
                  <p:endCondLst>
                    <p:cond evt="onStopAudio" delay="0">
                      <p:tgtEl>
                        <p:sldTgt/>
                      </p:tgtEl>
                    </p:cond>
                  </p:endCondLst>
                </p:cTn>
                <p:tgtEl>
                  <p:spTgt spid="6"/>
                </p:tgtEl>
              </p:cMediaNode>
            </p:audio>
            <p:audio>
              <p:cMediaNode vol="80000" showWhenStopped="0">
                <p:cTn id="86" fill="hold" display="0">
                  <p:stCondLst>
                    <p:cond delay="indefinite"/>
                  </p:stCondLst>
                  <p:endCondLst>
                    <p:cond evt="onStopAudio" delay="0">
                      <p:tgtEl>
                        <p:sldTgt/>
                      </p:tgtEl>
                    </p:cond>
                  </p:endCondLst>
                </p:cTn>
                <p:tgtEl>
                  <p:spTgt spid="13"/>
                </p:tgtEl>
              </p:cMediaNode>
            </p:audio>
            <p:audio>
              <p:cMediaNode vol="80000" showWhenStopped="0">
                <p:cTn id="87" fill="hold" display="0">
                  <p:stCondLst>
                    <p:cond delay="indefinite"/>
                  </p:stCondLst>
                  <p:endCondLst>
                    <p:cond evt="onStopAudio" delay="0">
                      <p:tgtEl>
                        <p:sldTgt/>
                      </p:tgtEl>
                    </p:cond>
                  </p:endCondLst>
                </p:cTn>
                <p:tgtEl>
                  <p:spTgt spid="20"/>
                </p:tgtEl>
              </p:cMediaNode>
            </p:audio>
            <p:audio>
              <p:cMediaNode vol="80000" showWhenStopped="0">
                <p:cTn id="88" fill="hold" display="0">
                  <p:stCondLst>
                    <p:cond delay="indefinite"/>
                  </p:stCondLst>
                  <p:endCondLst>
                    <p:cond evt="onStopAudio" delay="0">
                      <p:tgtEl>
                        <p:sldTgt/>
                      </p:tgtEl>
                    </p:cond>
                  </p:endCondLst>
                </p:cTn>
                <p:tgtEl>
                  <p:spTgt spid="21"/>
                </p:tgtEl>
              </p:cMediaNode>
            </p:audio>
            <p:audio>
              <p:cMediaNode vol="80000" showWhenStopped="0">
                <p:cTn id="89" fill="hold" display="0">
                  <p:stCondLst>
                    <p:cond delay="indefinite"/>
                  </p:stCondLst>
                  <p:endCondLst>
                    <p:cond evt="onStopAudio" delay="0">
                      <p:tgtEl>
                        <p:sldTgt/>
                      </p:tgtEl>
                    </p:cond>
                  </p:endCondLst>
                </p:cTn>
                <p:tgtEl>
                  <p:spTgt spid="22"/>
                </p:tgtEl>
              </p:cMediaNode>
            </p:audio>
            <p:audio>
              <p:cMediaNode vol="80000" showWhenStopped="0">
                <p:cTn id="90" fill="hold" display="0">
                  <p:stCondLst>
                    <p:cond delay="indefinite"/>
                  </p:stCondLst>
                  <p:endCondLst>
                    <p:cond evt="onStopAudio" delay="0">
                      <p:tgtEl>
                        <p:sldTgt/>
                      </p:tgtEl>
                    </p:cond>
                  </p:endCondLst>
                </p:cTn>
                <p:tgtEl>
                  <p:spTgt spid="23"/>
                </p:tgtEl>
              </p:cMediaNode>
            </p:audio>
            <p:seq concurrent="1" nextAc="seek">
              <p:cTn id="91" restart="whenNotActive" fill="hold" evtFilter="cancelBubble" nodeType="interactiveSeq">
                <p:stCondLst>
                  <p:cond evt="onClick" delay="0">
                    <p:tgtEl>
                      <p:spTgt spid="14"/>
                    </p:tgtEl>
                  </p:cond>
                </p:stCondLst>
                <p:endSync evt="end" delay="0">
                  <p:rtn val="all"/>
                </p:endSync>
                <p:childTnLst>
                  <p:par>
                    <p:cTn id="92" fill="hold">
                      <p:stCondLst>
                        <p:cond delay="0"/>
                      </p:stCondLst>
                      <p:childTnLst>
                        <p:par>
                          <p:cTn id="93" fill="hold">
                            <p:stCondLst>
                              <p:cond delay="0"/>
                            </p:stCondLst>
                            <p:childTnLst>
                              <p:par>
                                <p:cTn id="94" presetID="1" presetClass="mediacall" presetSubtype="0" fill="hold" nodeType="clickEffect">
                                  <p:stCondLst>
                                    <p:cond delay="0"/>
                                  </p:stCondLst>
                                  <p:childTnLst>
                                    <p:cmd type="call" cmd="playFrom(0.0)">
                                      <p:cBhvr>
                                        <p:cTn id="95" dur="2873" fill="hold"/>
                                        <p:tgtEl>
                                          <p:spTgt spid="6"/>
                                        </p:tgtEl>
                                      </p:cBhvr>
                                    </p:cmd>
                                  </p:childTnLst>
                                </p:cTn>
                              </p:par>
                            </p:childTnLst>
                          </p:cTn>
                        </p:par>
                      </p:childTnLst>
                    </p:cTn>
                  </p:par>
                </p:childTnLst>
              </p:cTn>
              <p:nextCondLst>
                <p:cond evt="onClick" delay="0">
                  <p:tgtEl>
                    <p:spTgt spid="14"/>
                  </p:tgtEl>
                </p:cond>
              </p:nextCondLst>
            </p:seq>
            <p:seq concurrent="1" nextAc="seek">
              <p:cTn id="96" restart="whenNotActive" fill="hold" evtFilter="cancelBubble" nodeType="interactiveSeq">
                <p:stCondLst>
                  <p:cond evt="onClick" delay="0">
                    <p:tgtEl>
                      <p:spTgt spid="15"/>
                    </p:tgtEl>
                  </p:cond>
                </p:stCondLst>
                <p:endSync evt="end" delay="0">
                  <p:rtn val="all"/>
                </p:endSync>
                <p:childTnLst>
                  <p:par>
                    <p:cTn id="97" fill="hold">
                      <p:stCondLst>
                        <p:cond delay="0"/>
                      </p:stCondLst>
                      <p:childTnLst>
                        <p:par>
                          <p:cTn id="98" fill="hold">
                            <p:stCondLst>
                              <p:cond delay="0"/>
                            </p:stCondLst>
                            <p:childTnLst>
                              <p:par>
                                <p:cTn id="99" presetID="1" presetClass="mediacall" presetSubtype="0" fill="hold" nodeType="clickEffect">
                                  <p:stCondLst>
                                    <p:cond delay="0"/>
                                  </p:stCondLst>
                                  <p:childTnLst>
                                    <p:cmd type="call" cmd="playFrom(0.0)">
                                      <p:cBhvr>
                                        <p:cTn id="100" dur="3108" fill="hold"/>
                                        <p:tgtEl>
                                          <p:spTgt spid="13"/>
                                        </p:tgtEl>
                                      </p:cBhvr>
                                    </p:cmd>
                                  </p:childTnLst>
                                </p:cTn>
                              </p:par>
                            </p:childTnLst>
                          </p:cTn>
                        </p:par>
                      </p:childTnLst>
                    </p:cTn>
                  </p:par>
                </p:childTnLst>
              </p:cTn>
              <p:nextCondLst>
                <p:cond evt="onClick" delay="0">
                  <p:tgtEl>
                    <p:spTgt spid="15"/>
                  </p:tgtEl>
                </p:cond>
              </p:nextCondLst>
            </p:seq>
            <p:seq concurrent="1" nextAc="seek">
              <p:cTn id="101" restart="whenNotActive" fill="hold" evtFilter="cancelBubble" nodeType="interactiveSeq">
                <p:stCondLst>
                  <p:cond evt="onClick" delay="0">
                    <p:tgtEl>
                      <p:spTgt spid="16"/>
                    </p:tgtEl>
                  </p:cond>
                </p:stCondLst>
                <p:endSync evt="end" delay="0">
                  <p:rtn val="all"/>
                </p:endSync>
                <p:childTnLst>
                  <p:par>
                    <p:cTn id="102" fill="hold">
                      <p:stCondLst>
                        <p:cond delay="0"/>
                      </p:stCondLst>
                      <p:childTnLst>
                        <p:par>
                          <p:cTn id="103" fill="hold">
                            <p:stCondLst>
                              <p:cond delay="0"/>
                            </p:stCondLst>
                            <p:childTnLst>
                              <p:par>
                                <p:cTn id="104" presetID="1" presetClass="mediacall" presetSubtype="0" fill="hold" nodeType="clickEffect">
                                  <p:stCondLst>
                                    <p:cond delay="0"/>
                                  </p:stCondLst>
                                  <p:childTnLst>
                                    <p:cmd type="call" cmd="playFrom(0.0)">
                                      <p:cBhvr>
                                        <p:cTn id="105" dur="3265" fill="hold"/>
                                        <p:tgtEl>
                                          <p:spTgt spid="20"/>
                                        </p:tgtEl>
                                      </p:cBhvr>
                                    </p:cmd>
                                  </p:childTnLst>
                                </p:cTn>
                              </p:par>
                            </p:childTnLst>
                          </p:cTn>
                        </p:par>
                      </p:childTnLst>
                    </p:cTn>
                  </p:par>
                </p:childTnLst>
              </p:cTn>
              <p:nextCondLst>
                <p:cond evt="onClick" delay="0">
                  <p:tgtEl>
                    <p:spTgt spid="16"/>
                  </p:tgtEl>
                </p:cond>
              </p:nextCondLst>
            </p:seq>
            <p:seq concurrent="1" nextAc="seek">
              <p:cTn id="106" restart="whenNotActive" fill="hold" evtFilter="cancelBubble" nodeType="interactiveSeq">
                <p:stCondLst>
                  <p:cond evt="onClick" delay="0">
                    <p:tgtEl>
                      <p:spTgt spid="17"/>
                    </p:tgtEl>
                  </p:cond>
                </p:stCondLst>
                <p:endSync evt="end" delay="0">
                  <p:rtn val="all"/>
                </p:endSync>
                <p:childTnLst>
                  <p:par>
                    <p:cTn id="107" fill="hold">
                      <p:stCondLst>
                        <p:cond delay="0"/>
                      </p:stCondLst>
                      <p:childTnLst>
                        <p:par>
                          <p:cTn id="108" fill="hold">
                            <p:stCondLst>
                              <p:cond delay="0"/>
                            </p:stCondLst>
                            <p:childTnLst>
                              <p:par>
                                <p:cTn id="109" presetID="1" presetClass="mediacall" presetSubtype="0" fill="hold" nodeType="clickEffect">
                                  <p:stCondLst>
                                    <p:cond delay="0"/>
                                  </p:stCondLst>
                                  <p:childTnLst>
                                    <p:cmd type="call" cmd="playFrom(0.0)">
                                      <p:cBhvr>
                                        <p:cTn id="110" dur="3369" fill="hold"/>
                                        <p:tgtEl>
                                          <p:spTgt spid="22"/>
                                        </p:tgtEl>
                                      </p:cBhvr>
                                    </p:cmd>
                                  </p:childTnLst>
                                </p:cTn>
                              </p:par>
                            </p:childTnLst>
                          </p:cTn>
                        </p:par>
                      </p:childTnLst>
                    </p:cTn>
                  </p:par>
                </p:childTnLst>
              </p:cTn>
              <p:nextCondLst>
                <p:cond evt="onClick" delay="0">
                  <p:tgtEl>
                    <p:spTgt spid="17"/>
                  </p:tgtEl>
                </p:cond>
              </p:nextCondLst>
            </p:seq>
            <p:seq concurrent="1" nextAc="seek">
              <p:cTn id="111" restart="whenNotActive" fill="hold" evtFilter="cancelBubble" nodeType="interactiveSeq">
                <p:stCondLst>
                  <p:cond evt="onClick" delay="0">
                    <p:tgtEl>
                      <p:spTgt spid="18"/>
                    </p:tgtEl>
                  </p:cond>
                </p:stCondLst>
                <p:endSync evt="end" delay="0">
                  <p:rtn val="all"/>
                </p:endSync>
                <p:childTnLst>
                  <p:par>
                    <p:cTn id="112" fill="hold">
                      <p:stCondLst>
                        <p:cond delay="0"/>
                      </p:stCondLst>
                      <p:childTnLst>
                        <p:par>
                          <p:cTn id="113" fill="hold">
                            <p:stCondLst>
                              <p:cond delay="0"/>
                            </p:stCondLst>
                            <p:childTnLst>
                              <p:par>
                                <p:cTn id="114" presetID="1" presetClass="mediacall" presetSubtype="0" fill="hold" nodeType="clickEffect">
                                  <p:stCondLst>
                                    <p:cond delay="0"/>
                                  </p:stCondLst>
                                  <p:childTnLst>
                                    <p:cmd type="call" cmd="playFrom(0.0)">
                                      <p:cBhvr>
                                        <p:cTn id="115" dur="2847" fill="hold"/>
                                        <p:tgtEl>
                                          <p:spTgt spid="21"/>
                                        </p:tgtEl>
                                      </p:cBhvr>
                                    </p:cmd>
                                  </p:childTnLst>
                                </p:cTn>
                              </p:par>
                            </p:childTnLst>
                          </p:cTn>
                        </p:par>
                      </p:childTnLst>
                    </p:cTn>
                  </p:par>
                </p:childTnLst>
              </p:cTn>
              <p:nextCondLst>
                <p:cond evt="onClick" delay="0">
                  <p:tgtEl>
                    <p:spTgt spid="18"/>
                  </p:tgtEl>
                </p:cond>
              </p:nextCondLst>
            </p:seq>
            <p:seq concurrent="1" nextAc="seek">
              <p:cTn id="116" restart="whenNotActive" fill="hold" evtFilter="cancelBubble" nodeType="interactiveSeq">
                <p:stCondLst>
                  <p:cond evt="onClick" delay="0">
                    <p:tgtEl>
                      <p:spTgt spid="19"/>
                    </p:tgtEl>
                  </p:cond>
                </p:stCondLst>
                <p:endSync evt="end" delay="0">
                  <p:rtn val="all"/>
                </p:endSync>
                <p:childTnLst>
                  <p:par>
                    <p:cTn id="117" fill="hold">
                      <p:stCondLst>
                        <p:cond delay="0"/>
                      </p:stCondLst>
                      <p:childTnLst>
                        <p:par>
                          <p:cTn id="118" fill="hold">
                            <p:stCondLst>
                              <p:cond delay="0"/>
                            </p:stCondLst>
                            <p:childTnLst>
                              <p:par>
                                <p:cTn id="119" presetID="1" presetClass="mediacall" presetSubtype="0" fill="hold" nodeType="clickEffect">
                                  <p:stCondLst>
                                    <p:cond delay="0"/>
                                  </p:stCondLst>
                                  <p:childTnLst>
                                    <p:cmd type="call" cmd="playFrom(0.0)">
                                      <p:cBhvr>
                                        <p:cTn id="120" dur="2690" fill="hold"/>
                                        <p:tgtEl>
                                          <p:spTgt spid="23"/>
                                        </p:tgtEl>
                                      </p:cBhvr>
                                    </p:cmd>
                                  </p:childTnLst>
                                </p:cTn>
                              </p:par>
                            </p:childTnLst>
                          </p:cTn>
                        </p:par>
                      </p:childTnLst>
                    </p:cTn>
                  </p:par>
                </p:childTnLst>
              </p:cTn>
              <p:nextCondLst>
                <p:cond evt="onClick" delay="0">
                  <p:tgtEl>
                    <p:spTgt spid="19"/>
                  </p:tgtEl>
                </p:cond>
              </p:nextCondLst>
            </p:seq>
          </p:childTnLst>
        </p:cTn>
      </p:par>
    </p:tnLst>
    <p:bldLst>
      <p:bldP spid="7" grpId="0"/>
      <p:bldP spid="8" grpId="0"/>
      <p:bldP spid="9" grpId="0"/>
      <p:bldP spid="10" grpId="0"/>
      <p:bldP spid="11" grpId="0"/>
      <p:bldP spid="12" grpId="0"/>
      <p:bldP spid="14" grpId="0" animBg="1"/>
      <p:bldP spid="15" grpId="0" animBg="1"/>
      <p:bldP spid="16" grpId="0" animBg="1"/>
      <p:bldP spid="17" grpId="0" animBg="1"/>
      <p:bldP spid="18" grpId="0" animBg="1"/>
      <p:bldP spid="19" grpId="0" animBg="1"/>
      <p:bldP spid="25" grpId="0"/>
      <p:bldP spid="26" grpId="0"/>
      <p:bldP spid="28" grpId="0"/>
      <p:bldP spid="29" grpId="0"/>
      <p:bldP spid="30" grpId="0"/>
      <p:bldP spid="31" grpId="0"/>
      <p:bldP spid="32" grpId="0"/>
      <p:bldP spid="33" grpId="0"/>
      <p:bldP spid="34" grpId="0"/>
      <p:bldP spid="35" grpId="0"/>
      <p:bldP spid="36"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17551" y="1418257"/>
            <a:ext cx="4802918" cy="584775"/>
          </a:xfrm>
          <a:prstGeom prst="rect">
            <a:avLst/>
          </a:prstGeom>
        </p:spPr>
        <p:txBody>
          <a:bodyPr wrap="none">
            <a:spAutoFit/>
          </a:bodyPr>
          <a:lstStyle/>
          <a:p>
            <a:r>
              <a:rPr lang="en-GB" sz="3200" dirty="0">
                <a:solidFill>
                  <a:srgbClr val="115076"/>
                </a:solidFill>
                <a:latin typeface="Century Gothic" panose="020B0502020202020204" pitchFamily="34" charset="0"/>
              </a:rPr>
              <a:t>Der Mann </a:t>
            </a:r>
            <a:r>
              <a:rPr lang="en-GB" sz="3200" dirty="0" err="1">
                <a:solidFill>
                  <a:srgbClr val="115076"/>
                </a:solidFill>
                <a:latin typeface="Century Gothic" panose="020B0502020202020204" pitchFamily="34" charset="0"/>
              </a:rPr>
              <a:t>sitzt</a:t>
            </a:r>
            <a:r>
              <a:rPr lang="en-GB" sz="3200" dirty="0">
                <a:solidFill>
                  <a:srgbClr val="115076"/>
                </a:solidFill>
                <a:latin typeface="Century Gothic" panose="020B0502020202020204" pitchFamily="34" charset="0"/>
              </a:rPr>
              <a:t> </a:t>
            </a:r>
            <a:r>
              <a:rPr lang="en-GB" sz="3200" dirty="0" err="1">
                <a:solidFill>
                  <a:srgbClr val="115076"/>
                </a:solidFill>
                <a:latin typeface="Century Gothic" panose="020B0502020202020204" pitchFamily="34" charset="0"/>
              </a:rPr>
              <a:t>allein</a:t>
            </a:r>
            <a:r>
              <a:rPr lang="en-GB" sz="3200" dirty="0">
                <a:solidFill>
                  <a:srgbClr val="115076"/>
                </a:solidFill>
                <a:latin typeface="Century Gothic" panose="020B0502020202020204" pitchFamily="34" charset="0"/>
              </a:rPr>
              <a:t>. </a:t>
            </a:r>
            <a:r>
              <a:rPr lang="en-GB" sz="3200" dirty="0">
                <a:solidFill>
                  <a:srgbClr val="115076"/>
                </a:solidFill>
                <a:latin typeface="Century Gothic" panose="020B0502020202020204" pitchFamily="34" charset="0"/>
                <a:sym typeface="Wingdings" panose="05000000000000000000" pitchFamily="2" charset="2"/>
              </a:rPr>
              <a:t></a:t>
            </a:r>
            <a:r>
              <a:rPr lang="en-GB" sz="3200" dirty="0">
                <a:solidFill>
                  <a:srgbClr val="115076"/>
                </a:solidFill>
                <a:latin typeface="Century Gothic" panose="020B0502020202020204" pitchFamily="34" charset="0"/>
              </a:rPr>
              <a:t> </a:t>
            </a:r>
          </a:p>
        </p:txBody>
      </p:sp>
      <p:sp>
        <p:nvSpPr>
          <p:cNvPr id="8" name="Rectangle 7"/>
          <p:cNvSpPr/>
          <p:nvPr/>
        </p:nvSpPr>
        <p:spPr>
          <a:xfrm>
            <a:off x="4517551" y="2267435"/>
            <a:ext cx="4705134" cy="584775"/>
          </a:xfrm>
          <a:prstGeom prst="rect">
            <a:avLst/>
          </a:prstGeom>
        </p:spPr>
        <p:txBody>
          <a:bodyPr wrap="none">
            <a:spAutoFit/>
          </a:bodyPr>
          <a:lstStyle/>
          <a:p>
            <a:r>
              <a:rPr lang="en-GB" sz="3200" dirty="0">
                <a:solidFill>
                  <a:srgbClr val="115076"/>
                </a:solidFill>
                <a:latin typeface="Century Gothic" panose="020B0502020202020204" pitchFamily="34" charset="0"/>
              </a:rPr>
              <a:t>Der </a:t>
            </a:r>
            <a:r>
              <a:rPr lang="en-GB" sz="3200" dirty="0" err="1">
                <a:solidFill>
                  <a:srgbClr val="115076"/>
                </a:solidFill>
                <a:latin typeface="Century Gothic" panose="020B0502020202020204" pitchFamily="34" charset="0"/>
              </a:rPr>
              <a:t>Arzt</a:t>
            </a:r>
            <a:r>
              <a:rPr lang="en-GB" sz="3200" dirty="0">
                <a:solidFill>
                  <a:srgbClr val="115076"/>
                </a:solidFill>
                <a:latin typeface="Century Gothic" panose="020B0502020202020204" pitchFamily="34" charset="0"/>
              </a:rPr>
              <a:t> </a:t>
            </a:r>
            <a:r>
              <a:rPr lang="en-GB" sz="3200" dirty="0" err="1">
                <a:solidFill>
                  <a:srgbClr val="115076"/>
                </a:solidFill>
                <a:latin typeface="Century Gothic" panose="020B0502020202020204" pitchFamily="34" charset="0"/>
              </a:rPr>
              <a:t>denkt</a:t>
            </a:r>
            <a:r>
              <a:rPr lang="en-GB" sz="3200" dirty="0">
                <a:solidFill>
                  <a:srgbClr val="115076"/>
                </a:solidFill>
                <a:latin typeface="Century Gothic" panose="020B0502020202020204" pitchFamily="34" charset="0"/>
              </a:rPr>
              <a:t> ’Was?!’ </a:t>
            </a:r>
          </a:p>
        </p:txBody>
      </p:sp>
      <p:sp>
        <p:nvSpPr>
          <p:cNvPr id="9" name="Rectangle 8"/>
          <p:cNvSpPr/>
          <p:nvPr/>
        </p:nvSpPr>
        <p:spPr>
          <a:xfrm>
            <a:off x="4517551" y="3055524"/>
            <a:ext cx="5091458" cy="584775"/>
          </a:xfrm>
          <a:prstGeom prst="rect">
            <a:avLst/>
          </a:prstGeom>
        </p:spPr>
        <p:txBody>
          <a:bodyPr wrap="none">
            <a:spAutoFit/>
          </a:bodyPr>
          <a:lstStyle/>
          <a:p>
            <a:r>
              <a:rPr lang="en-GB" sz="3200" dirty="0">
                <a:solidFill>
                  <a:srgbClr val="115076"/>
                </a:solidFill>
                <a:latin typeface="Century Gothic" panose="020B0502020202020204" pitchFamily="34" charset="0"/>
              </a:rPr>
              <a:t>Der Gast hat </a:t>
            </a:r>
            <a:r>
              <a:rPr lang="en-GB" sz="3200" dirty="0" err="1">
                <a:solidFill>
                  <a:srgbClr val="115076"/>
                </a:solidFill>
                <a:latin typeface="Century Gothic" panose="020B0502020202020204" pitchFamily="34" charset="0"/>
              </a:rPr>
              <a:t>ein</a:t>
            </a:r>
            <a:r>
              <a:rPr lang="en-GB" sz="3200" dirty="0">
                <a:solidFill>
                  <a:srgbClr val="115076"/>
                </a:solidFill>
                <a:latin typeface="Century Gothic" panose="020B0502020202020204" pitchFamily="34" charset="0"/>
              </a:rPr>
              <a:t> Zimmer.</a:t>
            </a:r>
          </a:p>
        </p:txBody>
      </p:sp>
      <p:sp>
        <p:nvSpPr>
          <p:cNvPr id="10" name="Rectangle 9"/>
          <p:cNvSpPr/>
          <p:nvPr/>
        </p:nvSpPr>
        <p:spPr>
          <a:xfrm>
            <a:off x="4517551" y="3737586"/>
            <a:ext cx="5801588" cy="584775"/>
          </a:xfrm>
          <a:prstGeom prst="rect">
            <a:avLst/>
          </a:prstGeom>
        </p:spPr>
        <p:txBody>
          <a:bodyPr wrap="none">
            <a:spAutoFit/>
          </a:bodyPr>
          <a:lstStyle/>
          <a:p>
            <a:r>
              <a:rPr lang="en-GB" sz="3200" dirty="0">
                <a:solidFill>
                  <a:srgbClr val="115076"/>
                </a:solidFill>
                <a:latin typeface="Century Gothic" panose="020B0502020202020204" pitchFamily="34" charset="0"/>
              </a:rPr>
              <a:t>Der Freund </a:t>
            </a:r>
            <a:r>
              <a:rPr lang="en-GB" sz="3200" dirty="0" err="1">
                <a:solidFill>
                  <a:srgbClr val="115076"/>
                </a:solidFill>
                <a:latin typeface="Century Gothic" panose="020B0502020202020204" pitchFamily="34" charset="0"/>
              </a:rPr>
              <a:t>gewinnt</a:t>
            </a:r>
            <a:r>
              <a:rPr lang="en-GB" sz="3200" dirty="0">
                <a:solidFill>
                  <a:srgbClr val="115076"/>
                </a:solidFill>
                <a:latin typeface="Century Gothic" panose="020B0502020202020204" pitchFamily="34" charset="0"/>
              </a:rPr>
              <a:t> </a:t>
            </a:r>
            <a:r>
              <a:rPr lang="en-GB" sz="3200" dirty="0" err="1">
                <a:solidFill>
                  <a:srgbClr val="115076"/>
                </a:solidFill>
                <a:latin typeface="Century Gothic" panose="020B0502020202020204" pitchFamily="34" charset="0"/>
              </a:rPr>
              <a:t>ein</a:t>
            </a:r>
            <a:r>
              <a:rPr lang="en-GB" sz="3200" dirty="0">
                <a:solidFill>
                  <a:srgbClr val="115076"/>
                </a:solidFill>
                <a:latin typeface="Century Gothic" panose="020B0502020202020204" pitchFamily="34" charset="0"/>
              </a:rPr>
              <a:t> Bett.</a:t>
            </a:r>
          </a:p>
        </p:txBody>
      </p:sp>
      <p:sp>
        <p:nvSpPr>
          <p:cNvPr id="11" name="Rectangle 10"/>
          <p:cNvSpPr/>
          <p:nvPr/>
        </p:nvSpPr>
        <p:spPr>
          <a:xfrm>
            <a:off x="4517551" y="4514221"/>
            <a:ext cx="4980851" cy="584775"/>
          </a:xfrm>
          <a:prstGeom prst="rect">
            <a:avLst/>
          </a:prstGeom>
        </p:spPr>
        <p:txBody>
          <a:bodyPr wrap="none">
            <a:spAutoFit/>
          </a:bodyPr>
          <a:lstStyle/>
          <a:p>
            <a:r>
              <a:rPr lang="en-GB" sz="3200" dirty="0">
                <a:solidFill>
                  <a:srgbClr val="115076"/>
                </a:solidFill>
                <a:latin typeface="Century Gothic" panose="020B0502020202020204" pitchFamily="34" charset="0"/>
              </a:rPr>
              <a:t>Die Frau hat </a:t>
            </a:r>
            <a:r>
              <a:rPr lang="en-GB" sz="3200" dirty="0" err="1">
                <a:solidFill>
                  <a:srgbClr val="115076"/>
                </a:solidFill>
                <a:latin typeface="Century Gothic" panose="020B0502020202020204" pitchFamily="34" charset="0"/>
              </a:rPr>
              <a:t>einen</a:t>
            </a:r>
            <a:r>
              <a:rPr lang="en-GB" sz="3200" dirty="0">
                <a:solidFill>
                  <a:srgbClr val="115076"/>
                </a:solidFill>
                <a:latin typeface="Century Gothic" panose="020B0502020202020204" pitchFamily="34" charset="0"/>
              </a:rPr>
              <a:t> Gast.</a:t>
            </a:r>
          </a:p>
        </p:txBody>
      </p:sp>
      <p:sp>
        <p:nvSpPr>
          <p:cNvPr id="12" name="Rectangle 11"/>
          <p:cNvSpPr/>
          <p:nvPr/>
        </p:nvSpPr>
        <p:spPr>
          <a:xfrm>
            <a:off x="4517551" y="5388397"/>
            <a:ext cx="5328703" cy="584775"/>
          </a:xfrm>
          <a:prstGeom prst="rect">
            <a:avLst/>
          </a:prstGeom>
        </p:spPr>
        <p:txBody>
          <a:bodyPr wrap="none">
            <a:spAutoFit/>
          </a:bodyPr>
          <a:lstStyle/>
          <a:p>
            <a:r>
              <a:rPr lang="en-GB" sz="3200" dirty="0">
                <a:solidFill>
                  <a:srgbClr val="115076"/>
                </a:solidFill>
                <a:latin typeface="Century Gothic" panose="020B0502020202020204" pitchFamily="34" charset="0"/>
              </a:rPr>
              <a:t>Der Lehrer </a:t>
            </a:r>
            <a:r>
              <a:rPr lang="en-GB" sz="3200" dirty="0" err="1">
                <a:solidFill>
                  <a:srgbClr val="115076"/>
                </a:solidFill>
                <a:latin typeface="Century Gothic" panose="020B0502020202020204" pitchFamily="34" charset="0"/>
              </a:rPr>
              <a:t>sagt</a:t>
            </a:r>
            <a:r>
              <a:rPr lang="en-GB" sz="3200" dirty="0">
                <a:solidFill>
                  <a:srgbClr val="115076"/>
                </a:solidFill>
                <a:latin typeface="Century Gothic" panose="020B0502020202020204" pitchFamily="34" charset="0"/>
              </a:rPr>
              <a:t> ‘</a:t>
            </a:r>
            <a:r>
              <a:rPr lang="en-GB" sz="3200" dirty="0" err="1">
                <a:solidFill>
                  <a:srgbClr val="115076"/>
                </a:solidFill>
                <a:latin typeface="Century Gothic" panose="020B0502020202020204" pitchFamily="34" charset="0"/>
              </a:rPr>
              <a:t>Hurra</a:t>
            </a:r>
            <a:r>
              <a:rPr lang="en-GB" sz="3200" dirty="0">
                <a:solidFill>
                  <a:srgbClr val="115076"/>
                </a:solidFill>
                <a:latin typeface="Century Gothic" panose="020B0502020202020204" pitchFamily="34" charset="0"/>
              </a:rPr>
              <a:t>’. </a:t>
            </a:r>
            <a:r>
              <a:rPr lang="en-GB" sz="3200" dirty="0">
                <a:solidFill>
                  <a:srgbClr val="115076"/>
                </a:solidFill>
                <a:latin typeface="Century Gothic" panose="020B0502020202020204" pitchFamily="34" charset="0"/>
                <a:sym typeface="Wingdings" panose="05000000000000000000" pitchFamily="2" charset="2"/>
              </a:rPr>
              <a:t> </a:t>
            </a:r>
            <a:endParaRPr lang="en-GB" sz="3200" dirty="0">
              <a:solidFill>
                <a:srgbClr val="115076"/>
              </a:solidFill>
              <a:latin typeface="Century Gothic" panose="020B0502020202020204" pitchFamily="34" charset="0"/>
            </a:endParaRPr>
          </a:p>
        </p:txBody>
      </p:sp>
      <p:pic>
        <p:nvPicPr>
          <p:cNvPr id="21" name="Picture 20">
            <a:hlinkClick r:id="" action="ppaction://noaction">
              <a:snd r:embed="rId15" name="Arzt.wav"/>
            </a:hlinkClick>
            <a:extLst>
              <a:ext uri="{FF2B5EF4-FFF2-40B4-BE49-F238E27FC236}">
                <a16:creationId xmlns:a16="http://schemas.microsoft.com/office/drawing/2014/main" xmlns="" id="{C817E7E1-07C3-8145-8395-AB50148EEE8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713240" y="737461"/>
            <a:ext cx="743136" cy="2156552"/>
          </a:xfrm>
          <a:prstGeom prst="rect">
            <a:avLst/>
          </a:prstGeom>
        </p:spPr>
      </p:pic>
      <p:pic>
        <p:nvPicPr>
          <p:cNvPr id="22" name="Picture 21">
            <a:extLst>
              <a:ext uri="{FF2B5EF4-FFF2-40B4-BE49-F238E27FC236}">
                <a16:creationId xmlns:a16="http://schemas.microsoft.com/office/drawing/2014/main" xmlns="" id="{187ED417-9D74-8D4B-9DFB-2DEA06D4694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73693" y="2590775"/>
            <a:ext cx="1841232" cy="1304206"/>
          </a:xfrm>
          <a:prstGeom prst="rect">
            <a:avLst/>
          </a:prstGeom>
        </p:spPr>
      </p:pic>
      <p:sp>
        <p:nvSpPr>
          <p:cNvPr id="34" name="Action Button: Custom 33">
            <a:hlinkClick r:id="" action="ppaction://noaction" highlightClick="1"/>
          </p:cNvPr>
          <p:cNvSpPr/>
          <p:nvPr/>
        </p:nvSpPr>
        <p:spPr>
          <a:xfrm>
            <a:off x="3579487" y="1336765"/>
            <a:ext cx="513806" cy="478972"/>
          </a:xfrm>
          <a:prstGeom prst="actionButtonBlank">
            <a:avLst/>
          </a:prstGeom>
          <a:solidFill>
            <a:srgbClr val="DAA520"/>
          </a:solidFill>
          <a:ln>
            <a:solidFill>
              <a:srgbClr val="11507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1</a:t>
            </a:r>
          </a:p>
        </p:txBody>
      </p:sp>
      <p:sp>
        <p:nvSpPr>
          <p:cNvPr id="35" name="Action Button: Custom 34">
            <a:hlinkClick r:id="" action="ppaction://noaction" highlightClick="1"/>
          </p:cNvPr>
          <p:cNvSpPr/>
          <p:nvPr/>
        </p:nvSpPr>
        <p:spPr>
          <a:xfrm>
            <a:off x="3579487" y="2200278"/>
            <a:ext cx="513806" cy="478972"/>
          </a:xfrm>
          <a:prstGeom prst="actionButtonBlank">
            <a:avLst/>
          </a:prstGeom>
          <a:solidFill>
            <a:srgbClr val="DAA520"/>
          </a:solidFill>
          <a:ln>
            <a:solidFill>
              <a:srgbClr val="11507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2</a:t>
            </a:r>
          </a:p>
        </p:txBody>
      </p:sp>
      <p:sp>
        <p:nvSpPr>
          <p:cNvPr id="36" name="Action Button: Custom 35">
            <a:hlinkClick r:id="" action="ppaction://noaction" highlightClick="1"/>
          </p:cNvPr>
          <p:cNvSpPr/>
          <p:nvPr/>
        </p:nvSpPr>
        <p:spPr>
          <a:xfrm>
            <a:off x="3579487" y="2977476"/>
            <a:ext cx="513806" cy="478972"/>
          </a:xfrm>
          <a:prstGeom prst="actionButtonBlank">
            <a:avLst/>
          </a:prstGeom>
          <a:solidFill>
            <a:srgbClr val="DAA520"/>
          </a:solidFill>
          <a:ln>
            <a:solidFill>
              <a:srgbClr val="11507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3</a:t>
            </a:r>
          </a:p>
        </p:txBody>
      </p:sp>
      <p:sp>
        <p:nvSpPr>
          <p:cNvPr id="37" name="Action Button: Custom 36">
            <a:hlinkClick r:id="" action="ppaction://noaction" highlightClick="1"/>
          </p:cNvPr>
          <p:cNvSpPr/>
          <p:nvPr/>
        </p:nvSpPr>
        <p:spPr>
          <a:xfrm>
            <a:off x="3560790" y="3772299"/>
            <a:ext cx="513806" cy="478972"/>
          </a:xfrm>
          <a:prstGeom prst="actionButtonBlank">
            <a:avLst/>
          </a:prstGeom>
          <a:solidFill>
            <a:srgbClr val="DAA520"/>
          </a:solidFill>
          <a:ln>
            <a:solidFill>
              <a:srgbClr val="11507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4</a:t>
            </a:r>
          </a:p>
        </p:txBody>
      </p:sp>
      <p:sp>
        <p:nvSpPr>
          <p:cNvPr id="38" name="Action Button: Custom 37">
            <a:hlinkClick r:id="" action="ppaction://noaction" highlightClick="1"/>
          </p:cNvPr>
          <p:cNvSpPr/>
          <p:nvPr/>
        </p:nvSpPr>
        <p:spPr>
          <a:xfrm>
            <a:off x="3579487" y="4567123"/>
            <a:ext cx="513806" cy="478972"/>
          </a:xfrm>
          <a:prstGeom prst="actionButtonBlank">
            <a:avLst/>
          </a:prstGeom>
          <a:solidFill>
            <a:srgbClr val="DAA520"/>
          </a:solidFill>
          <a:ln>
            <a:solidFill>
              <a:srgbClr val="11507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5</a:t>
            </a:r>
          </a:p>
        </p:txBody>
      </p:sp>
      <p:sp>
        <p:nvSpPr>
          <p:cNvPr id="39" name="Action Button: Custom 38">
            <a:hlinkClick r:id="" action="ppaction://noaction" highlightClick="1"/>
          </p:cNvPr>
          <p:cNvSpPr/>
          <p:nvPr/>
        </p:nvSpPr>
        <p:spPr>
          <a:xfrm>
            <a:off x="3579487" y="5441299"/>
            <a:ext cx="513806" cy="478972"/>
          </a:xfrm>
          <a:prstGeom prst="actionButtonBlank">
            <a:avLst/>
          </a:prstGeom>
          <a:solidFill>
            <a:srgbClr val="DAA520"/>
          </a:solidFill>
          <a:ln>
            <a:solidFill>
              <a:srgbClr val="11507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6</a:t>
            </a:r>
          </a:p>
        </p:txBody>
      </p:sp>
      <p:pic>
        <p:nvPicPr>
          <p:cNvPr id="40" name="Online Media 5" descr="Der Mann sitzt allein.MP3">
            <a:hlinkClick r:id="" action="ppaction://media"/>
            <a:extLst>
              <a:ext uri="{FF2B5EF4-FFF2-40B4-BE49-F238E27FC236}">
                <a16:creationId xmlns:a16="http://schemas.microsoft.com/office/drawing/2014/main" xmlns="" id="{C5A85880-607B-E949-B1BF-B67207E8A299}"/>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2902671" y="1890639"/>
            <a:ext cx="478973" cy="478973"/>
          </a:xfrm>
          <a:prstGeom prst="rect">
            <a:avLst/>
          </a:prstGeom>
        </p:spPr>
      </p:pic>
      <p:pic>
        <p:nvPicPr>
          <p:cNvPr id="41" name="Online Media 12" descr="Der Arzt denkt.MP3">
            <a:hlinkClick r:id="" action="ppaction://media"/>
            <a:extLst>
              <a:ext uri="{FF2B5EF4-FFF2-40B4-BE49-F238E27FC236}">
                <a16:creationId xmlns:a16="http://schemas.microsoft.com/office/drawing/2014/main" xmlns="" id="{176180CC-CCEC-5449-B70C-8672CF13C4D7}"/>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2902670" y="2369611"/>
            <a:ext cx="478973" cy="478973"/>
          </a:xfrm>
          <a:prstGeom prst="rect">
            <a:avLst/>
          </a:prstGeom>
        </p:spPr>
      </p:pic>
      <p:pic>
        <p:nvPicPr>
          <p:cNvPr id="42" name="Online Media 19" descr="Der Gast hat ein Zimmer.MP3">
            <a:hlinkClick r:id="" action="ppaction://media"/>
            <a:extLst>
              <a:ext uri="{FF2B5EF4-FFF2-40B4-BE49-F238E27FC236}">
                <a16:creationId xmlns:a16="http://schemas.microsoft.com/office/drawing/2014/main" xmlns="" id="{CB07E41A-02E9-1C45-B2BA-51F318A280A7}"/>
              </a:ext>
            </a:extLst>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2861019" y="2977476"/>
            <a:ext cx="520624" cy="520624"/>
          </a:xfrm>
          <a:prstGeom prst="rect">
            <a:avLst/>
          </a:prstGeom>
        </p:spPr>
      </p:pic>
      <p:pic>
        <p:nvPicPr>
          <p:cNvPr id="43" name="Online Media 20" descr="Die Frau hat einen Gast.MP3">
            <a:hlinkClick r:id="" action="ppaction://media"/>
            <a:extLst>
              <a:ext uri="{FF2B5EF4-FFF2-40B4-BE49-F238E27FC236}">
                <a16:creationId xmlns:a16="http://schemas.microsoft.com/office/drawing/2014/main" xmlns="" id="{BCFED964-D1CC-1643-A1CE-88505337EA5B}"/>
              </a:ext>
            </a:extLst>
          </p:cNvPr>
          <p:cNvPicPr>
            <a:picLocks noChangeAspect="1"/>
          </p:cNvPicPr>
          <p:nvPr>
            <a:audioFile r:link="rId8"/>
            <p:extLst>
              <p:ext uri="{DAA4B4D4-6D71-4841-9C94-3DE7FCFB9230}">
                <p14:media xmlns:p14="http://schemas.microsoft.com/office/powerpoint/2010/main" r:embed="rId7"/>
              </p:ext>
            </p:extLst>
          </p:nvPr>
        </p:nvPicPr>
        <p:blipFill>
          <a:blip r:embed="rId18"/>
          <a:stretch>
            <a:fillRect/>
          </a:stretch>
        </p:blipFill>
        <p:spPr>
          <a:xfrm>
            <a:off x="2830128" y="4046499"/>
            <a:ext cx="520624" cy="520624"/>
          </a:xfrm>
          <a:prstGeom prst="rect">
            <a:avLst/>
          </a:prstGeom>
        </p:spPr>
      </p:pic>
      <p:pic>
        <p:nvPicPr>
          <p:cNvPr id="44" name="Online Media 21" descr="Der Freund gewinnt ein Bett.MP3">
            <a:hlinkClick r:id="" action="ppaction://media"/>
            <a:extLst>
              <a:ext uri="{FF2B5EF4-FFF2-40B4-BE49-F238E27FC236}">
                <a16:creationId xmlns:a16="http://schemas.microsoft.com/office/drawing/2014/main" xmlns="" id="{9FFE95FA-FB02-4F45-BCBA-500448442EE1}"/>
              </a:ext>
            </a:extLst>
          </p:cNvPr>
          <p:cNvPicPr>
            <a:picLocks noChangeAspect="1"/>
          </p:cNvPicPr>
          <p:nvPr>
            <a:audioFile r:link="rId10"/>
            <p:extLst>
              <p:ext uri="{DAA4B4D4-6D71-4841-9C94-3DE7FCFB9230}">
                <p14:media xmlns:p14="http://schemas.microsoft.com/office/powerpoint/2010/main" r:embed="rId9"/>
              </p:ext>
            </p:extLst>
          </p:nvPr>
        </p:nvPicPr>
        <p:blipFill>
          <a:blip r:embed="rId18"/>
          <a:stretch>
            <a:fillRect/>
          </a:stretch>
        </p:blipFill>
        <p:spPr>
          <a:xfrm>
            <a:off x="2881845" y="3498100"/>
            <a:ext cx="478972" cy="478972"/>
          </a:xfrm>
          <a:prstGeom prst="rect">
            <a:avLst/>
          </a:prstGeom>
        </p:spPr>
      </p:pic>
      <p:pic>
        <p:nvPicPr>
          <p:cNvPr id="45" name="Online Media 22" descr="Der Lehrer sagt Hurra.MP3">
            <a:hlinkClick r:id="" action="ppaction://media"/>
            <a:extLst>
              <a:ext uri="{FF2B5EF4-FFF2-40B4-BE49-F238E27FC236}">
                <a16:creationId xmlns:a16="http://schemas.microsoft.com/office/drawing/2014/main" xmlns="" id="{72455E69-87CB-1141-BD5B-B7C872D771BA}"/>
              </a:ext>
            </a:extLst>
          </p:cNvPr>
          <p:cNvPicPr>
            <a:picLocks noChangeAspect="1"/>
          </p:cNvPicPr>
          <p:nvPr>
            <a:audioFile r:link="rId12"/>
            <p:extLst>
              <p:ext uri="{DAA4B4D4-6D71-4841-9C94-3DE7FCFB9230}">
                <p14:media xmlns:p14="http://schemas.microsoft.com/office/powerpoint/2010/main" r:embed="rId11"/>
              </p:ext>
            </p:extLst>
          </p:nvPr>
        </p:nvPicPr>
        <p:blipFill>
          <a:blip r:embed="rId18"/>
          <a:stretch>
            <a:fillRect/>
          </a:stretch>
        </p:blipFill>
        <p:spPr>
          <a:xfrm>
            <a:off x="2861019" y="4557832"/>
            <a:ext cx="520624" cy="520624"/>
          </a:xfrm>
          <a:prstGeom prst="rect">
            <a:avLst/>
          </a:prstGeom>
        </p:spPr>
      </p:pic>
    </p:spTree>
    <p:extLst>
      <p:ext uri="{BB962C8B-B14F-4D97-AF65-F5344CB8AC3E}">
        <p14:creationId xmlns:p14="http://schemas.microsoft.com/office/powerpoint/2010/main" val="318137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4"/>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2873" fill="hold"/>
                                        <p:tgtEl>
                                          <p:spTgt spid="40"/>
                                        </p:tgtEl>
                                      </p:cBhvr>
                                    </p:cmd>
                                  </p:childTnLst>
                                </p:cTn>
                              </p:par>
                            </p:childTnLst>
                          </p:cTn>
                        </p:par>
                      </p:childTnLst>
                    </p:cTn>
                  </p:par>
                </p:childTnLst>
              </p:cTn>
              <p:nextCondLst>
                <p:cond evt="onClick" delay="0">
                  <p:tgtEl>
                    <p:spTgt spid="34"/>
                  </p:tgtEl>
                </p:cond>
              </p:nextCondLst>
            </p:seq>
            <p:seq concurrent="1" nextAc="seek">
              <p:cTn id="22" restart="whenNotActive" fill="hold" evtFilter="cancelBubble" nodeType="interactiveSeq">
                <p:stCondLst>
                  <p:cond evt="onClick" delay="0">
                    <p:tgtEl>
                      <p:spTgt spid="35"/>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3108" fill="hold"/>
                                        <p:tgtEl>
                                          <p:spTgt spid="41"/>
                                        </p:tgtEl>
                                      </p:cBhvr>
                                    </p:cmd>
                                  </p:childTnLst>
                                </p:cTn>
                              </p:par>
                            </p:childTnLst>
                          </p:cTn>
                        </p:par>
                      </p:childTnLst>
                    </p:cTn>
                  </p:par>
                </p:childTnLst>
              </p:cTn>
              <p:nextCondLst>
                <p:cond evt="onClick" delay="0">
                  <p:tgtEl>
                    <p:spTgt spid="35"/>
                  </p:tgtEl>
                </p:cond>
              </p:nextCondLst>
            </p:seq>
            <p:seq concurrent="1" nextAc="seek">
              <p:cTn id="27" restart="whenNotActive" fill="hold" evtFilter="cancelBubble" nodeType="interactiveSeq">
                <p:stCondLst>
                  <p:cond evt="onClick" delay="0">
                    <p:tgtEl>
                      <p:spTgt spid="36"/>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3265" fill="hold"/>
                                        <p:tgtEl>
                                          <p:spTgt spid="42"/>
                                        </p:tgtEl>
                                      </p:cBhvr>
                                    </p:cmd>
                                  </p:childTnLst>
                                </p:cTn>
                              </p:par>
                            </p:childTnLst>
                          </p:cTn>
                        </p:par>
                      </p:childTnLst>
                    </p:cTn>
                  </p:par>
                </p:childTnLst>
              </p:cTn>
              <p:nextCondLst>
                <p:cond evt="onClick" delay="0">
                  <p:tgtEl>
                    <p:spTgt spid="36"/>
                  </p:tgtEl>
                </p:cond>
              </p:nextCondLst>
            </p:seq>
            <p:seq concurrent="1" nextAc="seek">
              <p:cTn id="32" restart="whenNotActive" fill="hold" evtFilter="cancelBubble" nodeType="interactiveSeq">
                <p:stCondLst>
                  <p:cond evt="onClick" delay="0">
                    <p:tgtEl>
                      <p:spTgt spid="37"/>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3369" fill="hold"/>
                                        <p:tgtEl>
                                          <p:spTgt spid="44"/>
                                        </p:tgtEl>
                                      </p:cBhvr>
                                    </p:cmd>
                                  </p:childTnLst>
                                </p:cTn>
                              </p:par>
                            </p:childTnLst>
                          </p:cTn>
                        </p:par>
                      </p:childTnLst>
                    </p:cTn>
                  </p:par>
                </p:childTnLst>
              </p:cTn>
              <p:nextCondLst>
                <p:cond evt="onClick" delay="0">
                  <p:tgtEl>
                    <p:spTgt spid="37"/>
                  </p:tgtEl>
                </p:cond>
              </p:nextCondLst>
            </p:seq>
            <p:seq concurrent="1" nextAc="seek">
              <p:cTn id="37" restart="whenNotActive" fill="hold" evtFilter="cancelBubble" nodeType="interactiveSeq">
                <p:stCondLst>
                  <p:cond evt="onClick" delay="0">
                    <p:tgtEl>
                      <p:spTgt spid="38"/>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2847" fill="hold"/>
                                        <p:tgtEl>
                                          <p:spTgt spid="43"/>
                                        </p:tgtEl>
                                      </p:cBhvr>
                                    </p:cmd>
                                  </p:childTnLst>
                                </p:cTn>
                              </p:par>
                            </p:childTnLst>
                          </p:cTn>
                        </p:par>
                      </p:childTnLst>
                    </p:cTn>
                  </p:par>
                </p:childTnLst>
              </p:cTn>
              <p:nextCondLst>
                <p:cond evt="onClick" delay="0">
                  <p:tgtEl>
                    <p:spTgt spid="38"/>
                  </p:tgtEl>
                </p:cond>
              </p:nextCondLst>
            </p:seq>
            <p:seq concurrent="1" nextAc="seek">
              <p:cTn id="42" restart="whenNotActive" fill="hold" evtFilter="cancelBubble" nodeType="interactiveSeq">
                <p:stCondLst>
                  <p:cond evt="onClick" delay="0">
                    <p:tgtEl>
                      <p:spTgt spid="39"/>
                    </p:tgtEl>
                  </p:cond>
                </p:stCondLst>
                <p:endSync evt="end" delay="0">
                  <p:rtn val="all"/>
                </p:endSync>
                <p:childTnLst>
                  <p:par>
                    <p:cTn id="43" fill="hold">
                      <p:stCondLst>
                        <p:cond delay="0"/>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2690" fill="hold"/>
                                        <p:tgtEl>
                                          <p:spTgt spid="45"/>
                                        </p:tgtEl>
                                      </p:cBhvr>
                                    </p:cmd>
                                  </p:childTnLst>
                                </p:cTn>
                              </p:par>
                            </p:childTnLst>
                          </p:cTn>
                        </p:par>
                      </p:childTnLst>
                    </p:cTn>
                  </p:par>
                </p:childTnLst>
              </p:cTn>
              <p:nextCondLst>
                <p:cond evt="onClick" delay="0">
                  <p:tgtEl>
                    <p:spTgt spid="39"/>
                  </p:tgtEl>
                </p:cond>
              </p:nextCondLst>
            </p:seq>
            <p:audio>
              <p:cMediaNode vol="80000" showWhenStopped="0">
                <p:cTn id="47" fill="hold" display="0">
                  <p:stCondLst>
                    <p:cond delay="indefinite"/>
                  </p:stCondLst>
                  <p:endCondLst>
                    <p:cond evt="onStopAudio" delay="0">
                      <p:tgtEl>
                        <p:sldTgt/>
                      </p:tgtEl>
                    </p:cond>
                  </p:endCondLst>
                </p:cTn>
                <p:tgtEl>
                  <p:spTgt spid="40"/>
                </p:tgtEl>
              </p:cMediaNode>
            </p:audio>
            <p:audio>
              <p:cMediaNode vol="80000" showWhenStopped="0">
                <p:cTn id="48" fill="hold" display="0">
                  <p:stCondLst>
                    <p:cond delay="indefinite"/>
                  </p:stCondLst>
                  <p:endCondLst>
                    <p:cond evt="onStopAudio" delay="0">
                      <p:tgtEl>
                        <p:sldTgt/>
                      </p:tgtEl>
                    </p:cond>
                  </p:endCondLst>
                </p:cTn>
                <p:tgtEl>
                  <p:spTgt spid="41"/>
                </p:tgtEl>
              </p:cMediaNode>
            </p:audio>
            <p:audio>
              <p:cMediaNode vol="80000" showWhenStopped="0">
                <p:cTn id="49" fill="hold" display="0">
                  <p:stCondLst>
                    <p:cond delay="indefinite"/>
                  </p:stCondLst>
                  <p:endCondLst>
                    <p:cond evt="onStopAudio" delay="0">
                      <p:tgtEl>
                        <p:sldTgt/>
                      </p:tgtEl>
                    </p:cond>
                  </p:endCondLst>
                </p:cTn>
                <p:tgtEl>
                  <p:spTgt spid="42"/>
                </p:tgtEl>
              </p:cMediaNode>
            </p:audio>
            <p:audio>
              <p:cMediaNode vol="80000" showWhenStopped="0">
                <p:cTn id="50" fill="hold" display="0">
                  <p:stCondLst>
                    <p:cond delay="indefinite"/>
                  </p:stCondLst>
                  <p:endCondLst>
                    <p:cond evt="onStopAudio" delay="0">
                      <p:tgtEl>
                        <p:sldTgt/>
                      </p:tgtEl>
                    </p:cond>
                  </p:endCondLst>
                </p:cTn>
                <p:tgtEl>
                  <p:spTgt spid="43"/>
                </p:tgtEl>
              </p:cMediaNode>
            </p:audio>
            <p:audio>
              <p:cMediaNode vol="80000" showWhenStopped="0">
                <p:cTn id="51" fill="hold" display="0">
                  <p:stCondLst>
                    <p:cond delay="indefinite"/>
                  </p:stCondLst>
                  <p:endCondLst>
                    <p:cond evt="onStopAudio" delay="0">
                      <p:tgtEl>
                        <p:sldTgt/>
                      </p:tgtEl>
                    </p:cond>
                  </p:endCondLst>
                </p:cTn>
                <p:tgtEl>
                  <p:spTgt spid="44"/>
                </p:tgtEl>
              </p:cMediaNode>
            </p:audio>
            <p:audio>
              <p:cMediaNode vol="80000" showWhenStopped="0">
                <p:cTn id="52" fill="hold" display="0">
                  <p:stCondLst>
                    <p:cond delay="indefinite"/>
                  </p:stCondLst>
                  <p:endCondLst>
                    <p:cond evt="onStopAudio" delay="0">
                      <p:tgtEl>
                        <p:sldTgt/>
                      </p:tgtEl>
                    </p:cond>
                  </p:endCondLst>
                </p:cTn>
                <p:tgtEl>
                  <p:spTgt spid="45"/>
                </p:tgtEl>
              </p:cMediaNode>
            </p:audio>
          </p:childTnLst>
        </p:cTn>
      </p:par>
    </p:tnLst>
    <p:bldLst>
      <p:bldP spid="34" grpId="0" animBg="1"/>
      <p:bldP spid="35" grpId="0" animBg="1"/>
      <p:bldP spid="36" grpId="0" animBg="1"/>
      <p:bldP spid="37" grpId="0" animBg="1"/>
      <p:bldP spid="38"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bird chirping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805" y="2878860"/>
            <a:ext cx="5101823" cy="31438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bird chirping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865243" y="3104909"/>
            <a:ext cx="2335103" cy="269172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notes"/>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08020" y="3055386"/>
            <a:ext cx="1054427" cy="6363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notes"/>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0524" y="2253720"/>
            <a:ext cx="1054427" cy="6363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00379" y="617711"/>
            <a:ext cx="10368643" cy="1323439"/>
          </a:xfrm>
          <a:prstGeom prst="rect">
            <a:avLst/>
          </a:prstGeom>
        </p:spPr>
        <p:txBody>
          <a:bodyPr wrap="square">
            <a:spAutoFit/>
          </a:bodyPr>
          <a:lstStyle/>
          <a:p>
            <a:r>
              <a:rPr lang="de-DE" sz="4000" b="1" u="sng" dirty="0">
                <a:solidFill>
                  <a:srgbClr val="115076"/>
                </a:solidFill>
                <a:latin typeface="Century Gothic" panose="020B0502020202020204" pitchFamily="34" charset="0"/>
              </a:rPr>
              <a:t>Ei</a:t>
            </a:r>
            <a:r>
              <a:rPr lang="de-DE" sz="4000" dirty="0">
                <a:solidFill>
                  <a:srgbClr val="115076"/>
                </a:solidFill>
                <a:latin typeface="Century Gothic" panose="020B0502020202020204" pitchFamily="34" charset="0"/>
              </a:rPr>
              <a:t>ne kl</a:t>
            </a:r>
            <a:r>
              <a:rPr lang="de-DE" sz="4000" b="1" u="sng" dirty="0">
                <a:solidFill>
                  <a:srgbClr val="115076"/>
                </a:solidFill>
                <a:latin typeface="Century Gothic" panose="020B0502020202020204" pitchFamily="34" charset="0"/>
              </a:rPr>
              <a:t>ei</a:t>
            </a:r>
            <a:r>
              <a:rPr lang="de-DE" sz="4000" dirty="0">
                <a:solidFill>
                  <a:srgbClr val="115076"/>
                </a:solidFill>
                <a:latin typeface="Century Gothic" panose="020B0502020202020204" pitchFamily="34" charset="0"/>
              </a:rPr>
              <a:t>ne M</a:t>
            </a:r>
            <a:r>
              <a:rPr lang="de-DE" sz="4000" b="1" u="sng" dirty="0">
                <a:solidFill>
                  <a:srgbClr val="115076"/>
                </a:solidFill>
                <a:latin typeface="Century Gothic" panose="020B0502020202020204" pitchFamily="34" charset="0"/>
              </a:rPr>
              <a:t>ei</a:t>
            </a:r>
            <a:r>
              <a:rPr lang="de-DE" sz="4000" dirty="0">
                <a:solidFill>
                  <a:srgbClr val="115076"/>
                </a:solidFill>
                <a:latin typeface="Century Gothic" panose="020B0502020202020204" pitchFamily="34" charset="0"/>
              </a:rPr>
              <a:t>se g</a:t>
            </a:r>
            <a:r>
              <a:rPr lang="de-DE" sz="4000" b="1" u="sng" dirty="0">
                <a:solidFill>
                  <a:srgbClr val="115076"/>
                </a:solidFill>
                <a:latin typeface="Century Gothic" panose="020B0502020202020204" pitchFamily="34" charset="0"/>
              </a:rPr>
              <a:t>ei</a:t>
            </a:r>
            <a:r>
              <a:rPr lang="de-DE" sz="4000" dirty="0">
                <a:solidFill>
                  <a:srgbClr val="115076"/>
                </a:solidFill>
                <a:latin typeface="Century Gothic" panose="020B0502020202020204" pitchFamily="34" charset="0"/>
              </a:rPr>
              <a:t>gt all</a:t>
            </a:r>
            <a:r>
              <a:rPr lang="de-DE" sz="4000" b="1" u="sng" dirty="0">
                <a:solidFill>
                  <a:srgbClr val="115076"/>
                </a:solidFill>
                <a:latin typeface="Century Gothic" panose="020B0502020202020204" pitchFamily="34" charset="0"/>
              </a:rPr>
              <a:t>ei</a:t>
            </a:r>
            <a:r>
              <a:rPr lang="de-DE" sz="4000" dirty="0">
                <a:solidFill>
                  <a:srgbClr val="115076"/>
                </a:solidFill>
                <a:latin typeface="Century Gothic" panose="020B0502020202020204" pitchFamily="34" charset="0"/>
              </a:rPr>
              <a:t>n </a:t>
            </a:r>
            <a:r>
              <a:rPr lang="de-DE" sz="4000" b="1" u="sng" dirty="0">
                <a:solidFill>
                  <a:srgbClr val="115076"/>
                </a:solidFill>
                <a:latin typeface="Century Gothic" panose="020B0502020202020204" pitchFamily="34" charset="0"/>
              </a:rPr>
              <a:t>ei</a:t>
            </a:r>
            <a:r>
              <a:rPr lang="de-DE" sz="4000" dirty="0">
                <a:solidFill>
                  <a:srgbClr val="115076"/>
                </a:solidFill>
                <a:latin typeface="Century Gothic" panose="020B0502020202020204" pitchFamily="34" charset="0"/>
              </a:rPr>
              <a:t>ne l</a:t>
            </a:r>
            <a:r>
              <a:rPr lang="de-DE" sz="4000" b="1" u="sng" dirty="0">
                <a:solidFill>
                  <a:srgbClr val="115076"/>
                </a:solidFill>
                <a:latin typeface="Century Gothic" panose="020B0502020202020204" pitchFamily="34" charset="0"/>
              </a:rPr>
              <a:t>ei</a:t>
            </a:r>
            <a:r>
              <a:rPr lang="de-DE" sz="4000" dirty="0">
                <a:solidFill>
                  <a:srgbClr val="115076"/>
                </a:solidFill>
                <a:latin typeface="Century Gothic" panose="020B0502020202020204" pitchFamily="34" charset="0"/>
              </a:rPr>
              <a:t>se W</a:t>
            </a:r>
            <a:r>
              <a:rPr lang="de-DE" sz="4000" b="1" u="sng" dirty="0">
                <a:solidFill>
                  <a:srgbClr val="115076"/>
                </a:solidFill>
                <a:latin typeface="Century Gothic" panose="020B0502020202020204" pitchFamily="34" charset="0"/>
              </a:rPr>
              <a:t>ei</a:t>
            </a:r>
            <a:r>
              <a:rPr lang="de-DE" sz="4000" dirty="0">
                <a:solidFill>
                  <a:srgbClr val="115076"/>
                </a:solidFill>
                <a:latin typeface="Century Gothic" panose="020B0502020202020204" pitchFamily="34" charset="0"/>
              </a:rPr>
              <a:t>se, </a:t>
            </a:r>
            <a:r>
              <a:rPr lang="de-DE" sz="4000" b="1" u="sng" dirty="0">
                <a:solidFill>
                  <a:srgbClr val="115076"/>
                </a:solidFill>
                <a:latin typeface="Century Gothic" panose="020B0502020202020204" pitchFamily="34" charset="0"/>
              </a:rPr>
              <a:t>ei</a:t>
            </a:r>
            <a:r>
              <a:rPr lang="de-DE" sz="4000" dirty="0">
                <a:solidFill>
                  <a:srgbClr val="115076"/>
                </a:solidFill>
                <a:latin typeface="Century Gothic" panose="020B0502020202020204" pitchFamily="34" charset="0"/>
              </a:rPr>
              <a:t>ne zw</a:t>
            </a:r>
            <a:r>
              <a:rPr lang="de-DE" sz="4000" b="1" u="sng" dirty="0">
                <a:solidFill>
                  <a:srgbClr val="115076"/>
                </a:solidFill>
                <a:latin typeface="Century Gothic" panose="020B0502020202020204" pitchFamily="34" charset="0"/>
              </a:rPr>
              <a:t>ei</a:t>
            </a:r>
            <a:r>
              <a:rPr lang="de-DE" sz="4000" dirty="0">
                <a:solidFill>
                  <a:srgbClr val="115076"/>
                </a:solidFill>
                <a:latin typeface="Century Gothic" panose="020B0502020202020204" pitchFamily="34" charset="0"/>
              </a:rPr>
              <a:t>te schw</a:t>
            </a:r>
            <a:r>
              <a:rPr lang="de-DE" sz="4000" b="1" u="sng" dirty="0">
                <a:solidFill>
                  <a:srgbClr val="115076"/>
                </a:solidFill>
                <a:latin typeface="Century Gothic" panose="020B0502020202020204" pitchFamily="34" charset="0"/>
              </a:rPr>
              <a:t>ei</a:t>
            </a:r>
            <a:r>
              <a:rPr lang="de-DE" sz="4000" dirty="0">
                <a:solidFill>
                  <a:srgbClr val="115076"/>
                </a:solidFill>
                <a:latin typeface="Century Gothic" panose="020B0502020202020204" pitchFamily="34" charset="0"/>
              </a:rPr>
              <a:t>gt l</a:t>
            </a:r>
            <a:r>
              <a:rPr lang="de-DE" sz="4000" b="1" u="sng" dirty="0">
                <a:solidFill>
                  <a:srgbClr val="115076"/>
                </a:solidFill>
                <a:latin typeface="Century Gothic" panose="020B0502020202020204" pitchFamily="34" charset="0"/>
              </a:rPr>
              <a:t>ei</a:t>
            </a:r>
            <a:r>
              <a:rPr lang="de-DE" sz="4000" dirty="0">
                <a:solidFill>
                  <a:srgbClr val="115076"/>
                </a:solidFill>
                <a:latin typeface="Century Gothic" panose="020B0502020202020204" pitchFamily="34" charset="0"/>
              </a:rPr>
              <a:t>der.</a:t>
            </a:r>
          </a:p>
        </p:txBody>
      </p:sp>
    </p:spTree>
    <p:extLst>
      <p:ext uri="{BB962C8B-B14F-4D97-AF65-F5344CB8AC3E}">
        <p14:creationId xmlns:p14="http://schemas.microsoft.com/office/powerpoint/2010/main" val="3828131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929</Words>
  <Application>Microsoft Office PowerPoint</Application>
  <PresentationFormat>Widescreen</PresentationFormat>
  <Paragraphs>158</Paragraphs>
  <Slides>8</Slides>
  <Notes>8</Notes>
  <HiddenSlides>0</HiddenSlides>
  <MMClips>12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Century Gothic</vt:lpstr>
      <vt:lpstr>Tw Cen MT</vt:lpstr>
      <vt:lpstr>Wingdings</vt:lpstr>
      <vt:lpstr>5_Office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1</cp:revision>
  <dcterms:created xsi:type="dcterms:W3CDTF">2019-10-04T21:08:43Z</dcterms:created>
  <dcterms:modified xsi:type="dcterms:W3CDTF">2019-10-04T21:09:05Z</dcterms:modified>
</cp:coreProperties>
</file>