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FF61C-F7A1-489D-889B-E0AD83DA1943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75F1E-DACE-4432-9534-1B7BFCC5F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3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Answers revealed on clicks.</a:t>
            </a:r>
          </a:p>
        </p:txBody>
      </p:sp>
      <p:sp>
        <p:nvSpPr>
          <p:cNvPr id="146" name="Google Shape;14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90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aseline="0" dirty="0"/>
              <a:t>Answers revealed on clicks.</a:t>
            </a:r>
          </a:p>
        </p:txBody>
      </p:sp>
      <p:sp>
        <p:nvSpPr>
          <p:cNvPr id="146" name="Google Shape;14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84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7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4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5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2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2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12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43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1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14/01/2020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96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14/01/2020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74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14/01/2020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34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14/01/2020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14/01/2020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5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6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1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6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D8F6-7A4B-4F0C-8D5C-4CCA7C28EA16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A2F6-DCCD-4092-B14B-6D05BE60F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8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-1" y="294041"/>
            <a:ext cx="5909733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chemeClr val="lt1"/>
                </a:solidFill>
              </a:rPr>
              <a:t> Was bin </a:t>
            </a:r>
            <a:r>
              <a:rPr lang="en-GB" sz="3600" b="1" dirty="0" err="1">
                <a:solidFill>
                  <a:schemeClr val="lt1"/>
                </a:solidFill>
              </a:rPr>
              <a:t>ich</a:t>
            </a:r>
            <a:r>
              <a:rPr lang="en-GB" sz="3600" b="1" dirty="0">
                <a:solidFill>
                  <a:schemeClr val="lt1"/>
                </a:solidFill>
              </a:rPr>
              <a:t>? </a:t>
            </a:r>
            <a:r>
              <a:rPr lang="en-GB" sz="3600" b="1" dirty="0" smtClean="0">
                <a:solidFill>
                  <a:schemeClr val="lt1"/>
                </a:solidFill>
              </a:rPr>
              <a:t>(role cards)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596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4115" y="4795722"/>
            <a:ext cx="1848151" cy="26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94113" y="5778929"/>
            <a:ext cx="1848150" cy="367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7" name="Google Shape;150;p2"/>
          <p:cNvSpPr/>
          <p:nvPr/>
        </p:nvSpPr>
        <p:spPr>
          <a:xfrm>
            <a:off x="8885839" y="294041"/>
            <a:ext cx="2907149" cy="677403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PARTNER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A</a:t>
            </a:r>
            <a:endParaRPr kumimoji="0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8036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29476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595" y="3838598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8036" y="3838598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9475" y="3838598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Partner(-in) A</a:t>
            </a:r>
            <a:endParaRPr lang="en-GB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1) </a:t>
            </a:r>
            <a:r>
              <a:rPr lang="en-GB" sz="1200" b="1" dirty="0" err="1" smtClean="0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Vater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Mutter,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Junge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und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Mädchen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Familie</a:t>
            </a:r>
            <a:r>
              <a:rPr lang="en-GB" sz="1200" i="1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2)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sieben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Tage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Woche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Arbeit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Aufgabe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4)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nicht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hässlich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schön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5)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habe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eine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Tür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. Was bin </a:t>
            </a:r>
            <a:r>
              <a:rPr lang="en-GB" sz="1200" b="1" dirty="0" err="1">
                <a:solidFill>
                  <a:prstClr val="black"/>
                </a:solidFill>
                <a:latin typeface="Calibri" panose="020F0502020204030204"/>
              </a:rPr>
              <a:t>ich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die 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eine</a:t>
            </a:r>
            <a:r>
              <a:rPr lang="en-GB" sz="1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200" i="1" dirty="0" err="1">
                <a:solidFill>
                  <a:prstClr val="black"/>
                </a:solidFill>
                <a:latin typeface="Calibri" panose="020F0502020204030204"/>
              </a:rPr>
              <a:t>Kirche</a:t>
            </a: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en-GB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581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-1" y="294041"/>
            <a:ext cx="5909733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chemeClr val="lt1"/>
                </a:solidFill>
              </a:rPr>
              <a:t> </a:t>
            </a:r>
            <a:r>
              <a:rPr lang="en-GB" sz="3600" b="1" dirty="0" smtClean="0">
                <a:solidFill>
                  <a:schemeClr val="lt1"/>
                </a:solidFill>
              </a:rPr>
              <a:t>Wo </a:t>
            </a:r>
            <a:r>
              <a:rPr lang="en-GB" sz="3600" b="1" dirty="0">
                <a:solidFill>
                  <a:schemeClr val="lt1"/>
                </a:solidFill>
              </a:rPr>
              <a:t>bin </a:t>
            </a:r>
            <a:r>
              <a:rPr lang="en-GB" sz="3600" b="1" dirty="0" err="1">
                <a:solidFill>
                  <a:schemeClr val="lt1"/>
                </a:solidFill>
              </a:rPr>
              <a:t>ich</a:t>
            </a:r>
            <a:r>
              <a:rPr lang="en-GB" sz="3600" b="1" dirty="0">
                <a:solidFill>
                  <a:schemeClr val="lt1"/>
                </a:solidFill>
              </a:rPr>
              <a:t>? </a:t>
            </a:r>
            <a:r>
              <a:rPr lang="en-GB" sz="3600" b="1" dirty="0" smtClean="0">
                <a:solidFill>
                  <a:schemeClr val="lt1"/>
                </a:solidFill>
              </a:rPr>
              <a:t>(role cards)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596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94115" y="4795722"/>
            <a:ext cx="1848151" cy="26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94113" y="5778929"/>
            <a:ext cx="1848150" cy="367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7" name="Google Shape;150;p2"/>
          <p:cNvSpPr/>
          <p:nvPr/>
        </p:nvSpPr>
        <p:spPr>
          <a:xfrm>
            <a:off x="8885839" y="294041"/>
            <a:ext cx="2907149" cy="677403"/>
          </a:xfrm>
          <a:prstGeom prst="roundRect">
            <a:avLst>
              <a:gd name="adj" fmla="val 16667"/>
            </a:avLst>
          </a:prstGeom>
          <a:solidFill>
            <a:srgbClr val="DAA520"/>
          </a:solidFill>
          <a:ln w="12700" cap="flat" cmpd="sng">
            <a:solidFill>
              <a:srgbClr val="11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PARTNER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B</a:t>
            </a:r>
            <a:endParaRPr kumimoji="0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5621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4647" y="1334091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596" y="3812515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05620" y="3812515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84644" y="3812515"/>
            <a:ext cx="37635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Partner(in) B)</a:t>
            </a:r>
          </a:p>
          <a:p>
            <a:pPr lvl="0"/>
            <a:endParaRPr lang="de-DE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1) Es gibt hier ein Klassenzimmer. Wo bin ich</a:t>
            </a:r>
            <a: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  <a:t>? </a:t>
            </a:r>
            <a:br>
              <a:rPr lang="de-DE" sz="12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(in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der Schule)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2) Der Lehrer redet viel.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Unterricht)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3) Ich spiele mit Freunden Fußball.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im Garten)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4) Ich wohne hier.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zu Hause)</a:t>
            </a:r>
          </a:p>
          <a:p>
            <a:pPr lvl="0"/>
            <a:r>
              <a:rPr lang="de-DE" sz="1200" b="1" dirty="0">
                <a:solidFill>
                  <a:prstClr val="black"/>
                </a:solidFill>
                <a:latin typeface="Calibri" panose="020F0502020204030204"/>
              </a:rPr>
              <a:t>5) Es gibt hier eine Kirche. Wo bin ich? </a:t>
            </a:r>
            <a:endParaRPr lang="de-DE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am Marktplatz)</a:t>
            </a:r>
          </a:p>
        </p:txBody>
      </p:sp>
    </p:spTree>
    <p:extLst>
      <p:ext uri="{BB962C8B-B14F-4D97-AF65-F5344CB8AC3E}">
        <p14:creationId xmlns:p14="http://schemas.microsoft.com/office/powerpoint/2010/main" val="1880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25_most_common_verbs_1_SEIN" id="{AF319847-DCEF-8D45-8E9E-74434EE6BD95}" vid="{38398282-AAD3-0A44-9C21-E798DEF5F2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706</Words>
  <Application>Microsoft Office PowerPoint</Application>
  <PresentationFormat>Widescreen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Tw Cen MT</vt:lpstr>
      <vt:lpstr>Wingdings</vt:lpstr>
      <vt:lpstr>Office Theme</vt:lpstr>
      <vt:lpstr>3_Office Theme</vt:lpstr>
      <vt:lpstr> Was bin ich? (role cards)</vt:lpstr>
      <vt:lpstr> Wo bin ich? (role cards)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Was bin ich? (role-cards)</dc:title>
  <dc:creator>Natalie Finlayson</dc:creator>
  <cp:lastModifiedBy>Natalie Finlayson</cp:lastModifiedBy>
  <cp:revision>2</cp:revision>
  <dcterms:created xsi:type="dcterms:W3CDTF">2020-01-14T18:06:54Z</dcterms:created>
  <dcterms:modified xsi:type="dcterms:W3CDTF">2020-01-14T18:25:40Z</dcterms:modified>
</cp:coreProperties>
</file>