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36" r:id="rId3"/>
    <p:sldMasterId id="2147483774" r:id="rId4"/>
    <p:sldMasterId id="2147483786" r:id="rId5"/>
    <p:sldMasterId id="2147483799" r:id="rId6"/>
  </p:sldMasterIdLst>
  <p:notesMasterIdLst>
    <p:notesMasterId r:id="rId52"/>
  </p:notesMasterIdLst>
  <p:sldIdLst>
    <p:sldId id="259" r:id="rId7"/>
    <p:sldId id="575" r:id="rId8"/>
    <p:sldId id="576" r:id="rId9"/>
    <p:sldId id="577" r:id="rId10"/>
    <p:sldId id="385" r:id="rId11"/>
    <p:sldId id="564" r:id="rId12"/>
    <p:sldId id="565" r:id="rId13"/>
    <p:sldId id="566" r:id="rId14"/>
    <p:sldId id="563" r:id="rId15"/>
    <p:sldId id="567" r:id="rId16"/>
    <p:sldId id="568" r:id="rId17"/>
    <p:sldId id="569" r:id="rId18"/>
    <p:sldId id="570" r:id="rId19"/>
    <p:sldId id="571" r:id="rId20"/>
    <p:sldId id="282" r:id="rId21"/>
    <p:sldId id="279" r:id="rId22"/>
    <p:sldId id="273" r:id="rId23"/>
    <p:sldId id="276" r:id="rId24"/>
    <p:sldId id="549" r:id="rId25"/>
    <p:sldId id="595" r:id="rId26"/>
    <p:sldId id="604" r:id="rId27"/>
    <p:sldId id="580" r:id="rId28"/>
    <p:sldId id="610" r:id="rId29"/>
    <p:sldId id="611" r:id="rId30"/>
    <p:sldId id="613" r:id="rId31"/>
    <p:sldId id="612" r:id="rId32"/>
    <p:sldId id="614" r:id="rId33"/>
    <p:sldId id="615" r:id="rId34"/>
    <p:sldId id="579" r:id="rId35"/>
    <p:sldId id="428" r:id="rId36"/>
    <p:sldId id="361" r:id="rId37"/>
    <p:sldId id="573" r:id="rId38"/>
    <p:sldId id="360" r:id="rId39"/>
    <p:sldId id="375" r:id="rId40"/>
    <p:sldId id="376" r:id="rId41"/>
    <p:sldId id="574" r:id="rId42"/>
    <p:sldId id="596" r:id="rId43"/>
    <p:sldId id="597" r:id="rId44"/>
    <p:sldId id="602" r:id="rId45"/>
    <p:sldId id="598" r:id="rId46"/>
    <p:sldId id="599" r:id="rId47"/>
    <p:sldId id="607" r:id="rId48"/>
    <p:sldId id="349" r:id="rId49"/>
    <p:sldId id="280" r:id="rId50"/>
    <p:sldId id="59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arán Morris" initials="CM" lastIdx="1" clrIdx="0">
    <p:extLst>
      <p:ext uri="{19B8F6BF-5375-455C-9EA6-DF929625EA0E}">
        <p15:presenceInfo xmlns:p15="http://schemas.microsoft.com/office/powerpoint/2012/main" userId="48184f9cac7756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FF4E7"/>
    <a:srgbClr val="213764"/>
    <a:srgbClr val="104F75"/>
    <a:srgbClr val="FFE8CB"/>
    <a:srgbClr val="FBF0D5"/>
    <a:srgbClr val="D1DFEF"/>
    <a:srgbClr val="EBEFF7"/>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9" autoAdjust="0"/>
    <p:restoredTop sz="73071" autoAdjust="0"/>
  </p:normalViewPr>
  <p:slideViewPr>
    <p:cSldViewPr snapToGrid="0">
      <p:cViewPr varScale="1">
        <p:scale>
          <a:sx n="80" d="100"/>
          <a:sy n="80" d="100"/>
        </p:scale>
        <p:origin x="1800" y="176"/>
      </p:cViewPr>
      <p:guideLst/>
    </p:cSldViewPr>
  </p:slideViewPr>
  <p:outlineViewPr>
    <p:cViewPr>
      <p:scale>
        <a:sx n="33" d="100"/>
        <a:sy n="33" d="100"/>
      </p:scale>
      <p:origin x="0" y="0"/>
    </p:cViewPr>
  </p:outlineViewPr>
  <p:notesTextViewPr>
    <p:cViewPr>
      <p:scale>
        <a:sx n="110" d="100"/>
        <a:sy n="110" d="100"/>
      </p:scale>
      <p:origin x="0" y="-960"/>
    </p:cViewPr>
  </p:notesTextViewPr>
  <p:sorterViewPr>
    <p:cViewPr varScale="1">
      <p:scale>
        <a:sx n="1" d="1"/>
        <a:sy n="1" d="1"/>
      </p:scale>
      <p:origin x="0" y="-75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algn="l"/>
            <a:r>
              <a:rPr lang="en-GB" sz="1200" b="0" dirty="0"/>
              <a:t>Consolidation of SSC </a:t>
            </a:r>
            <a:r>
              <a:rPr lang="en-GB" sz="1200" b="1" dirty="0">
                <a:solidFill>
                  <a:prstClr val="white"/>
                </a:solidFill>
              </a:rPr>
              <a:t>[a] [ä], [o] [ö], [u] [ü]</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past (perfect) tense: all singular and first person plural, weak and strong verbs with </a:t>
            </a:r>
            <a:r>
              <a:rPr lang="en-GB" sz="1200" b="0" i="1" dirty="0" err="1"/>
              <a:t>haben</a:t>
            </a:r>
            <a:endParaRPr lang="en-GB" sz="1200"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(revisit) </a:t>
            </a:r>
            <a:r>
              <a:rPr lang="de-DE" sz="1200" b="0" i="0" u="none" strike="noStrike" kern="1200" cap="none" baseline="0" dirty="0">
                <a:solidFill>
                  <a:schemeClr val="tx1"/>
                </a:solidFill>
                <a:effectLst/>
                <a:latin typeface="+mn-lt"/>
                <a:ea typeface="Calibri"/>
                <a:cs typeface="Calibri"/>
                <a:sym typeface="Calibri"/>
              </a:rPr>
              <a:t>sein, bin, bist, ist, sind [4] haben, habe, hast, hat [6] arbeiten [234], geben [49] fallen [332] finden [103]  kochen [1481] laufen [252] legen [352] mischen [2160] putzen [3586] reisen [933] schreiben [184] schwimmen [1863] suchen [293] zeigen [136] zuhören [1629] Aufgabe [256] Boden [536]  Chor [&gt;5009] Eis [1874] Essen [323] Fach [1731] Fleisch [1790] Garten [1158] Geld [235] Gemüse [3650] Hund [825] Karte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baseline="0" dirty="0">
                <a:solidFill>
                  <a:schemeClr val="tx1"/>
                </a:solidFill>
                <a:effectLst/>
                <a:latin typeface="+mn-lt"/>
                <a:ea typeface="Calibri"/>
                <a:cs typeface="Calibri"/>
                <a:sym typeface="Calibri"/>
              </a:rPr>
              <a:t> [1474] Keks [4083] Klassenzimmer [&gt;5009] Kunst [554] Lieblings- [</a:t>
            </a:r>
            <a:r>
              <a:rPr lang="de-DE" sz="1200" b="0" i="0" u="none" strike="noStrike" kern="1200" cap="none" baseline="0" dirty="0" err="1">
                <a:solidFill>
                  <a:schemeClr val="tx1"/>
                </a:solidFill>
                <a:effectLst/>
                <a:latin typeface="+mn-lt"/>
                <a:ea typeface="Calibri"/>
                <a:cs typeface="Calibri"/>
                <a:sym typeface="Calibri"/>
              </a:rPr>
              <a:t>n</a:t>
            </a:r>
            <a:r>
              <a:rPr lang="de-DE" sz="1200" b="0" i="0" u="none" strike="noStrike" kern="1200" cap="none" baseline="0" dirty="0">
                <a:solidFill>
                  <a:schemeClr val="tx1"/>
                </a:solidFill>
                <a:effectLst/>
                <a:latin typeface="+mn-lt"/>
                <a:ea typeface="Calibri"/>
                <a:cs typeface="Calibri"/>
                <a:sym typeface="Calibri"/>
              </a:rPr>
              <a:t>/a] Lied [1733] Naturwissenschaft [4425] Obst [4980] Sänger / Sängerin [3029] Schule [359] Stunde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baseline="0" dirty="0">
                <a:solidFill>
                  <a:schemeClr val="tx1"/>
                </a:solidFill>
                <a:effectLst/>
                <a:latin typeface="+mn-lt"/>
                <a:ea typeface="Calibri"/>
                <a:cs typeface="Calibri"/>
                <a:sym typeface="Calibri"/>
              </a:rPr>
              <a:t> [276] Unterricht [1823] Zeitung [670] gemeinsam [295] gut [76] lecker [&gt;5009] streng [1375] deshalb [229] dort [139] jetzt [72] manchmal [382] zusammen [533] auf [16] in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2019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(revisit) </a:t>
            </a:r>
            <a:r>
              <a:rPr lang="de-DE" sz="1200" b="0" i="0" u="none" strike="noStrike" kern="1200" cap="none" baseline="0" dirty="0">
                <a:solidFill>
                  <a:schemeClr val="tx1"/>
                </a:solidFill>
                <a:effectLst/>
                <a:latin typeface="+mn-lt"/>
                <a:ea typeface="Calibri"/>
                <a:cs typeface="Calibri"/>
                <a:sym typeface="Calibri"/>
              </a:rPr>
              <a:t>haben [7] finden [110] legen [296] schreiben [245] suchen [293] gemeinsam [346] deshalb [264] dort [134] jetzt [62] Hund [1046] Keks [&gt;4034] auf [17]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9365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(revisit) </a:t>
            </a:r>
            <a:r>
              <a:rPr lang="de-DE" sz="1200" b="0" i="0" u="none" strike="noStrike" kern="1200" cap="none" baseline="0" dirty="0">
                <a:solidFill>
                  <a:schemeClr val="tx1"/>
                </a:solidFill>
                <a:effectLst/>
                <a:latin typeface="+mn-lt"/>
                <a:ea typeface="Calibri"/>
                <a:cs typeface="Calibri"/>
                <a:sym typeface="Calibri"/>
              </a:rPr>
              <a:t>haben [7] finden [110] legen [296] schreiben [245] suchen [293] gemeinsam [346] deshalb [264] dort [134] jetzt [62] Hund [1046] Keks [&gt;4034] auf [17]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6036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(revisit) </a:t>
            </a:r>
            <a:r>
              <a:rPr lang="de-DE" sz="1200" b="0" i="0" u="none" strike="noStrike" kern="1200" cap="none" baseline="0" dirty="0">
                <a:solidFill>
                  <a:schemeClr val="tx1"/>
                </a:solidFill>
                <a:effectLst/>
                <a:latin typeface="+mn-lt"/>
                <a:ea typeface="Calibri"/>
                <a:cs typeface="Calibri"/>
                <a:sym typeface="Calibri"/>
              </a:rPr>
              <a:t>haben [7] finden [110] legen [296] schreiben [245] suchen [293] gemeinsam [346] deshalb [264] dort [134] jetzt [62] Hund [1046] Keks [&gt;4034] auf [17]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7007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(revisit) </a:t>
            </a:r>
            <a:r>
              <a:rPr lang="de-DE" sz="1200" b="0" i="0" u="none" strike="noStrike" kern="1200" cap="none" baseline="0" dirty="0">
                <a:solidFill>
                  <a:schemeClr val="tx1"/>
                </a:solidFill>
                <a:effectLst/>
                <a:latin typeface="+mn-lt"/>
                <a:ea typeface="Calibri"/>
                <a:cs typeface="Calibri"/>
                <a:sym typeface="Calibri"/>
              </a:rPr>
              <a:t>haben [7] finden [110] legen [296] schreiben [245] suchen [293] gemeinsam [346] deshalb [264] dort [134] jetzt [62] Hund [1046] Keks [&gt;4034] auf [17]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4324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(revisit) </a:t>
            </a:r>
            <a:r>
              <a:rPr lang="de-DE" sz="1200" b="0" i="0" u="none" strike="noStrike" kern="1200" cap="none" baseline="0" dirty="0">
                <a:solidFill>
                  <a:schemeClr val="tx1"/>
                </a:solidFill>
                <a:effectLst/>
                <a:latin typeface="+mn-lt"/>
                <a:ea typeface="Calibri"/>
                <a:cs typeface="Calibri"/>
                <a:sym typeface="Calibri"/>
              </a:rPr>
              <a:t>haben [7] finden [110] legen [296] schreiben [245] suchen [293] gemeinsam [346] deshalb [264] dort [134] jetzt [62] Hund [1046] Keks [&gt;4034] auf [17]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9710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how to form and use the perfect tense with </a:t>
            </a:r>
            <a:r>
              <a:rPr lang="en-GB" b="0" i="1" dirty="0" err="1"/>
              <a:t>haben</a:t>
            </a:r>
            <a:r>
              <a:rPr lang="en-GB" b="0" dirty="0"/>
              <a:t>.</a:t>
            </a:r>
            <a:br>
              <a:rPr lang="en-GB" dirty="0"/>
            </a:br>
            <a:br>
              <a:rPr lang="en-GB" dirty="0"/>
            </a:br>
            <a:r>
              <a:rPr lang="en-GB" b="1" dirty="0"/>
              <a:t>Procedure:</a:t>
            </a:r>
            <a:br>
              <a:rPr lang="en-GB" dirty="0"/>
            </a:b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Lied [1726] haben [7] (ich habe, du hast, er/sie/es hat, wir haben) geben [57] kochen [1005] putzen [2851] schreiben [245] Boden [445] Essen [968] Geld [249]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revisit first / second person singular and first person plural endings for the verb </a:t>
            </a:r>
            <a:r>
              <a:rPr lang="en-GB" b="0" i="1" dirty="0" err="1"/>
              <a:t>haben</a:t>
            </a:r>
            <a:r>
              <a:rPr lang="en-GB" b="0" i="1" dirty="0"/>
              <a:t>.</a:t>
            </a:r>
            <a:r>
              <a:rPr lang="en-GB" b="0" i="0" dirty="0"/>
              <a:t> </a:t>
            </a:r>
            <a:r>
              <a:rPr lang="en-GB" b="0" i="1" dirty="0" err="1"/>
              <a:t>Haben</a:t>
            </a:r>
            <a:r>
              <a:rPr lang="en-GB" b="0" i="1" dirty="0"/>
              <a:t> </a:t>
            </a:r>
            <a:r>
              <a:rPr lang="en-GB" b="0" i="0" dirty="0"/>
              <a:t>is used to form the perfect. Both WO1 and WO2 have been included.</a:t>
            </a:r>
            <a:br>
              <a:rPr lang="en-GB" dirty="0"/>
            </a:br>
            <a:br>
              <a:rPr lang="en-GB" dirty="0"/>
            </a:br>
            <a:r>
              <a:rPr lang="en-GB" b="1" dirty="0"/>
              <a:t>Procedure:</a:t>
            </a:r>
            <a:br>
              <a:rPr lang="en-GB" dirty="0"/>
            </a:br>
            <a:r>
              <a:rPr lang="en-GB" dirty="0"/>
              <a:t>1. Read the activity in each textbox.</a:t>
            </a:r>
          </a:p>
          <a:p>
            <a:r>
              <a:rPr lang="en-GB" dirty="0"/>
              <a:t>2. Write the activity in English in the correct space on the grid.</a:t>
            </a:r>
          </a:p>
          <a:p>
            <a:r>
              <a:rPr lang="en-GB" dirty="0"/>
              <a:t>3. Click on the mouse to reveal and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Use numbers 5 and 8 to remind students about verbs that take indirect objects, and that the R3 (dative) articles often translate as ‘to’ or ‘for’.  This was just taught in the past two weeks.</a:t>
            </a:r>
            <a:br>
              <a:rPr lang="en-GB" dirty="0"/>
            </a:br>
            <a:br>
              <a:rPr lang="en-GB" dirty="0"/>
            </a:br>
            <a:br>
              <a:rPr lang="en-GB" dirty="0"/>
            </a:br>
            <a:r>
              <a:rPr lang="en-GB" b="1" baseline="0" dirty="0"/>
              <a:t>Word frequency (1 is the most frequent word in German): </a:t>
            </a:r>
            <a:br>
              <a:rPr lang="en-GB" baseline="0" dirty="0"/>
            </a:br>
            <a:r>
              <a:rPr lang="de-DE" sz="1200" b="0" i="0" u="none" strike="noStrike" kern="1200" cap="none" baseline="0" dirty="0">
                <a:solidFill>
                  <a:schemeClr val="tx1"/>
                </a:solidFill>
                <a:effectLst/>
                <a:latin typeface="+mn-lt"/>
                <a:ea typeface="Calibri"/>
                <a:cs typeface="Calibri"/>
                <a:sym typeface="Calibri"/>
              </a:rPr>
              <a:t>haben [7] (ich habe, du hast, er/sie/es hat, wir haben) arbeiten [200] geben [57] legen [296] putzen [2851] schreiben [245] suchen [293] zeigen [154] Aufgabe [317] Boden [445] Hund [1046] Karte [1191] Zeitung [572] auf [17]</a:t>
            </a:r>
          </a:p>
          <a:p>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revisit the perfect and the immediate future in a sentence context.</a:t>
            </a:r>
            <a:br>
              <a:rPr lang="en-GB" dirty="0"/>
            </a:br>
            <a:br>
              <a:rPr lang="en-GB" dirty="0"/>
            </a:br>
            <a:r>
              <a:rPr lang="en-GB" b="1" dirty="0"/>
              <a:t>Procedure:</a:t>
            </a:r>
            <a:br>
              <a:rPr lang="en-GB" dirty="0"/>
            </a:br>
            <a:r>
              <a:rPr lang="en-GB" dirty="0"/>
              <a:t>1. Click on the action buttons to hear the audio recording.</a:t>
            </a:r>
          </a:p>
          <a:p>
            <a:r>
              <a:rPr lang="en-GB" dirty="0"/>
              <a:t>2. Say whether the activity </a:t>
            </a:r>
            <a:r>
              <a:rPr lang="en-GB" i="1" dirty="0"/>
              <a:t>has been done </a:t>
            </a:r>
            <a:r>
              <a:rPr lang="en-GB" dirty="0"/>
              <a:t>or is </a:t>
            </a:r>
            <a:r>
              <a:rPr lang="en-GB" i="1" dirty="0"/>
              <a:t>still to do</a:t>
            </a:r>
            <a:r>
              <a:rPr lang="en-GB" dirty="0"/>
              <a:t>.</a:t>
            </a:r>
          </a:p>
          <a:p>
            <a:r>
              <a:rPr lang="en-GB" dirty="0"/>
              <a:t>3. Write the task in English in the final column.</a:t>
            </a:r>
          </a:p>
          <a:p>
            <a:r>
              <a:rPr lang="en-GB" dirty="0"/>
              <a:t>4. Click the mouse to reveal and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dirty="0"/>
              <a:t>1. </a:t>
            </a:r>
            <a:r>
              <a:rPr lang="en-GB" dirty="0" err="1"/>
              <a:t>Wir</a:t>
            </a:r>
            <a:r>
              <a:rPr lang="en-GB" dirty="0"/>
              <a:t> [</a:t>
            </a:r>
            <a:r>
              <a:rPr lang="en-GB" dirty="0" err="1"/>
              <a:t>haben</a:t>
            </a:r>
            <a:r>
              <a:rPr lang="en-GB" dirty="0"/>
              <a:t> </a:t>
            </a:r>
            <a:r>
              <a:rPr lang="en-GB" dirty="0" err="1"/>
              <a:t>schon</a:t>
            </a:r>
            <a:r>
              <a:rPr lang="en-GB" dirty="0"/>
              <a:t>] </a:t>
            </a:r>
            <a:r>
              <a:rPr lang="en-GB" dirty="0" err="1"/>
              <a:t>viel</a:t>
            </a:r>
            <a:r>
              <a:rPr lang="en-GB" dirty="0"/>
              <a:t> </a:t>
            </a:r>
            <a:r>
              <a:rPr lang="en-GB" dirty="0" err="1"/>
              <a:t>gemacht</a:t>
            </a:r>
            <a:r>
              <a:rPr lang="en-GB" dirty="0"/>
              <a:t>.</a:t>
            </a:r>
            <a:br>
              <a:rPr lang="en-GB" dirty="0"/>
            </a:br>
            <a:r>
              <a:rPr lang="en-GB" b="0" dirty="0"/>
              <a:t>2. </a:t>
            </a:r>
            <a:r>
              <a:rPr lang="en-GB" b="0" dirty="0" err="1"/>
              <a:t>Wir</a:t>
            </a:r>
            <a:r>
              <a:rPr lang="en-GB" b="0" dirty="0"/>
              <a:t> [</a:t>
            </a:r>
            <a:r>
              <a:rPr lang="en-GB" b="0" dirty="0" err="1"/>
              <a:t>müssen</a:t>
            </a:r>
            <a:r>
              <a:rPr lang="en-GB" b="0" dirty="0"/>
              <a:t> </a:t>
            </a:r>
            <a:r>
              <a:rPr lang="en-GB" b="0" dirty="0" err="1"/>
              <a:t>noch</a:t>
            </a:r>
            <a:r>
              <a:rPr lang="en-GB" b="0" dirty="0"/>
              <a:t>] </a:t>
            </a:r>
            <a:r>
              <a:rPr lang="en-GB" b="0" dirty="0" err="1"/>
              <a:t>zwei</a:t>
            </a:r>
            <a:r>
              <a:rPr lang="en-GB" b="0" dirty="0"/>
              <a:t> </a:t>
            </a:r>
            <a:r>
              <a:rPr lang="en-GB" b="0" dirty="0" err="1"/>
              <a:t>Stunden</a:t>
            </a:r>
            <a:r>
              <a:rPr lang="en-GB" b="0" dirty="0"/>
              <a:t> </a:t>
            </a:r>
            <a:r>
              <a:rPr lang="en-GB" b="0" dirty="0" err="1"/>
              <a:t>arbeiten</a:t>
            </a:r>
            <a:r>
              <a:rPr lang="en-GB" b="0" dirty="0"/>
              <a:t>.</a:t>
            </a:r>
            <a:br>
              <a:rPr lang="en-GB" b="0" dirty="0"/>
            </a:br>
            <a:r>
              <a:rPr lang="en-GB" b="0" dirty="0"/>
              <a:t>3. </a:t>
            </a:r>
            <a:r>
              <a:rPr lang="en-GB" b="0" dirty="0" err="1"/>
              <a:t>Wir</a:t>
            </a:r>
            <a:r>
              <a:rPr lang="en-GB" b="0" dirty="0"/>
              <a:t> [</a:t>
            </a:r>
            <a:r>
              <a:rPr lang="en-GB" b="0" dirty="0" err="1"/>
              <a:t>müssen</a:t>
            </a:r>
            <a:r>
              <a:rPr lang="en-GB" b="0" dirty="0"/>
              <a:t> </a:t>
            </a:r>
            <a:r>
              <a:rPr lang="en-GB" b="0" dirty="0" err="1"/>
              <a:t>noch</a:t>
            </a:r>
            <a:r>
              <a:rPr lang="en-GB" b="0" dirty="0"/>
              <a:t>] die Fenster </a:t>
            </a:r>
            <a:r>
              <a:rPr lang="en-GB" b="0" dirty="0" err="1"/>
              <a:t>putzen</a:t>
            </a:r>
            <a:r>
              <a:rPr lang="en-GB" b="0" dirty="0"/>
              <a:t>.</a:t>
            </a:r>
            <a:br>
              <a:rPr lang="en-GB" b="0" dirty="0"/>
            </a:br>
            <a:r>
              <a:rPr lang="en-GB" b="0" dirty="0"/>
              <a:t>4. Das Zimmer [</a:t>
            </a:r>
            <a:r>
              <a:rPr lang="en-GB" b="0" dirty="0" err="1"/>
              <a:t>haben</a:t>
            </a:r>
            <a:r>
              <a:rPr lang="en-GB" b="0" dirty="0"/>
              <a:t>] </a:t>
            </a:r>
            <a:r>
              <a:rPr lang="en-GB" b="0" dirty="0" err="1"/>
              <a:t>wir</a:t>
            </a:r>
            <a:r>
              <a:rPr lang="en-GB" b="0" dirty="0"/>
              <a:t> </a:t>
            </a:r>
            <a:r>
              <a:rPr lang="en-GB" b="0" dirty="0" err="1"/>
              <a:t>geputzt</a:t>
            </a:r>
            <a:r>
              <a:rPr lang="en-GB" b="0" dirty="0"/>
              <a:t>.</a:t>
            </a:r>
            <a:br>
              <a:rPr lang="en-GB" b="0" dirty="0"/>
            </a:br>
            <a:r>
              <a:rPr lang="en-GB" b="0" dirty="0"/>
              <a:t>5. Das </a:t>
            </a:r>
            <a:r>
              <a:rPr lang="en-GB" b="0" dirty="0" err="1"/>
              <a:t>Gemüse</a:t>
            </a:r>
            <a:r>
              <a:rPr lang="en-GB" b="0" dirty="0"/>
              <a:t> [</a:t>
            </a:r>
            <a:r>
              <a:rPr lang="en-GB" b="0" dirty="0" err="1"/>
              <a:t>haben</a:t>
            </a:r>
            <a:r>
              <a:rPr lang="en-GB" b="0" dirty="0"/>
              <a:t>] </a:t>
            </a:r>
            <a:r>
              <a:rPr lang="en-GB" b="0" dirty="0" err="1"/>
              <a:t>wir</a:t>
            </a:r>
            <a:r>
              <a:rPr lang="en-GB" b="0" dirty="0"/>
              <a:t> </a:t>
            </a:r>
            <a:r>
              <a:rPr lang="en-GB" b="0" dirty="0" err="1"/>
              <a:t>gekauft</a:t>
            </a:r>
            <a:r>
              <a:rPr lang="en-GB" b="0" dirty="0"/>
              <a:t>.</a:t>
            </a:r>
            <a:br>
              <a:rPr lang="en-GB" b="0" dirty="0"/>
            </a:br>
            <a:r>
              <a:rPr lang="en-GB" b="0" dirty="0"/>
              <a:t>6. Den </a:t>
            </a:r>
            <a:r>
              <a:rPr lang="en-GB" b="0" dirty="0" err="1"/>
              <a:t>Obstsalat</a:t>
            </a:r>
            <a:r>
              <a:rPr lang="en-GB" b="0" dirty="0"/>
              <a:t> [</a:t>
            </a:r>
            <a:r>
              <a:rPr lang="en-GB" b="0" dirty="0" err="1"/>
              <a:t>müssen</a:t>
            </a:r>
            <a:r>
              <a:rPr lang="en-GB" b="0" dirty="0"/>
              <a:t>] </a:t>
            </a:r>
            <a:r>
              <a:rPr lang="en-GB" b="0" dirty="0" err="1"/>
              <a:t>wir</a:t>
            </a:r>
            <a:r>
              <a:rPr lang="en-GB" b="0" dirty="0"/>
              <a:t> </a:t>
            </a:r>
            <a:r>
              <a:rPr lang="en-GB" b="0" dirty="0" err="1"/>
              <a:t>mischen</a:t>
            </a:r>
            <a:r>
              <a:rPr lang="en-GB" b="0" dirty="0"/>
              <a:t>.</a:t>
            </a:r>
            <a:br>
              <a:rPr lang="en-GB" b="0" dirty="0"/>
            </a:br>
            <a:r>
              <a:rPr lang="en-GB" b="0" dirty="0"/>
              <a:t>7. </a:t>
            </a:r>
            <a:r>
              <a:rPr lang="en-GB" b="0" dirty="0" err="1"/>
              <a:t>Wir</a:t>
            </a:r>
            <a:r>
              <a:rPr lang="en-GB" b="0" dirty="0"/>
              <a:t> [</a:t>
            </a:r>
            <a:r>
              <a:rPr lang="en-GB" b="0" dirty="0" err="1"/>
              <a:t>haben</a:t>
            </a:r>
            <a:r>
              <a:rPr lang="en-GB" b="0" dirty="0"/>
              <a:t> </a:t>
            </a:r>
            <a:r>
              <a:rPr lang="en-GB" b="0" dirty="0" err="1"/>
              <a:t>schon</a:t>
            </a:r>
            <a:r>
              <a:rPr lang="en-GB" b="0" dirty="0"/>
              <a:t>] </a:t>
            </a:r>
            <a:r>
              <a:rPr lang="en-GB" b="0" dirty="0" err="1"/>
              <a:t>als</a:t>
            </a:r>
            <a:r>
              <a:rPr lang="en-GB" b="0" dirty="0"/>
              <a:t> Team </a:t>
            </a:r>
            <a:r>
              <a:rPr lang="en-GB" b="0" dirty="0" err="1"/>
              <a:t>zusammengearbeitet</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 </a:t>
            </a:r>
            <a:r>
              <a:rPr lang="en-GB" b="0" dirty="0" err="1"/>
              <a:t>Wir</a:t>
            </a:r>
            <a:r>
              <a:rPr lang="en-GB" b="0" dirty="0"/>
              <a:t> [</a:t>
            </a:r>
            <a:r>
              <a:rPr lang="en-GB" b="0" dirty="0" err="1"/>
              <a:t>müssen</a:t>
            </a:r>
            <a:r>
              <a:rPr lang="en-GB" b="0" dirty="0"/>
              <a:t> </a:t>
            </a:r>
            <a:r>
              <a:rPr lang="en-GB" b="0" dirty="0" err="1"/>
              <a:t>noch</a:t>
            </a:r>
            <a:r>
              <a:rPr lang="en-GB" b="0" dirty="0"/>
              <a:t>] </a:t>
            </a:r>
            <a:r>
              <a:rPr lang="en-GB" b="0" dirty="0" err="1"/>
              <a:t>unbedingt</a:t>
            </a:r>
            <a:r>
              <a:rPr lang="en-GB" b="0" dirty="0"/>
              <a:t> </a:t>
            </a:r>
            <a:r>
              <a:rPr lang="en-GB" b="0" dirty="0" err="1"/>
              <a:t>Spaß</a:t>
            </a:r>
            <a:r>
              <a:rPr lang="en-GB" b="0" dirty="0"/>
              <a:t> </a:t>
            </a:r>
            <a:r>
              <a:rPr lang="en-GB" b="0" dirty="0" err="1"/>
              <a:t>haben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de-DE" sz="1200" b="0" i="0" u="none" strike="noStrike" kern="1200" cap="none" baseline="0" dirty="0">
                <a:solidFill>
                  <a:schemeClr val="tx1"/>
                </a:solidFill>
                <a:effectLst/>
                <a:latin typeface="+mn-lt"/>
                <a:ea typeface="Calibri"/>
                <a:cs typeface="Calibri"/>
                <a:sym typeface="Calibri"/>
              </a:rPr>
              <a:t>haben [7] (ich habe, du hast, er/sie/es hat, wir haben) arbeiten [200] mischen [2105] putzen [2851] Gemüse [3450] Obst [&gt;4034] Zeitung [572] zusammen [553]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Vocabulary/grammar</a:t>
            </a:r>
            <a:r>
              <a:rPr lang="en-US" b="1" baseline="0" dirty="0"/>
              <a:t> </a:t>
            </a:r>
            <a:r>
              <a:rPr lang="en-US" b="1" dirty="0"/>
              <a:t>practice slide (productive</a:t>
            </a:r>
            <a:r>
              <a:rPr lang="en-US" b="1" baseline="0" dirty="0"/>
              <a:t> mode</a:t>
            </a:r>
            <a:r>
              <a:rPr lang="en-US" b="1"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endParaRPr lang="en-GB" b="1" baseline="0" dirty="0"/>
          </a:p>
          <a:p>
            <a:pPr marL="0"/>
            <a:r>
              <a:rPr lang="en-GB" b="1" baseline="0" dirty="0"/>
              <a:t>Aim:  </a:t>
            </a:r>
            <a:r>
              <a:rPr lang="en-GB" b="0" baseline="0" dirty="0"/>
              <a:t>To revise in productive mode/written modality 12 past (perfect) sentences within a limited time frame and with verb manipulation. </a:t>
            </a:r>
          </a:p>
          <a:p>
            <a:pPr marL="0"/>
            <a:r>
              <a:rPr lang="en-GB" b="0" baseline="0" dirty="0"/>
              <a:t>This activity aids as a lead into the final oral production activity.</a:t>
            </a:r>
            <a:br>
              <a:rPr lang="en-GB" b="0" baseline="0" dirty="0"/>
            </a:br>
            <a:endParaRPr lang="en-GB" b="0" baseline="0" dirty="0"/>
          </a:p>
          <a:p>
            <a:r>
              <a:rPr lang="en-GB" b="1" baseline="0" dirty="0"/>
              <a:t>Procedure:</a:t>
            </a:r>
          </a:p>
          <a:p>
            <a:r>
              <a:rPr lang="en-GB" baseline="0" dirty="0"/>
              <a:t>1. Write A-L in books.</a:t>
            </a:r>
          </a:p>
          <a:p>
            <a:r>
              <a:rPr lang="en-GB" baseline="0" dirty="0"/>
              <a:t>2. Click / press enter to flash an English prompt (e.g. I have cleaned the windows). It will disappear after 5 seconds. Note that the pictures do not appear in alphabetical order to increase the challenge.</a:t>
            </a:r>
          </a:p>
          <a:p>
            <a:r>
              <a:rPr lang="en-GB" baseline="0" dirty="0"/>
              <a:t>3. Write down the conjugated German verb forms before the English prompt has faded away.</a:t>
            </a:r>
          </a:p>
          <a:p>
            <a:endParaRPr lang="en-GB" baseline="0" dirty="0"/>
          </a:p>
          <a:p>
            <a:r>
              <a:rPr lang="en-GB" b="1" baseline="0" dirty="0"/>
              <a:t>Notes: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This activity could also be done in oral production with a higher-proficiency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indent="0">
              <a:buNone/>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haben [7] (ich habe, du hast, er/sie/es hat, wir haben) arbeiten [200] finden [110] kochen [1005] legen [296] mischen [2105] schreiben [245] zeigen [154] Aufgabe [317]] Eis [2818] Fleisch [1624] Geld [249] Gemüse [3450] Hund [1046] Karte [1191] Keks [&gt;4034] Obst [&gt;4034] Zeitung [572] auf [17]</a:t>
            </a:r>
          </a:p>
          <a:p>
            <a:pPr marL="0" indent="0">
              <a:buNone/>
            </a:pPr>
            <a:br>
              <a:rPr lang="en-GB" baseline="0" dirty="0"/>
            </a:br>
            <a:r>
              <a:rPr lang="en-GB" i="1" dirty="0"/>
              <a:t>Source:  Jones, R.L. &amp; </a:t>
            </a:r>
            <a:r>
              <a:rPr lang="en-GB" i="1" dirty="0" err="1"/>
              <a:t>Tschirner</a:t>
            </a:r>
            <a:r>
              <a:rPr lang="en-GB" i="1" dirty="0"/>
              <a:t>, E. (2009).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using perfect tense with </a:t>
            </a:r>
            <a:r>
              <a:rPr lang="en-GB" b="0" i="1" dirty="0" err="1"/>
              <a:t>haben</a:t>
            </a:r>
            <a:r>
              <a:rPr lang="en-GB" b="0" dirty="0"/>
              <a:t> and present modal </a:t>
            </a:r>
            <a:r>
              <a:rPr lang="en-GB" b="0" i="1" dirty="0" err="1"/>
              <a:t>müssen</a:t>
            </a:r>
            <a:r>
              <a:rPr lang="en-GB" b="0" dirty="0"/>
              <a:t> in speech.</a:t>
            </a:r>
            <a:br>
              <a:rPr lang="en-GB" dirty="0"/>
            </a:br>
            <a:br>
              <a:rPr lang="en-GB" dirty="0"/>
            </a:br>
            <a:r>
              <a:rPr lang="en-GB" b="1" dirty="0"/>
              <a:t>Procedure:</a:t>
            </a:r>
            <a:br>
              <a:rPr lang="en-GB" dirty="0"/>
            </a:br>
            <a:r>
              <a:rPr lang="en-GB" dirty="0"/>
              <a:t>1. Person A picks a card for him/herself to be. Person B then asks questions always in the perfect (past) tenses to find out who A is. (e.g. Hast du </a:t>
            </a:r>
            <a:r>
              <a:rPr lang="en-GB" dirty="0" err="1"/>
              <a:t>sieben</a:t>
            </a:r>
            <a:r>
              <a:rPr lang="en-GB" dirty="0"/>
              <a:t> </a:t>
            </a:r>
            <a:r>
              <a:rPr lang="en-GB" dirty="0" err="1"/>
              <a:t>Stunden</a:t>
            </a:r>
            <a:r>
              <a:rPr lang="en-GB" dirty="0"/>
              <a:t> </a:t>
            </a:r>
            <a:r>
              <a:rPr lang="en-GB" dirty="0" err="1"/>
              <a:t>gearbeitet</a:t>
            </a:r>
            <a:r>
              <a:rPr lang="en-GB" dirty="0"/>
              <a:t>?). </a:t>
            </a:r>
            <a:r>
              <a:rPr lang="en-GB" sz="1200" dirty="0">
                <a:solidFill>
                  <a:schemeClr val="accent5">
                    <a:lumMod val="50000"/>
                  </a:schemeClr>
                </a:solidFill>
              </a:rPr>
              <a:t>Answers are either </a:t>
            </a:r>
            <a:r>
              <a:rPr lang="en-GB" sz="1200" dirty="0" err="1">
                <a:solidFill>
                  <a:schemeClr val="accent5">
                    <a:lumMod val="50000"/>
                  </a:schemeClr>
                </a:solidFill>
              </a:rPr>
              <a:t>Ja</a:t>
            </a:r>
            <a:r>
              <a:rPr lang="en-GB" sz="1200" dirty="0">
                <a:solidFill>
                  <a:schemeClr val="accent5">
                    <a:lumMod val="50000"/>
                  </a:schemeClr>
                </a:solidFill>
              </a:rPr>
              <a:t>, ich </a:t>
            </a:r>
            <a:r>
              <a:rPr lang="en-GB" sz="1200" dirty="0" err="1">
                <a:solidFill>
                  <a:schemeClr val="accent5">
                    <a:lumMod val="50000"/>
                  </a:schemeClr>
                </a:solidFill>
              </a:rPr>
              <a:t>habe</a:t>
            </a:r>
            <a:r>
              <a:rPr lang="en-GB" sz="1200" dirty="0">
                <a:solidFill>
                  <a:schemeClr val="accent5">
                    <a:lumMod val="50000"/>
                  </a:schemeClr>
                </a:solidFill>
              </a:rPr>
              <a:t> </a:t>
            </a:r>
            <a:r>
              <a:rPr lang="en-GB" sz="1200" dirty="0" err="1">
                <a:solidFill>
                  <a:schemeClr val="accent5">
                    <a:lumMod val="50000"/>
                  </a:schemeClr>
                </a:solidFill>
              </a:rPr>
              <a:t>schon</a:t>
            </a:r>
            <a:r>
              <a:rPr lang="en-GB" sz="1200" dirty="0">
                <a:solidFill>
                  <a:schemeClr val="accent5">
                    <a:lumMod val="50000"/>
                  </a:schemeClr>
                </a:solidFill>
              </a:rPr>
              <a:t>… or  </a:t>
            </a:r>
            <a:r>
              <a:rPr lang="en-GB" sz="1200" dirty="0" err="1">
                <a:solidFill>
                  <a:schemeClr val="accent5">
                    <a:lumMod val="50000"/>
                  </a:schemeClr>
                </a:solidFill>
              </a:rPr>
              <a:t>Nein</a:t>
            </a:r>
            <a:r>
              <a:rPr lang="en-GB" sz="1200" dirty="0">
                <a:solidFill>
                  <a:schemeClr val="accent5">
                    <a:lumMod val="50000"/>
                  </a:schemeClr>
                </a:solidFill>
              </a:rPr>
              <a:t>, ich muss </a:t>
            </a:r>
            <a:r>
              <a:rPr lang="en-GB" sz="1200" dirty="0" err="1">
                <a:solidFill>
                  <a:schemeClr val="accent5">
                    <a:lumMod val="50000"/>
                  </a:schemeClr>
                </a:solidFill>
              </a:rPr>
              <a:t>noch</a:t>
            </a:r>
            <a:r>
              <a:rPr lang="en-GB" sz="1200" dirty="0">
                <a:solidFill>
                  <a:schemeClr val="accent5">
                    <a:lumMod val="50000"/>
                  </a:schemeClr>
                </a:solidFill>
              </a:rPr>
              <a:t>….</a:t>
            </a:r>
            <a:endParaRPr lang="en-GB" dirty="0"/>
          </a:p>
          <a:p>
            <a:r>
              <a:rPr lang="en-GB" dirty="0"/>
              <a:t>2. When person B has enough information they guess which card it is.</a:t>
            </a:r>
          </a:p>
          <a:p>
            <a:r>
              <a:rPr lang="en-GB" dirty="0"/>
              <a:t>3. The activity repeats with roles swapped.</a:t>
            </a:r>
          </a:p>
          <a:p>
            <a:br>
              <a:rPr lang="en-GB" dirty="0"/>
            </a:br>
            <a:r>
              <a:rPr lang="en-GB" dirty="0"/>
              <a:t>Note: An easier, more supported version is available on the next slide.</a:t>
            </a:r>
          </a:p>
          <a:p>
            <a:endParaRPr lang="en-GB" b="0" dirty="0"/>
          </a:p>
          <a:p>
            <a:pPr marL="0" indent="0">
              <a:buNone/>
            </a:pPr>
            <a:r>
              <a:rPr lang="en-GB" b="1" dirty="0"/>
              <a:t>NB: Tell students to be careful – they must listen very carefully to whether the activity has already been done or must still be done, not jump to conclusions based on vocabulary clues.</a:t>
            </a:r>
          </a:p>
          <a:p>
            <a:pPr marL="0" indent="0">
              <a:buNone/>
            </a:pPr>
            <a:endParaRPr lang="en-GB" sz="1200" b="1" dirty="0">
              <a:solidFill>
                <a:schemeClr val="accent5">
                  <a:lumMod val="50000"/>
                </a:schemeClr>
              </a:solidFill>
            </a:endParaRPr>
          </a:p>
          <a:p>
            <a:pPr marL="0" indent="0">
              <a:buNone/>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415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Students use the English and German prompts to construct and say aloud the tongue twister within the five seconds.</a:t>
            </a:r>
          </a:p>
          <a:p>
            <a:r>
              <a:rPr lang="en-GB" dirty="0"/>
              <a:t>2. Click the blue text box to hear it pronounced.</a:t>
            </a:r>
          </a:p>
          <a:p>
            <a:r>
              <a:rPr lang="en-GB" dirty="0"/>
              <a:t>3. Follow the same procedure for the next two slides.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Fünf</a:t>
            </a:r>
            <a:r>
              <a:rPr lang="en-GB" sz="1200" b="0" dirty="0">
                <a:solidFill>
                  <a:schemeClr val="bg1"/>
                </a:solidFill>
              </a:rPr>
              <a:t> </a:t>
            </a:r>
            <a:r>
              <a:rPr lang="en-GB" sz="1200" b="0" dirty="0" err="1">
                <a:solidFill>
                  <a:schemeClr val="bg1"/>
                </a:solidFill>
              </a:rPr>
              <a:t>gute</a:t>
            </a:r>
            <a:r>
              <a:rPr lang="en-GB" sz="1200" b="0" dirty="0">
                <a:solidFill>
                  <a:schemeClr val="bg1"/>
                </a:solidFill>
              </a:rPr>
              <a:t> </a:t>
            </a:r>
            <a:r>
              <a:rPr lang="en-GB" sz="1200" b="0" dirty="0" err="1">
                <a:solidFill>
                  <a:schemeClr val="bg1"/>
                </a:solidFill>
              </a:rPr>
              <a:t>Schüler</a:t>
            </a:r>
            <a:r>
              <a:rPr lang="en-GB" sz="1200" b="0" dirty="0">
                <a:solidFill>
                  <a:schemeClr val="bg1"/>
                </a:solidFill>
              </a:rPr>
              <a:t> </a:t>
            </a:r>
            <a:r>
              <a:rPr lang="en-GB" sz="1200" b="0" dirty="0" err="1">
                <a:solidFill>
                  <a:schemeClr val="bg1"/>
                </a:solidFill>
              </a:rPr>
              <a:t>müssen</a:t>
            </a:r>
            <a:r>
              <a:rPr lang="en-GB" sz="1200" b="0" dirty="0">
                <a:solidFill>
                  <a:schemeClr val="bg1"/>
                </a:solidFill>
              </a:rPr>
              <a:t> Kunst in der </a:t>
            </a:r>
            <a:r>
              <a:rPr lang="en-GB" sz="1200" b="0" dirty="0" err="1">
                <a:solidFill>
                  <a:schemeClr val="bg1"/>
                </a:solidFill>
              </a:rPr>
              <a:t>Küche</a:t>
            </a:r>
            <a:r>
              <a:rPr lang="en-GB" sz="1200" b="0" dirty="0">
                <a:solidFill>
                  <a:schemeClr val="bg1"/>
                </a:solidFill>
              </a:rPr>
              <a:t> </a:t>
            </a:r>
            <a:r>
              <a:rPr lang="en-GB" sz="1200" b="0" dirty="0" err="1">
                <a:solidFill>
                  <a:schemeClr val="bg1"/>
                </a:solidFill>
              </a:rPr>
              <a:t>üben</a:t>
            </a:r>
            <a:r>
              <a:rPr lang="en-GB" sz="1200" b="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üben</a:t>
            </a:r>
            <a:r>
              <a:rPr lang="en-GB" baseline="0" dirty="0"/>
              <a:t> [1928]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50885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VERSION</a:t>
            </a:r>
          </a:p>
          <a:p>
            <a:r>
              <a:rPr lang="en-GB" b="1" dirty="0"/>
              <a:t>Timing: 5 minutes</a:t>
            </a:r>
            <a:br>
              <a:rPr lang="en-GB" dirty="0"/>
            </a:br>
            <a:br>
              <a:rPr lang="en-GB" b="1" dirty="0"/>
            </a:br>
            <a:r>
              <a:rPr lang="en-GB" b="1" dirty="0"/>
              <a:t>Aim: </a:t>
            </a:r>
            <a:r>
              <a:rPr lang="en-GB" b="0" dirty="0"/>
              <a:t>To practise using perfect tense with </a:t>
            </a:r>
            <a:r>
              <a:rPr lang="en-GB" b="0" i="1" dirty="0" err="1"/>
              <a:t>haben</a:t>
            </a:r>
            <a:r>
              <a:rPr lang="en-GB" b="0" dirty="0"/>
              <a:t> and present modal </a:t>
            </a:r>
            <a:r>
              <a:rPr lang="en-GB" b="0" i="1" dirty="0" err="1"/>
              <a:t>müssen</a:t>
            </a:r>
            <a:r>
              <a:rPr lang="en-GB" b="0" dirty="0"/>
              <a:t> in speech.</a:t>
            </a:r>
            <a:br>
              <a:rPr lang="en-GB" dirty="0"/>
            </a:br>
            <a:br>
              <a:rPr lang="en-GB" dirty="0"/>
            </a:br>
            <a:r>
              <a:rPr lang="en-GB" b="1" dirty="0"/>
              <a:t>Procedure:</a:t>
            </a:r>
            <a:br>
              <a:rPr lang="en-GB" dirty="0"/>
            </a:br>
            <a:r>
              <a:rPr lang="en-GB" dirty="0"/>
              <a:t>1. Person A picks a card for him/herself to be. Person B then asks questions always in the perfect (past) tenses to find out who A is. (e.g. Hast du </a:t>
            </a:r>
            <a:r>
              <a:rPr lang="en-GB" dirty="0" err="1"/>
              <a:t>sieben</a:t>
            </a:r>
            <a:r>
              <a:rPr lang="en-GB" dirty="0"/>
              <a:t> </a:t>
            </a:r>
            <a:r>
              <a:rPr lang="en-GB" dirty="0" err="1"/>
              <a:t>Stunden</a:t>
            </a:r>
            <a:r>
              <a:rPr lang="en-GB" dirty="0"/>
              <a:t> </a:t>
            </a:r>
            <a:r>
              <a:rPr lang="en-GB" dirty="0" err="1"/>
              <a:t>gearbeitet</a:t>
            </a:r>
            <a:r>
              <a:rPr lang="en-GB" dirty="0"/>
              <a:t>?). </a:t>
            </a:r>
            <a:r>
              <a:rPr lang="en-GB" sz="1200" dirty="0">
                <a:solidFill>
                  <a:schemeClr val="accent5">
                    <a:lumMod val="50000"/>
                  </a:schemeClr>
                </a:solidFill>
              </a:rPr>
              <a:t>Answers are either </a:t>
            </a:r>
            <a:r>
              <a:rPr lang="en-GB" sz="1200" dirty="0" err="1">
                <a:solidFill>
                  <a:schemeClr val="accent5">
                    <a:lumMod val="50000"/>
                  </a:schemeClr>
                </a:solidFill>
              </a:rPr>
              <a:t>Ja</a:t>
            </a:r>
            <a:r>
              <a:rPr lang="en-GB" sz="1200" dirty="0">
                <a:solidFill>
                  <a:schemeClr val="accent5">
                    <a:lumMod val="50000"/>
                  </a:schemeClr>
                </a:solidFill>
              </a:rPr>
              <a:t>, ich </a:t>
            </a:r>
            <a:r>
              <a:rPr lang="en-GB" sz="1200" dirty="0" err="1">
                <a:solidFill>
                  <a:schemeClr val="accent5">
                    <a:lumMod val="50000"/>
                  </a:schemeClr>
                </a:solidFill>
              </a:rPr>
              <a:t>habe</a:t>
            </a:r>
            <a:r>
              <a:rPr lang="en-GB" sz="1200" dirty="0">
                <a:solidFill>
                  <a:schemeClr val="accent5">
                    <a:lumMod val="50000"/>
                  </a:schemeClr>
                </a:solidFill>
              </a:rPr>
              <a:t> </a:t>
            </a:r>
            <a:r>
              <a:rPr lang="en-GB" sz="1200" dirty="0" err="1">
                <a:solidFill>
                  <a:schemeClr val="accent5">
                    <a:lumMod val="50000"/>
                  </a:schemeClr>
                </a:solidFill>
              </a:rPr>
              <a:t>schon</a:t>
            </a:r>
            <a:r>
              <a:rPr lang="en-GB" sz="1200" dirty="0">
                <a:solidFill>
                  <a:schemeClr val="accent5">
                    <a:lumMod val="50000"/>
                  </a:schemeClr>
                </a:solidFill>
              </a:rPr>
              <a:t>… or  </a:t>
            </a:r>
            <a:r>
              <a:rPr lang="en-GB" sz="1200" dirty="0" err="1">
                <a:solidFill>
                  <a:schemeClr val="accent5">
                    <a:lumMod val="50000"/>
                  </a:schemeClr>
                </a:solidFill>
              </a:rPr>
              <a:t>Nein</a:t>
            </a:r>
            <a:r>
              <a:rPr lang="en-GB" sz="1200" dirty="0">
                <a:solidFill>
                  <a:schemeClr val="accent5">
                    <a:lumMod val="50000"/>
                  </a:schemeClr>
                </a:solidFill>
              </a:rPr>
              <a:t>, ich muss </a:t>
            </a:r>
            <a:r>
              <a:rPr lang="en-GB" sz="1200" dirty="0" err="1">
                <a:solidFill>
                  <a:schemeClr val="accent5">
                    <a:lumMod val="50000"/>
                  </a:schemeClr>
                </a:solidFill>
              </a:rPr>
              <a:t>noch</a:t>
            </a:r>
            <a:r>
              <a:rPr lang="en-GB" sz="1200" dirty="0">
                <a:solidFill>
                  <a:schemeClr val="accent5">
                    <a:lumMod val="50000"/>
                  </a:schemeClr>
                </a:solidFill>
              </a:rPr>
              <a:t>….</a:t>
            </a:r>
            <a:endParaRPr lang="en-GB" dirty="0"/>
          </a:p>
          <a:p>
            <a:r>
              <a:rPr lang="en-GB" dirty="0"/>
              <a:t>2. When person B has enough information they guess which card it is.</a:t>
            </a:r>
          </a:p>
          <a:p>
            <a:r>
              <a:rPr lang="en-GB" dirty="0"/>
              <a:t>3. The activity repeats with roles swapped.</a:t>
            </a:r>
          </a:p>
          <a:p>
            <a:br>
              <a:rPr lang="en-GB" dirty="0"/>
            </a:br>
            <a:endParaRPr lang="en-GB" b="0" dirty="0"/>
          </a:p>
          <a:p>
            <a:pPr marL="0" indent="0">
              <a:buNone/>
            </a:pPr>
            <a:r>
              <a:rPr lang="en-GB" b="1" dirty="0"/>
              <a:t>NB: Tell students to be careful – they must listen very carefully to whether the activity has already been done or must still be done, not jump to conclusions based on vocabulary clues.</a:t>
            </a:r>
          </a:p>
          <a:p>
            <a:pPr marL="0" indent="0">
              <a:buNone/>
            </a:pPr>
            <a:endParaRPr lang="en-GB" sz="1200" b="1" dirty="0">
              <a:solidFill>
                <a:schemeClr val="accent5">
                  <a:lumMod val="50000"/>
                </a:schemeClr>
              </a:solidFill>
            </a:endParaRPr>
          </a:p>
          <a:p>
            <a:pPr marL="0" indent="0">
              <a:buNone/>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315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how to form and use the perfect tense with </a:t>
            </a:r>
            <a:r>
              <a:rPr lang="en-GB" b="0" i="1" dirty="0"/>
              <a:t>sein</a:t>
            </a:r>
            <a:r>
              <a:rPr lang="en-GB" b="0" dirty="0"/>
              <a:t>. </a:t>
            </a:r>
            <a:r>
              <a:rPr lang="en-GB" b="0" i="0" dirty="0"/>
              <a:t>To illustrate separable verbs in the past tense.</a:t>
            </a:r>
            <a:br>
              <a:rPr lang="en-GB" dirty="0"/>
            </a:br>
            <a:br>
              <a:rPr lang="en-GB" dirty="0"/>
            </a:br>
            <a:r>
              <a:rPr lang="en-GB" b="1" dirty="0"/>
              <a:t>Procedure:</a:t>
            </a:r>
            <a:br>
              <a:rPr lang="en-GB" dirty="0"/>
            </a:b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sein [3] (ich bin, du bist, er/sie/es ist, wir sind) fallen [278] zuhören [1946]</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044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recall strong past participles, some of which will be used again in lesson two of this sequence.</a:t>
            </a:r>
            <a:br>
              <a:rPr lang="en-GB" dirty="0"/>
            </a:br>
            <a:br>
              <a:rPr lang="en-GB" dirty="0"/>
            </a:br>
            <a:r>
              <a:rPr lang="en-GB" b="1" dirty="0"/>
              <a:t>Procedure:</a:t>
            </a:r>
            <a:br>
              <a:rPr lang="en-GB" dirty="0"/>
            </a:br>
            <a:r>
              <a:rPr lang="en-GB" dirty="0"/>
              <a:t>1. Click to bring up a verb.</a:t>
            </a:r>
          </a:p>
          <a:p>
            <a:r>
              <a:rPr lang="en-GB" dirty="0"/>
              <a:t>2. Elicit the past participle.</a:t>
            </a:r>
          </a:p>
          <a:p>
            <a:r>
              <a:rPr lang="en-GB" dirty="0"/>
              <a:t>3. Click to reveal and check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496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(for six slides)</a:t>
            </a:r>
            <a:br>
              <a:rPr lang="en-GB" dirty="0"/>
            </a:br>
            <a:br>
              <a:rPr lang="en-GB" b="1" dirty="0"/>
            </a:br>
            <a:r>
              <a:rPr lang="en-GB" b="1" dirty="0"/>
              <a:t>Aim: </a:t>
            </a:r>
            <a:r>
              <a:rPr lang="en-GB" b="0" dirty="0"/>
              <a:t>To bring together previously taught vocabulary and grammar features for written practice.</a:t>
            </a:r>
            <a:br>
              <a:rPr lang="en-GB" b="0" dirty="0"/>
            </a:br>
            <a:br>
              <a:rPr lang="en-GB" dirty="0"/>
            </a:br>
            <a:r>
              <a:rPr lang="en-GB" b="1" dirty="0"/>
              <a:t>Procedure:</a:t>
            </a:r>
            <a:br>
              <a:rPr lang="en-GB" dirty="0"/>
            </a:br>
            <a:r>
              <a:rPr lang="en-GB" dirty="0"/>
              <a:t>1. Explain that the task brings together vocabulary from last week, three weeks ago, nine weeks ago, and from last year.</a:t>
            </a:r>
          </a:p>
          <a:p>
            <a:r>
              <a:rPr lang="en-GB" dirty="0"/>
              <a:t>2. Click to bring up the English prompt. Remind students that words (verbs, nouns, adjectives) may need adapting to fit the sentence.</a:t>
            </a:r>
            <a:br>
              <a:rPr lang="en-GB" dirty="0"/>
            </a:br>
            <a:r>
              <a:rPr lang="en-GB" dirty="0"/>
              <a:t>3. Students write the sentence.</a:t>
            </a:r>
            <a:br>
              <a:rPr lang="en-GB" dirty="0"/>
            </a:br>
            <a:r>
              <a:rPr lang="en-GB" dirty="0"/>
              <a:t>4. Click to bring up the full German sentence and to highlight all the words used.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126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[2/6]</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535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[3/6]</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779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[4/6]</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13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[5/6]</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73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[6/6]</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147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algn="l"/>
            <a:r>
              <a:rPr lang="en-GB" sz="1200" b="0" dirty="0"/>
              <a:t>Consolidation of SSC </a:t>
            </a:r>
            <a:r>
              <a:rPr lang="en-GB" sz="1200" b="1" dirty="0">
                <a:solidFill>
                  <a:prstClr val="white"/>
                </a:solidFill>
              </a:rPr>
              <a:t>[a] [ä], [o] [ö], [u] [ü]</a:t>
            </a:r>
            <a:br>
              <a:rPr lang="en-GB" sz="1200" b="1" dirty="0">
                <a:solidFill>
                  <a:prstClr val="white"/>
                </a:solidFill>
              </a:rPr>
            </a:br>
            <a:r>
              <a:rPr lang="en-GB" sz="1200" b="0" dirty="0">
                <a:solidFill>
                  <a:prstClr val="white"/>
                </a:solidFill>
              </a:rPr>
              <a:t>Consolidation of plural rule 2 and introduction to a few exceptions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past (perfect) tense: all singular and first person plural, weak and strong verbs with </a:t>
            </a:r>
            <a:r>
              <a:rPr lang="en-GB" sz="1200" b="0" i="1" dirty="0" err="1"/>
              <a:t>haben</a:t>
            </a:r>
            <a:r>
              <a:rPr lang="en-GB" sz="1200" b="0" i="1" dirty="0"/>
              <a:t> </a:t>
            </a:r>
            <a:r>
              <a:rPr lang="en-GB" sz="1200" b="0" i="0" dirty="0"/>
              <a:t>and</a:t>
            </a:r>
            <a:r>
              <a:rPr lang="en-GB" sz="1200" b="0" i="1" dirty="0"/>
              <a:t> sein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(revisit) </a:t>
            </a:r>
            <a:r>
              <a:rPr lang="de-DE" sz="1200" b="0" i="0" u="none" strike="noStrike" kern="1200" cap="none" baseline="0" dirty="0">
                <a:solidFill>
                  <a:schemeClr val="tx1"/>
                </a:solidFill>
                <a:effectLst/>
                <a:latin typeface="+mn-lt"/>
                <a:ea typeface="Calibri"/>
                <a:cs typeface="Calibri"/>
                <a:sym typeface="Calibri"/>
              </a:rPr>
              <a:t>sein, bin, bist, ist, sind [4] haben, habe, hast, hat [6] arbeiten [234], geben [49] fallen [332] finden [103]  kochen [1481] laufen [252] legen [352] mischen [2160] putzen [3586] reisen [933] schreiben [184] schwimmen [1863] suchen [293] zeigen [136] zuhören [1629] Aufgabe [256] Boden [536]  Chor [&gt;5009] Eis [1874] Essen [323] Fach [1731] Fleisch [1790] Garten [1158] Geld [235] Gemüse [3650] Hund [825] Karte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baseline="0" dirty="0">
                <a:solidFill>
                  <a:schemeClr val="tx1"/>
                </a:solidFill>
                <a:effectLst/>
                <a:latin typeface="+mn-lt"/>
                <a:ea typeface="Calibri"/>
                <a:cs typeface="Calibri"/>
                <a:sym typeface="Calibri"/>
              </a:rPr>
              <a:t> [1474] Keks [4083] Klassenzimmer [&gt;5009] Kunst [554] Lieblings- [</a:t>
            </a:r>
            <a:r>
              <a:rPr lang="de-DE" sz="1200" b="0" i="0" u="none" strike="noStrike" kern="1200" cap="none" baseline="0" dirty="0" err="1">
                <a:solidFill>
                  <a:schemeClr val="tx1"/>
                </a:solidFill>
                <a:effectLst/>
                <a:latin typeface="+mn-lt"/>
                <a:ea typeface="Calibri"/>
                <a:cs typeface="Calibri"/>
                <a:sym typeface="Calibri"/>
              </a:rPr>
              <a:t>n</a:t>
            </a:r>
            <a:r>
              <a:rPr lang="de-DE" sz="1200" b="0" i="0" u="none" strike="noStrike" kern="1200" cap="none" baseline="0" dirty="0">
                <a:solidFill>
                  <a:schemeClr val="tx1"/>
                </a:solidFill>
                <a:effectLst/>
                <a:latin typeface="+mn-lt"/>
                <a:ea typeface="Calibri"/>
                <a:cs typeface="Calibri"/>
                <a:sym typeface="Calibri"/>
              </a:rPr>
              <a:t>/a] Lied [1733] Naturwissenschaft [4425] Obst [4980] Sänger / Sängerin [3029] Schule [359] Stunde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baseline="0" dirty="0">
                <a:solidFill>
                  <a:schemeClr val="tx1"/>
                </a:solidFill>
                <a:effectLst/>
                <a:latin typeface="+mn-lt"/>
                <a:ea typeface="Calibri"/>
                <a:cs typeface="Calibri"/>
                <a:sym typeface="Calibri"/>
              </a:rPr>
              <a:t> [276] Unterricht [1823] Zeitung [670] gemeinsam [295] gut [76] lecker [&gt;5009] streng [1375] deshalb [229] dort [139] jetzt [72] manchmal [382] zusammen [533] auf [16] in [</a:t>
            </a:r>
            <a:r>
              <a:rPr lang="de-DE" sz="1200" b="0" i="0" u="none" strike="noStrike" kern="1200" cap="none" baseline="0">
                <a:solidFill>
                  <a:schemeClr val="tx1"/>
                </a:solidFill>
                <a:effectLst/>
                <a:latin typeface="+mn-lt"/>
                <a:ea typeface="Calibri"/>
                <a:cs typeface="Calibri"/>
                <a:sym typeface="Calibri"/>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2019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53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Männer</a:t>
            </a:r>
            <a:r>
              <a:rPr lang="en-GB" sz="1200" b="0" dirty="0">
                <a:solidFill>
                  <a:schemeClr val="bg1"/>
                </a:solidFill>
              </a:rPr>
              <a:t> </a:t>
            </a:r>
            <a:r>
              <a:rPr lang="en-GB" sz="1200" b="0" dirty="0" err="1">
                <a:solidFill>
                  <a:schemeClr val="bg1"/>
                </a:solidFill>
              </a:rPr>
              <a:t>machen</a:t>
            </a:r>
            <a:r>
              <a:rPr lang="en-GB" sz="1200" b="0" dirty="0">
                <a:solidFill>
                  <a:schemeClr val="bg1"/>
                </a:solidFill>
              </a:rPr>
              <a:t> </a:t>
            </a: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Fächer</a:t>
            </a:r>
            <a:br>
              <a:rPr lang="en-GB"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36777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 minute (2 slides)</a:t>
            </a:r>
            <a:br>
              <a:rPr lang="en-GB" dirty="0"/>
            </a:br>
            <a:br>
              <a:rPr lang="en-GB" b="1" dirty="0"/>
            </a:br>
            <a:r>
              <a:rPr lang="en-GB" b="1" dirty="0"/>
              <a:t>Aim: </a:t>
            </a:r>
            <a:r>
              <a:rPr lang="en-GB" b="0" dirty="0"/>
              <a:t>To remind students of the plural rule 2:</a:t>
            </a:r>
            <a:r>
              <a:rPr lang="en-GB" sz="1200" b="0" i="0" u="none" strike="noStrike" kern="1200" dirty="0">
                <a:solidFill>
                  <a:schemeClr val="tx1"/>
                </a:solidFill>
                <a:effectLst/>
                <a:latin typeface="+mn-lt"/>
                <a:ea typeface="+mn-ea"/>
                <a:cs typeface="+mn-cs"/>
              </a:rPr>
              <a:t> words that end in –EL or –EN or -ER typically stay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sym typeface="Wingdings" pitchFamily="2" charset="2"/>
              </a:rPr>
              <a:t>Procedure:</a:t>
            </a:r>
            <a:br>
              <a:rPr lang="en-GB" sz="1200" b="0" i="0" u="none" strike="noStrike" kern="1200" dirty="0">
                <a:solidFill>
                  <a:schemeClr val="tx1"/>
                </a:solidFill>
                <a:effectLst/>
                <a:latin typeface="+mn-lt"/>
                <a:ea typeface="+mn-ea"/>
                <a:cs typeface="+mn-cs"/>
                <a:sym typeface="Wingdings" pitchFamily="2" charset="2"/>
              </a:rPr>
            </a:br>
            <a:r>
              <a:rPr lang="en-GB" sz="1200" b="0" i="0" u="none" strike="noStrike" kern="1200" dirty="0">
                <a:solidFill>
                  <a:schemeClr val="tx1"/>
                </a:solidFill>
                <a:effectLst/>
                <a:latin typeface="+mn-lt"/>
                <a:ea typeface="+mn-ea"/>
                <a:cs typeface="+mn-cs"/>
                <a:sym typeface="Wingdings" pitchFamily="2" charset="2"/>
              </a:rPr>
              <a:t>1. Click to animate the explanation. The pictures arrive first to allow teachers to elicit the German from students, as appropriate.</a:t>
            </a:r>
            <a:br>
              <a:rPr lang="en-GB" sz="1200" b="0" i="0" u="none" strike="noStrike" kern="1200" dirty="0">
                <a:solidFill>
                  <a:schemeClr val="tx1"/>
                </a:solidFill>
                <a:effectLst/>
                <a:latin typeface="+mn-lt"/>
                <a:ea typeface="+mn-ea"/>
                <a:cs typeface="+mn-cs"/>
                <a:sym typeface="Wingdings" pitchFamily="2" charset="2"/>
              </a:rPr>
            </a:br>
            <a:r>
              <a:rPr lang="en-GB" sz="1200" b="0" i="0" u="none" strike="noStrike" kern="1200" dirty="0">
                <a:solidFill>
                  <a:schemeClr val="tx1"/>
                </a:solidFill>
                <a:effectLst/>
                <a:latin typeface="+mn-lt"/>
                <a:ea typeface="+mn-ea"/>
                <a:cs typeface="+mn-cs"/>
                <a:sym typeface="Wingdings" pitchFamily="2" charset="2"/>
              </a:rPr>
              <a:t>2. Remind</a:t>
            </a:r>
            <a:r>
              <a:rPr lang="en-GB" sz="1200" b="0" i="0" u="none" strike="noStrike" kern="1200" baseline="0" dirty="0">
                <a:solidFill>
                  <a:schemeClr val="tx1"/>
                </a:solidFill>
                <a:effectLst/>
                <a:latin typeface="+mn-lt"/>
                <a:ea typeface="+mn-ea"/>
                <a:cs typeface="+mn-cs"/>
                <a:sym typeface="Wingdings" pitchFamily="2" charset="2"/>
              </a:rPr>
              <a:t> students that the plural word for ‘the’ is ‘die’, regardless of the singular noun’s gender.  </a:t>
            </a:r>
            <a:br>
              <a:rPr lang="en-GB" sz="1200" b="0" i="0" u="none" strike="noStrike" kern="1200" baseline="0" dirty="0">
                <a:solidFill>
                  <a:schemeClr val="tx1"/>
                </a:solidFill>
                <a:effectLst/>
                <a:latin typeface="+mn-lt"/>
                <a:ea typeface="+mn-ea"/>
                <a:cs typeface="+mn-cs"/>
                <a:sym typeface="Wingdings" pitchFamily="2" charset="2"/>
              </a:rPr>
            </a:br>
            <a:br>
              <a:rPr lang="en-GB" sz="1200" b="0" i="0" u="none" strike="noStrike" kern="1200" baseline="0" dirty="0">
                <a:solidFill>
                  <a:schemeClr val="tx1"/>
                </a:solidFill>
                <a:effectLst/>
                <a:latin typeface="+mn-lt"/>
                <a:ea typeface="+mn-ea"/>
                <a:cs typeface="+mn-cs"/>
                <a:sym typeface="Wingdings" pitchFamily="2" charset="2"/>
              </a:rPr>
            </a:br>
            <a:endParaRPr lang="en-GB" sz="1200" b="0" i="0" u="none" strike="noStrike" kern="1200" baseline="0" dirty="0">
              <a:solidFill>
                <a:schemeClr val="tx1"/>
              </a:solidFill>
              <a:effectLst/>
              <a:latin typeface="+mn-lt"/>
              <a:ea typeface="+mn-ea"/>
              <a:cs typeface="+mn-cs"/>
              <a:sym typeface="Wingdings"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137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remind students of the exceptions they have met to Rule 2, as well as two new exceptions that they will use to practise aural differentiation of these SSC in the next activity.</a:t>
            </a:r>
            <a:br>
              <a:rPr lang="en-GB" b="0" dirty="0"/>
            </a:br>
            <a:br>
              <a:rPr lang="en-GB" b="0" dirty="0"/>
            </a:br>
            <a:r>
              <a:rPr lang="en-GB" b="1" dirty="0"/>
              <a:t>Procedure:</a:t>
            </a:r>
            <a:br>
              <a:rPr lang="en-GB" dirty="0"/>
            </a:br>
            <a:r>
              <a:rPr lang="en-GB" sz="1200" b="0" i="0" u="none" strike="noStrike" kern="1200" dirty="0">
                <a:solidFill>
                  <a:schemeClr val="tx1"/>
                </a:solidFill>
                <a:effectLst/>
                <a:latin typeface="+mn-lt"/>
                <a:ea typeface="+mn-ea"/>
                <a:cs typeface="+mn-cs"/>
                <a:sym typeface="Wingdings" pitchFamily="2" charset="2"/>
              </a:rPr>
              <a:t>1. Click to animate the explanation. The pictures arrive first to allow teachers to elicit the German from students, as appropriate.</a:t>
            </a:r>
          </a:p>
          <a:p>
            <a:endParaRPr lang="en-GB" sz="1200" b="0" i="0" u="none" strike="noStrike" kern="1200" dirty="0">
              <a:solidFill>
                <a:schemeClr val="tx1"/>
              </a:solidFill>
              <a:effectLst/>
              <a:latin typeface="+mn-lt"/>
              <a:ea typeface="+mn-ea"/>
              <a:cs typeface="+mn-cs"/>
              <a:sym typeface="Wingdings" pitchFamily="2" charset="2"/>
            </a:endParaRPr>
          </a:p>
          <a:p>
            <a:r>
              <a:rPr lang="en-GB" sz="1200" b="1" i="0" u="none" strike="noStrike" kern="1200" dirty="0">
                <a:solidFill>
                  <a:schemeClr val="tx1"/>
                </a:solidFill>
                <a:effectLst/>
                <a:latin typeface="+mn-lt"/>
                <a:ea typeface="+mn-ea"/>
                <a:cs typeface="+mn-cs"/>
                <a:sym typeface="Wingdings" pitchFamily="2" charset="2"/>
              </a:rPr>
              <a:t>Transcript</a:t>
            </a:r>
          </a:p>
          <a:p>
            <a:r>
              <a:rPr lang="en-GB" sz="1200" b="0" i="0" u="none" strike="noStrike" kern="1200" dirty="0">
                <a:solidFill>
                  <a:schemeClr val="tx1"/>
                </a:solidFill>
                <a:effectLst/>
                <a:latin typeface="+mn-lt"/>
                <a:ea typeface="+mn-ea"/>
                <a:cs typeface="+mn-cs"/>
                <a:sym typeface="Wingdings" pitchFamily="2" charset="2"/>
              </a:rPr>
              <a:t>die Mutter – die </a:t>
            </a:r>
            <a:r>
              <a:rPr lang="en-GB" sz="1200" b="0" i="0" u="none" strike="noStrike" kern="1200" dirty="0" err="1">
                <a:solidFill>
                  <a:schemeClr val="tx1"/>
                </a:solidFill>
                <a:effectLst/>
                <a:latin typeface="+mn-lt"/>
                <a:ea typeface="+mn-ea"/>
                <a:cs typeface="+mn-cs"/>
                <a:sym typeface="Wingdings" pitchFamily="2" charset="2"/>
              </a:rPr>
              <a:t>Mütter</a:t>
            </a:r>
            <a:endParaRPr lang="en-GB" sz="1200" b="0" i="0" u="none" strike="noStrike" kern="1200" dirty="0">
              <a:solidFill>
                <a:schemeClr val="tx1"/>
              </a:solidFill>
              <a:effectLst/>
              <a:latin typeface="+mn-lt"/>
              <a:ea typeface="+mn-ea"/>
              <a:cs typeface="+mn-cs"/>
              <a:sym typeface="Wingdings" pitchFamily="2" charset="2"/>
            </a:endParaRPr>
          </a:p>
          <a:p>
            <a:r>
              <a:rPr lang="en-GB" sz="1200" b="0" i="0" u="none" strike="noStrike" kern="1200" dirty="0">
                <a:solidFill>
                  <a:schemeClr val="tx1"/>
                </a:solidFill>
                <a:effectLst/>
                <a:latin typeface="+mn-lt"/>
                <a:ea typeface="+mn-ea"/>
                <a:cs typeface="+mn-cs"/>
                <a:sym typeface="Wingdings" pitchFamily="2" charset="2"/>
              </a:rPr>
              <a:t>der </a:t>
            </a:r>
            <a:r>
              <a:rPr lang="en-GB" sz="1200" b="0" i="0" u="none" strike="noStrike" kern="1200" dirty="0" err="1">
                <a:solidFill>
                  <a:schemeClr val="tx1"/>
                </a:solidFill>
                <a:effectLst/>
                <a:latin typeface="+mn-lt"/>
                <a:ea typeface="+mn-ea"/>
                <a:cs typeface="+mn-cs"/>
                <a:sym typeface="Wingdings" pitchFamily="2" charset="2"/>
              </a:rPr>
              <a:t>Bruder</a:t>
            </a:r>
            <a:r>
              <a:rPr lang="en-GB" sz="1200" b="0" i="0" u="none" strike="noStrike" kern="1200" dirty="0">
                <a:solidFill>
                  <a:schemeClr val="tx1"/>
                </a:solidFill>
                <a:effectLst/>
                <a:latin typeface="+mn-lt"/>
                <a:ea typeface="+mn-ea"/>
                <a:cs typeface="+mn-cs"/>
                <a:sym typeface="Wingdings" pitchFamily="2" charset="2"/>
              </a:rPr>
              <a:t> – die </a:t>
            </a:r>
            <a:r>
              <a:rPr lang="en-GB" sz="1200" b="0" i="0" u="none" strike="noStrike" kern="1200" dirty="0" err="1">
                <a:solidFill>
                  <a:schemeClr val="tx1"/>
                </a:solidFill>
                <a:effectLst/>
                <a:latin typeface="+mn-lt"/>
                <a:ea typeface="+mn-ea"/>
                <a:cs typeface="+mn-cs"/>
                <a:sym typeface="Wingdings" pitchFamily="2" charset="2"/>
              </a:rPr>
              <a:t>Brüder</a:t>
            </a:r>
            <a:endParaRPr lang="en-GB" sz="1200" b="0" i="0" u="none" strike="noStrike" kern="1200" dirty="0">
              <a:solidFill>
                <a:schemeClr val="tx1"/>
              </a:solidFill>
              <a:effectLst/>
              <a:latin typeface="+mn-lt"/>
              <a:ea typeface="+mn-ea"/>
              <a:cs typeface="+mn-cs"/>
              <a:sym typeface="Wingdings" pitchFamily="2" charset="2"/>
            </a:endParaRPr>
          </a:p>
          <a:p>
            <a:r>
              <a:rPr lang="en-GB" sz="1200" b="0" i="0" u="none" strike="noStrike" kern="1200" dirty="0">
                <a:solidFill>
                  <a:schemeClr val="tx1"/>
                </a:solidFill>
                <a:effectLst/>
                <a:latin typeface="+mn-lt"/>
                <a:ea typeface="+mn-ea"/>
                <a:cs typeface="+mn-cs"/>
                <a:sym typeface="Wingdings" pitchFamily="2" charset="2"/>
              </a:rPr>
              <a:t>der Boden – die </a:t>
            </a:r>
            <a:r>
              <a:rPr lang="en-GB" sz="1200" b="0" i="0" u="none" strike="noStrike" kern="1200" dirty="0" err="1">
                <a:solidFill>
                  <a:schemeClr val="tx1"/>
                </a:solidFill>
                <a:effectLst/>
                <a:latin typeface="+mn-lt"/>
                <a:ea typeface="+mn-ea"/>
                <a:cs typeface="+mn-cs"/>
                <a:sym typeface="Wingdings" pitchFamily="2" charset="2"/>
              </a:rPr>
              <a:t>Böden</a:t>
            </a:r>
            <a:endParaRPr lang="en-GB" sz="1200" b="0" i="0" u="none" strike="noStrike" kern="1200" dirty="0">
              <a:solidFill>
                <a:schemeClr val="tx1"/>
              </a:solidFill>
              <a:effectLst/>
              <a:latin typeface="+mn-lt"/>
              <a:ea typeface="+mn-ea"/>
              <a:cs typeface="+mn-cs"/>
              <a:sym typeface="Wingdings" pitchFamily="2" charset="2"/>
            </a:endParaRPr>
          </a:p>
          <a:p>
            <a:r>
              <a:rPr lang="en-GB" sz="1200" b="0" i="0" u="none" strike="noStrike" kern="1200" dirty="0">
                <a:solidFill>
                  <a:schemeClr val="tx1"/>
                </a:solidFill>
                <a:effectLst/>
                <a:latin typeface="+mn-lt"/>
                <a:ea typeface="+mn-ea"/>
                <a:cs typeface="+mn-cs"/>
                <a:sym typeface="Wingdings" pitchFamily="2" charset="2"/>
              </a:rPr>
              <a:t>der Garten – die </a:t>
            </a:r>
            <a:r>
              <a:rPr lang="en-GB" sz="1200" b="0" i="0" u="none" strike="noStrike" kern="1200" dirty="0" err="1">
                <a:solidFill>
                  <a:schemeClr val="tx1"/>
                </a:solidFill>
                <a:effectLst/>
                <a:latin typeface="+mn-lt"/>
                <a:ea typeface="+mn-ea"/>
                <a:cs typeface="+mn-cs"/>
                <a:sym typeface="Wingdings" pitchFamily="2" charset="2"/>
              </a:rPr>
              <a:t>Gärten</a:t>
            </a:r>
            <a:endParaRPr lang="en-GB" sz="1200" b="0" i="0" u="none" strike="noStrike" kern="1200" dirty="0">
              <a:solidFill>
                <a:schemeClr val="tx1"/>
              </a:solidFill>
              <a:effectLst/>
              <a:latin typeface="+mn-lt"/>
              <a:ea typeface="+mn-ea"/>
              <a:cs typeface="+mn-cs"/>
              <a:sym typeface="Wingdings" pitchFamily="2" charset="2"/>
            </a:endParaRPr>
          </a:p>
          <a:p>
            <a:endParaRPr lang="en-GB" sz="1200" b="0" i="0" u="none" strike="noStrike" kern="1200" dirty="0">
              <a:solidFill>
                <a:schemeClr val="tx1"/>
              </a:solidFill>
              <a:effectLst/>
              <a:latin typeface="+mn-lt"/>
              <a:ea typeface="+mn-ea"/>
              <a:cs typeface="+mn-cs"/>
              <a:sym typeface="Wingdings" pitchFamily="2" charset="2"/>
            </a:endParaRPr>
          </a:p>
          <a:p>
            <a:endParaRPr lang="en-GB" sz="1200" b="0" i="0" u="none" strike="noStrike" kern="1200" dirty="0">
              <a:solidFill>
                <a:schemeClr val="tx1"/>
              </a:solidFill>
              <a:effectLst/>
              <a:latin typeface="+mn-lt"/>
              <a:ea typeface="+mn-ea"/>
              <a:cs typeface="+mn-cs"/>
              <a:sym typeface="Wingdings" pitchFamily="2" charset="2"/>
            </a:endParaRPr>
          </a:p>
          <a:p>
            <a:br>
              <a:rPr lang="en-GB" sz="1200" b="0" i="0" u="none" strike="noStrike" kern="1200" dirty="0">
                <a:solidFill>
                  <a:schemeClr val="tx1"/>
                </a:solidFill>
                <a:effectLst/>
                <a:latin typeface="+mn-lt"/>
                <a:ea typeface="+mn-ea"/>
                <a:cs typeface="+mn-cs"/>
                <a:sym typeface="Wingdings" pitchFamily="2" charset="2"/>
              </a:rPr>
            </a:br>
            <a:endParaRPr lang="en-GB" sz="1200" b="0" i="0" u="none" strike="noStrike" kern="1200" dirty="0">
              <a:solidFill>
                <a:schemeClr val="tx1"/>
              </a:solidFill>
              <a:effectLst/>
              <a:latin typeface="+mn-lt"/>
              <a:ea typeface="+mn-ea"/>
              <a:cs typeface="+mn-cs"/>
              <a:sym typeface="Wingdings" pitchFamily="2" charset="2"/>
            </a:endParaRPr>
          </a:p>
          <a:p>
            <a:br>
              <a:rPr lang="en-GB" sz="1200" b="0" i="0" u="none" strike="noStrike" kern="1200" baseline="0" dirty="0">
                <a:solidFill>
                  <a:schemeClr val="tx1"/>
                </a:solidFill>
                <a:effectLst/>
                <a:latin typeface="+mn-lt"/>
                <a:ea typeface="+mn-ea"/>
                <a:cs typeface="+mn-cs"/>
                <a:sym typeface="Wingdings" pitchFamily="2" charset="2"/>
              </a:rPr>
            </a:br>
            <a:br>
              <a:rPr lang="en-GB" sz="1200" b="0" i="0" u="none" strike="noStrike" kern="1200" baseline="0" dirty="0">
                <a:solidFill>
                  <a:schemeClr val="tx1"/>
                </a:solidFill>
                <a:effectLst/>
                <a:latin typeface="+mn-lt"/>
                <a:ea typeface="+mn-ea"/>
                <a:cs typeface="+mn-cs"/>
                <a:sym typeface="Wingdings" pitchFamily="2" charset="2"/>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773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for 3 slides</a:t>
            </a:r>
            <a:br>
              <a:rPr lang="en-GB" dirty="0"/>
            </a:br>
            <a:br>
              <a:rPr lang="en-GB" b="1" dirty="0"/>
            </a:br>
            <a:r>
              <a:rPr lang="en-GB" b="1" dirty="0"/>
              <a:t>Aim: </a:t>
            </a:r>
            <a:r>
              <a:rPr lang="en-GB" b="0" dirty="0"/>
              <a:t>To distinguish aurally between [o] and [</a:t>
            </a:r>
            <a:r>
              <a:rPr lang="en-GB" sz="1200" b="0" dirty="0">
                <a:solidFill>
                  <a:schemeClr val="accent5">
                    <a:lumMod val="50000"/>
                  </a:schemeClr>
                </a:solidFill>
              </a:rPr>
              <a:t>ö], [a] and [ä] and to connect this difference in sound with a change in meaning (singular/plural).</a:t>
            </a:r>
            <a:br>
              <a:rPr lang="en-GB" dirty="0"/>
            </a:br>
            <a:br>
              <a:rPr lang="en-GB" dirty="0"/>
            </a:br>
            <a:r>
              <a:rPr lang="en-GB" b="1" dirty="0"/>
              <a:t>Procedure:</a:t>
            </a:r>
            <a:br>
              <a:rPr lang="en-GB" dirty="0"/>
            </a:br>
            <a:r>
              <a:rPr lang="en-GB" dirty="0"/>
              <a:t>1. Use this example to prepare students for the full game on the slide that follows.</a:t>
            </a:r>
          </a:p>
          <a:p>
            <a:r>
              <a:rPr lang="en-GB" dirty="0"/>
              <a:t>2. Explain to students that they will hear a ‘code’ in German which will direct them to the lily pad where the fly is. The ‘code’ will be </a:t>
            </a:r>
            <a:r>
              <a:rPr lang="en-GB" b="1" dirty="0"/>
              <a:t>two</a:t>
            </a:r>
            <a:r>
              <a:rPr lang="en-GB" dirty="0"/>
              <a:t> words long in the example (</a:t>
            </a:r>
            <a:r>
              <a:rPr lang="en-GB" b="1" dirty="0"/>
              <a:t>five </a:t>
            </a:r>
            <a:r>
              <a:rPr lang="en-GB" b="0" dirty="0"/>
              <a:t>words long in the game) and will consist of a mix of singular and plural forms of </a:t>
            </a:r>
            <a:r>
              <a:rPr lang="en-GB" b="0" i="1" dirty="0"/>
              <a:t>Boden </a:t>
            </a:r>
            <a:r>
              <a:rPr lang="en-GB" b="0" i="0" dirty="0"/>
              <a:t>and </a:t>
            </a:r>
            <a:r>
              <a:rPr lang="en-GB" b="0" i="1" dirty="0"/>
              <a:t>Garten</a:t>
            </a:r>
            <a:r>
              <a:rPr lang="en-GB" b="0" i="1" u="none" dirty="0"/>
              <a:t>. </a:t>
            </a:r>
            <a:r>
              <a:rPr lang="en-GB" b="0" i="0" u="none" dirty="0"/>
              <a:t>If they hear the singular form (no umlaut) they should follow the arrow labelled ‘</a:t>
            </a:r>
            <a:r>
              <a:rPr lang="en-GB" b="1" i="0" u="none" dirty="0"/>
              <a:t>1</a:t>
            </a:r>
            <a:r>
              <a:rPr lang="en-GB" b="0" i="0" u="none" dirty="0"/>
              <a:t>’. If they hear the plural form (with an umlaut), they should follow the arrow labelled ‘</a:t>
            </a:r>
            <a:r>
              <a:rPr lang="en-US" sz="1200" b="1" dirty="0">
                <a:solidFill>
                  <a:schemeClr val="accent5">
                    <a:lumMod val="50000"/>
                  </a:schemeClr>
                </a:solidFill>
              </a:rPr>
              <a:t>2</a:t>
            </a:r>
            <a:r>
              <a:rPr lang="en-US" sz="1200" b="1" baseline="30000" dirty="0">
                <a:solidFill>
                  <a:schemeClr val="accent5">
                    <a:lumMod val="50000"/>
                  </a:schemeClr>
                </a:solidFill>
              </a:rPr>
              <a:t>+</a:t>
            </a:r>
            <a:r>
              <a:rPr lang="en-US" sz="1200" b="0" baseline="0" dirty="0">
                <a:solidFill>
                  <a:schemeClr val="accent5">
                    <a:lumMod val="50000"/>
                  </a:schemeClr>
                </a:solidFill>
              </a:rPr>
              <a:t>’.</a:t>
            </a:r>
            <a:endParaRPr lang="en-GB" b="0" baseline="0" dirty="0"/>
          </a:p>
          <a:p>
            <a:r>
              <a:rPr lang="en-GB" dirty="0"/>
              <a:t>3. Click on the arrow to hear the code.</a:t>
            </a:r>
          </a:p>
          <a:p>
            <a:r>
              <a:rPr lang="en-GB" dirty="0"/>
              <a:t>4. Students hear </a:t>
            </a:r>
            <a:r>
              <a:rPr lang="en-GB" sz="1200" i="1" dirty="0" err="1">
                <a:solidFill>
                  <a:schemeClr val="accent1">
                    <a:lumMod val="50000"/>
                  </a:schemeClr>
                </a:solidFill>
              </a:rPr>
              <a:t>Böden</a:t>
            </a:r>
            <a:r>
              <a:rPr lang="en-GB" sz="1200" i="1" dirty="0">
                <a:solidFill>
                  <a:schemeClr val="accent1">
                    <a:lumMod val="50000"/>
                  </a:schemeClr>
                </a:solidFill>
              </a:rPr>
              <a:t>. </a:t>
            </a:r>
            <a:r>
              <a:rPr lang="en-GB" b="1" dirty="0"/>
              <a:t>Starting on the lily pad with the frog</a:t>
            </a:r>
            <a:r>
              <a:rPr lang="en-GB" dirty="0"/>
              <a:t> on it,</a:t>
            </a:r>
            <a:r>
              <a:rPr lang="en-GB" sz="1200" i="0" dirty="0">
                <a:solidFill>
                  <a:schemeClr val="accent1">
                    <a:lumMod val="50000"/>
                  </a:schemeClr>
                </a:solidFill>
              </a:rPr>
              <a:t> they move down one lily pad, following the </a:t>
            </a:r>
            <a:r>
              <a:rPr lang="en-GB" b="0" i="0" u="none" dirty="0"/>
              <a:t>‘</a:t>
            </a:r>
            <a:r>
              <a:rPr lang="en-US" sz="1200" b="1" dirty="0">
                <a:solidFill>
                  <a:schemeClr val="accent5">
                    <a:lumMod val="50000"/>
                  </a:schemeClr>
                </a:solidFill>
              </a:rPr>
              <a:t>2</a:t>
            </a:r>
            <a:r>
              <a:rPr lang="en-US" sz="1200" b="1" baseline="30000" dirty="0">
                <a:solidFill>
                  <a:schemeClr val="accent5">
                    <a:lumMod val="50000"/>
                  </a:schemeClr>
                </a:solidFill>
              </a:rPr>
              <a:t>+</a:t>
            </a:r>
            <a:r>
              <a:rPr lang="en-US" sz="1200" b="0" baseline="0" dirty="0">
                <a:solidFill>
                  <a:schemeClr val="accent5">
                    <a:lumMod val="50000"/>
                  </a:schemeClr>
                </a:solidFill>
              </a:rPr>
              <a:t>’ arrow. They then hear </a:t>
            </a:r>
            <a:r>
              <a:rPr lang="en-US" sz="1200" b="0" i="1" baseline="0" dirty="0">
                <a:solidFill>
                  <a:schemeClr val="accent5">
                    <a:lumMod val="50000"/>
                  </a:schemeClr>
                </a:solidFill>
              </a:rPr>
              <a:t>Garten</a:t>
            </a:r>
            <a:r>
              <a:rPr lang="en-US" sz="1200" b="0" i="0" baseline="0" dirty="0">
                <a:solidFill>
                  <a:schemeClr val="accent5">
                    <a:lumMod val="50000"/>
                  </a:schemeClr>
                </a:solidFill>
              </a:rPr>
              <a:t> and move left one lily pad, following the ‘</a:t>
            </a:r>
            <a:r>
              <a:rPr lang="en-US" sz="1200" b="1" i="0" baseline="0" dirty="0">
                <a:solidFill>
                  <a:schemeClr val="accent5">
                    <a:lumMod val="50000"/>
                  </a:schemeClr>
                </a:solidFill>
              </a:rPr>
              <a:t>1</a:t>
            </a:r>
            <a:r>
              <a:rPr lang="en-US" sz="1200" b="0" i="0" baseline="0" dirty="0">
                <a:solidFill>
                  <a:schemeClr val="accent5">
                    <a:lumMod val="50000"/>
                  </a:schemeClr>
                </a:solidFill>
              </a:rPr>
              <a:t>’ arrow, hopefully ending on lily pad ‘Z’.</a:t>
            </a:r>
            <a:endParaRPr lang="en-GB" dirty="0"/>
          </a:p>
          <a:p>
            <a:r>
              <a:rPr lang="en-GB" dirty="0"/>
              <a:t>5. Click to reveal a transcript so that students can check their answer. Ask ‘Wo </a:t>
            </a:r>
            <a:r>
              <a:rPr lang="en-GB" dirty="0" err="1"/>
              <a:t>bist</a:t>
            </a:r>
            <a:r>
              <a:rPr lang="en-GB" dirty="0"/>
              <a:t> du’ to elicit (in German!) a letter.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Click on the lily pad with the letter the students call out. If they are correct, the lily pad disappears to reveal a fly. If they are incorrect, the lily pad disappears to reveal a net.</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err="1">
                <a:solidFill>
                  <a:schemeClr val="accent1">
                    <a:lumMod val="50000"/>
                  </a:schemeClr>
                </a:solidFill>
              </a:rPr>
              <a:t>Böden</a:t>
            </a:r>
            <a:r>
              <a:rPr lang="en-GB" sz="1200" i="0" dirty="0">
                <a:solidFill>
                  <a:schemeClr val="accent1">
                    <a:lumMod val="50000"/>
                  </a:schemeClr>
                </a:solidFill>
              </a:rPr>
              <a:t>, Garten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961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distinguish aurally and orally between [u] and [</a:t>
            </a:r>
            <a:r>
              <a:rPr lang="en-GB" sz="1200" b="0" dirty="0">
                <a:solidFill>
                  <a:schemeClr val="accent5">
                    <a:lumMod val="50000"/>
                  </a:schemeClr>
                </a:solidFill>
              </a:rPr>
              <a:t>ü], and to connect this difference in sound with a change in meaning (singular/plural).</a:t>
            </a:r>
            <a:br>
              <a:rPr lang="en-GB" dirty="0"/>
            </a:br>
            <a:br>
              <a:rPr lang="en-GB" dirty="0"/>
            </a:br>
            <a:r>
              <a:rPr lang="en-GB" b="1" dirty="0"/>
              <a:t>Procedure:</a:t>
            </a:r>
            <a:br>
              <a:rPr lang="en-GB" dirty="0"/>
            </a:br>
            <a:r>
              <a:rPr lang="en-GB" dirty="0"/>
              <a:t>1. Explain to students that they are now going to hear three longer codes consisting of five words (singular and plural forms of </a:t>
            </a:r>
            <a:r>
              <a:rPr lang="en-GB" i="1" dirty="0"/>
              <a:t>Boden </a:t>
            </a:r>
            <a:r>
              <a:rPr lang="en-GB" i="0" dirty="0"/>
              <a:t>and </a:t>
            </a:r>
            <a:r>
              <a:rPr lang="en-GB" i="1" dirty="0"/>
              <a:t>Garten</a:t>
            </a:r>
            <a:r>
              <a:rPr lang="en-GB" i="0" dirty="0"/>
              <a:t>). </a:t>
            </a:r>
            <a:endParaRPr lang="en-GB" dirty="0"/>
          </a:p>
          <a:p>
            <a:r>
              <a:rPr lang="en-GB" dirty="0"/>
              <a:t>2. Click on ‘1’ to play the first code. </a:t>
            </a:r>
            <a:r>
              <a:rPr lang="en-GB" b="1" dirty="0"/>
              <a:t>Starting on the lily pad with the frog</a:t>
            </a:r>
            <a:r>
              <a:rPr lang="en-GB" dirty="0"/>
              <a:t> on it, students trace the route with their fingers, or mini versions of the slide can be printed to trace with a pen.</a:t>
            </a:r>
          </a:p>
          <a:p>
            <a:r>
              <a:rPr lang="en-GB" dirty="0"/>
              <a:t>3. Play the audio for a second time if necessary.</a:t>
            </a:r>
          </a:p>
          <a:p>
            <a:r>
              <a:rPr lang="en-GB" dirty="0"/>
              <a:t>4. Ask ‘wo </a:t>
            </a:r>
            <a:r>
              <a:rPr lang="en-GB" dirty="0" err="1"/>
              <a:t>bist</a:t>
            </a:r>
            <a:r>
              <a:rPr lang="en-GB" dirty="0"/>
              <a:t> du?’ to elicit letters from the class.</a:t>
            </a:r>
          </a:p>
          <a:p>
            <a:r>
              <a:rPr lang="en-GB" dirty="0"/>
              <a:t>5. Click on the lily pad to reveal whether the students were correct (fly) or incorrect (net). </a:t>
            </a:r>
          </a:p>
          <a:p>
            <a:r>
              <a:rPr lang="en-GB" dirty="0"/>
              <a:t>6. Repeat steps 2-5 for the second and third codes (</a:t>
            </a:r>
            <a:r>
              <a:rPr lang="en-GB" b="1" dirty="0"/>
              <a:t>on the next two slides</a:t>
            </a:r>
            <a:r>
              <a:rPr lang="en-GB" b="0" dirty="0"/>
              <a:t>).</a:t>
            </a:r>
            <a:endParaRPr lang="en-GB" dirty="0"/>
          </a:p>
          <a:p>
            <a:r>
              <a:rPr lang="en-GB" dirty="0"/>
              <a:t>7. Now tell students they are going to work with a partner to direct them to a lily pad of their choice using a similar code. Give students 30 seconds to write down three codes using </a:t>
            </a:r>
            <a:r>
              <a:rPr lang="en-GB" i="1" dirty="0"/>
              <a:t>Boden, Garten, </a:t>
            </a:r>
            <a:r>
              <a:rPr lang="en-GB" i="1" dirty="0" err="1"/>
              <a:t>Böden</a:t>
            </a:r>
            <a:r>
              <a:rPr lang="en-GB" i="1" dirty="0"/>
              <a:t>, </a:t>
            </a:r>
            <a:r>
              <a:rPr lang="en-GB" i="1" dirty="0" err="1"/>
              <a:t>Gärten</a:t>
            </a:r>
            <a:endParaRPr lang="en-GB" i="1" dirty="0"/>
          </a:p>
          <a:p>
            <a:r>
              <a:rPr lang="en-GB" i="0" dirty="0"/>
              <a:t>8. Students take turns to read out their codes to their partner, and ask ‘wo </a:t>
            </a:r>
            <a:r>
              <a:rPr lang="en-GB" i="0" dirty="0" err="1"/>
              <a:t>bist</a:t>
            </a:r>
            <a:r>
              <a:rPr lang="en-GB" i="0" dirty="0"/>
              <a:t> du?’</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Garten, </a:t>
            </a:r>
            <a:r>
              <a:rPr lang="en-GB" dirty="0" err="1"/>
              <a:t>Böden</a:t>
            </a:r>
            <a:r>
              <a:rPr lang="en-GB" dirty="0"/>
              <a:t>, Boden, </a:t>
            </a:r>
            <a:r>
              <a:rPr lang="en-GB" dirty="0" err="1"/>
              <a:t>Gärten</a:t>
            </a:r>
            <a:r>
              <a:rPr lang="en-GB" dirty="0"/>
              <a:t>, </a:t>
            </a:r>
            <a:r>
              <a:rPr lang="en-GB" dirty="0" err="1"/>
              <a:t>Böden</a:t>
            </a:r>
            <a:r>
              <a:rPr lang="en-GB" dirty="0"/>
              <a:t> (Answer = Q)</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81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part 2 of the activity outlined on slide 20.</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Gärten</a:t>
            </a:r>
            <a:r>
              <a:rPr lang="en-GB" dirty="0"/>
              <a:t>, Boden, Garten, Boden, </a:t>
            </a:r>
            <a:r>
              <a:rPr lang="en-GB" dirty="0" err="1"/>
              <a:t>Böden</a:t>
            </a:r>
            <a:r>
              <a:rPr lang="en-GB" dirty="0"/>
              <a:t> (Answer = 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379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part 3 of the activity outlined on slide 20.</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Böden</a:t>
            </a:r>
            <a:r>
              <a:rPr lang="en-GB" dirty="0"/>
              <a:t>, </a:t>
            </a:r>
            <a:r>
              <a:rPr lang="en-GB" dirty="0" err="1"/>
              <a:t>Gärten</a:t>
            </a:r>
            <a:r>
              <a:rPr lang="en-GB" dirty="0"/>
              <a:t>, Boden, </a:t>
            </a:r>
            <a:r>
              <a:rPr lang="en-GB" dirty="0" err="1"/>
              <a:t>Gärten</a:t>
            </a:r>
            <a:r>
              <a:rPr lang="en-GB" dirty="0"/>
              <a:t>, Boden (Answer = 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792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To practise understanding and transcribing plural forms of known vocabulary, writing the corresponding singular words in German (with definite articles), and their English meanings.</a:t>
            </a:r>
            <a:br>
              <a:rPr lang="en-GB" dirty="0"/>
            </a:br>
            <a:br>
              <a:rPr lang="en-GB" dirty="0"/>
            </a:br>
            <a:r>
              <a:rPr lang="en-GB" b="1" dirty="0"/>
              <a:t>Procedure:</a:t>
            </a:r>
            <a:br>
              <a:rPr lang="en-GB" dirty="0"/>
            </a:br>
            <a:r>
              <a:rPr lang="en-GB" dirty="0"/>
              <a:t>1. Play each audio item.  Students transcribe the plural form, then write the singular (with definite article) in German, and the English meaning.</a:t>
            </a:r>
          </a:p>
          <a:p>
            <a:r>
              <a:rPr lang="en-GB" dirty="0"/>
              <a:t>2. Check the first three items, item-by-item.  </a:t>
            </a:r>
          </a:p>
          <a:p>
            <a:r>
              <a:rPr lang="en-GB" dirty="0"/>
              <a:t>3. Then play items 4 – 8.</a:t>
            </a:r>
          </a:p>
          <a:p>
            <a:r>
              <a:rPr lang="en-GB" dirty="0"/>
              <a:t>4. Check answers, using the animations.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Fächer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Lieder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Schulen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Hunde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Künste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Chöre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Stunden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Naturwissenschaften</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Chor [3714] Fach [698] Kunst [468] Lied [1726] Naturwissenschaft [3772] Hund [1046] Schule [208] Stunde [262] </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205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decide between </a:t>
            </a:r>
            <a:r>
              <a:rPr lang="en-GB" b="0" dirty="0" err="1"/>
              <a:t>haben</a:t>
            </a:r>
            <a:r>
              <a:rPr lang="en-GB" b="0" dirty="0"/>
              <a:t> / sein for past (perfect) tense, depending on the past participle.</a:t>
            </a:r>
            <a:br>
              <a:rPr lang="en-GB" b="0" dirty="0"/>
            </a:br>
            <a:br>
              <a:rPr lang="en-GB" dirty="0"/>
            </a:br>
            <a:r>
              <a:rPr lang="en-GB" b="1" dirty="0"/>
              <a:t>Procedure:</a:t>
            </a:r>
            <a:br>
              <a:rPr lang="en-GB" dirty="0"/>
            </a:br>
            <a:r>
              <a:rPr lang="en-GB" dirty="0"/>
              <a:t>1. Click on the action button to play the audio recording.</a:t>
            </a:r>
          </a:p>
          <a:p>
            <a:r>
              <a:rPr lang="en-GB" dirty="0"/>
              <a:t>2. Listen to Paula’s message. For each item write </a:t>
            </a:r>
            <a:r>
              <a:rPr lang="en-GB" i="1" dirty="0" err="1"/>
              <a:t>habe</a:t>
            </a:r>
            <a:r>
              <a:rPr lang="en-GB" i="0" dirty="0"/>
              <a:t> or </a:t>
            </a:r>
            <a:r>
              <a:rPr lang="en-GB" i="1" dirty="0"/>
              <a:t>bin</a:t>
            </a:r>
            <a:r>
              <a:rPr lang="en-GB" i="0" dirty="0"/>
              <a:t>.</a:t>
            </a:r>
            <a:endParaRPr lang="en-GB" dirty="0"/>
          </a:p>
          <a:p>
            <a:r>
              <a:rPr lang="en-GB" dirty="0"/>
              <a:t>3. Click on the microphone icon to play the completed sentence.</a:t>
            </a:r>
          </a:p>
          <a:p>
            <a:r>
              <a:rPr lang="en-GB" dirty="0"/>
              <a:t>4. Activity continues on the next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de-DE" b="0" noProof="0" dirty="0"/>
              <a:t>1. Hallo, Katja! Heute war mein erster Schultag.  Ich [bin] schon um sieben Uhr in der Schule angekommen.</a:t>
            </a:r>
            <a:br>
              <a:rPr lang="de-DE" b="0" noProof="0" dirty="0"/>
            </a:br>
            <a:r>
              <a:rPr lang="de-DE" b="0" noProof="0" dirty="0"/>
              <a:t>2. Ich [bin] zu Fuß gelaufen.</a:t>
            </a:r>
            <a:br>
              <a:rPr lang="de-DE" b="0" noProof="0" dirty="0"/>
            </a:br>
            <a:r>
              <a:rPr lang="de-DE" b="0" noProof="0" dirty="0"/>
              <a:t>3. Zuerst [habe] ich die Klassenzimmer gesehen.</a:t>
            </a:r>
            <a:br>
              <a:rPr lang="de-DE" b="0" noProof="0" dirty="0"/>
            </a:br>
            <a:r>
              <a:rPr lang="de-DE" b="0" noProof="0" dirty="0"/>
              <a:t>4. Es gibt hier ein tolles Schwimmbad, aber ich [bin] fast ins Wasser gefallen.</a:t>
            </a:r>
            <a:br>
              <a:rPr lang="de-DE" b="0" noProof="0" dirty="0"/>
            </a:br>
            <a:r>
              <a:rPr lang="de-DE" b="0" noProof="0" dirty="0"/>
              <a:t>5. Wir hatten heute keine Schwimmstunde, also [bin] ich nicht geschwommen.</a:t>
            </a:r>
            <a:br>
              <a:rPr lang="de-DE" b="0" noProof="0" dirty="0"/>
            </a:br>
            <a:r>
              <a:rPr lang="de-DE" b="0" noProof="0" dirty="0"/>
              <a:t>6. Danach [habe] ich Naturwissenschaften gehabt.</a:t>
            </a:r>
            <a:br>
              <a:rPr lang="de-DE" b="0" noProof="0" dirty="0"/>
            </a:br>
            <a:r>
              <a:rPr lang="de-DE" b="0" noProof="0" dirty="0"/>
              <a:t>7. Der Lehrer war streng und deshalb [habe] ich ihm ganz gut zugehört.</a:t>
            </a:r>
            <a:br>
              <a:rPr lang="de-DE" b="0" noProof="0" dirty="0"/>
            </a:br>
            <a:r>
              <a:rPr lang="de-DE" b="0" noProof="0" dirty="0"/>
              <a:t>8. Am Mittag [bin] ich in die Schulkantine gegangen.</a:t>
            </a:r>
            <a:br>
              <a:rPr lang="de-DE" b="0" noProof="0" dirty="0"/>
            </a:br>
            <a:r>
              <a:rPr lang="de-DE" b="0" noProof="0" dirty="0"/>
              <a:t>9. Kunst [habe] ich super interessant gefunden. Es ist jetzt mein Lieblingsfach!</a:t>
            </a:r>
            <a:br>
              <a:rPr lang="de-DE" b="0" noProof="0" dirty="0"/>
            </a:br>
            <a:r>
              <a:rPr lang="de-DE" b="0" noProof="0" dirty="0"/>
              <a:t>10. Ich [bin] um vier Uhr mit dem Bus nach Hause gefahren, denn ich war sehr müde.</a:t>
            </a:r>
            <a:br>
              <a:rPr lang="en-GB" b="0" dirty="0"/>
            </a:b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sein [3] (ich bin, du bist, er/sie/es ist, wir sind) fallen [278] laufen [248] reisen [978] schwimmen [1832] zuhören [1946] Fach [698] Klassenzimmer [609/619] Kunst [468] Lieblings- [&gt;4034] Naturwissenschaft [3772] Schule [208] Stunde [262] Unterricht [1107streng [1224] in [4]</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230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Continuation from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486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3 minutes</a:t>
            </a:r>
          </a:p>
          <a:p>
            <a:endParaRPr lang="en-GB" b="1" baseline="0" dirty="0"/>
          </a:p>
          <a:p>
            <a:r>
              <a:rPr lang="en-GB" b="1" baseline="0" dirty="0"/>
              <a:t>Aim: </a:t>
            </a:r>
            <a:r>
              <a:rPr lang="en-GB" baseline="0" dirty="0"/>
              <a:t>Summarising the changes to the article for Row 2 and Row 3, reiterating when to use each.</a:t>
            </a:r>
          </a:p>
          <a:p>
            <a:endParaRPr lang="en-GB" baseline="0" dirty="0"/>
          </a:p>
          <a:p>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sein [3] (ich bin, du bist, er/sie/es ist, wir sind) Schule [208]</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GB" sz="14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118474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Zwölf</a:t>
            </a:r>
            <a:r>
              <a:rPr lang="en-GB" sz="1200" b="0" dirty="0">
                <a:solidFill>
                  <a:schemeClr val="bg1"/>
                </a:solidFill>
              </a:rPr>
              <a:t> </a:t>
            </a:r>
            <a:r>
              <a:rPr lang="en-GB" sz="1200" b="0" dirty="0" err="1">
                <a:solidFill>
                  <a:schemeClr val="bg1"/>
                </a:solidFill>
              </a:rPr>
              <a:t>tolle</a:t>
            </a:r>
            <a:r>
              <a:rPr lang="en-GB" sz="1200" b="0" dirty="0">
                <a:solidFill>
                  <a:schemeClr val="bg1"/>
                </a:solidFill>
              </a:rPr>
              <a:t> </a:t>
            </a:r>
            <a:r>
              <a:rPr lang="en-GB" sz="1200" b="0" dirty="0" err="1">
                <a:solidFill>
                  <a:schemeClr val="bg1"/>
                </a:solidFill>
              </a:rPr>
              <a:t>Töchter</a:t>
            </a:r>
            <a:r>
              <a:rPr lang="en-GB" sz="1200" b="0" dirty="0">
                <a:solidFill>
                  <a:schemeClr val="bg1"/>
                </a:solidFill>
              </a:rPr>
              <a:t>* </a:t>
            </a:r>
            <a:r>
              <a:rPr lang="en-GB" sz="1200" b="0" dirty="0" err="1">
                <a:solidFill>
                  <a:schemeClr val="bg1"/>
                </a:solidFill>
              </a:rPr>
              <a:t>mögen</a:t>
            </a:r>
            <a:r>
              <a:rPr lang="en-GB" sz="1200" b="0" dirty="0">
                <a:solidFill>
                  <a:schemeClr val="bg1"/>
                </a:solidFill>
              </a:rPr>
              <a:t> oft </a:t>
            </a:r>
            <a:r>
              <a:rPr lang="en-GB" sz="1200" b="0" dirty="0" err="1">
                <a:solidFill>
                  <a:schemeClr val="bg1"/>
                </a:solidFill>
              </a:rPr>
              <a:t>Obst</a:t>
            </a:r>
            <a:r>
              <a:rPr lang="en-GB" sz="1200" b="0" dirty="0">
                <a:solidFill>
                  <a:schemeClr val="bg1"/>
                </a:solidFill>
              </a:rPr>
              <a:t> </a:t>
            </a:r>
            <a:r>
              <a:rPr lang="en-GB" sz="1200" b="0" dirty="0" err="1">
                <a:solidFill>
                  <a:schemeClr val="bg1"/>
                </a:solidFill>
              </a:rPr>
              <a:t>holen</a:t>
            </a:r>
            <a:r>
              <a:rPr lang="en-GB" sz="1200" b="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Tochter</a:t>
            </a:r>
            <a:r>
              <a:rPr lang="en-GB" baseline="0" dirty="0"/>
              <a:t> [694]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770303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By Rembrandt - </a:t>
            </a:r>
            <a:r>
              <a:rPr lang="en-GB" b="0" dirty="0" err="1"/>
              <a:t>www.liechtensteinmuseum.at</a:t>
            </a:r>
            <a:r>
              <a:rPr lang="en-GB" b="0" dirty="0"/>
              <a:t> : Home : Info : Pic, Public Domain, https://</a:t>
            </a:r>
            <a:r>
              <a:rPr lang="en-GB" b="0" dirty="0" err="1"/>
              <a:t>commons.wikimedia.org</a:t>
            </a:r>
            <a:r>
              <a:rPr lang="en-GB" b="0" dirty="0"/>
              <a:t>/w/</a:t>
            </a:r>
            <a:r>
              <a:rPr lang="en-GB" b="0" dirty="0" err="1"/>
              <a:t>index.php?curid</a:t>
            </a:r>
            <a:r>
              <a:rPr lang="en-GB" b="0" dirty="0"/>
              <a:t>=5236196</a:t>
            </a:r>
          </a:p>
          <a:p>
            <a:endParaRPr lang="en-GB" b="0" dirty="0"/>
          </a:p>
          <a:p>
            <a:r>
              <a:rPr lang="en-GB" b="1" dirty="0"/>
              <a:t>Timing: 4 minutes</a:t>
            </a:r>
            <a:br>
              <a:rPr lang="en-GB" dirty="0"/>
            </a:br>
            <a:br>
              <a:rPr lang="en-GB" b="1" dirty="0"/>
            </a:br>
            <a:r>
              <a:rPr lang="en-GB" b="1" dirty="0"/>
              <a:t>Aim: </a:t>
            </a:r>
            <a:r>
              <a:rPr lang="en-GB" b="0" dirty="0"/>
              <a:t>To contrast ich bin/ ich bin + pp in a sentence context.</a:t>
            </a:r>
            <a:br>
              <a:rPr lang="en-GB" dirty="0"/>
            </a:br>
            <a:br>
              <a:rPr lang="en-GB" dirty="0"/>
            </a:br>
            <a:r>
              <a:rPr lang="en-GB" b="1" dirty="0"/>
              <a:t>Procedure:</a:t>
            </a:r>
            <a:br>
              <a:rPr lang="en-GB" dirty="0"/>
            </a:br>
            <a:r>
              <a:rPr lang="en-GB" dirty="0"/>
              <a:t>1. Write 1-6.</a:t>
            </a:r>
          </a:p>
          <a:p>
            <a:r>
              <a:rPr lang="en-GB" dirty="0"/>
              <a:t>2. Read </a:t>
            </a:r>
            <a:r>
              <a:rPr lang="en-GB" dirty="0" err="1"/>
              <a:t>Tante</a:t>
            </a:r>
            <a:r>
              <a:rPr lang="en-GB" dirty="0"/>
              <a:t> Laura’s messages. Write </a:t>
            </a:r>
            <a:r>
              <a:rPr lang="en-GB" i="1" dirty="0" err="1"/>
              <a:t>bin+Partizip</a:t>
            </a:r>
            <a:r>
              <a:rPr lang="en-GB" i="0" dirty="0"/>
              <a:t> or </a:t>
            </a:r>
            <a:r>
              <a:rPr lang="en-GB" i="1" dirty="0"/>
              <a:t>bin + [-] </a:t>
            </a:r>
            <a:r>
              <a:rPr lang="en-GB" i="0" dirty="0"/>
              <a:t>as appropriate.</a:t>
            </a:r>
            <a:br>
              <a:rPr lang="en-GB" i="0" dirty="0"/>
            </a:br>
            <a:r>
              <a:rPr lang="en-GB" b="1" i="0" dirty="0"/>
              <a:t>NB: Remind students that ‘bin’ meaning ‘am’ is the present, and used here to say where </a:t>
            </a:r>
            <a:r>
              <a:rPr lang="en-GB" b="1" i="0" dirty="0" err="1"/>
              <a:t>Tante</a:t>
            </a:r>
            <a:r>
              <a:rPr lang="en-GB" b="1" i="0" dirty="0"/>
              <a:t> Laura is now – e.g. I am in Austria. Because there is no movement in these sentences, in / auf will be +R3.  When you use ‘bin + past participle’ there is usually movement, so in/auf will be +R2.  This is how they will know which verb to choose, here.  With the ‘bin’ + [-] sentences the _______ at the end of the sentence is covering nothing.</a:t>
            </a:r>
            <a:endParaRPr lang="en-GB" b="1" dirty="0"/>
          </a:p>
          <a:p>
            <a:r>
              <a:rPr lang="en-GB" dirty="0"/>
              <a:t>3. Click to reveal and check answers, one by one for items 1-3, then allow students to complete 4-6 on their own before checking through.</a:t>
            </a:r>
            <a:br>
              <a:rPr lang="en-GB" dirty="0"/>
            </a:br>
            <a:r>
              <a:rPr lang="en-GB" dirty="0"/>
              <a:t>4. Elicit the English for the compound nouns, to check understanding: </a:t>
            </a:r>
            <a:r>
              <a:rPr lang="en-GB" i="1" dirty="0" err="1"/>
              <a:t>Stadtmitte</a:t>
            </a:r>
            <a:r>
              <a:rPr lang="en-GB" i="1" dirty="0"/>
              <a:t>, </a:t>
            </a:r>
            <a:r>
              <a:rPr lang="en-GB" i="1" dirty="0" err="1"/>
              <a:t>Residenzgalerie</a:t>
            </a:r>
            <a:r>
              <a:rPr lang="en-GB" i="1" dirty="0"/>
              <a:t>, </a:t>
            </a:r>
            <a:r>
              <a:rPr lang="en-GB" i="1" dirty="0" err="1"/>
              <a:t>Geburtshaus</a:t>
            </a:r>
            <a:r>
              <a:rPr lang="en-GB" i="1" dirty="0"/>
              <a:t>.</a:t>
            </a:r>
          </a:p>
          <a:p>
            <a:r>
              <a:rPr lang="en-GB" b="1" dirty="0"/>
              <a:t>NB: 4-6 are on next slide.</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0482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continuation of the previous activity.</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unknown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Calibri"/>
                <a:cs typeface="Calibri"/>
                <a:sym typeface="Calibri"/>
              </a:rPr>
              <a:t>Dom [4916]</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2019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5304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 short multi-modal task to practise revisited grammar features in the context of a longer passage with cultural references.</a:t>
            </a:r>
            <a:br>
              <a:rPr lang="en-GB" dirty="0"/>
            </a:br>
            <a:br>
              <a:rPr lang="en-GB" dirty="0"/>
            </a:br>
            <a:r>
              <a:rPr lang="en-GB" b="1" dirty="0"/>
              <a:t>Procedure:</a:t>
            </a:r>
            <a:br>
              <a:rPr lang="en-GB" dirty="0"/>
            </a:br>
            <a:r>
              <a:rPr lang="en-GB" dirty="0"/>
              <a:t>1. Play the full audio.  Students read along, following the text.  </a:t>
            </a:r>
          </a:p>
          <a:p>
            <a:r>
              <a:rPr lang="en-GB" dirty="0"/>
              <a:t>2. Pause the recording several times, asking students to read aloud the word that will follow (or to recall the previous word).</a:t>
            </a:r>
          </a:p>
          <a:p>
            <a:r>
              <a:rPr lang="en-GB" dirty="0"/>
              <a:t>3. Then play each segment of text, which will stop just before the bold text.</a:t>
            </a:r>
          </a:p>
          <a:p>
            <a:r>
              <a:rPr lang="en-GB" dirty="0"/>
              <a:t>4. Students suggest an alternative word or phrase that would fit, both grammatically and semantically.</a:t>
            </a:r>
            <a:br>
              <a:rPr lang="en-GB" dirty="0"/>
            </a:br>
            <a:r>
              <a:rPr lang="en-GB" dirty="0"/>
              <a:t>Note: the pauses have been selected to draw on student’s knowledge of gender and case (1, 3), perfect tense (2, 5) and high-frequency vocabulary (4, 6).</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mitkommen</a:t>
            </a:r>
            <a:r>
              <a:rPr lang="en-GB" baseline="0" dirty="0"/>
              <a:t> [2629] </a:t>
            </a:r>
            <a:r>
              <a:rPr lang="en-GB" baseline="0" dirty="0" err="1"/>
              <a:t>kennen</a:t>
            </a:r>
            <a:r>
              <a:rPr lang="en-GB" baseline="0" dirty="0"/>
              <a:t> [216] </a:t>
            </a:r>
            <a:r>
              <a:rPr lang="en-GB" baseline="0" dirty="0" err="1"/>
              <a:t>unbedingt</a:t>
            </a:r>
            <a:r>
              <a:rPr lang="en-GB" baseline="0" dirty="0"/>
              <a:t> [898] </a:t>
            </a:r>
            <a:r>
              <a:rPr lang="en-GB" baseline="0" dirty="0" err="1"/>
              <a:t>Festspielhaus</a:t>
            </a:r>
            <a:r>
              <a:rPr lang="en-GB" baseline="0" dirty="0"/>
              <a:t> [&gt;5009] </a:t>
            </a:r>
            <a:r>
              <a:rPr lang="en-GB" baseline="0" dirty="0" err="1"/>
              <a:t>Taler</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14 minutes</a:t>
            </a:r>
            <a:br>
              <a:rPr lang="en-GB" dirty="0"/>
            </a:br>
            <a:br>
              <a:rPr lang="en-GB" b="1" dirty="0"/>
            </a:br>
            <a:r>
              <a:rPr lang="en-GB" b="1" dirty="0"/>
              <a:t>Aim: </a:t>
            </a:r>
            <a:r>
              <a:rPr lang="en-GB" b="0" dirty="0"/>
              <a:t>To practise perfect tense in a free writing context. This activity also brings back </a:t>
            </a:r>
            <a:r>
              <a:rPr lang="en-GB" b="0" i="1" dirty="0"/>
              <a:t>in / auf</a:t>
            </a:r>
            <a:r>
              <a:rPr lang="en-GB" b="0" dirty="0"/>
              <a:t> and sequencing adverbs.</a:t>
            </a:r>
            <a:br>
              <a:rPr lang="en-GB" dirty="0"/>
            </a:br>
            <a:br>
              <a:rPr lang="en-GB" dirty="0"/>
            </a:br>
            <a:r>
              <a:rPr lang="en-GB" b="1" dirty="0"/>
              <a:t>Procedure:</a:t>
            </a:r>
            <a:br>
              <a:rPr lang="en-GB" dirty="0"/>
            </a:br>
            <a:r>
              <a:rPr lang="en-GB" dirty="0"/>
              <a:t>1. Pick a new experience you have had. For example, remembering a first day at a new school OR a trip or visit somewhere OR a time you helped out / volunteered somewhere.</a:t>
            </a:r>
          </a:p>
          <a:p>
            <a:r>
              <a:rPr lang="en-GB" dirty="0"/>
              <a:t>2. Based on the information write a postcard message.</a:t>
            </a:r>
          </a:p>
          <a:p>
            <a:r>
              <a:rPr lang="en-GB" dirty="0"/>
              <a:t>3. In your message also use at least 2 words from each of the three boxes above.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762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br>
              <a:rPr lang="en-GB" b="1" dirty="0"/>
            </a:br>
            <a:r>
              <a:rPr lang="en-GB" b="1" i="1" dirty="0"/>
              <a:t>Alternatively, this task would make a very useful additional speaking homework task and could be recorded by students. </a:t>
            </a:r>
            <a:br>
              <a:rPr lang="en-GB" b="1" dirty="0"/>
            </a:br>
            <a:br>
              <a:rPr lang="en-GB" b="1" dirty="0"/>
            </a:br>
            <a:r>
              <a:rPr lang="en-GB" b="1" dirty="0"/>
              <a:t>Aim: </a:t>
            </a:r>
            <a:r>
              <a:rPr lang="en-GB" b="0" dirty="0"/>
              <a:t>To practise the revisited grammar in a free spoken context.</a:t>
            </a:r>
            <a:br>
              <a:rPr lang="en-GB" dirty="0"/>
            </a:br>
            <a:br>
              <a:rPr lang="en-GB" dirty="0"/>
            </a:br>
            <a:r>
              <a:rPr lang="en-GB" b="1" dirty="0"/>
              <a:t>Procedure:</a:t>
            </a:r>
            <a:br>
              <a:rPr lang="en-GB" dirty="0"/>
            </a:br>
            <a:r>
              <a:rPr lang="en-GB" dirty="0"/>
              <a:t>1. Individually, write up to 5 single word headings on a card to support a short description of a recent experience. It can be (but does not need to be) the same as used in the writing activity. Make sure you don’t read from your previously written text.</a:t>
            </a:r>
          </a:p>
          <a:p>
            <a:r>
              <a:rPr lang="en-GB" dirty="0"/>
              <a:t>2. Work in pairs. Partner A tells Partner B about a recent experience. </a:t>
            </a:r>
            <a:br>
              <a:rPr lang="en-GB" dirty="0"/>
            </a:br>
            <a:r>
              <a:rPr lang="en-GB" dirty="0"/>
              <a:t>3. Partner B writes down 5 pieces of information from what they hear (in English).</a:t>
            </a:r>
          </a:p>
          <a:p>
            <a:r>
              <a:rPr lang="en-GB" dirty="0"/>
              <a:t>4. Swap roles and repeat.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a:t>
            </a:r>
            <a:r>
              <a:rPr lang="en-GB" dirty="0"/>
              <a:t>(for 4 slides)</a:t>
            </a:r>
            <a:br>
              <a:rPr lang="en-GB" dirty="0"/>
            </a:br>
            <a:endParaRPr lang="en-GB" dirty="0"/>
          </a:p>
          <a:p>
            <a:r>
              <a:rPr lang="en-GB" b="1" dirty="0"/>
              <a:t>Aim: </a:t>
            </a:r>
            <a:r>
              <a:rPr lang="en-GB" dirty="0"/>
              <a:t>To categorise 16 words from this week’s vocabulary set in order to work out, by process of elimination, which word is the codeword.</a:t>
            </a:r>
          </a:p>
          <a:p>
            <a:endParaRPr lang="en-GB" dirty="0"/>
          </a:p>
          <a:p>
            <a:r>
              <a:rPr lang="en-GB" b="1" dirty="0"/>
              <a:t>Suggested procedure</a:t>
            </a:r>
          </a:p>
          <a:p>
            <a:r>
              <a:rPr lang="en-GB" b="0" dirty="0"/>
              <a:t>1/ Ask students to draw on their existing knowledge of German to work out the meanings of </a:t>
            </a:r>
            <a:r>
              <a:rPr lang="en-GB" sz="1200" b="0" i="1" dirty="0" err="1">
                <a:solidFill>
                  <a:schemeClr val="bg1"/>
                </a:solidFill>
              </a:rPr>
              <a:t>Codewörter</a:t>
            </a:r>
            <a:r>
              <a:rPr lang="en-GB" sz="1200" b="0" i="1" dirty="0">
                <a:solidFill>
                  <a:schemeClr val="bg1"/>
                </a:solidFill>
              </a:rPr>
              <a:t> </a:t>
            </a:r>
            <a:r>
              <a:rPr lang="en-GB" sz="1200" b="0" i="0" dirty="0">
                <a:solidFill>
                  <a:schemeClr val="bg1"/>
                </a:solidFill>
              </a:rPr>
              <a:t>and </a:t>
            </a:r>
            <a:r>
              <a:rPr lang="en-GB" sz="1200" b="0" i="1" dirty="0" err="1">
                <a:solidFill>
                  <a:schemeClr val="bg1"/>
                </a:solidFill>
              </a:rPr>
              <a:t>streng</a:t>
            </a:r>
            <a:r>
              <a:rPr lang="en-GB" sz="1200" b="0" i="1" dirty="0">
                <a:solidFill>
                  <a:schemeClr val="bg1"/>
                </a:solidFill>
              </a:rPr>
              <a:t> </a:t>
            </a:r>
            <a:r>
              <a:rPr lang="en-GB" sz="1200" b="0" i="1" dirty="0" err="1">
                <a:solidFill>
                  <a:schemeClr val="bg1"/>
                </a:solidFill>
              </a:rPr>
              <a:t>geheim</a:t>
            </a:r>
            <a:r>
              <a:rPr lang="en-GB" sz="1200" b="0" i="1" dirty="0">
                <a:solidFill>
                  <a:schemeClr val="bg1"/>
                </a:solidFill>
              </a:rPr>
              <a:t>. </a:t>
            </a:r>
            <a:r>
              <a:rPr lang="en-GB" sz="1200" b="0" i="0" dirty="0">
                <a:solidFill>
                  <a:schemeClr val="bg1"/>
                </a:solidFill>
              </a:rPr>
              <a:t>Draw attention to compounding and use of plural rule 4 in the title.</a:t>
            </a:r>
          </a:p>
          <a:p>
            <a:r>
              <a:rPr lang="en-GB" sz="1200" b="0" i="0" dirty="0">
                <a:solidFill>
                  <a:schemeClr val="bg1"/>
                </a:solidFill>
              </a:rPr>
              <a:t>2/ Ask students to write down all the words in their books.</a:t>
            </a:r>
          </a:p>
          <a:p>
            <a:r>
              <a:rPr lang="en-GB" sz="1200" b="0" i="0" dirty="0">
                <a:solidFill>
                  <a:schemeClr val="bg1"/>
                </a:solidFill>
              </a:rPr>
              <a:t>3/ On clicks, the clues appear. Reveal these one by one, giving students time to score out words that don’t fit the given category.</a:t>
            </a:r>
          </a:p>
          <a:p>
            <a:r>
              <a:rPr lang="en-GB" sz="1200" b="0" i="0" dirty="0">
                <a:solidFill>
                  <a:schemeClr val="bg1"/>
                </a:solidFill>
              </a:rPr>
              <a:t>4/ Once all clues have been revealed, ask students ‘</a:t>
            </a:r>
            <a:r>
              <a:rPr lang="en-GB" sz="1200" b="0" i="1" dirty="0">
                <a:solidFill>
                  <a:schemeClr val="bg1"/>
                </a:solidFill>
              </a:rPr>
              <a:t>Was </a:t>
            </a:r>
            <a:r>
              <a:rPr lang="en-GB" sz="1200" b="0" i="1" dirty="0" err="1">
                <a:solidFill>
                  <a:schemeClr val="bg1"/>
                </a:solidFill>
              </a:rPr>
              <a:t>ist</a:t>
            </a:r>
            <a:r>
              <a:rPr lang="en-GB" sz="1200" b="0" i="1" dirty="0">
                <a:solidFill>
                  <a:schemeClr val="bg1"/>
                </a:solidFill>
              </a:rPr>
              <a:t> das </a:t>
            </a:r>
            <a:r>
              <a:rPr lang="en-GB" sz="1200" b="0" i="1" dirty="0" err="1">
                <a:solidFill>
                  <a:schemeClr val="bg1"/>
                </a:solidFill>
              </a:rPr>
              <a:t>Codewort</a:t>
            </a:r>
            <a:r>
              <a:rPr lang="en-GB" sz="1200" b="0" i="0" dirty="0">
                <a:solidFill>
                  <a:schemeClr val="bg1"/>
                </a:solidFill>
              </a:rPr>
              <a:t>?’</a:t>
            </a:r>
          </a:p>
          <a:p>
            <a:r>
              <a:rPr lang="en-GB" sz="1200" b="0" i="0" dirty="0">
                <a:solidFill>
                  <a:schemeClr val="bg1"/>
                </a:solidFill>
              </a:rPr>
              <a:t>5/ Go through the clues again to check the answers. Elicit responses by asking e.g. ‘</a:t>
            </a:r>
            <a:r>
              <a:rPr lang="en-GB" sz="1200" b="0" i="1" dirty="0" err="1">
                <a:solidFill>
                  <a:schemeClr val="bg1"/>
                </a:solidFill>
              </a:rPr>
              <a:t>Welche</a:t>
            </a:r>
            <a:r>
              <a:rPr lang="en-GB" sz="1200" b="0" i="1" dirty="0">
                <a:solidFill>
                  <a:schemeClr val="bg1"/>
                </a:solidFill>
              </a:rPr>
              <a:t> </a:t>
            </a:r>
            <a:r>
              <a:rPr lang="en-GB" sz="1200" b="0" i="1" dirty="0" err="1">
                <a:solidFill>
                  <a:schemeClr val="bg1"/>
                </a:solidFill>
              </a:rPr>
              <a:t>Wörter</a:t>
            </a:r>
            <a:r>
              <a:rPr lang="en-GB" sz="1200" b="0" i="1" dirty="0">
                <a:solidFill>
                  <a:schemeClr val="bg1"/>
                </a:solidFill>
              </a:rPr>
              <a:t> </a:t>
            </a:r>
            <a:r>
              <a:rPr lang="en-GB" sz="1200" b="0" i="1" dirty="0" err="1">
                <a:solidFill>
                  <a:schemeClr val="bg1"/>
                </a:solidFill>
              </a:rPr>
              <a:t>sind</a:t>
            </a:r>
            <a:r>
              <a:rPr lang="en-GB" sz="1200" b="0" i="1" dirty="0">
                <a:solidFill>
                  <a:schemeClr val="bg1"/>
                </a:solidFill>
              </a:rPr>
              <a:t> </a:t>
            </a:r>
            <a:r>
              <a:rPr lang="en-GB" sz="1200" b="0" i="1" dirty="0" err="1">
                <a:solidFill>
                  <a:schemeClr val="bg1"/>
                </a:solidFill>
              </a:rPr>
              <a:t>Verben</a:t>
            </a:r>
            <a:r>
              <a:rPr lang="en-GB" sz="1200" b="0" dirty="0">
                <a:solidFill>
                  <a:schemeClr val="bg1"/>
                </a:solidFill>
              </a:rPr>
              <a:t>?’ On clicks, groups of words eliminated at each stage disappear, until only the solution remains.</a:t>
            </a:r>
          </a:p>
          <a:p>
            <a:endParaRPr lang="en-GB" sz="1200" b="0" i="0" dirty="0">
              <a:solidFill>
                <a:schemeClr val="bg1"/>
              </a:solidFill>
            </a:endParaRPr>
          </a:p>
          <a:p>
            <a:r>
              <a:rPr lang="en-GB" sz="1200" b="1" i="0" dirty="0">
                <a:solidFill>
                  <a:schemeClr val="bg1"/>
                </a:solidFill>
              </a:rPr>
              <a:t>Transcript</a:t>
            </a:r>
          </a:p>
          <a:p>
            <a:r>
              <a:rPr lang="en-GB" sz="1200" b="0" i="0" dirty="0">
                <a:solidFill>
                  <a:schemeClr val="bg1"/>
                </a:solidFill>
              </a:rPr>
              <a:t>[z]</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(revisit) </a:t>
            </a:r>
            <a:r>
              <a:rPr lang="de-DE" sz="1200" b="0" i="0" u="none" strike="noStrike" kern="1200" cap="none" baseline="0" dirty="0">
                <a:solidFill>
                  <a:schemeClr val="tx1"/>
                </a:solidFill>
                <a:effectLst/>
                <a:latin typeface="+mn-lt"/>
                <a:ea typeface="Calibri"/>
                <a:cs typeface="Calibri"/>
                <a:sym typeface="Calibri"/>
              </a:rPr>
              <a:t>arbeiten [200] kochen [1005] legen [296] mischen [2105] putzen [2851] suchen [293] zeigen [154] Aufgabe [317] Eis [2818] Essen [968] Fleisch [1624] Geld [249] Gemüse [3450] Karte [1191] Obst [&gt;4034] Zeitung [572] zusammen [553]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endParaRPr lang="en-GB" dirty="0"/>
          </a:p>
          <a:p>
            <a:r>
              <a:rPr lang="en-GB" dirty="0"/>
              <a:t>Frequency rankings of unknown vocabulary: Code [&gt;4034] </a:t>
            </a:r>
            <a:r>
              <a:rPr lang="en-GB" dirty="0" err="1"/>
              <a:t>Detektiv</a:t>
            </a:r>
            <a:r>
              <a:rPr lang="en-GB" dirty="0"/>
              <a:t> [&gt;4034] Europa [&gt;4034] Verb [&gt;4034] </a:t>
            </a:r>
            <a:r>
              <a:rPr lang="en-GB" dirty="0" err="1"/>
              <a:t>geheim</a:t>
            </a:r>
            <a:r>
              <a:rPr lang="en-GB" dirty="0"/>
              <a:t> [2527]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326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br>
              <a:rPr lang="en-GB" dirty="0"/>
            </a:br>
            <a:r>
              <a:rPr lang="en-GB" dirty="0"/>
              <a:t>[</a:t>
            </a:r>
            <a:r>
              <a:rPr lang="en-GB" dirty="0" err="1"/>
              <a:t>ei</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543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129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br>
              <a:rPr lang="en-GB" dirty="0"/>
            </a:br>
            <a:r>
              <a:rPr lang="en-GB" dirty="0"/>
              <a:t>[</a:t>
            </a:r>
            <a:r>
              <a:rPr lang="en-GB" dirty="0" err="1"/>
              <a:t>ei</a:t>
            </a:r>
            <a:r>
              <a:rPr lang="en-GB" dirty="0"/>
              <a:t>]</a:t>
            </a:r>
            <a:br>
              <a:rPr lang="en-GB" dirty="0"/>
            </a:br>
            <a:r>
              <a:rPr lang="en-GB" dirty="0"/>
              <a:t>[z]</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507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 </a:t>
            </a:r>
            <a:r>
              <a:rPr lang="en-GB" b="0" dirty="0"/>
              <a:t>(all six slides)</a:t>
            </a:r>
            <a:br>
              <a:rPr lang="en-GB" dirty="0"/>
            </a:br>
            <a:br>
              <a:rPr lang="en-GB" b="1" dirty="0"/>
            </a:br>
            <a:r>
              <a:rPr lang="en-GB" b="1" dirty="0"/>
              <a:t>Aim: </a:t>
            </a:r>
            <a:r>
              <a:rPr lang="en-GB" b="0" dirty="0"/>
              <a:t>To practise receptive recall and oral production of 12 further vocabulary items that we will use later in this lesson.</a:t>
            </a:r>
            <a:br>
              <a:rPr lang="en-GB" b="0" dirty="0"/>
            </a:br>
            <a:br>
              <a:rPr lang="en-GB" dirty="0"/>
            </a:br>
            <a:r>
              <a:rPr lang="en-GB" b="1" dirty="0"/>
              <a:t>Procedure:</a:t>
            </a:r>
            <a:br>
              <a:rPr lang="en-GB" dirty="0"/>
            </a:br>
            <a:r>
              <a:rPr lang="en-GB" dirty="0"/>
              <a:t>1. Click for a partial sentence to appear.</a:t>
            </a:r>
          </a:p>
          <a:p>
            <a:r>
              <a:rPr lang="en-GB" dirty="0"/>
              <a:t>2. Students select a word/words from those on the slide and say the full sentence (teacher may elicit chorally or individually), replacing the English word(s) of the same meaning. </a:t>
            </a:r>
            <a:r>
              <a:rPr lang="en-GB" b="1" dirty="0"/>
              <a:t>Note </a:t>
            </a:r>
            <a:r>
              <a:rPr lang="en-GB" dirty="0"/>
              <a:t>– they may need reminding that verbs and nouns may need to be modified to fit the requirements of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baseline="0" dirty="0"/>
              <a:t>The answers appear on the next mouse click, and the correct option is highlighted from the list.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(revisit) </a:t>
            </a:r>
            <a:r>
              <a:rPr lang="de-DE" sz="1200" b="0" i="0" u="none" strike="noStrike" kern="1200" cap="none" baseline="0" dirty="0">
                <a:solidFill>
                  <a:schemeClr val="tx1"/>
                </a:solidFill>
                <a:effectLst/>
                <a:latin typeface="+mn-lt"/>
                <a:ea typeface="Calibri"/>
                <a:cs typeface="Calibri"/>
                <a:sym typeface="Calibri"/>
              </a:rPr>
              <a:t>haben [7] finden [110] legen [296] schreiben [245] suchen [293] gemeinsam [346] deshalb [264] dort [134] jetzt [62] Hund [1046] Keks [&gt;4034] auf [17]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9769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617972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73338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305978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89085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41001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066973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750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286712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3997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15013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10918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659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919746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3675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6345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9355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966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68749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16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48427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438085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8081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41441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857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4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45"/>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26665892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8"/>
        <p:cNvGrpSpPr/>
        <p:nvPr/>
      </p:nvGrpSpPr>
      <p:grpSpPr>
        <a:xfrm>
          <a:off x="0" y="0"/>
          <a:ext cx="0" cy="0"/>
          <a:chOff x="0" y="0"/>
          <a:chExt cx="0" cy="0"/>
        </a:xfrm>
      </p:grpSpPr>
      <p:sp>
        <p:nvSpPr>
          <p:cNvPr id="19" name="Google Shape;19;p4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6898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2"/>
        <p:cNvGrpSpPr/>
        <p:nvPr/>
      </p:nvGrpSpPr>
      <p:grpSpPr>
        <a:xfrm>
          <a:off x="0" y="0"/>
          <a:ext cx="0" cy="0"/>
          <a:chOff x="0" y="0"/>
          <a:chExt cx="0" cy="0"/>
        </a:xfrm>
      </p:grpSpPr>
      <p:sp>
        <p:nvSpPr>
          <p:cNvPr id="23" name="Google Shape;23;p4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18281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5"/>
        <p:cNvGrpSpPr/>
        <p:nvPr/>
      </p:nvGrpSpPr>
      <p:grpSpPr>
        <a:xfrm>
          <a:off x="0" y="0"/>
          <a:ext cx="0" cy="0"/>
          <a:chOff x="0" y="0"/>
          <a:chExt cx="0" cy="0"/>
        </a:xfrm>
      </p:grpSpPr>
      <p:sp>
        <p:nvSpPr>
          <p:cNvPr id="26" name="Google Shape;26;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62459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9"/>
        <p:cNvGrpSpPr/>
        <p:nvPr/>
      </p:nvGrpSpPr>
      <p:grpSpPr>
        <a:xfrm>
          <a:off x="0" y="0"/>
          <a:ext cx="0" cy="0"/>
          <a:chOff x="0" y="0"/>
          <a:chExt cx="0" cy="0"/>
        </a:xfrm>
      </p:grpSpPr>
      <p:sp>
        <p:nvSpPr>
          <p:cNvPr id="30" name="Google Shape;30;p5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5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5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53015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598507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53"/>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3136243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4"/>
        <p:cNvGrpSpPr/>
        <p:nvPr/>
      </p:nvGrpSpPr>
      <p:grpSpPr>
        <a:xfrm>
          <a:off x="0" y="0"/>
          <a:ext cx="0" cy="0"/>
          <a:chOff x="0" y="0"/>
          <a:chExt cx="0" cy="0"/>
        </a:xfrm>
      </p:grpSpPr>
      <p:sp>
        <p:nvSpPr>
          <p:cNvPr id="45" name="Google Shape;45;p5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147928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7"/>
        <p:cNvGrpSpPr/>
        <p:nvPr/>
      </p:nvGrpSpPr>
      <p:grpSpPr>
        <a:xfrm>
          <a:off x="0" y="0"/>
          <a:ext cx="0" cy="0"/>
          <a:chOff x="0" y="0"/>
          <a:chExt cx="0" cy="0"/>
        </a:xfrm>
      </p:grpSpPr>
      <p:sp>
        <p:nvSpPr>
          <p:cNvPr id="48" name="Google Shape;48;p5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26919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4217140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73461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37001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9855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1514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21038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361688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2672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20436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17991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1627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1168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516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00951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21421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821147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9846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28172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774938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54338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00501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812447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729568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36909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jp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3.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8460479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04095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60443411"/>
      </p:ext>
    </p:extLst>
  </p:cSld>
  <p:clrMap bg1="lt1" tx1="dk1" bg2="dk2" tx2="lt2" accent1="accent1" accent2="accent2" accent3="accent3" accent4="accent4" accent5="accent5" accent6="accent6" hlink="hlink" folHlink="folHlink"/>
  <p:sldLayoutIdLst>
    <p:sldLayoutId id="2147483775"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121130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91028502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15.wav"/><Relationship Id="rId18" Type="http://schemas.openxmlformats.org/officeDocument/2006/relationships/audio" Target="../media/audio20.wav"/><Relationship Id="rId3" Type="http://schemas.openxmlformats.org/officeDocument/2006/relationships/image" Target="../media/image1.jpg"/><Relationship Id="rId21" Type="http://schemas.openxmlformats.org/officeDocument/2006/relationships/audio" Target="../media/audio23.wav"/><Relationship Id="rId7" Type="http://schemas.openxmlformats.org/officeDocument/2006/relationships/audio" Target="../media/audio10.wav"/><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17.xml"/><Relationship Id="rId16" Type="http://schemas.openxmlformats.org/officeDocument/2006/relationships/audio" Target="../media/audio18.wav"/><Relationship Id="rId20"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3.wav"/><Relationship Id="rId24"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audio" Target="../media/audio17.wav"/><Relationship Id="rId23" Type="http://schemas.openxmlformats.org/officeDocument/2006/relationships/image" Target="../media/image14.gif"/><Relationship Id="rId10" Type="http://schemas.openxmlformats.org/officeDocument/2006/relationships/audio" Target="../media/audio12.wav"/><Relationship Id="rId19" Type="http://schemas.openxmlformats.org/officeDocument/2006/relationships/audio" Target="../media/audio21.wav"/><Relationship Id="rId4" Type="http://schemas.openxmlformats.org/officeDocument/2006/relationships/image" Target="../media/image5.png"/><Relationship Id="rId9" Type="http://schemas.openxmlformats.org/officeDocument/2006/relationships/audio" Target="../media/audio11.wav"/><Relationship Id="rId14" Type="http://schemas.openxmlformats.org/officeDocument/2006/relationships/audio" Target="../media/audio16.wav"/><Relationship Id="rId22" Type="http://schemas.openxmlformats.org/officeDocument/2006/relationships/audio" Target="../media/audio24.wav"/></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6.gi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audio" Target="../media/audio1.wa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6.gif"/></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audio" Target="../media/audio3.wav"/><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6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20.gif"/><Relationship Id="rId18" Type="http://schemas.openxmlformats.org/officeDocument/2006/relationships/image" Target="../media/image23.png"/><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image" Target="../media/image5.png"/><Relationship Id="rId17" Type="http://schemas.openxmlformats.org/officeDocument/2006/relationships/image" Target="../media/image22.png"/><Relationship Id="rId2" Type="http://schemas.openxmlformats.org/officeDocument/2006/relationships/notesSlide" Target="../notesSlides/notesSlide31.xml"/><Relationship Id="rId16" Type="http://schemas.openxmlformats.org/officeDocument/2006/relationships/image" Target="../media/image21.png"/><Relationship Id="rId1" Type="http://schemas.openxmlformats.org/officeDocument/2006/relationships/slideLayout" Target="../slideLayouts/slideLayout48.xml"/><Relationship Id="rId6" Type="http://schemas.openxmlformats.org/officeDocument/2006/relationships/audio" Target="../media/audio28.wav"/><Relationship Id="rId11" Type="http://schemas.openxmlformats.org/officeDocument/2006/relationships/image" Target="../media/image1.jpg"/><Relationship Id="rId5" Type="http://schemas.openxmlformats.org/officeDocument/2006/relationships/audio" Target="../media/audio27.wav"/><Relationship Id="rId15" Type="http://schemas.openxmlformats.org/officeDocument/2006/relationships/image" Target="../media/image10.gif"/><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14.gif"/></Relationships>
</file>

<file path=ppt/slides/_rels/slide32.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48.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8.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audio" Target="../media/audio34.wav"/></Relationships>
</file>

<file path=ppt/slides/_rels/slide34.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1.jpg"/><Relationship Id="rId7"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48.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1.jpg"/><Relationship Id="rId7"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48.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image" Target="../media/image1.jpg"/><Relationship Id="rId7" Type="http://schemas.openxmlformats.org/officeDocument/2006/relationships/audio" Target="../media/audio39.wav"/><Relationship Id="rId12" Type="http://schemas.openxmlformats.org/officeDocument/2006/relationships/audio" Target="../media/audio44.wav"/><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audio" Target="../media/audio37.wav"/><Relationship Id="rId10" Type="http://schemas.openxmlformats.org/officeDocument/2006/relationships/audio" Target="../media/audio42.wav"/><Relationship Id="rId4" Type="http://schemas.openxmlformats.org/officeDocument/2006/relationships/image" Target="../media/image5.png"/><Relationship Id="rId9" Type="http://schemas.openxmlformats.org/officeDocument/2006/relationships/audio" Target="../media/audio41.wav"/></Relationships>
</file>

<file path=ppt/slides/_rels/slide37.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3" Type="http://schemas.openxmlformats.org/officeDocument/2006/relationships/image" Target="../media/image5.png"/><Relationship Id="rId7" Type="http://schemas.openxmlformats.org/officeDocument/2006/relationships/audio" Target="../media/audio47.wav"/><Relationship Id="rId12" Type="http://schemas.openxmlformats.org/officeDocument/2006/relationships/audio" Target="../media/audio52.wav"/><Relationship Id="rId2" Type="http://schemas.openxmlformats.org/officeDocument/2006/relationships/notesSlide" Target="../notesSlides/notesSlide37.xml"/><Relationship Id="rId16" Type="http://schemas.openxmlformats.org/officeDocument/2006/relationships/image" Target="../media/image31.gif"/><Relationship Id="rId1" Type="http://schemas.openxmlformats.org/officeDocument/2006/relationships/slideLayout" Target="../slideLayouts/slideLayout26.xml"/><Relationship Id="rId6" Type="http://schemas.openxmlformats.org/officeDocument/2006/relationships/audio" Target="../media/audio46.wav"/><Relationship Id="rId11" Type="http://schemas.openxmlformats.org/officeDocument/2006/relationships/audio" Target="../media/audio51.wav"/><Relationship Id="rId5" Type="http://schemas.openxmlformats.org/officeDocument/2006/relationships/image" Target="../media/image29.png"/><Relationship Id="rId15" Type="http://schemas.openxmlformats.org/officeDocument/2006/relationships/image" Target="../media/image30.gif"/><Relationship Id="rId10" Type="http://schemas.openxmlformats.org/officeDocument/2006/relationships/audio" Target="../media/audio50.wav"/><Relationship Id="rId4" Type="http://schemas.openxmlformats.org/officeDocument/2006/relationships/audio" Target="../media/audio45.wav"/><Relationship Id="rId9" Type="http://schemas.openxmlformats.org/officeDocument/2006/relationships/audio" Target="../media/audio49.wav"/><Relationship Id="rId14" Type="http://schemas.openxmlformats.org/officeDocument/2006/relationships/audio" Target="../media/audio54.wav"/></Relationships>
</file>

<file path=ppt/slides/_rels/slide38.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3.wav"/><Relationship Id="rId3" Type="http://schemas.openxmlformats.org/officeDocument/2006/relationships/image" Target="../media/image5.png"/><Relationship Id="rId7" Type="http://schemas.openxmlformats.org/officeDocument/2006/relationships/audio" Target="../media/audio57.wav"/><Relationship Id="rId12" Type="http://schemas.openxmlformats.org/officeDocument/2006/relationships/audio" Target="../media/audio62.wav"/><Relationship Id="rId2" Type="http://schemas.openxmlformats.org/officeDocument/2006/relationships/notesSlide" Target="../notesSlides/notesSlide38.xml"/><Relationship Id="rId16" Type="http://schemas.openxmlformats.org/officeDocument/2006/relationships/image" Target="../media/image31.gif"/><Relationship Id="rId1" Type="http://schemas.openxmlformats.org/officeDocument/2006/relationships/slideLayout" Target="../slideLayouts/slideLayout26.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image" Target="../media/image29.png"/><Relationship Id="rId15" Type="http://schemas.openxmlformats.org/officeDocument/2006/relationships/image" Target="../media/image30.gif"/><Relationship Id="rId10" Type="http://schemas.openxmlformats.org/officeDocument/2006/relationships/audio" Target="../media/audio60.wav"/><Relationship Id="rId4" Type="http://schemas.openxmlformats.org/officeDocument/2006/relationships/audio" Target="../media/audio55.wav"/><Relationship Id="rId9" Type="http://schemas.openxmlformats.org/officeDocument/2006/relationships/audio" Target="../media/audio59.wav"/><Relationship Id="rId14" Type="http://schemas.openxmlformats.org/officeDocument/2006/relationships/audio" Target="../media/audio64.wav"/></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audio" Target="../media/audio5.wav"/><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gi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6.jpg"/><Relationship Id="rId7"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audio" Target="../media/audio65.wav"/><Relationship Id="rId18" Type="http://schemas.openxmlformats.org/officeDocument/2006/relationships/audio" Target="../media/audio70.wav"/><Relationship Id="rId3" Type="http://schemas.openxmlformats.org/officeDocument/2006/relationships/slideLayout" Target="../slideLayouts/slideLayout2.xml"/><Relationship Id="rId7" Type="http://schemas.openxmlformats.org/officeDocument/2006/relationships/image" Target="../media/image41.jpg"/><Relationship Id="rId12" Type="http://schemas.openxmlformats.org/officeDocument/2006/relationships/image" Target="../media/image45.png"/><Relationship Id="rId17" Type="http://schemas.openxmlformats.org/officeDocument/2006/relationships/audio" Target="../media/audio69.wav"/><Relationship Id="rId2" Type="http://schemas.openxmlformats.org/officeDocument/2006/relationships/audio" Target="../media/media1.wav"/><Relationship Id="rId16" Type="http://schemas.openxmlformats.org/officeDocument/2006/relationships/audio" Target="../media/audio68.wav"/><Relationship Id="rId1" Type="http://schemas.microsoft.com/office/2007/relationships/media" Target="../media/media1.wav"/><Relationship Id="rId6" Type="http://schemas.openxmlformats.org/officeDocument/2006/relationships/image" Target="../media/image40.jpg"/><Relationship Id="rId11" Type="http://schemas.openxmlformats.org/officeDocument/2006/relationships/image" Target="../media/image44.jpg"/><Relationship Id="rId5" Type="http://schemas.openxmlformats.org/officeDocument/2006/relationships/image" Target="../media/image1.jpg"/><Relationship Id="rId15" Type="http://schemas.openxmlformats.org/officeDocument/2006/relationships/audio" Target="../media/audio67.wav"/><Relationship Id="rId10" Type="http://schemas.openxmlformats.org/officeDocument/2006/relationships/image" Target="../media/image5.png"/><Relationship Id="rId4" Type="http://schemas.openxmlformats.org/officeDocument/2006/relationships/notesSlide" Target="../notesSlides/notesSlide42.xml"/><Relationship Id="rId9" Type="http://schemas.openxmlformats.org/officeDocument/2006/relationships/image" Target="../media/image43.jpg"/><Relationship Id="rId14" Type="http://schemas.openxmlformats.org/officeDocument/2006/relationships/audio" Target="../media/audio66.wav"/></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g"/><Relationship Id="rId7" Type="http://schemas.openxmlformats.org/officeDocument/2006/relationships/image" Target="../media/image51.sv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5.png"/><Relationship Id="rId9" Type="http://schemas.openxmlformats.org/officeDocument/2006/relationships/image" Target="../media/image53.svg"/></Relationships>
</file>

<file path=ppt/slides/_rels/slide45.xml.rels><?xml version="1.0" encoding="UTF-8" standalone="yes"?>
<Relationships xmlns="http://schemas.openxmlformats.org/package/2006/relationships"><Relationship Id="rId8" Type="http://schemas.openxmlformats.org/officeDocument/2006/relationships/hyperlink" Target="https://quizlet.com/gb/531583418/year-8-german-term-21-week-4-y8-mashup-1c-flash-cards/" TargetMode="External"/><Relationship Id="rId3" Type="http://schemas.openxmlformats.org/officeDocument/2006/relationships/image" Target="../media/image5.png"/><Relationship Id="rId7" Type="http://schemas.openxmlformats.org/officeDocument/2006/relationships/hyperlink" Target="https://quizlet.com/gb/531583057/year-8-german-term-21-week-4-y8-mashup-1b-flash-card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quizlet.com/gb/531582569/year-8-german-term-21-week-4-y8-mashup-1a-flash-cards/" TargetMode="External"/><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88373" y="2355761"/>
            <a:ext cx="6657324" cy="1485422"/>
          </a:xfrm>
        </p:spPr>
        <p:txBody>
          <a:bodyPr>
            <a:normAutofit/>
          </a:bodyPr>
          <a:lstStyle/>
          <a:p>
            <a:pPr algn="l"/>
            <a:r>
              <a:rPr lang="en-GB" sz="4000" b="1" dirty="0">
                <a:solidFill>
                  <a:prstClr val="white"/>
                </a:solidFill>
              </a:rPr>
              <a:t>New experiences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24599" y="3002134"/>
            <a:ext cx="7382608" cy="571756"/>
          </a:xfrm>
        </p:spPr>
        <p:txBody>
          <a:bodyPr/>
          <a:lstStyle/>
          <a:p>
            <a:pPr algn="l"/>
            <a:r>
              <a:rPr lang="en-GB" sz="3000" dirty="0">
                <a:solidFill>
                  <a:prstClr val="white"/>
                </a:solidFill>
              </a:rPr>
              <a:t>Revisit past (perfect) tense (</a:t>
            </a:r>
            <a:r>
              <a:rPr lang="en-GB" sz="3000" i="1" dirty="0" err="1">
                <a:solidFill>
                  <a:prstClr val="white"/>
                </a:solidFill>
              </a:rPr>
              <a:t>haben</a:t>
            </a:r>
            <a:r>
              <a:rPr lang="en-GB" sz="3000" dirty="0">
                <a:solidFill>
                  <a:prstClr val="white"/>
                </a:solidFill>
              </a:rPr>
              <a: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6" y="361104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[a] [ä], [o] [ö], [u] [ü]</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33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35073"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20/12/2021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1" name="Google Shape;205;p13"/>
          <p:cNvSpPr txBox="1"/>
          <p:nvPr/>
        </p:nvSpPr>
        <p:spPr>
          <a:xfrm>
            <a:off x="4380918" y="3163870"/>
            <a:ext cx="343819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legen</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3" name="Google Shape;203;p13"/>
          <p:cNvSpPr txBox="1"/>
          <p:nvPr/>
        </p:nvSpPr>
        <p:spPr>
          <a:xfrm>
            <a:off x="936580" y="1458935"/>
            <a:ext cx="343819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haben</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4" name="Google Shape;204;p13"/>
          <p:cNvSpPr txBox="1"/>
          <p:nvPr/>
        </p:nvSpPr>
        <p:spPr>
          <a:xfrm>
            <a:off x="943375" y="2284394"/>
            <a:ext cx="3396023"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dort</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5" name="Google Shape;205;p13"/>
          <p:cNvSpPr txBox="1"/>
          <p:nvPr/>
        </p:nvSpPr>
        <p:spPr>
          <a:xfrm>
            <a:off x="943376" y="3163870"/>
            <a:ext cx="3396022"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Hund (m)</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6" name="Google Shape;206;p13"/>
          <p:cNvSpPr txBox="1"/>
          <p:nvPr/>
        </p:nvSpPr>
        <p:spPr>
          <a:xfrm>
            <a:off x="4374774" y="4050839"/>
            <a:ext cx="343140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2800" kern="0" dirty="0">
                <a:solidFill>
                  <a:srgbClr val="4472C4">
                    <a:lumMod val="50000"/>
                  </a:srgbClr>
                </a:solidFill>
                <a:latin typeface="Century Gothic" panose="020B0502020202020204" pitchFamily="34" charset="0"/>
                <a:cs typeface="Arial"/>
                <a:sym typeface="Arial"/>
              </a:rPr>
              <a:t>deshalb</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7" name="Google Shape;207;p13"/>
          <p:cNvSpPr txBox="1"/>
          <p:nvPr/>
        </p:nvSpPr>
        <p:spPr>
          <a:xfrm>
            <a:off x="7821485" y="1497179"/>
            <a:ext cx="343393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auf</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8" name="Google Shape;208;p13"/>
          <p:cNvSpPr txBox="1"/>
          <p:nvPr/>
        </p:nvSpPr>
        <p:spPr>
          <a:xfrm>
            <a:off x="7812969" y="2333626"/>
            <a:ext cx="3427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suchen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9" name="Google Shape;209;p13"/>
          <p:cNvSpPr txBox="1"/>
          <p:nvPr/>
        </p:nvSpPr>
        <p:spPr>
          <a:xfrm>
            <a:off x="943375" y="4050799"/>
            <a:ext cx="3431400"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Keks (m)</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10" name="Google Shape;210;p13"/>
          <p:cNvSpPr txBox="1"/>
          <p:nvPr/>
        </p:nvSpPr>
        <p:spPr>
          <a:xfrm>
            <a:off x="4379033" y="1478057"/>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gemeinsam</a:t>
            </a:r>
            <a:endParaRPr kumimoji="0"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11" name="Google Shape;211;p13"/>
          <p:cNvSpPr txBox="1"/>
          <p:nvPr/>
        </p:nvSpPr>
        <p:spPr>
          <a:xfrm>
            <a:off x="4374775" y="2303516"/>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finden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38" name="Google Shape;238;p13"/>
          <p:cNvSpPr txBox="1"/>
          <p:nvPr/>
        </p:nvSpPr>
        <p:spPr>
          <a:xfrm>
            <a:off x="7812969" y="3163910"/>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schreiben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40" name="Google Shape;240;p13"/>
          <p:cNvSpPr txBox="1"/>
          <p:nvPr/>
        </p:nvSpPr>
        <p:spPr>
          <a:xfrm>
            <a:off x="7821485" y="4050839"/>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jetzt</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r>
              <a:rPr lang="en-GB" sz="3600" b="1" dirty="0">
                <a:solidFill>
                  <a:schemeClr val="lt1"/>
                </a:solidFill>
              </a:rPr>
              <a:t> [2/6]</a:t>
            </a:r>
            <a:endParaRPr sz="3600" b="1" dirty="0">
              <a:solidFill>
                <a:schemeClr val="lt1"/>
              </a:solidFill>
            </a:endParaRPr>
          </a:p>
        </p:txBody>
      </p:sp>
      <p:sp>
        <p:nvSpPr>
          <p:cNvPr id="2" name="TextBox 1"/>
          <p:cNvSpPr txBox="1"/>
          <p:nvPr/>
        </p:nvSpPr>
        <p:spPr>
          <a:xfrm>
            <a:off x="936580" y="4853351"/>
            <a:ext cx="8745302" cy="584775"/>
          </a:xfrm>
          <a:prstGeom prst="rect">
            <a:avLst/>
          </a:prstGeom>
          <a:no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2</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Wir</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0"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[have] </a:t>
            </a:r>
            <a:r>
              <a:rPr lang="en-GB" sz="3200" kern="0" dirty="0" err="1">
                <a:solidFill>
                  <a:srgbClr val="4472C4">
                    <a:lumMod val="50000"/>
                  </a:srgbClr>
                </a:solidFill>
                <a:latin typeface="Century Gothic" panose="020B0502020202020204" pitchFamily="34" charset="0"/>
                <a:cs typeface="Arial"/>
                <a:sym typeface="Arial"/>
              </a:rPr>
              <a:t>viel</a:t>
            </a:r>
            <a:r>
              <a:rPr lang="en-GB" sz="3200" kern="0" dirty="0">
                <a:solidFill>
                  <a:srgbClr val="4472C4">
                    <a:lumMod val="50000"/>
                  </a:srgbClr>
                </a:solidFill>
                <a:latin typeface="Century Gothic" panose="020B0502020202020204" pitchFamily="34" charset="0"/>
                <a:cs typeface="Arial"/>
                <a:sym typeface="Arial"/>
              </a:rPr>
              <a:t> </a:t>
            </a:r>
            <a:r>
              <a:rPr lang="en-GB" sz="3200" kern="0" dirty="0">
                <a:solidFill>
                  <a:srgbClr val="ED7D31"/>
                </a:solidFill>
                <a:latin typeface="Century Gothic" panose="020B0502020202020204" pitchFamily="34" charset="0"/>
                <a:cs typeface="Arial"/>
                <a:sym typeface="Arial"/>
              </a:rPr>
              <a:t>[in common]</a:t>
            </a:r>
            <a:r>
              <a:rPr lang="en-GB" sz="3200" kern="0" dirty="0">
                <a:solidFill>
                  <a:srgbClr val="115076"/>
                </a:solidFill>
                <a:latin typeface="Century Gothic" panose="020B0502020202020204" pitchFamily="34" charset="0"/>
                <a:cs typeface="Arial"/>
                <a:sym typeface="Arial"/>
              </a:rPr>
              <a:t>.</a:t>
            </a:r>
            <a:endParaRPr kumimoji="0" lang="en-GB" sz="3200" b="0" i="0" u="none" strike="noStrike" kern="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58" name="TextBox 57"/>
          <p:cNvSpPr txBox="1"/>
          <p:nvPr/>
        </p:nvSpPr>
        <p:spPr>
          <a:xfrm>
            <a:off x="943375" y="5508306"/>
            <a:ext cx="8738507" cy="584775"/>
          </a:xfrm>
          <a:prstGeom prst="rect">
            <a:avLst/>
          </a:prstGeom>
          <a:solidFill>
            <a:schemeClr val="accent4">
              <a:lumMod val="20000"/>
              <a:lumOff val="80000"/>
            </a:schemeClr>
          </a:solid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2. </a:t>
            </a: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Wir</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ED7D31"/>
                </a:solidFill>
                <a:effectLst/>
                <a:uLnTx/>
                <a:uFillTx/>
                <a:latin typeface="Century Gothic" panose="020B0502020202020204" pitchFamily="34" charset="0"/>
                <a:cs typeface="Arial"/>
                <a:sym typeface="Arial"/>
              </a:rPr>
              <a:t>haben</a:t>
            </a:r>
            <a:r>
              <a:rPr kumimoji="0" lang="en-GB" sz="3200" b="0"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 </a:t>
            </a:r>
            <a:r>
              <a:rPr lang="en-GB" sz="3200" kern="0" dirty="0" err="1">
                <a:solidFill>
                  <a:srgbClr val="4472C4">
                    <a:lumMod val="50000"/>
                  </a:srgbClr>
                </a:solidFill>
                <a:latin typeface="Century Gothic" panose="020B0502020202020204" pitchFamily="34" charset="0"/>
                <a:cs typeface="Arial"/>
                <a:sym typeface="Arial"/>
              </a:rPr>
              <a:t>viel</a:t>
            </a:r>
            <a:r>
              <a:rPr lang="en-GB" sz="3200" kern="0" dirty="0">
                <a:solidFill>
                  <a:srgbClr val="4472C4">
                    <a:lumMod val="50000"/>
                  </a:srgbClr>
                </a:solidFill>
                <a:latin typeface="Century Gothic" panose="020B0502020202020204" pitchFamily="34" charset="0"/>
                <a:cs typeface="Arial"/>
                <a:sym typeface="Arial"/>
              </a:rPr>
              <a:t> </a:t>
            </a:r>
            <a:r>
              <a:rPr lang="en-GB" sz="3200" b="1" kern="0" dirty="0" err="1">
                <a:solidFill>
                  <a:srgbClr val="ED7D31"/>
                </a:solidFill>
                <a:latin typeface="Century Gothic" panose="020B0502020202020204" pitchFamily="34" charset="0"/>
                <a:cs typeface="Arial"/>
                <a:sym typeface="Arial"/>
              </a:rPr>
              <a:t>gemeinsam</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20" name="Google Shape;212;p13"/>
          <p:cNvSpPr txBox="1"/>
          <p:nvPr/>
        </p:nvSpPr>
        <p:spPr>
          <a:xfrm>
            <a:off x="4985049" y="1460215"/>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gemeinsam</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2" name="Google Shape;212;p13">
            <a:extLst>
              <a:ext uri="{FF2B5EF4-FFF2-40B4-BE49-F238E27FC236}">
                <a16:creationId xmlns:a16="http://schemas.microsoft.com/office/drawing/2014/main" id="{01163817-511D-42CD-9645-7A83C6405D4B}"/>
              </a:ext>
            </a:extLst>
          </p:cNvPr>
          <p:cNvSpPr txBox="1"/>
          <p:nvPr/>
        </p:nvSpPr>
        <p:spPr>
          <a:xfrm>
            <a:off x="1566603" y="1458876"/>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haben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3" name="Rounded Rectangle 11">
            <a:extLst>
              <a:ext uri="{FF2B5EF4-FFF2-40B4-BE49-F238E27FC236}">
                <a16:creationId xmlns:a16="http://schemas.microsoft.com/office/drawing/2014/main" id="{8F9EFA42-AED3-4F82-B268-AF9B38C058DA}"/>
              </a:ext>
            </a:extLst>
          </p:cNvPr>
          <p:cNvSpPr/>
          <p:nvPr/>
        </p:nvSpPr>
        <p:spPr>
          <a:xfrm>
            <a:off x="9397810" y="151601"/>
            <a:ext cx="2507293" cy="41129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083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8"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1" name="Google Shape;205;p13"/>
          <p:cNvSpPr txBox="1"/>
          <p:nvPr/>
        </p:nvSpPr>
        <p:spPr>
          <a:xfrm>
            <a:off x="4380918" y="3163870"/>
            <a:ext cx="343819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legen</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3" name="Google Shape;203;p13"/>
          <p:cNvSpPr txBox="1"/>
          <p:nvPr/>
        </p:nvSpPr>
        <p:spPr>
          <a:xfrm>
            <a:off x="936580" y="1458935"/>
            <a:ext cx="343819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haben</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4" name="Google Shape;204;p13"/>
          <p:cNvSpPr txBox="1"/>
          <p:nvPr/>
        </p:nvSpPr>
        <p:spPr>
          <a:xfrm>
            <a:off x="943375" y="2284394"/>
            <a:ext cx="3396023"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dort</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5" name="Google Shape;205;p13"/>
          <p:cNvSpPr txBox="1"/>
          <p:nvPr/>
        </p:nvSpPr>
        <p:spPr>
          <a:xfrm>
            <a:off x="943376" y="3163870"/>
            <a:ext cx="3396022"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Hund (m)</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6" name="Google Shape;206;p13"/>
          <p:cNvSpPr txBox="1"/>
          <p:nvPr/>
        </p:nvSpPr>
        <p:spPr>
          <a:xfrm>
            <a:off x="4374774" y="4050839"/>
            <a:ext cx="343140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2800" kern="0" dirty="0">
                <a:solidFill>
                  <a:srgbClr val="104F75"/>
                </a:solidFill>
                <a:latin typeface="Century Gothic" panose="020B0502020202020204" pitchFamily="34" charset="0"/>
                <a:cs typeface="Arial"/>
                <a:sym typeface="Arial"/>
              </a:rPr>
              <a:t>deshalb</a:t>
            </a: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entury Gothic"/>
              <a:cs typeface="Century Gothic"/>
              <a:sym typeface="Century Gothic"/>
            </a:endParaRPr>
          </a:p>
        </p:txBody>
      </p:sp>
      <p:sp>
        <p:nvSpPr>
          <p:cNvPr id="207" name="Google Shape;207;p13"/>
          <p:cNvSpPr txBox="1"/>
          <p:nvPr/>
        </p:nvSpPr>
        <p:spPr>
          <a:xfrm>
            <a:off x="7821485" y="1497179"/>
            <a:ext cx="343393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auf</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8" name="Google Shape;208;p13"/>
          <p:cNvSpPr txBox="1"/>
          <p:nvPr/>
        </p:nvSpPr>
        <p:spPr>
          <a:xfrm>
            <a:off x="7812969" y="2333626"/>
            <a:ext cx="3427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suchen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9" name="Google Shape;209;p13"/>
          <p:cNvSpPr txBox="1"/>
          <p:nvPr/>
        </p:nvSpPr>
        <p:spPr>
          <a:xfrm>
            <a:off x="943375" y="4050799"/>
            <a:ext cx="3431400"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Keks (m)</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10" name="Google Shape;210;p13"/>
          <p:cNvSpPr txBox="1"/>
          <p:nvPr/>
        </p:nvSpPr>
        <p:spPr>
          <a:xfrm>
            <a:off x="4379033" y="1478057"/>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gemeinsam</a:t>
            </a:r>
            <a:endParaRPr kumimoji="0"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11" name="Google Shape;211;p13"/>
          <p:cNvSpPr txBox="1"/>
          <p:nvPr/>
        </p:nvSpPr>
        <p:spPr>
          <a:xfrm>
            <a:off x="4374775" y="2303516"/>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finden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38" name="Google Shape;238;p13"/>
          <p:cNvSpPr txBox="1"/>
          <p:nvPr/>
        </p:nvSpPr>
        <p:spPr>
          <a:xfrm>
            <a:off x="7812969" y="3163910"/>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schreiben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40" name="Google Shape;240;p13"/>
          <p:cNvSpPr txBox="1"/>
          <p:nvPr/>
        </p:nvSpPr>
        <p:spPr>
          <a:xfrm>
            <a:off x="7821485" y="4050839"/>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jetzt</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r>
              <a:rPr lang="en-GB" sz="3600" b="1" dirty="0">
                <a:solidFill>
                  <a:schemeClr val="lt1"/>
                </a:solidFill>
              </a:rPr>
              <a:t> [3/6]</a:t>
            </a:r>
            <a:endParaRPr sz="3600" b="1" dirty="0">
              <a:solidFill>
                <a:schemeClr val="lt1"/>
              </a:solidFill>
            </a:endParaRPr>
          </a:p>
        </p:txBody>
      </p:sp>
      <p:sp>
        <p:nvSpPr>
          <p:cNvPr id="2" name="TextBox 1"/>
          <p:cNvSpPr txBox="1"/>
          <p:nvPr/>
        </p:nvSpPr>
        <p:spPr>
          <a:xfrm>
            <a:off x="156654" y="4852272"/>
            <a:ext cx="11882951" cy="584775"/>
          </a:xfrm>
          <a:prstGeom prst="rect">
            <a:avLst/>
          </a:prstGeom>
          <a:no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3</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Er</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0"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[finds] </a:t>
            </a:r>
            <a:r>
              <a:rPr lang="en-GB" sz="3200" kern="0" dirty="0" err="1">
                <a:solidFill>
                  <a:srgbClr val="4472C4">
                    <a:lumMod val="50000"/>
                  </a:srgbClr>
                </a:solidFill>
                <a:latin typeface="Century Gothic" panose="020B0502020202020204" pitchFamily="34" charset="0"/>
                <a:cs typeface="Arial"/>
                <a:sym typeface="Arial"/>
              </a:rPr>
              <a:t>keine</a:t>
            </a:r>
            <a:r>
              <a:rPr lang="en-GB" sz="3200" kern="0" dirty="0">
                <a:solidFill>
                  <a:srgbClr val="4472C4">
                    <a:lumMod val="50000"/>
                  </a:srgbClr>
                </a:solidFill>
                <a:latin typeface="Century Gothic" panose="020B0502020202020204" pitchFamily="34" charset="0"/>
                <a:cs typeface="Arial"/>
                <a:sym typeface="Arial"/>
              </a:rPr>
              <a:t> </a:t>
            </a:r>
            <a:r>
              <a:rPr lang="en-GB" sz="3200" kern="0" dirty="0" err="1">
                <a:solidFill>
                  <a:srgbClr val="4472C4">
                    <a:lumMod val="50000"/>
                  </a:srgbClr>
                </a:solidFill>
                <a:latin typeface="Century Gothic" panose="020B0502020202020204" pitchFamily="34" charset="0"/>
                <a:cs typeface="Arial"/>
                <a:sym typeface="Arial"/>
              </a:rPr>
              <a:t>Karte</a:t>
            </a:r>
            <a:r>
              <a:rPr lang="en-GB" sz="3200" kern="0" dirty="0">
                <a:solidFill>
                  <a:srgbClr val="4472C4">
                    <a:lumMod val="50000"/>
                  </a:srgbClr>
                </a:solidFill>
                <a:latin typeface="Century Gothic" panose="020B0502020202020204" pitchFamily="34" charset="0"/>
                <a:cs typeface="Arial"/>
                <a:sym typeface="Arial"/>
              </a:rPr>
              <a:t> und </a:t>
            </a:r>
            <a:r>
              <a:rPr lang="en-GB" sz="3200" kern="0" dirty="0">
                <a:solidFill>
                  <a:srgbClr val="ED7D31"/>
                </a:solidFill>
                <a:latin typeface="Century Gothic" panose="020B0502020202020204" pitchFamily="34" charset="0"/>
                <a:cs typeface="Arial"/>
                <a:sym typeface="Arial"/>
              </a:rPr>
              <a:t>[therefore] [he is looking] </a:t>
            </a:r>
            <a:r>
              <a:rPr lang="en-GB" sz="3200" kern="0" dirty="0" err="1">
                <a:solidFill>
                  <a:schemeClr val="accent5">
                    <a:lumMod val="50000"/>
                  </a:schemeClr>
                </a:solidFill>
                <a:latin typeface="Century Gothic" panose="020B0502020202020204" pitchFamily="34" charset="0"/>
                <a:cs typeface="Arial"/>
                <a:sym typeface="Arial"/>
              </a:rPr>
              <a:t>noch</a:t>
            </a:r>
            <a:r>
              <a:rPr lang="en-GB" sz="3200" kern="0" dirty="0">
                <a:solidFill>
                  <a:srgbClr val="115076"/>
                </a:solidFill>
                <a:latin typeface="Century Gothic" panose="020B0502020202020204" pitchFamily="34" charset="0"/>
                <a:cs typeface="Arial"/>
                <a:sym typeface="Arial"/>
              </a:rPr>
              <a:t>.</a:t>
            </a:r>
            <a:endParaRPr kumimoji="0" lang="en-GB" sz="3200" b="0" i="0" u="none" strike="noStrike" kern="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58" name="TextBox 57"/>
          <p:cNvSpPr txBox="1"/>
          <p:nvPr/>
        </p:nvSpPr>
        <p:spPr>
          <a:xfrm>
            <a:off x="156654" y="5524816"/>
            <a:ext cx="11882951" cy="584775"/>
          </a:xfrm>
          <a:prstGeom prst="rect">
            <a:avLst/>
          </a:prstGeom>
          <a:solidFill>
            <a:schemeClr val="accent4">
              <a:lumMod val="20000"/>
              <a:lumOff val="80000"/>
            </a:schemeClr>
          </a:solid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3. </a:t>
            </a: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Er</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ED7D31"/>
                </a:solidFill>
                <a:effectLst/>
                <a:uLnTx/>
                <a:uFillTx/>
                <a:latin typeface="Century Gothic" panose="020B0502020202020204" pitchFamily="34" charset="0"/>
                <a:cs typeface="Arial"/>
                <a:sym typeface="Arial"/>
              </a:rPr>
              <a:t>findet</a:t>
            </a:r>
            <a:r>
              <a:rPr kumimoji="0" lang="en-GB" sz="3200" b="0"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 </a:t>
            </a:r>
            <a:r>
              <a:rPr lang="en-GB" sz="3200" kern="0" dirty="0" err="1">
                <a:solidFill>
                  <a:srgbClr val="4472C4">
                    <a:lumMod val="50000"/>
                  </a:srgbClr>
                </a:solidFill>
                <a:latin typeface="Century Gothic" panose="020B0502020202020204" pitchFamily="34" charset="0"/>
                <a:cs typeface="Arial"/>
                <a:sym typeface="Arial"/>
              </a:rPr>
              <a:t>keine</a:t>
            </a:r>
            <a:r>
              <a:rPr lang="en-GB" sz="3200" kern="0" dirty="0">
                <a:solidFill>
                  <a:srgbClr val="4472C4">
                    <a:lumMod val="50000"/>
                  </a:srgbClr>
                </a:solidFill>
                <a:latin typeface="Century Gothic" panose="020B0502020202020204" pitchFamily="34" charset="0"/>
                <a:cs typeface="Arial"/>
                <a:sym typeface="Arial"/>
              </a:rPr>
              <a:t> </a:t>
            </a:r>
            <a:r>
              <a:rPr lang="en-GB" sz="3200" kern="0" dirty="0" err="1">
                <a:solidFill>
                  <a:srgbClr val="4472C4">
                    <a:lumMod val="50000"/>
                  </a:srgbClr>
                </a:solidFill>
                <a:latin typeface="Century Gothic" panose="020B0502020202020204" pitchFamily="34" charset="0"/>
                <a:cs typeface="Arial"/>
                <a:sym typeface="Arial"/>
              </a:rPr>
              <a:t>Karte</a:t>
            </a:r>
            <a:r>
              <a:rPr lang="en-GB" sz="3200" kern="0" dirty="0">
                <a:solidFill>
                  <a:srgbClr val="4472C4">
                    <a:lumMod val="50000"/>
                  </a:srgbClr>
                </a:solidFill>
                <a:latin typeface="Century Gothic" panose="020B0502020202020204" pitchFamily="34" charset="0"/>
                <a:cs typeface="Arial"/>
                <a:sym typeface="Arial"/>
              </a:rPr>
              <a:t> und </a:t>
            </a:r>
            <a:r>
              <a:rPr lang="en-GB" sz="3200" b="1" kern="0" dirty="0" err="1">
                <a:solidFill>
                  <a:srgbClr val="ED7D31"/>
                </a:solidFill>
                <a:latin typeface="Century Gothic" panose="020B0502020202020204" pitchFamily="34" charset="0"/>
                <a:cs typeface="Arial"/>
                <a:sym typeface="Arial"/>
              </a:rPr>
              <a:t>deshalb</a:t>
            </a:r>
            <a:r>
              <a:rPr lang="en-GB" sz="3200" b="1" kern="0" dirty="0">
                <a:solidFill>
                  <a:srgbClr val="ED7D31"/>
                </a:solidFill>
                <a:latin typeface="Century Gothic" panose="020B0502020202020204" pitchFamily="34" charset="0"/>
                <a:cs typeface="Arial"/>
                <a:sym typeface="Arial"/>
              </a:rPr>
              <a:t> </a:t>
            </a:r>
            <a:r>
              <a:rPr lang="en-GB" sz="3200" b="1" kern="0" dirty="0" err="1">
                <a:solidFill>
                  <a:srgbClr val="ED7D31"/>
                </a:solidFill>
                <a:latin typeface="Century Gothic" panose="020B0502020202020204" pitchFamily="34" charset="0"/>
                <a:cs typeface="Arial"/>
                <a:sym typeface="Arial"/>
              </a:rPr>
              <a:t>sucht</a:t>
            </a:r>
            <a:r>
              <a:rPr lang="en-GB" sz="3200" b="1" kern="0" dirty="0">
                <a:solidFill>
                  <a:srgbClr val="ED7D31"/>
                </a:solidFill>
                <a:latin typeface="Century Gothic" panose="020B0502020202020204" pitchFamily="34" charset="0"/>
                <a:cs typeface="Arial"/>
                <a:sym typeface="Arial"/>
              </a:rPr>
              <a:t> </a:t>
            </a:r>
            <a:r>
              <a:rPr lang="en-GB" sz="3200" b="1" kern="0" dirty="0" err="1">
                <a:solidFill>
                  <a:srgbClr val="ED7D31"/>
                </a:solidFill>
                <a:latin typeface="Century Gothic" panose="020B0502020202020204" pitchFamily="34" charset="0"/>
                <a:cs typeface="Arial"/>
                <a:sym typeface="Arial"/>
              </a:rPr>
              <a:t>er</a:t>
            </a:r>
            <a:r>
              <a:rPr lang="en-GB" sz="3200" b="1" kern="0" dirty="0">
                <a:solidFill>
                  <a:srgbClr val="ED7D31"/>
                </a:solidFill>
                <a:latin typeface="Century Gothic" panose="020B0502020202020204" pitchFamily="34" charset="0"/>
                <a:cs typeface="Arial"/>
                <a:sym typeface="Arial"/>
              </a:rPr>
              <a:t> </a:t>
            </a:r>
            <a:r>
              <a:rPr lang="en-GB" sz="3200" kern="0" dirty="0" err="1">
                <a:solidFill>
                  <a:schemeClr val="accent5">
                    <a:lumMod val="50000"/>
                  </a:schemeClr>
                </a:solidFill>
                <a:latin typeface="Century Gothic" panose="020B0502020202020204" pitchFamily="34" charset="0"/>
                <a:cs typeface="Arial"/>
                <a:sym typeface="Arial"/>
              </a:rPr>
              <a:t>noch</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20" name="Google Shape;212;p13"/>
          <p:cNvSpPr txBox="1"/>
          <p:nvPr/>
        </p:nvSpPr>
        <p:spPr>
          <a:xfrm>
            <a:off x="8528186" y="2302352"/>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suchen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2" name="Google Shape;212;p13">
            <a:extLst>
              <a:ext uri="{FF2B5EF4-FFF2-40B4-BE49-F238E27FC236}">
                <a16:creationId xmlns:a16="http://schemas.microsoft.com/office/drawing/2014/main" id="{01163817-511D-42CD-9645-7A83C6405D4B}"/>
              </a:ext>
            </a:extLst>
          </p:cNvPr>
          <p:cNvSpPr txBox="1"/>
          <p:nvPr/>
        </p:nvSpPr>
        <p:spPr>
          <a:xfrm>
            <a:off x="4985049" y="2302352"/>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finden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3" name="Rounded Rectangle 11">
            <a:extLst>
              <a:ext uri="{FF2B5EF4-FFF2-40B4-BE49-F238E27FC236}">
                <a16:creationId xmlns:a16="http://schemas.microsoft.com/office/drawing/2014/main" id="{8F9EFA42-AED3-4F82-B268-AF9B38C058DA}"/>
              </a:ext>
            </a:extLst>
          </p:cNvPr>
          <p:cNvSpPr/>
          <p:nvPr/>
        </p:nvSpPr>
        <p:spPr>
          <a:xfrm>
            <a:off x="9397810" y="151601"/>
            <a:ext cx="2507293" cy="41129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521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8"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1" name="Google Shape;205;p13"/>
          <p:cNvSpPr txBox="1"/>
          <p:nvPr/>
        </p:nvSpPr>
        <p:spPr>
          <a:xfrm>
            <a:off x="4380918" y="3163870"/>
            <a:ext cx="343819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legen</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3" name="Google Shape;203;p13"/>
          <p:cNvSpPr txBox="1"/>
          <p:nvPr/>
        </p:nvSpPr>
        <p:spPr>
          <a:xfrm>
            <a:off x="936580" y="1458935"/>
            <a:ext cx="343819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haben</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4" name="Google Shape;204;p13"/>
          <p:cNvSpPr txBox="1"/>
          <p:nvPr/>
        </p:nvSpPr>
        <p:spPr>
          <a:xfrm>
            <a:off x="943375" y="2284394"/>
            <a:ext cx="3396023"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dort</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5" name="Google Shape;205;p13"/>
          <p:cNvSpPr txBox="1"/>
          <p:nvPr/>
        </p:nvSpPr>
        <p:spPr>
          <a:xfrm>
            <a:off x="943376" y="3163870"/>
            <a:ext cx="3396022"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Hund (m)</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6" name="Google Shape;206;p13"/>
          <p:cNvSpPr txBox="1"/>
          <p:nvPr/>
        </p:nvSpPr>
        <p:spPr>
          <a:xfrm>
            <a:off x="4374774" y="4050839"/>
            <a:ext cx="343140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2800" kern="0" dirty="0">
                <a:solidFill>
                  <a:srgbClr val="104F75"/>
                </a:solidFill>
                <a:latin typeface="Century Gothic" panose="020B0502020202020204" pitchFamily="34" charset="0"/>
                <a:cs typeface="Arial"/>
                <a:sym typeface="Arial"/>
              </a:rPr>
              <a:t>deshalb</a:t>
            </a: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entury Gothic"/>
              <a:cs typeface="Century Gothic"/>
              <a:sym typeface="Century Gothic"/>
            </a:endParaRPr>
          </a:p>
        </p:txBody>
      </p:sp>
      <p:sp>
        <p:nvSpPr>
          <p:cNvPr id="207" name="Google Shape;207;p13"/>
          <p:cNvSpPr txBox="1"/>
          <p:nvPr/>
        </p:nvSpPr>
        <p:spPr>
          <a:xfrm>
            <a:off x="7821485" y="1497179"/>
            <a:ext cx="343393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auf</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8" name="Google Shape;208;p13"/>
          <p:cNvSpPr txBox="1"/>
          <p:nvPr/>
        </p:nvSpPr>
        <p:spPr>
          <a:xfrm>
            <a:off x="7812969" y="2333626"/>
            <a:ext cx="3427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suchen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9" name="Google Shape;209;p13"/>
          <p:cNvSpPr txBox="1"/>
          <p:nvPr/>
        </p:nvSpPr>
        <p:spPr>
          <a:xfrm>
            <a:off x="943375" y="4050799"/>
            <a:ext cx="3431400"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Keks (m)</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10" name="Google Shape;210;p13"/>
          <p:cNvSpPr txBox="1"/>
          <p:nvPr/>
        </p:nvSpPr>
        <p:spPr>
          <a:xfrm>
            <a:off x="4379033" y="1478057"/>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gemeinsam</a:t>
            </a:r>
            <a:endParaRPr kumimoji="0"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11" name="Google Shape;211;p13"/>
          <p:cNvSpPr txBox="1"/>
          <p:nvPr/>
        </p:nvSpPr>
        <p:spPr>
          <a:xfrm>
            <a:off x="4374775" y="2303516"/>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finden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38" name="Google Shape;238;p13"/>
          <p:cNvSpPr txBox="1"/>
          <p:nvPr/>
        </p:nvSpPr>
        <p:spPr>
          <a:xfrm>
            <a:off x="7812969" y="3163910"/>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schreiben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40" name="Google Shape;240;p13"/>
          <p:cNvSpPr txBox="1"/>
          <p:nvPr/>
        </p:nvSpPr>
        <p:spPr>
          <a:xfrm>
            <a:off x="7821485" y="4050839"/>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jetzt</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r>
              <a:rPr lang="en-GB" sz="3600" b="1" dirty="0">
                <a:solidFill>
                  <a:schemeClr val="lt1"/>
                </a:solidFill>
              </a:rPr>
              <a:t> [4/6]</a:t>
            </a:r>
            <a:endParaRPr sz="3600" b="1" dirty="0">
              <a:solidFill>
                <a:schemeClr val="lt1"/>
              </a:solidFill>
            </a:endParaRPr>
          </a:p>
        </p:txBody>
      </p:sp>
      <p:sp>
        <p:nvSpPr>
          <p:cNvPr id="2" name="TextBox 1"/>
          <p:cNvSpPr txBox="1"/>
          <p:nvPr/>
        </p:nvSpPr>
        <p:spPr>
          <a:xfrm>
            <a:off x="1835409" y="4830641"/>
            <a:ext cx="8521181" cy="584775"/>
          </a:xfrm>
          <a:prstGeom prst="rect">
            <a:avLst/>
          </a:prstGeom>
          <a:no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4</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Sie muss </a:t>
            </a:r>
            <a:r>
              <a:rPr kumimoji="0" lang="en-GB" sz="3200" b="0"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[now] </a:t>
            </a:r>
            <a:r>
              <a:rPr lang="en-GB" sz="3200" kern="0" dirty="0" err="1">
                <a:solidFill>
                  <a:srgbClr val="4472C4">
                    <a:lumMod val="50000"/>
                  </a:srgbClr>
                </a:solidFill>
                <a:latin typeface="Century Gothic" panose="020B0502020202020204" pitchFamily="34" charset="0"/>
                <a:cs typeface="Arial"/>
                <a:sym typeface="Arial"/>
              </a:rPr>
              <a:t>eine</a:t>
            </a:r>
            <a:r>
              <a:rPr lang="en-GB" sz="3200" kern="0" dirty="0">
                <a:solidFill>
                  <a:srgbClr val="4472C4">
                    <a:lumMod val="50000"/>
                  </a:srgbClr>
                </a:solidFill>
                <a:latin typeface="Century Gothic" panose="020B0502020202020204" pitchFamily="34" charset="0"/>
                <a:cs typeface="Arial"/>
                <a:sym typeface="Arial"/>
              </a:rPr>
              <a:t> Aufgabe </a:t>
            </a:r>
            <a:r>
              <a:rPr lang="en-GB" sz="3200" kern="0" dirty="0">
                <a:solidFill>
                  <a:srgbClr val="ED7D31"/>
                </a:solidFill>
                <a:latin typeface="Century Gothic" panose="020B0502020202020204" pitchFamily="34" charset="0"/>
                <a:cs typeface="Arial"/>
                <a:sym typeface="Arial"/>
              </a:rPr>
              <a:t>[write]</a:t>
            </a:r>
            <a:r>
              <a:rPr lang="en-GB" sz="3200" kern="0" dirty="0">
                <a:solidFill>
                  <a:srgbClr val="115076"/>
                </a:solidFill>
                <a:latin typeface="Century Gothic" panose="020B0502020202020204" pitchFamily="34" charset="0"/>
                <a:cs typeface="Arial"/>
                <a:sym typeface="Arial"/>
              </a:rPr>
              <a:t>.</a:t>
            </a:r>
            <a:endParaRPr kumimoji="0" lang="en-GB" sz="3200" b="0" i="0" u="none" strike="noStrike" kern="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58" name="TextBox 57"/>
          <p:cNvSpPr txBox="1"/>
          <p:nvPr/>
        </p:nvSpPr>
        <p:spPr>
          <a:xfrm>
            <a:off x="1835409" y="5503185"/>
            <a:ext cx="8521181" cy="584775"/>
          </a:xfrm>
          <a:prstGeom prst="rect">
            <a:avLst/>
          </a:prstGeom>
          <a:solidFill>
            <a:schemeClr val="accent4">
              <a:lumMod val="20000"/>
              <a:lumOff val="80000"/>
            </a:schemeClr>
          </a:solid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4. </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Sie muss </a:t>
            </a:r>
            <a:r>
              <a:rPr kumimoji="0" lang="en-GB" sz="3200" b="1" i="0" u="none" strike="noStrike" kern="0" cap="none" spc="0" normalizeH="0" baseline="0" noProof="0" dirty="0" err="1">
                <a:ln>
                  <a:noFill/>
                </a:ln>
                <a:solidFill>
                  <a:srgbClr val="ED7D31"/>
                </a:solidFill>
                <a:effectLst/>
                <a:uLnTx/>
                <a:uFillTx/>
                <a:latin typeface="Century Gothic" panose="020B0502020202020204" pitchFamily="34" charset="0"/>
                <a:cs typeface="Arial"/>
                <a:sym typeface="Arial"/>
              </a:rPr>
              <a:t>jetzt</a:t>
            </a:r>
            <a:r>
              <a:rPr kumimoji="0" lang="en-GB" sz="3200" b="0"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 </a:t>
            </a:r>
            <a:r>
              <a:rPr lang="en-GB" sz="3200" kern="0" dirty="0" err="1">
                <a:solidFill>
                  <a:srgbClr val="4472C4">
                    <a:lumMod val="50000"/>
                  </a:srgbClr>
                </a:solidFill>
                <a:latin typeface="Century Gothic" panose="020B0502020202020204" pitchFamily="34" charset="0"/>
                <a:cs typeface="Arial"/>
                <a:sym typeface="Arial"/>
              </a:rPr>
              <a:t>eine</a:t>
            </a:r>
            <a:r>
              <a:rPr lang="en-GB" sz="3200" kern="0" dirty="0">
                <a:solidFill>
                  <a:srgbClr val="4472C4">
                    <a:lumMod val="50000"/>
                  </a:srgbClr>
                </a:solidFill>
                <a:latin typeface="Century Gothic" panose="020B0502020202020204" pitchFamily="34" charset="0"/>
                <a:cs typeface="Arial"/>
                <a:sym typeface="Arial"/>
              </a:rPr>
              <a:t> Aufgabe </a:t>
            </a:r>
            <a:r>
              <a:rPr lang="en-GB" sz="3200" b="1" kern="0" dirty="0" err="1">
                <a:solidFill>
                  <a:srgbClr val="ED7D31"/>
                </a:solidFill>
                <a:latin typeface="Century Gothic" panose="020B0502020202020204" pitchFamily="34" charset="0"/>
                <a:cs typeface="Arial"/>
                <a:sym typeface="Arial"/>
              </a:rPr>
              <a:t>schreiben</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20" name="Google Shape;212;p13"/>
          <p:cNvSpPr txBox="1"/>
          <p:nvPr/>
        </p:nvSpPr>
        <p:spPr>
          <a:xfrm>
            <a:off x="8528186" y="3237947"/>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schreiben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2" name="Google Shape;212;p13">
            <a:extLst>
              <a:ext uri="{FF2B5EF4-FFF2-40B4-BE49-F238E27FC236}">
                <a16:creationId xmlns:a16="http://schemas.microsoft.com/office/drawing/2014/main" id="{01163817-511D-42CD-9645-7A83C6405D4B}"/>
              </a:ext>
            </a:extLst>
          </p:cNvPr>
          <p:cNvSpPr txBox="1"/>
          <p:nvPr/>
        </p:nvSpPr>
        <p:spPr>
          <a:xfrm>
            <a:off x="8528185" y="4110341"/>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jetzt</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3" name="Rounded Rectangle 11">
            <a:extLst>
              <a:ext uri="{FF2B5EF4-FFF2-40B4-BE49-F238E27FC236}">
                <a16:creationId xmlns:a16="http://schemas.microsoft.com/office/drawing/2014/main" id="{8F9EFA42-AED3-4F82-B268-AF9B38C058DA}"/>
              </a:ext>
            </a:extLst>
          </p:cNvPr>
          <p:cNvSpPr/>
          <p:nvPr/>
        </p:nvSpPr>
        <p:spPr>
          <a:xfrm>
            <a:off x="9397810" y="151601"/>
            <a:ext cx="2507293" cy="41129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906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8" grpId="0" animBg="1"/>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1" name="Google Shape;205;p13"/>
          <p:cNvSpPr txBox="1"/>
          <p:nvPr/>
        </p:nvSpPr>
        <p:spPr>
          <a:xfrm>
            <a:off x="4380918" y="3163870"/>
            <a:ext cx="343819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legen</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3" name="Google Shape;203;p13"/>
          <p:cNvSpPr txBox="1"/>
          <p:nvPr/>
        </p:nvSpPr>
        <p:spPr>
          <a:xfrm>
            <a:off x="936580" y="1458935"/>
            <a:ext cx="343819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haben</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4" name="Google Shape;204;p13"/>
          <p:cNvSpPr txBox="1"/>
          <p:nvPr/>
        </p:nvSpPr>
        <p:spPr>
          <a:xfrm>
            <a:off x="943375" y="2284394"/>
            <a:ext cx="3396023"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dort</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5" name="Google Shape;205;p13"/>
          <p:cNvSpPr txBox="1"/>
          <p:nvPr/>
        </p:nvSpPr>
        <p:spPr>
          <a:xfrm>
            <a:off x="943376" y="3163870"/>
            <a:ext cx="3396022"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Hund (m)</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6" name="Google Shape;206;p13"/>
          <p:cNvSpPr txBox="1"/>
          <p:nvPr/>
        </p:nvSpPr>
        <p:spPr>
          <a:xfrm>
            <a:off x="4374774" y="4050839"/>
            <a:ext cx="343140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2800" kern="0" dirty="0">
                <a:solidFill>
                  <a:srgbClr val="104F75"/>
                </a:solidFill>
                <a:latin typeface="Century Gothic" panose="020B0502020202020204" pitchFamily="34" charset="0"/>
                <a:cs typeface="Arial"/>
                <a:sym typeface="Arial"/>
              </a:rPr>
              <a:t>deshalb</a:t>
            </a: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entury Gothic"/>
              <a:cs typeface="Century Gothic"/>
              <a:sym typeface="Century Gothic"/>
            </a:endParaRPr>
          </a:p>
        </p:txBody>
      </p:sp>
      <p:sp>
        <p:nvSpPr>
          <p:cNvPr id="207" name="Google Shape;207;p13"/>
          <p:cNvSpPr txBox="1"/>
          <p:nvPr/>
        </p:nvSpPr>
        <p:spPr>
          <a:xfrm>
            <a:off x="7821485" y="1497179"/>
            <a:ext cx="343393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auf</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8" name="Google Shape;208;p13"/>
          <p:cNvSpPr txBox="1"/>
          <p:nvPr/>
        </p:nvSpPr>
        <p:spPr>
          <a:xfrm>
            <a:off x="7812969" y="2333626"/>
            <a:ext cx="3427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suchen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9" name="Google Shape;209;p13"/>
          <p:cNvSpPr txBox="1"/>
          <p:nvPr/>
        </p:nvSpPr>
        <p:spPr>
          <a:xfrm>
            <a:off x="943375" y="4050799"/>
            <a:ext cx="3431400"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Keks (m)</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10" name="Google Shape;210;p13"/>
          <p:cNvSpPr txBox="1"/>
          <p:nvPr/>
        </p:nvSpPr>
        <p:spPr>
          <a:xfrm>
            <a:off x="4379033" y="1478057"/>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gemeinsam</a:t>
            </a:r>
            <a:endParaRPr kumimoji="0"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11" name="Google Shape;211;p13"/>
          <p:cNvSpPr txBox="1"/>
          <p:nvPr/>
        </p:nvSpPr>
        <p:spPr>
          <a:xfrm>
            <a:off x="4374775" y="2303516"/>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finden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38" name="Google Shape;238;p13"/>
          <p:cNvSpPr txBox="1"/>
          <p:nvPr/>
        </p:nvSpPr>
        <p:spPr>
          <a:xfrm>
            <a:off x="7812969" y="3163910"/>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schreiben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40" name="Google Shape;240;p13"/>
          <p:cNvSpPr txBox="1"/>
          <p:nvPr/>
        </p:nvSpPr>
        <p:spPr>
          <a:xfrm>
            <a:off x="7821485" y="4050839"/>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jetzt</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r>
              <a:rPr lang="en-GB" sz="3600" b="1" dirty="0">
                <a:solidFill>
                  <a:schemeClr val="lt1"/>
                </a:solidFill>
              </a:rPr>
              <a:t> [5/6]</a:t>
            </a:r>
            <a:endParaRPr sz="3600" b="1" dirty="0">
              <a:solidFill>
                <a:schemeClr val="lt1"/>
              </a:solidFill>
            </a:endParaRPr>
          </a:p>
        </p:txBody>
      </p:sp>
      <p:sp>
        <p:nvSpPr>
          <p:cNvPr id="2" name="TextBox 1"/>
          <p:cNvSpPr txBox="1"/>
          <p:nvPr/>
        </p:nvSpPr>
        <p:spPr>
          <a:xfrm>
            <a:off x="1835409" y="4830641"/>
            <a:ext cx="8521181" cy="584775"/>
          </a:xfrm>
          <a:prstGeom prst="rect">
            <a:avLst/>
          </a:prstGeom>
          <a:no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5</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0"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[The dog] </a:t>
            </a:r>
            <a:r>
              <a:rPr lang="en-GB" sz="3200" kern="0" dirty="0">
                <a:solidFill>
                  <a:srgbClr val="4472C4">
                    <a:lumMod val="50000"/>
                  </a:srgbClr>
                </a:solidFill>
                <a:latin typeface="Century Gothic" panose="020B0502020202020204" pitchFamily="34" charset="0"/>
                <a:cs typeface="Arial"/>
                <a:sym typeface="Arial"/>
              </a:rPr>
              <a:t>hat </a:t>
            </a:r>
            <a:r>
              <a:rPr lang="en-GB" sz="3200" kern="0" dirty="0">
                <a:solidFill>
                  <a:srgbClr val="ED7D31"/>
                </a:solidFill>
                <a:latin typeface="Century Gothic" panose="020B0502020202020204" pitchFamily="34" charset="0"/>
                <a:cs typeface="Arial"/>
                <a:sym typeface="Arial"/>
              </a:rPr>
              <a:t>[no biscuit]</a:t>
            </a:r>
            <a:r>
              <a:rPr lang="en-GB" sz="3200" kern="0" dirty="0">
                <a:solidFill>
                  <a:srgbClr val="115076"/>
                </a:solidFill>
                <a:latin typeface="Century Gothic" panose="020B0502020202020204" pitchFamily="34" charset="0"/>
                <a:cs typeface="Arial"/>
                <a:sym typeface="Arial"/>
              </a:rPr>
              <a:t>.</a:t>
            </a:r>
            <a:endParaRPr kumimoji="0" lang="en-GB" sz="3200" b="0" i="0" u="none" strike="noStrike" kern="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58" name="TextBox 57"/>
          <p:cNvSpPr txBox="1"/>
          <p:nvPr/>
        </p:nvSpPr>
        <p:spPr>
          <a:xfrm>
            <a:off x="1835409" y="5503185"/>
            <a:ext cx="8521181" cy="584775"/>
          </a:xfrm>
          <a:prstGeom prst="rect">
            <a:avLst/>
          </a:prstGeom>
          <a:solidFill>
            <a:schemeClr val="accent4">
              <a:lumMod val="20000"/>
              <a:lumOff val="80000"/>
            </a:schemeClr>
          </a:solid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5. </a:t>
            </a:r>
            <a:r>
              <a:rPr kumimoji="0" lang="en-GB" sz="3200" b="1"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Der Hund</a:t>
            </a:r>
            <a:r>
              <a:rPr kumimoji="0" lang="en-GB" sz="3200" b="0"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 </a:t>
            </a:r>
            <a:r>
              <a:rPr lang="en-GB" sz="3200" kern="0" dirty="0">
                <a:solidFill>
                  <a:srgbClr val="4472C4">
                    <a:lumMod val="50000"/>
                  </a:srgbClr>
                </a:solidFill>
                <a:latin typeface="Century Gothic" panose="020B0502020202020204" pitchFamily="34" charset="0"/>
                <a:cs typeface="Arial"/>
                <a:sym typeface="Arial"/>
              </a:rPr>
              <a:t>hat </a:t>
            </a:r>
            <a:r>
              <a:rPr lang="en-GB" sz="3200" b="1" kern="0" dirty="0" err="1">
                <a:solidFill>
                  <a:srgbClr val="ED7D31"/>
                </a:solidFill>
                <a:latin typeface="Century Gothic" panose="020B0502020202020204" pitchFamily="34" charset="0"/>
                <a:cs typeface="Arial"/>
                <a:sym typeface="Arial"/>
              </a:rPr>
              <a:t>keinen</a:t>
            </a:r>
            <a:r>
              <a:rPr lang="en-GB" sz="3200" b="1" kern="0" dirty="0">
                <a:solidFill>
                  <a:srgbClr val="ED7D31"/>
                </a:solidFill>
                <a:latin typeface="Century Gothic" panose="020B0502020202020204" pitchFamily="34" charset="0"/>
                <a:cs typeface="Arial"/>
                <a:sym typeface="Arial"/>
              </a:rPr>
              <a:t> Keks</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20" name="Google Shape;212;p13"/>
          <p:cNvSpPr txBox="1"/>
          <p:nvPr/>
        </p:nvSpPr>
        <p:spPr>
          <a:xfrm>
            <a:off x="1599512" y="3184444"/>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Hund</a:t>
            </a:r>
            <a:r>
              <a:rPr kumimoji="0" lang="de-DE" sz="2800" b="0" i="0" u="none" strike="noStrike" kern="0" cap="none" spc="0" normalizeH="0" noProof="0" dirty="0">
                <a:ln>
                  <a:noFill/>
                </a:ln>
                <a:solidFill>
                  <a:srgbClr val="4472C4">
                    <a:lumMod val="50000"/>
                  </a:srgbClr>
                </a:solidFill>
                <a:effectLst/>
                <a:uLnTx/>
                <a:uFillTx/>
                <a:latin typeface="Century Gothic" panose="020B0502020202020204" pitchFamily="34" charset="0"/>
                <a:cs typeface="Arial"/>
                <a:sym typeface="Arial"/>
              </a:rPr>
              <a:t> (m)</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2" name="Google Shape;212;p13">
            <a:extLst>
              <a:ext uri="{FF2B5EF4-FFF2-40B4-BE49-F238E27FC236}">
                <a16:creationId xmlns:a16="http://schemas.microsoft.com/office/drawing/2014/main" id="{01163817-511D-42CD-9645-7A83C6405D4B}"/>
              </a:ext>
            </a:extLst>
          </p:cNvPr>
          <p:cNvSpPr txBox="1"/>
          <p:nvPr/>
        </p:nvSpPr>
        <p:spPr>
          <a:xfrm>
            <a:off x="1599512" y="4050839"/>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Keks (m)</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3" name="Rounded Rectangle 11">
            <a:extLst>
              <a:ext uri="{FF2B5EF4-FFF2-40B4-BE49-F238E27FC236}">
                <a16:creationId xmlns:a16="http://schemas.microsoft.com/office/drawing/2014/main" id="{8F9EFA42-AED3-4F82-B268-AF9B38C058DA}"/>
              </a:ext>
            </a:extLst>
          </p:cNvPr>
          <p:cNvSpPr/>
          <p:nvPr/>
        </p:nvSpPr>
        <p:spPr>
          <a:xfrm>
            <a:off x="9397810" y="151601"/>
            <a:ext cx="2507293" cy="41129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024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8" grpId="0" animBg="1"/>
      <p:bldP spid="20"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1" name="Google Shape;205;p13"/>
          <p:cNvSpPr txBox="1"/>
          <p:nvPr/>
        </p:nvSpPr>
        <p:spPr>
          <a:xfrm>
            <a:off x="4380918" y="3163870"/>
            <a:ext cx="343819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legen</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3" name="Google Shape;203;p13"/>
          <p:cNvSpPr txBox="1"/>
          <p:nvPr/>
        </p:nvSpPr>
        <p:spPr>
          <a:xfrm>
            <a:off x="936580" y="1458935"/>
            <a:ext cx="343819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haben</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4" name="Google Shape;204;p13"/>
          <p:cNvSpPr txBox="1"/>
          <p:nvPr/>
        </p:nvSpPr>
        <p:spPr>
          <a:xfrm>
            <a:off x="943375" y="2284394"/>
            <a:ext cx="3396023"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dort</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5" name="Google Shape;205;p13"/>
          <p:cNvSpPr txBox="1"/>
          <p:nvPr/>
        </p:nvSpPr>
        <p:spPr>
          <a:xfrm>
            <a:off x="943376" y="3163870"/>
            <a:ext cx="3396022"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Hund (m)</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6" name="Google Shape;206;p13"/>
          <p:cNvSpPr txBox="1"/>
          <p:nvPr/>
        </p:nvSpPr>
        <p:spPr>
          <a:xfrm>
            <a:off x="4374774" y="4050839"/>
            <a:ext cx="343140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2800" kern="0" dirty="0">
                <a:solidFill>
                  <a:srgbClr val="104F75"/>
                </a:solidFill>
                <a:latin typeface="Century Gothic" panose="020B0502020202020204" pitchFamily="34" charset="0"/>
                <a:cs typeface="Arial"/>
                <a:sym typeface="Arial"/>
              </a:rPr>
              <a:t>deshalb</a:t>
            </a: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entury Gothic"/>
              <a:cs typeface="Century Gothic"/>
              <a:sym typeface="Century Gothic"/>
            </a:endParaRPr>
          </a:p>
        </p:txBody>
      </p:sp>
      <p:sp>
        <p:nvSpPr>
          <p:cNvPr id="207" name="Google Shape;207;p13"/>
          <p:cNvSpPr txBox="1"/>
          <p:nvPr/>
        </p:nvSpPr>
        <p:spPr>
          <a:xfrm>
            <a:off x="7821485" y="1497179"/>
            <a:ext cx="343393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auf</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8" name="Google Shape;208;p13"/>
          <p:cNvSpPr txBox="1"/>
          <p:nvPr/>
        </p:nvSpPr>
        <p:spPr>
          <a:xfrm>
            <a:off x="7812969" y="2333626"/>
            <a:ext cx="3427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suchen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9" name="Google Shape;209;p13"/>
          <p:cNvSpPr txBox="1"/>
          <p:nvPr/>
        </p:nvSpPr>
        <p:spPr>
          <a:xfrm>
            <a:off x="943375" y="4050799"/>
            <a:ext cx="3431400"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Keks (m)</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10" name="Google Shape;210;p13"/>
          <p:cNvSpPr txBox="1"/>
          <p:nvPr/>
        </p:nvSpPr>
        <p:spPr>
          <a:xfrm>
            <a:off x="4379033" y="1478057"/>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gemeinsam</a:t>
            </a:r>
            <a:endParaRPr kumimoji="0"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11" name="Google Shape;211;p13"/>
          <p:cNvSpPr txBox="1"/>
          <p:nvPr/>
        </p:nvSpPr>
        <p:spPr>
          <a:xfrm>
            <a:off x="4374775" y="2303516"/>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finden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38" name="Google Shape;238;p13"/>
          <p:cNvSpPr txBox="1"/>
          <p:nvPr/>
        </p:nvSpPr>
        <p:spPr>
          <a:xfrm>
            <a:off x="7812969" y="3163910"/>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schreiben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40" name="Google Shape;240;p13"/>
          <p:cNvSpPr txBox="1"/>
          <p:nvPr/>
        </p:nvSpPr>
        <p:spPr>
          <a:xfrm>
            <a:off x="7821485" y="4050839"/>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jetzt</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r>
              <a:rPr lang="en-GB" sz="3600" b="1" dirty="0">
                <a:solidFill>
                  <a:schemeClr val="lt1"/>
                </a:solidFill>
              </a:rPr>
              <a:t> [6/6]</a:t>
            </a:r>
            <a:endParaRPr sz="3600" b="1" dirty="0">
              <a:solidFill>
                <a:schemeClr val="lt1"/>
              </a:solidFill>
            </a:endParaRPr>
          </a:p>
        </p:txBody>
      </p:sp>
      <p:sp>
        <p:nvSpPr>
          <p:cNvPr id="2" name="TextBox 1"/>
          <p:cNvSpPr txBox="1"/>
          <p:nvPr/>
        </p:nvSpPr>
        <p:spPr>
          <a:xfrm>
            <a:off x="1835409" y="4830641"/>
            <a:ext cx="8521181" cy="584775"/>
          </a:xfrm>
          <a:prstGeom prst="rect">
            <a:avLst/>
          </a:prstGeom>
          <a:no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6</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0"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[There] </a:t>
            </a:r>
            <a:r>
              <a:rPr lang="en-GB" sz="3200" kern="0" dirty="0" err="1">
                <a:solidFill>
                  <a:srgbClr val="4472C4">
                    <a:lumMod val="50000"/>
                  </a:srgbClr>
                </a:solidFill>
                <a:latin typeface="Century Gothic" panose="020B0502020202020204" pitchFamily="34" charset="0"/>
                <a:cs typeface="Arial"/>
                <a:sym typeface="Arial"/>
              </a:rPr>
              <a:t>gibt</a:t>
            </a:r>
            <a:r>
              <a:rPr lang="en-GB" sz="3200" kern="0" dirty="0">
                <a:solidFill>
                  <a:srgbClr val="4472C4">
                    <a:lumMod val="50000"/>
                  </a:srgbClr>
                </a:solidFill>
                <a:latin typeface="Century Gothic" panose="020B0502020202020204" pitchFamily="34" charset="0"/>
                <a:cs typeface="Arial"/>
                <a:sym typeface="Arial"/>
              </a:rPr>
              <a:t> es </a:t>
            </a:r>
            <a:r>
              <a:rPr lang="en-GB" sz="3200" kern="0" dirty="0">
                <a:solidFill>
                  <a:srgbClr val="ED7D31"/>
                </a:solidFill>
                <a:latin typeface="Century Gothic" panose="020B0502020202020204" pitchFamily="34" charset="0"/>
                <a:cs typeface="Arial"/>
                <a:sym typeface="Arial"/>
              </a:rPr>
              <a:t>[no biscuits]</a:t>
            </a:r>
            <a:r>
              <a:rPr lang="en-GB" sz="3200" kern="0" dirty="0">
                <a:solidFill>
                  <a:srgbClr val="115076"/>
                </a:solidFill>
                <a:latin typeface="Century Gothic" panose="020B0502020202020204" pitchFamily="34" charset="0"/>
                <a:cs typeface="Arial"/>
                <a:sym typeface="Arial"/>
              </a:rPr>
              <a:t>.</a:t>
            </a:r>
            <a:endParaRPr kumimoji="0" lang="en-GB" sz="3200" b="0" i="0" u="none" strike="noStrike" kern="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58" name="TextBox 57"/>
          <p:cNvSpPr txBox="1"/>
          <p:nvPr/>
        </p:nvSpPr>
        <p:spPr>
          <a:xfrm>
            <a:off x="1835409" y="5503185"/>
            <a:ext cx="8521181" cy="584775"/>
          </a:xfrm>
          <a:prstGeom prst="rect">
            <a:avLst/>
          </a:prstGeom>
          <a:solidFill>
            <a:schemeClr val="accent4">
              <a:lumMod val="20000"/>
              <a:lumOff val="80000"/>
            </a:schemeClr>
          </a:solid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6. </a:t>
            </a:r>
            <a:r>
              <a:rPr kumimoji="0" lang="en-GB" sz="3200" b="1"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Dort </a:t>
            </a:r>
            <a:r>
              <a:rPr lang="en-GB" sz="3200" kern="0" dirty="0" err="1">
                <a:solidFill>
                  <a:srgbClr val="4472C4">
                    <a:lumMod val="50000"/>
                  </a:srgbClr>
                </a:solidFill>
                <a:latin typeface="Century Gothic" panose="020B0502020202020204" pitchFamily="34" charset="0"/>
                <a:cs typeface="Arial"/>
                <a:sym typeface="Arial"/>
              </a:rPr>
              <a:t>gibt</a:t>
            </a:r>
            <a:r>
              <a:rPr lang="en-GB" sz="3200" kern="0" dirty="0">
                <a:solidFill>
                  <a:srgbClr val="4472C4">
                    <a:lumMod val="50000"/>
                  </a:srgbClr>
                </a:solidFill>
                <a:latin typeface="Century Gothic" panose="020B0502020202020204" pitchFamily="34" charset="0"/>
                <a:cs typeface="Arial"/>
                <a:sym typeface="Arial"/>
              </a:rPr>
              <a:t> es </a:t>
            </a:r>
            <a:r>
              <a:rPr lang="en-GB" sz="3200" b="1" kern="0" dirty="0" err="1">
                <a:solidFill>
                  <a:srgbClr val="ED7D31"/>
                </a:solidFill>
                <a:latin typeface="Century Gothic" panose="020B0502020202020204" pitchFamily="34" charset="0"/>
                <a:cs typeface="Arial"/>
                <a:sym typeface="Arial"/>
              </a:rPr>
              <a:t>keine</a:t>
            </a:r>
            <a:r>
              <a:rPr lang="en-GB" sz="3200" b="1" kern="0" dirty="0">
                <a:solidFill>
                  <a:srgbClr val="ED7D31"/>
                </a:solidFill>
                <a:latin typeface="Century Gothic" panose="020B0502020202020204" pitchFamily="34" charset="0"/>
                <a:cs typeface="Arial"/>
                <a:sym typeface="Arial"/>
              </a:rPr>
              <a:t> </a:t>
            </a:r>
            <a:r>
              <a:rPr lang="en-GB" sz="3200" b="1" kern="0" dirty="0" err="1">
                <a:solidFill>
                  <a:srgbClr val="ED7D31"/>
                </a:solidFill>
                <a:latin typeface="Century Gothic" panose="020B0502020202020204" pitchFamily="34" charset="0"/>
                <a:cs typeface="Arial"/>
                <a:sym typeface="Arial"/>
              </a:rPr>
              <a:t>Kekse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20" name="Google Shape;212;p13"/>
          <p:cNvSpPr txBox="1"/>
          <p:nvPr/>
        </p:nvSpPr>
        <p:spPr>
          <a:xfrm>
            <a:off x="1599512" y="2303516"/>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dort</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2" name="Google Shape;212;p13">
            <a:extLst>
              <a:ext uri="{FF2B5EF4-FFF2-40B4-BE49-F238E27FC236}">
                <a16:creationId xmlns:a16="http://schemas.microsoft.com/office/drawing/2014/main" id="{01163817-511D-42CD-9645-7A83C6405D4B}"/>
              </a:ext>
            </a:extLst>
          </p:cNvPr>
          <p:cNvSpPr txBox="1"/>
          <p:nvPr/>
        </p:nvSpPr>
        <p:spPr>
          <a:xfrm>
            <a:off x="1599512" y="4050839"/>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Keks (m)</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3" name="Rounded Rectangle 11">
            <a:extLst>
              <a:ext uri="{FF2B5EF4-FFF2-40B4-BE49-F238E27FC236}">
                <a16:creationId xmlns:a16="http://schemas.microsoft.com/office/drawing/2014/main" id="{8F9EFA42-AED3-4F82-B268-AF9B38C058DA}"/>
              </a:ext>
            </a:extLst>
          </p:cNvPr>
          <p:cNvSpPr/>
          <p:nvPr/>
        </p:nvSpPr>
        <p:spPr>
          <a:xfrm>
            <a:off x="9397810" y="151601"/>
            <a:ext cx="2507293" cy="41129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6184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8" grpId="0" animBg="1"/>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22799"/>
            <a:ext cx="9765779" cy="830997"/>
          </a:xfrm>
          <a:prstGeom prst="rect">
            <a:avLst/>
          </a:prstGeom>
          <a:noFill/>
        </p:spPr>
        <p:txBody>
          <a:bodyPr wrap="square" rtlCol="0">
            <a:spAutoFit/>
          </a:bodyPr>
          <a:lstStyle/>
          <a:p>
            <a:pPr>
              <a:defRPr/>
            </a:pPr>
            <a:r>
              <a:rPr lang="en-GB" sz="2400" b="1" dirty="0">
                <a:solidFill>
                  <a:srgbClr val="104F75"/>
                </a:solidFill>
                <a:latin typeface="Century Gothic" panose="020B0502020202020204" pitchFamily="34" charset="0"/>
              </a:rPr>
              <a:t>Remember:</a:t>
            </a:r>
            <a:r>
              <a:rPr lang="en-GB" sz="2400" dirty="0">
                <a:solidFill>
                  <a:srgbClr val="104F75"/>
                </a:solidFill>
                <a:latin typeface="Century Gothic" panose="020B0502020202020204" pitchFamily="34" charset="0"/>
              </a:rPr>
              <a:t> The </a:t>
            </a:r>
            <a:r>
              <a:rPr lang="en-GB" sz="2400" b="1" dirty="0">
                <a:solidFill>
                  <a:srgbClr val="104F75"/>
                </a:solidFill>
                <a:latin typeface="Century Gothic" panose="020B0502020202020204" pitchFamily="34" charset="0"/>
              </a:rPr>
              <a:t>perfect tense </a:t>
            </a:r>
            <a:r>
              <a:rPr lang="en-GB" sz="2400" dirty="0">
                <a:solidFill>
                  <a:srgbClr val="104F75"/>
                </a:solidFill>
                <a:latin typeface="Century Gothic" panose="020B0502020202020204" pitchFamily="34" charset="0"/>
              </a:rPr>
              <a:t>with weak verbs uses the present tense of the verb ‘</a:t>
            </a:r>
            <a:r>
              <a:rPr lang="en-GB" sz="2400" b="1" dirty="0">
                <a:solidFill>
                  <a:srgbClr val="104F75"/>
                </a:solidFill>
                <a:latin typeface="Century Gothic" panose="020B0502020202020204" pitchFamily="34" charset="0"/>
              </a:rPr>
              <a:t>to have</a:t>
            </a:r>
            <a:r>
              <a:rPr lang="en-GB" sz="2400" dirty="0">
                <a:solidFill>
                  <a:srgbClr val="104F75"/>
                </a:solidFill>
                <a:latin typeface="Century Gothic" panose="020B0502020202020204" pitchFamily="34" charset="0"/>
              </a:rPr>
              <a:t>’ together with a </a:t>
            </a:r>
            <a:r>
              <a:rPr lang="en-GB" sz="2400" b="1" dirty="0">
                <a:solidFill>
                  <a:srgbClr val="E87D1E"/>
                </a:solidFill>
                <a:latin typeface="Century Gothic" panose="020B0502020202020204" pitchFamily="34" charset="0"/>
              </a:rPr>
              <a:t>past participle</a:t>
            </a:r>
            <a:r>
              <a:rPr lang="en-GB" sz="2400" dirty="0">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297001" y="1530244"/>
            <a:ext cx="8488945" cy="461665"/>
          </a:xfrm>
          <a:prstGeom prst="rect">
            <a:avLst/>
          </a:prstGeom>
          <a:noFill/>
        </p:spPr>
        <p:txBody>
          <a:bodyPr wrap="square" rtlCol="0">
            <a:spAutoFit/>
          </a:bodyPr>
          <a:lstStyle/>
          <a:p>
            <a:pPr>
              <a:defRPr/>
            </a:pPr>
            <a:r>
              <a:rPr lang="en-GB" sz="2400" dirty="0">
                <a:solidFill>
                  <a:srgbClr val="104F75"/>
                </a:solidFill>
                <a:latin typeface="Century Gothic" panose="020B0502020202020204" pitchFamily="34" charset="0"/>
              </a:rPr>
              <a:t>Ich </a:t>
            </a:r>
            <a:r>
              <a:rPr lang="en-GB" sz="2400" b="1" dirty="0" err="1">
                <a:solidFill>
                  <a:srgbClr val="104F75"/>
                </a:solidFill>
                <a:latin typeface="Century Gothic" panose="020B0502020202020204" pitchFamily="34" charset="0"/>
              </a:rPr>
              <a:t>habe</a:t>
            </a:r>
            <a:r>
              <a:rPr lang="en-GB" sz="2400" dirty="0">
                <a:solidFill>
                  <a:srgbClr val="104F75"/>
                </a:solidFill>
                <a:latin typeface="Century Gothic" panose="020B0502020202020204" pitchFamily="34" charset="0"/>
              </a:rPr>
              <a:t> den Boden </a:t>
            </a:r>
            <a:r>
              <a:rPr lang="en-GB" sz="2400" b="1" dirty="0" err="1">
                <a:solidFill>
                  <a:srgbClr val="E87D1E"/>
                </a:solidFill>
                <a:latin typeface="Century Gothic" panose="020B0502020202020204" pitchFamily="34" charset="0"/>
              </a:rPr>
              <a:t>ge</a:t>
            </a:r>
            <a:r>
              <a:rPr lang="en-GB" sz="2400" b="1" dirty="0" err="1">
                <a:solidFill>
                  <a:srgbClr val="104F75"/>
                </a:solidFill>
                <a:latin typeface="Century Gothic" panose="020B0502020202020204" pitchFamily="34" charset="0"/>
              </a:rPr>
              <a:t>putz</a:t>
            </a:r>
            <a:r>
              <a:rPr lang="en-GB" sz="2400" b="1" dirty="0" err="1">
                <a:solidFill>
                  <a:srgbClr val="E87D1E"/>
                </a:solidFill>
                <a:latin typeface="Century Gothic" panose="020B0502020202020204" pitchFamily="34" charset="0"/>
              </a:rPr>
              <a:t>t</a:t>
            </a:r>
            <a:r>
              <a:rPr lang="en-GB" sz="2400" dirty="0">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F5C52488-1C0A-6E4A-84A9-6207AE573AB4}"/>
              </a:ext>
            </a:extLst>
          </p:cNvPr>
          <p:cNvSpPr txBox="1"/>
          <p:nvPr/>
        </p:nvSpPr>
        <p:spPr>
          <a:xfrm>
            <a:off x="4904001" y="1558465"/>
            <a:ext cx="6954462" cy="461665"/>
          </a:xfrm>
          <a:prstGeom prst="rect">
            <a:avLst/>
          </a:prstGeom>
          <a:noFill/>
        </p:spPr>
        <p:txBody>
          <a:bodyPr wrap="square" rtlCol="0">
            <a:spAutoFit/>
          </a:bodyPr>
          <a:lstStyle/>
          <a:p>
            <a:r>
              <a:rPr lang="en-GB" sz="2400" i="1" dirty="0">
                <a:solidFill>
                  <a:srgbClr val="104F75"/>
                </a:solidFill>
                <a:latin typeface="Century Gothic" panose="020B0502020202020204" pitchFamily="34" charset="0"/>
              </a:rPr>
              <a:t>I </a:t>
            </a:r>
            <a:r>
              <a:rPr lang="en-GB" sz="2400" i="1" u="sng" dirty="0">
                <a:solidFill>
                  <a:srgbClr val="104F75"/>
                </a:solidFill>
                <a:latin typeface="Century Gothic" panose="020B0502020202020204" pitchFamily="34" charset="0"/>
              </a:rPr>
              <a:t>have</a:t>
            </a:r>
            <a:r>
              <a:rPr lang="en-GB" sz="2400" i="1" dirty="0">
                <a:solidFill>
                  <a:srgbClr val="104F75"/>
                </a:solidFill>
                <a:latin typeface="Century Gothic" panose="020B0502020202020204" pitchFamily="34" charset="0"/>
              </a:rPr>
              <a:t> </a:t>
            </a:r>
            <a:r>
              <a:rPr lang="en-GB" sz="2400" i="1" u="sng" dirty="0">
                <a:solidFill>
                  <a:srgbClr val="104F75"/>
                </a:solidFill>
                <a:latin typeface="Century Gothic" panose="020B0502020202020204" pitchFamily="34" charset="0"/>
              </a:rPr>
              <a:t>cleaned</a:t>
            </a:r>
            <a:r>
              <a:rPr lang="en-GB" sz="2400" i="1" dirty="0">
                <a:solidFill>
                  <a:srgbClr val="104F75"/>
                </a:solidFill>
                <a:latin typeface="Century Gothic" panose="020B0502020202020204" pitchFamily="34" charset="0"/>
              </a:rPr>
              <a:t> the floor. / I </a:t>
            </a:r>
            <a:r>
              <a:rPr lang="en-GB" sz="2400" i="1" u="sng" dirty="0">
                <a:solidFill>
                  <a:srgbClr val="104F75"/>
                </a:solidFill>
                <a:latin typeface="Century Gothic" panose="020B0502020202020204" pitchFamily="34" charset="0"/>
              </a:rPr>
              <a:t>cleaned</a:t>
            </a:r>
            <a:r>
              <a:rPr lang="en-GB" sz="2400" i="1" dirty="0">
                <a:solidFill>
                  <a:srgbClr val="104F75"/>
                </a:solidFill>
                <a:latin typeface="Century Gothic" panose="020B0502020202020204" pitchFamily="34" charset="0"/>
              </a:rPr>
              <a:t> the floor.</a:t>
            </a:r>
          </a:p>
        </p:txBody>
      </p:sp>
      <p:sp>
        <p:nvSpPr>
          <p:cNvPr id="11" name="Rounded Rectangular Callout 10">
            <a:extLst>
              <a:ext uri="{FF2B5EF4-FFF2-40B4-BE49-F238E27FC236}">
                <a16:creationId xmlns:a16="http://schemas.microsoft.com/office/drawing/2014/main" id="{3128B990-0EF0-1E41-8911-4E887DE4187D}"/>
              </a:ext>
            </a:extLst>
          </p:cNvPr>
          <p:cNvSpPr/>
          <p:nvPr/>
        </p:nvSpPr>
        <p:spPr>
          <a:xfrm>
            <a:off x="3708400" y="980730"/>
            <a:ext cx="8113803" cy="454293"/>
          </a:xfrm>
          <a:prstGeom prst="wedgeRoundRectCallout">
            <a:avLst>
              <a:gd name="adj1" fmla="val -38036"/>
              <a:gd name="adj2" fmla="val 101416"/>
              <a:gd name="adj3" fmla="val 16667"/>
            </a:avLst>
          </a:prstGeom>
          <a:solidFill>
            <a:srgbClr val="104F75"/>
          </a:solidFill>
          <a:ln>
            <a:solidFill>
              <a:srgbClr val="104F7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200" dirty="0">
                <a:solidFill>
                  <a:schemeClr val="bg1"/>
                </a:solidFill>
                <a:latin typeface="Century Gothic" panose="020B0502020202020204" pitchFamily="34" charset="0"/>
              </a:rPr>
              <a:t>The past participle sandwiches the stem with </a:t>
            </a:r>
            <a:r>
              <a:rPr lang="en-US" sz="2200" b="1" dirty="0" err="1">
                <a:solidFill>
                  <a:srgbClr val="E87D1E"/>
                </a:solidFill>
                <a:latin typeface="Century Gothic" panose="020B0502020202020204" pitchFamily="34" charset="0"/>
              </a:rPr>
              <a:t>ge</a:t>
            </a:r>
            <a:r>
              <a:rPr lang="en-US" sz="2200" b="1" dirty="0">
                <a:solidFill>
                  <a:srgbClr val="E87D1E"/>
                </a:solidFill>
                <a:latin typeface="Century Gothic" panose="020B0502020202020204" pitchFamily="34" charset="0"/>
              </a:rPr>
              <a:t>-</a:t>
            </a:r>
            <a:r>
              <a:rPr lang="en-US" sz="2200" b="1" dirty="0">
                <a:solidFill>
                  <a:srgbClr val="E07A1B"/>
                </a:solidFill>
                <a:latin typeface="Century Gothic" panose="020B0502020202020204" pitchFamily="34" charset="0"/>
              </a:rPr>
              <a:t> </a:t>
            </a:r>
            <a:r>
              <a:rPr lang="en-US" sz="2200" dirty="0">
                <a:solidFill>
                  <a:schemeClr val="bg1"/>
                </a:solidFill>
                <a:latin typeface="Century Gothic" panose="020B0502020202020204" pitchFamily="34" charset="0"/>
              </a:rPr>
              <a:t>and</a:t>
            </a:r>
            <a:r>
              <a:rPr lang="en-US" sz="2200" dirty="0">
                <a:solidFill>
                  <a:srgbClr val="E07A1B"/>
                </a:solidFill>
                <a:latin typeface="Century Gothic" panose="020B0502020202020204" pitchFamily="34" charset="0"/>
              </a:rPr>
              <a:t> </a:t>
            </a:r>
            <a:r>
              <a:rPr lang="en-US" sz="2200" b="1" dirty="0">
                <a:solidFill>
                  <a:srgbClr val="E87D1E"/>
                </a:solidFill>
                <a:latin typeface="Century Gothic" panose="020B0502020202020204" pitchFamily="34" charset="0"/>
              </a:rPr>
              <a:t>–t</a:t>
            </a:r>
            <a:r>
              <a:rPr lang="en-US" sz="2200" b="1" dirty="0">
                <a:solidFill>
                  <a:schemeClr val="bg1"/>
                </a:solidFill>
                <a:latin typeface="Century Gothic" panose="020B0502020202020204" pitchFamily="34" charset="0"/>
              </a:rPr>
              <a:t>.</a:t>
            </a:r>
            <a:endParaRPr lang="en-GB" sz="2200" kern="1400" dirty="0">
              <a:solidFill>
                <a:schemeClr val="bg1"/>
              </a:solidFill>
              <a:latin typeface="Century Gothic" panose="020B0502020202020204" pitchFamily="34" charset="0"/>
              <a:ea typeface="Times New Roman" panose="02020603050405020304" pitchFamily="18" charset="0"/>
            </a:endParaRPr>
          </a:p>
        </p:txBody>
      </p:sp>
      <p:sp>
        <p:nvSpPr>
          <p:cNvPr id="12" name="TextBox 11">
            <a:extLst>
              <a:ext uri="{FF2B5EF4-FFF2-40B4-BE49-F238E27FC236}">
                <a16:creationId xmlns:a16="http://schemas.microsoft.com/office/drawing/2014/main" id="{B7307C93-EB77-9142-96E0-FD8B5CE3BB55}"/>
              </a:ext>
            </a:extLst>
          </p:cNvPr>
          <p:cNvSpPr txBox="1"/>
          <p:nvPr/>
        </p:nvSpPr>
        <p:spPr>
          <a:xfrm>
            <a:off x="260419" y="1985053"/>
            <a:ext cx="8488945" cy="461665"/>
          </a:xfrm>
          <a:prstGeom prst="rect">
            <a:avLst/>
          </a:prstGeom>
          <a:noFill/>
        </p:spPr>
        <p:txBody>
          <a:bodyPr wrap="square" rtlCol="0">
            <a:spAutoFit/>
          </a:bodyPr>
          <a:lstStyle/>
          <a:p>
            <a:pPr>
              <a:defRPr/>
            </a:pPr>
            <a:r>
              <a:rPr lang="en-GB" sz="2400" dirty="0">
                <a:solidFill>
                  <a:srgbClr val="104F75"/>
                </a:solidFill>
                <a:latin typeface="Century Gothic" panose="020B0502020202020204" pitchFamily="34" charset="0"/>
              </a:rPr>
              <a:t>Du </a:t>
            </a:r>
            <a:r>
              <a:rPr lang="en-GB" sz="2400" b="1" dirty="0">
                <a:solidFill>
                  <a:srgbClr val="104F75"/>
                </a:solidFill>
                <a:latin typeface="Century Gothic" panose="020B0502020202020204" pitchFamily="34" charset="0"/>
              </a:rPr>
              <a:t>hast</a:t>
            </a:r>
            <a:r>
              <a:rPr lang="en-GB" sz="2400" dirty="0">
                <a:solidFill>
                  <a:srgbClr val="104F75"/>
                </a:solidFill>
                <a:latin typeface="Century Gothic" panose="020B0502020202020204" pitchFamily="34" charset="0"/>
              </a:rPr>
              <a:t> das Essen </a:t>
            </a:r>
            <a:r>
              <a:rPr lang="en-GB" sz="2400" b="1" dirty="0" err="1">
                <a:solidFill>
                  <a:srgbClr val="E87D1E"/>
                </a:solidFill>
                <a:latin typeface="Century Gothic" panose="020B0502020202020204" pitchFamily="34" charset="0"/>
              </a:rPr>
              <a:t>ge</a:t>
            </a:r>
            <a:r>
              <a:rPr lang="en-GB" sz="2400" b="1" dirty="0" err="1">
                <a:solidFill>
                  <a:srgbClr val="104F75"/>
                </a:solidFill>
                <a:latin typeface="Century Gothic" panose="020B0502020202020204" pitchFamily="34" charset="0"/>
              </a:rPr>
              <a:t>koch</a:t>
            </a:r>
            <a:r>
              <a:rPr lang="en-GB" sz="2400" b="1" dirty="0" err="1">
                <a:solidFill>
                  <a:srgbClr val="E87D1E"/>
                </a:solidFill>
                <a:latin typeface="Century Gothic" panose="020B0502020202020204" pitchFamily="34" charset="0"/>
              </a:rPr>
              <a:t>t</a:t>
            </a:r>
            <a:r>
              <a:rPr lang="en-GB" sz="2400" dirty="0">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4849289" y="2009269"/>
            <a:ext cx="6972914" cy="461665"/>
          </a:xfrm>
          <a:prstGeom prst="rect">
            <a:avLst/>
          </a:prstGeom>
          <a:noFill/>
        </p:spPr>
        <p:txBody>
          <a:bodyPr wrap="square" rtlCol="0">
            <a:spAutoFit/>
          </a:bodyPr>
          <a:lstStyle/>
          <a:p>
            <a:r>
              <a:rPr lang="en-GB" sz="2400" i="1" dirty="0">
                <a:solidFill>
                  <a:srgbClr val="104F75"/>
                </a:solidFill>
                <a:latin typeface="Century Gothic" panose="020B0502020202020204" pitchFamily="34" charset="0"/>
              </a:rPr>
              <a:t>You </a:t>
            </a:r>
            <a:r>
              <a:rPr lang="en-GB" sz="2400" i="1" u="sng" dirty="0">
                <a:solidFill>
                  <a:srgbClr val="104F75"/>
                </a:solidFill>
                <a:latin typeface="Century Gothic" panose="020B0502020202020204" pitchFamily="34" charset="0"/>
              </a:rPr>
              <a:t>have</a:t>
            </a:r>
            <a:r>
              <a:rPr lang="en-GB" sz="2400" i="1" dirty="0">
                <a:solidFill>
                  <a:srgbClr val="104F75"/>
                </a:solidFill>
                <a:latin typeface="Century Gothic" panose="020B0502020202020204" pitchFamily="34" charset="0"/>
              </a:rPr>
              <a:t> </a:t>
            </a:r>
            <a:r>
              <a:rPr lang="en-GB" sz="2400" i="1" u="sng" dirty="0">
                <a:solidFill>
                  <a:srgbClr val="104F75"/>
                </a:solidFill>
                <a:latin typeface="Century Gothic" panose="020B0502020202020204" pitchFamily="34" charset="0"/>
              </a:rPr>
              <a:t>cooked</a:t>
            </a:r>
            <a:r>
              <a:rPr lang="en-GB" sz="2400" i="1" dirty="0">
                <a:solidFill>
                  <a:srgbClr val="104F75"/>
                </a:solidFill>
                <a:latin typeface="Century Gothic" panose="020B0502020202020204" pitchFamily="34" charset="0"/>
              </a:rPr>
              <a:t> food. / You </a:t>
            </a:r>
            <a:r>
              <a:rPr lang="en-GB" sz="2400" i="1" u="sng" dirty="0">
                <a:solidFill>
                  <a:srgbClr val="104F75"/>
                </a:solidFill>
                <a:latin typeface="Century Gothic" panose="020B0502020202020204" pitchFamily="34" charset="0"/>
              </a:rPr>
              <a:t>cooked</a:t>
            </a:r>
            <a:r>
              <a:rPr lang="en-GB" sz="2400" i="1" dirty="0">
                <a:solidFill>
                  <a:srgbClr val="104F75"/>
                </a:solidFill>
                <a:latin typeface="Century Gothic" panose="020B0502020202020204" pitchFamily="34" charset="0"/>
              </a:rPr>
              <a:t> food.</a:t>
            </a:r>
          </a:p>
        </p:txBody>
      </p:sp>
      <p:sp>
        <p:nvSpPr>
          <p:cNvPr id="14" name="TextBox 13">
            <a:extLst>
              <a:ext uri="{FF2B5EF4-FFF2-40B4-BE49-F238E27FC236}">
                <a16:creationId xmlns:a16="http://schemas.microsoft.com/office/drawing/2014/main" id="{ACC22D25-B4E9-BA4D-8A34-22449BC34205}"/>
              </a:ext>
            </a:extLst>
          </p:cNvPr>
          <p:cNvSpPr txBox="1"/>
          <p:nvPr/>
        </p:nvSpPr>
        <p:spPr>
          <a:xfrm>
            <a:off x="260419" y="2936668"/>
            <a:ext cx="11888835" cy="830997"/>
          </a:xfrm>
          <a:prstGeom prst="rect">
            <a:avLst/>
          </a:prstGeom>
          <a:noFill/>
        </p:spPr>
        <p:txBody>
          <a:bodyPr wrap="square" rtlCol="0">
            <a:spAutoFit/>
          </a:bodyPr>
          <a:lstStyle/>
          <a:p>
            <a:pPr>
              <a:defRPr/>
            </a:pPr>
            <a:r>
              <a:rPr lang="en-GB" sz="2400" dirty="0">
                <a:solidFill>
                  <a:srgbClr val="104F75"/>
                </a:solidFill>
                <a:latin typeface="Century Gothic" panose="020B0502020202020204" pitchFamily="34" charset="0"/>
              </a:rPr>
              <a:t>Past participles of </a:t>
            </a:r>
            <a:r>
              <a:rPr lang="en-GB" sz="2400" b="1" dirty="0">
                <a:solidFill>
                  <a:srgbClr val="104F75"/>
                </a:solidFill>
                <a:latin typeface="Century Gothic" panose="020B0502020202020204" pitchFamily="34" charset="0"/>
              </a:rPr>
              <a:t>strong verbs </a:t>
            </a:r>
            <a:r>
              <a:rPr lang="en-GB" sz="2400" dirty="0">
                <a:solidFill>
                  <a:srgbClr val="104F75"/>
                </a:solidFill>
                <a:latin typeface="Century Gothic" panose="020B0502020202020204" pitchFamily="34" charset="0"/>
              </a:rPr>
              <a:t>in German </a:t>
            </a:r>
            <a:r>
              <a:rPr lang="en-US" sz="2400" dirty="0">
                <a:solidFill>
                  <a:srgbClr val="104F75"/>
                </a:solidFill>
                <a:latin typeface="Century Gothic" panose="020B0502020202020204" pitchFamily="34" charset="0"/>
              </a:rPr>
              <a:t>sandwich the stem with</a:t>
            </a:r>
            <a:r>
              <a:rPr lang="en-US" sz="2400" dirty="0">
                <a:solidFill>
                  <a:schemeClr val="bg1"/>
                </a:solidFill>
                <a:latin typeface="Century Gothic" panose="020B0502020202020204" pitchFamily="34" charset="0"/>
              </a:rPr>
              <a:t> </a:t>
            </a:r>
            <a:r>
              <a:rPr lang="en-US" sz="2400" b="1" dirty="0" err="1">
                <a:solidFill>
                  <a:srgbClr val="E07A1B"/>
                </a:solidFill>
                <a:latin typeface="Century Gothic" panose="020B0502020202020204" pitchFamily="34" charset="0"/>
              </a:rPr>
              <a:t>ge</a:t>
            </a:r>
            <a:r>
              <a:rPr lang="en-US" sz="2400" b="1" dirty="0">
                <a:solidFill>
                  <a:srgbClr val="E07A1B"/>
                </a:solidFill>
                <a:latin typeface="Century Gothic" panose="020B0502020202020204" pitchFamily="34" charset="0"/>
              </a:rPr>
              <a:t>- </a:t>
            </a:r>
            <a:r>
              <a:rPr lang="en-US" sz="2400" dirty="0">
                <a:solidFill>
                  <a:srgbClr val="104F75"/>
                </a:solidFill>
                <a:latin typeface="Century Gothic" panose="020B0502020202020204" pitchFamily="34" charset="0"/>
              </a:rPr>
              <a:t>and</a:t>
            </a:r>
            <a:r>
              <a:rPr lang="en-US" sz="2400" dirty="0">
                <a:solidFill>
                  <a:srgbClr val="E07A1B"/>
                </a:solidFill>
                <a:latin typeface="Century Gothic" panose="020B0502020202020204" pitchFamily="34" charset="0"/>
              </a:rPr>
              <a:t> </a:t>
            </a:r>
            <a:r>
              <a:rPr lang="en-US" sz="2400" b="1" dirty="0">
                <a:solidFill>
                  <a:srgbClr val="E87D1E"/>
                </a:solidFill>
                <a:latin typeface="Century Gothic" panose="020B0502020202020204" pitchFamily="34" charset="0"/>
              </a:rPr>
              <a:t>–</a:t>
            </a:r>
            <a:r>
              <a:rPr lang="en-US" sz="2400" b="1" dirty="0" err="1">
                <a:solidFill>
                  <a:srgbClr val="E87D1E"/>
                </a:solidFill>
                <a:latin typeface="Century Gothic" panose="020B0502020202020204" pitchFamily="34" charset="0"/>
              </a:rPr>
              <a:t>en</a:t>
            </a:r>
            <a:r>
              <a:rPr lang="en-US" sz="2400" dirty="0">
                <a:solidFill>
                  <a:srgbClr val="104F75"/>
                </a:solidFill>
                <a:latin typeface="Century Gothic" panose="020B0502020202020204" pitchFamily="34" charset="0"/>
              </a:rPr>
              <a:t> to make the </a:t>
            </a:r>
            <a:r>
              <a:rPr lang="en-GB" sz="2400" b="1" dirty="0">
                <a:solidFill>
                  <a:srgbClr val="104F75"/>
                </a:solidFill>
                <a:latin typeface="Century Gothic" panose="020B0502020202020204" pitchFamily="34" charset="0"/>
              </a:rPr>
              <a:t>past participle</a:t>
            </a:r>
            <a:r>
              <a:rPr lang="en-GB" sz="2400" dirty="0">
                <a:solidFill>
                  <a:srgbClr val="104F75"/>
                </a:solidFill>
                <a:latin typeface="Century Gothic" panose="020B0502020202020204" pitchFamily="34" charset="0"/>
              </a:rPr>
              <a:t>:</a:t>
            </a:r>
          </a:p>
        </p:txBody>
      </p:sp>
      <p:sp>
        <p:nvSpPr>
          <p:cNvPr id="16" name="TextBox 15">
            <a:extLst>
              <a:ext uri="{FF2B5EF4-FFF2-40B4-BE49-F238E27FC236}">
                <a16:creationId xmlns:a16="http://schemas.microsoft.com/office/drawing/2014/main" id="{9305B57C-D909-D140-8251-C49BEE079DD8}"/>
              </a:ext>
            </a:extLst>
          </p:cNvPr>
          <p:cNvSpPr txBox="1"/>
          <p:nvPr/>
        </p:nvSpPr>
        <p:spPr>
          <a:xfrm>
            <a:off x="276196" y="4316105"/>
            <a:ext cx="8488945" cy="461665"/>
          </a:xfrm>
          <a:prstGeom prst="rect">
            <a:avLst/>
          </a:prstGeom>
          <a:noFill/>
        </p:spPr>
        <p:txBody>
          <a:bodyPr wrap="square" rtlCol="0">
            <a:spAutoFit/>
          </a:bodyPr>
          <a:lstStyle/>
          <a:p>
            <a:pPr>
              <a:defRPr/>
            </a:pPr>
            <a:r>
              <a:rPr lang="en-GB" sz="2400" dirty="0">
                <a:solidFill>
                  <a:srgbClr val="104F75"/>
                </a:solidFill>
                <a:latin typeface="Century Gothic" panose="020B0502020202020204" pitchFamily="34" charset="0"/>
              </a:rPr>
              <a:t>Sie </a:t>
            </a:r>
            <a:r>
              <a:rPr lang="en-GB" sz="2400" b="1" dirty="0">
                <a:solidFill>
                  <a:srgbClr val="104F75"/>
                </a:solidFill>
                <a:latin typeface="Century Gothic" panose="020B0502020202020204" pitchFamily="34" charset="0"/>
              </a:rPr>
              <a:t>hat</a:t>
            </a:r>
            <a:r>
              <a:rPr lang="en-GB" sz="2400" dirty="0">
                <a:solidFill>
                  <a:srgbClr val="104F75"/>
                </a:solidFill>
                <a:latin typeface="Century Gothic" panose="020B0502020202020204" pitchFamily="34" charset="0"/>
              </a:rPr>
              <a:t> </a:t>
            </a:r>
            <a:r>
              <a:rPr lang="en-GB" sz="2400" dirty="0" err="1">
                <a:solidFill>
                  <a:srgbClr val="104F75"/>
                </a:solidFill>
                <a:latin typeface="Century Gothic" panose="020B0502020202020204" pitchFamily="34" charset="0"/>
              </a:rPr>
              <a:t>ein</a:t>
            </a:r>
            <a:r>
              <a:rPr lang="en-GB" sz="2400" dirty="0">
                <a:solidFill>
                  <a:srgbClr val="104F75"/>
                </a:solidFill>
                <a:latin typeface="Century Gothic" panose="020B0502020202020204" pitchFamily="34" charset="0"/>
              </a:rPr>
              <a:t> Lied </a:t>
            </a:r>
            <a:r>
              <a:rPr lang="en-GB" sz="2400" b="1" dirty="0" err="1">
                <a:solidFill>
                  <a:srgbClr val="E87D1E"/>
                </a:solidFill>
                <a:latin typeface="Century Gothic" panose="020B0502020202020204" pitchFamily="34" charset="0"/>
              </a:rPr>
              <a:t>ge</a:t>
            </a:r>
            <a:r>
              <a:rPr lang="en-GB" sz="2400" b="1" dirty="0" err="1">
                <a:solidFill>
                  <a:srgbClr val="104F75"/>
                </a:solidFill>
                <a:latin typeface="Century Gothic" panose="020B0502020202020204" pitchFamily="34" charset="0"/>
              </a:rPr>
              <a:t>schrieb</a:t>
            </a:r>
            <a:r>
              <a:rPr lang="en-GB" sz="2400" b="1" dirty="0" err="1">
                <a:solidFill>
                  <a:srgbClr val="E87D1E"/>
                </a:solidFill>
                <a:latin typeface="Century Gothic" panose="020B0502020202020204" pitchFamily="34" charset="0"/>
              </a:rPr>
              <a:t>en</a:t>
            </a:r>
            <a:r>
              <a:rPr lang="en-GB" sz="2400" dirty="0">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p:txBody>
      </p:sp>
      <p:sp>
        <p:nvSpPr>
          <p:cNvPr id="17" name="TextBox 16">
            <a:extLst>
              <a:ext uri="{FF2B5EF4-FFF2-40B4-BE49-F238E27FC236}">
                <a16:creationId xmlns:a16="http://schemas.microsoft.com/office/drawing/2014/main" id="{188A400D-7175-AD47-A639-C4FA16674480}"/>
              </a:ext>
            </a:extLst>
          </p:cNvPr>
          <p:cNvSpPr txBox="1"/>
          <p:nvPr/>
        </p:nvSpPr>
        <p:spPr>
          <a:xfrm>
            <a:off x="4883196" y="4344326"/>
            <a:ext cx="6557278" cy="461665"/>
          </a:xfrm>
          <a:prstGeom prst="rect">
            <a:avLst/>
          </a:prstGeom>
          <a:noFill/>
        </p:spPr>
        <p:txBody>
          <a:bodyPr wrap="square" rtlCol="0">
            <a:spAutoFit/>
          </a:bodyPr>
          <a:lstStyle/>
          <a:p>
            <a:r>
              <a:rPr lang="en-GB" sz="2400" i="1" dirty="0">
                <a:solidFill>
                  <a:srgbClr val="104F75"/>
                </a:solidFill>
                <a:latin typeface="Century Gothic" panose="020B0502020202020204" pitchFamily="34" charset="0"/>
              </a:rPr>
              <a:t>She </a:t>
            </a:r>
            <a:r>
              <a:rPr lang="en-GB" sz="2400" i="1" u="sng" dirty="0">
                <a:solidFill>
                  <a:srgbClr val="104F75"/>
                </a:solidFill>
                <a:latin typeface="Century Gothic" panose="020B0502020202020204" pitchFamily="34" charset="0"/>
              </a:rPr>
              <a:t>has</a:t>
            </a:r>
            <a:r>
              <a:rPr lang="en-GB" sz="2400" i="1" dirty="0">
                <a:solidFill>
                  <a:srgbClr val="104F75"/>
                </a:solidFill>
                <a:latin typeface="Century Gothic" panose="020B0502020202020204" pitchFamily="34" charset="0"/>
              </a:rPr>
              <a:t> </a:t>
            </a:r>
            <a:r>
              <a:rPr lang="en-GB" sz="2400" i="1" u="sng" dirty="0">
                <a:solidFill>
                  <a:srgbClr val="104F75"/>
                </a:solidFill>
                <a:latin typeface="Century Gothic" panose="020B0502020202020204" pitchFamily="34" charset="0"/>
              </a:rPr>
              <a:t>written</a:t>
            </a:r>
            <a:r>
              <a:rPr lang="en-GB" sz="2400" i="1" dirty="0">
                <a:solidFill>
                  <a:srgbClr val="104F75"/>
                </a:solidFill>
                <a:latin typeface="Century Gothic" panose="020B0502020202020204" pitchFamily="34" charset="0"/>
              </a:rPr>
              <a:t> a song. / She </a:t>
            </a:r>
            <a:r>
              <a:rPr lang="en-GB" sz="2400" i="1" u="sng" dirty="0">
                <a:solidFill>
                  <a:srgbClr val="104F75"/>
                </a:solidFill>
                <a:latin typeface="Century Gothic" panose="020B0502020202020204" pitchFamily="34" charset="0"/>
              </a:rPr>
              <a:t>wrote</a:t>
            </a:r>
            <a:r>
              <a:rPr lang="en-GB" sz="2400" i="1" dirty="0">
                <a:solidFill>
                  <a:srgbClr val="104F75"/>
                </a:solidFill>
                <a:latin typeface="Century Gothic" panose="020B0502020202020204" pitchFamily="34" charset="0"/>
              </a:rPr>
              <a:t> a song.</a:t>
            </a:r>
          </a:p>
        </p:txBody>
      </p:sp>
      <p:sp>
        <p:nvSpPr>
          <p:cNvPr id="18" name="TextBox 17">
            <a:extLst>
              <a:ext uri="{FF2B5EF4-FFF2-40B4-BE49-F238E27FC236}">
                <a16:creationId xmlns:a16="http://schemas.microsoft.com/office/drawing/2014/main" id="{A6756CB6-30AD-1043-965A-7952B2130762}"/>
              </a:ext>
            </a:extLst>
          </p:cNvPr>
          <p:cNvSpPr txBox="1"/>
          <p:nvPr/>
        </p:nvSpPr>
        <p:spPr>
          <a:xfrm>
            <a:off x="260419" y="4937314"/>
            <a:ext cx="8488945" cy="461665"/>
          </a:xfrm>
          <a:prstGeom prst="rect">
            <a:avLst/>
          </a:prstGeom>
          <a:noFill/>
        </p:spPr>
        <p:txBody>
          <a:bodyPr wrap="square" rtlCol="0">
            <a:spAutoFit/>
          </a:bodyPr>
          <a:lstStyle/>
          <a:p>
            <a:pPr>
              <a:defRPr/>
            </a:pPr>
            <a:r>
              <a:rPr lang="en-GB" sz="2400" dirty="0" err="1">
                <a:solidFill>
                  <a:srgbClr val="104F75"/>
                </a:solidFill>
                <a:latin typeface="Century Gothic" panose="020B0502020202020204" pitchFamily="34" charset="0"/>
              </a:rPr>
              <a:t>Wir</a:t>
            </a:r>
            <a:r>
              <a:rPr lang="en-GB" sz="2400" dirty="0">
                <a:solidFill>
                  <a:srgbClr val="104F75"/>
                </a:solidFill>
                <a:latin typeface="Century Gothic" panose="020B0502020202020204" pitchFamily="34" charset="0"/>
              </a:rPr>
              <a:t> </a:t>
            </a:r>
            <a:r>
              <a:rPr lang="en-GB" sz="2400" b="1" dirty="0" err="1">
                <a:solidFill>
                  <a:srgbClr val="104F75"/>
                </a:solidFill>
                <a:latin typeface="Century Gothic" panose="020B0502020202020204" pitchFamily="34" charset="0"/>
              </a:rPr>
              <a:t>haben</a:t>
            </a:r>
            <a:r>
              <a:rPr lang="en-GB" sz="2400" dirty="0">
                <a:solidFill>
                  <a:srgbClr val="104F75"/>
                </a:solidFill>
                <a:latin typeface="Century Gothic" panose="020B0502020202020204" pitchFamily="34" charset="0"/>
              </a:rPr>
              <a:t> Geld </a:t>
            </a:r>
            <a:r>
              <a:rPr lang="en-GB" sz="2400" b="1" dirty="0" err="1">
                <a:solidFill>
                  <a:srgbClr val="E87D1E"/>
                </a:solidFill>
                <a:latin typeface="Century Gothic" panose="020B0502020202020204" pitchFamily="34" charset="0"/>
              </a:rPr>
              <a:t>ge</a:t>
            </a:r>
            <a:r>
              <a:rPr lang="en-GB" sz="2400" b="1" dirty="0" err="1">
                <a:solidFill>
                  <a:srgbClr val="104F75"/>
                </a:solidFill>
                <a:latin typeface="Century Gothic" panose="020B0502020202020204" pitchFamily="34" charset="0"/>
              </a:rPr>
              <a:t>geb</a:t>
            </a:r>
            <a:r>
              <a:rPr lang="en-GB" sz="2400" b="1" dirty="0" err="1">
                <a:solidFill>
                  <a:srgbClr val="E87D1E"/>
                </a:solidFill>
                <a:latin typeface="Century Gothic" panose="020B0502020202020204" pitchFamily="34" charset="0"/>
              </a:rPr>
              <a:t>en</a:t>
            </a:r>
            <a:r>
              <a:rPr lang="en-GB" sz="2400" dirty="0">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p:txBody>
      </p:sp>
      <p:sp>
        <p:nvSpPr>
          <p:cNvPr id="19" name="TextBox 18">
            <a:extLst>
              <a:ext uri="{FF2B5EF4-FFF2-40B4-BE49-F238E27FC236}">
                <a16:creationId xmlns:a16="http://schemas.microsoft.com/office/drawing/2014/main" id="{5E38DC96-8038-0D44-AEB9-169A86C059C9}"/>
              </a:ext>
            </a:extLst>
          </p:cNvPr>
          <p:cNvSpPr txBox="1"/>
          <p:nvPr/>
        </p:nvSpPr>
        <p:spPr>
          <a:xfrm>
            <a:off x="4849289" y="4965535"/>
            <a:ext cx="6583041" cy="461665"/>
          </a:xfrm>
          <a:prstGeom prst="rect">
            <a:avLst/>
          </a:prstGeom>
          <a:noFill/>
        </p:spPr>
        <p:txBody>
          <a:bodyPr wrap="square" rtlCol="0">
            <a:spAutoFit/>
          </a:bodyPr>
          <a:lstStyle/>
          <a:p>
            <a:r>
              <a:rPr lang="en-GB" sz="2400" i="1" dirty="0">
                <a:solidFill>
                  <a:srgbClr val="104F75"/>
                </a:solidFill>
                <a:latin typeface="Century Gothic" panose="020B0502020202020204" pitchFamily="34" charset="0"/>
              </a:rPr>
              <a:t>We </a:t>
            </a:r>
            <a:r>
              <a:rPr lang="en-GB" sz="2400" i="1" u="sng" dirty="0">
                <a:solidFill>
                  <a:srgbClr val="104F75"/>
                </a:solidFill>
                <a:latin typeface="Century Gothic" panose="020B0502020202020204" pitchFamily="34" charset="0"/>
              </a:rPr>
              <a:t>have</a:t>
            </a:r>
            <a:r>
              <a:rPr lang="en-GB" sz="2400" i="1" dirty="0">
                <a:solidFill>
                  <a:srgbClr val="104F75"/>
                </a:solidFill>
                <a:latin typeface="Century Gothic" panose="020B0502020202020204" pitchFamily="34" charset="0"/>
              </a:rPr>
              <a:t> </a:t>
            </a:r>
            <a:r>
              <a:rPr lang="en-GB" sz="2400" i="1" u="sng" dirty="0">
                <a:solidFill>
                  <a:srgbClr val="104F75"/>
                </a:solidFill>
                <a:latin typeface="Century Gothic" panose="020B0502020202020204" pitchFamily="34" charset="0"/>
              </a:rPr>
              <a:t>given</a:t>
            </a:r>
            <a:r>
              <a:rPr lang="en-GB" sz="2400" i="1" dirty="0">
                <a:solidFill>
                  <a:srgbClr val="104F75"/>
                </a:solidFill>
                <a:latin typeface="Century Gothic" panose="020B0502020202020204" pitchFamily="34" charset="0"/>
              </a:rPr>
              <a:t> money. / We </a:t>
            </a:r>
            <a:r>
              <a:rPr lang="en-GB" sz="2400" i="1" u="sng" dirty="0">
                <a:solidFill>
                  <a:srgbClr val="104F75"/>
                </a:solidFill>
                <a:latin typeface="Century Gothic" panose="020B0502020202020204" pitchFamily="34" charset="0"/>
              </a:rPr>
              <a:t>gave</a:t>
            </a:r>
            <a:r>
              <a:rPr lang="en-GB" sz="2400" i="1" dirty="0">
                <a:solidFill>
                  <a:srgbClr val="104F75"/>
                </a:solidFill>
                <a:latin typeface="Century Gothic" panose="020B0502020202020204" pitchFamily="34" charset="0"/>
              </a:rPr>
              <a:t> money.</a:t>
            </a:r>
          </a:p>
        </p:txBody>
      </p:sp>
      <p:sp>
        <p:nvSpPr>
          <p:cNvPr id="15" name="Rounded Rectangular Callout 14">
            <a:extLst>
              <a:ext uri="{FF2B5EF4-FFF2-40B4-BE49-F238E27FC236}">
                <a16:creationId xmlns:a16="http://schemas.microsoft.com/office/drawing/2014/main" id="{D83D6D58-3D9C-DF47-98F2-5E6794286A75}"/>
              </a:ext>
            </a:extLst>
          </p:cNvPr>
          <p:cNvSpPr/>
          <p:nvPr/>
        </p:nvSpPr>
        <p:spPr>
          <a:xfrm>
            <a:off x="5356290" y="3503732"/>
            <a:ext cx="5611091" cy="777995"/>
          </a:xfrm>
          <a:prstGeom prst="wedgeRoundRectCallout">
            <a:avLst>
              <a:gd name="adj1" fmla="val -64977"/>
              <a:gd name="adj2" fmla="val 61556"/>
              <a:gd name="adj3" fmla="val 16667"/>
            </a:avLst>
          </a:prstGeom>
          <a:solidFill>
            <a:srgbClr val="104F75"/>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bg1"/>
                </a:solidFill>
                <a:latin typeface="Century Gothic" panose="020B0502020202020204" pitchFamily="34" charset="0"/>
              </a:rPr>
              <a:t>The vowel often changes in the stems, too:</a:t>
            </a:r>
          </a:p>
          <a:p>
            <a:pPr algn="ctr" hangingPunct="0">
              <a:spcAft>
                <a:spcPts val="0"/>
              </a:spcAft>
            </a:pPr>
            <a:r>
              <a:rPr lang="en-US" sz="2000" b="1" dirty="0" err="1">
                <a:solidFill>
                  <a:schemeClr val="bg1"/>
                </a:solidFill>
                <a:latin typeface="Century Gothic" panose="020B0502020202020204" pitchFamily="34" charset="0"/>
              </a:rPr>
              <a:t>schreiben→</a:t>
            </a:r>
            <a:r>
              <a:rPr lang="en-US" sz="2000" b="1" dirty="0" err="1">
                <a:solidFill>
                  <a:srgbClr val="E87D1E"/>
                </a:solidFill>
                <a:latin typeface="Century Gothic" panose="020B0502020202020204" pitchFamily="34" charset="0"/>
              </a:rPr>
              <a:t>ge</a:t>
            </a:r>
            <a:r>
              <a:rPr lang="en-US" sz="2000" b="1" dirty="0" err="1">
                <a:solidFill>
                  <a:schemeClr val="bg1"/>
                </a:solidFill>
                <a:latin typeface="Century Gothic" panose="020B0502020202020204" pitchFamily="34" charset="0"/>
              </a:rPr>
              <a:t>schrieb</a:t>
            </a:r>
            <a:r>
              <a:rPr lang="en-US" sz="2000" b="1" dirty="0" err="1">
                <a:solidFill>
                  <a:srgbClr val="E87D1E"/>
                </a:solidFill>
                <a:latin typeface="Century Gothic" panose="020B0502020202020204" pitchFamily="34" charset="0"/>
              </a:rPr>
              <a:t>en</a:t>
            </a:r>
            <a:endParaRPr lang="en-US" sz="2000" b="1" dirty="0">
              <a:solidFill>
                <a:srgbClr val="E87D1E"/>
              </a:solidFill>
              <a:latin typeface="Century Gothic" panose="020B0502020202020204" pitchFamily="34" charset="0"/>
            </a:endParaRPr>
          </a:p>
        </p:txBody>
      </p:sp>
      <p:sp>
        <p:nvSpPr>
          <p:cNvPr id="21" name="Rounded Rectangular Callout 20">
            <a:extLst>
              <a:ext uri="{FF2B5EF4-FFF2-40B4-BE49-F238E27FC236}">
                <a16:creationId xmlns:a16="http://schemas.microsoft.com/office/drawing/2014/main" id="{1969C29D-9F89-5D4C-AE4A-3D2BBABBA097}"/>
              </a:ext>
            </a:extLst>
          </p:cNvPr>
          <p:cNvSpPr/>
          <p:nvPr/>
        </p:nvSpPr>
        <p:spPr>
          <a:xfrm>
            <a:off x="4126346" y="5450120"/>
            <a:ext cx="6376679" cy="573667"/>
          </a:xfrm>
          <a:prstGeom prst="wedgeRoundRectCallout">
            <a:avLst>
              <a:gd name="adj1" fmla="val -57785"/>
              <a:gd name="adj2" fmla="val -48492"/>
              <a:gd name="adj3" fmla="val 16667"/>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Remember - The past participle </a:t>
            </a:r>
            <a:r>
              <a:rPr lang="en-GB" sz="2000" b="1" dirty="0">
                <a:solidFill>
                  <a:srgbClr val="E87D1E"/>
                </a:solidFill>
                <a:latin typeface="Century Gothic" panose="020B0502020202020204" pitchFamily="34" charset="0"/>
              </a:rPr>
              <a:t>stays the same </a:t>
            </a:r>
            <a:r>
              <a:rPr lang="en-GB" sz="2000" dirty="0">
                <a:latin typeface="Century Gothic" panose="020B0502020202020204" pitchFamily="34" charset="0"/>
              </a:rPr>
              <a:t>when we are talking about different people</a:t>
            </a:r>
            <a:r>
              <a:rPr lang="en-GB" dirty="0"/>
              <a:t>!</a:t>
            </a:r>
          </a:p>
        </p:txBody>
      </p:sp>
      <p:sp>
        <p:nvSpPr>
          <p:cNvPr id="4" name="Title 3"/>
          <p:cNvSpPr>
            <a:spLocks noGrp="1"/>
          </p:cNvSpPr>
          <p:nvPr>
            <p:ph type="title"/>
          </p:nvPr>
        </p:nvSpPr>
        <p:spPr>
          <a:xfrm>
            <a:off x="9932054" y="157984"/>
            <a:ext cx="2002837" cy="707849"/>
          </a:xfrm>
        </p:spPr>
        <p:txBody>
          <a:bodyPr>
            <a:normAutofit/>
          </a:bodyPr>
          <a:lstStyle/>
          <a:p>
            <a:pPr algn="ctr"/>
            <a:r>
              <a:rPr lang="en-GB" sz="2000" b="1" dirty="0">
                <a:solidFill>
                  <a:schemeClr val="bg1"/>
                </a:solidFill>
              </a:rPr>
              <a:t>das </a:t>
            </a:r>
            <a:r>
              <a:rPr lang="en-GB" sz="2000" b="1" dirty="0" err="1">
                <a:solidFill>
                  <a:schemeClr val="bg1"/>
                </a:solidFill>
              </a:rPr>
              <a:t>Perfekt</a:t>
            </a:r>
            <a:endParaRPr lang="en-GB" sz="2000" b="1" dirty="0">
              <a:solidFill>
                <a:schemeClr val="bg1"/>
              </a:solidFill>
            </a:endParaRP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p:bldP spid="13" grpId="0"/>
      <p:bldP spid="14" grpId="0"/>
      <p:bldP spid="16" grpId="0"/>
      <p:bldP spid="17" grpId="0"/>
      <p:bldP spid="18" grpId="0"/>
      <p:bldP spid="19" grpId="0"/>
      <p:bldP spid="15"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666591" cy="869950"/>
          </a:xfrm>
          <a:prstGeom prst="rect">
            <a:avLst/>
          </a:prstGeom>
        </p:spPr>
      </p:pic>
      <p:sp>
        <p:nvSpPr>
          <p:cNvPr id="4" name="Title 3"/>
          <p:cNvSpPr>
            <a:spLocks noGrp="1"/>
          </p:cNvSpPr>
          <p:nvPr>
            <p:ph type="title"/>
          </p:nvPr>
        </p:nvSpPr>
        <p:spPr>
          <a:xfrm>
            <a:off x="0" y="294041"/>
            <a:ext cx="9148035" cy="707849"/>
          </a:xfrm>
        </p:spPr>
        <p:txBody>
          <a:bodyPr>
            <a:normAutofit/>
          </a:bodyPr>
          <a:lstStyle/>
          <a:p>
            <a:r>
              <a:rPr lang="en-GB" sz="3200" b="1" dirty="0">
                <a:solidFill>
                  <a:schemeClr val="bg1"/>
                </a:solidFill>
              </a:rPr>
              <a:t>Mia und Wolfgang </a:t>
            </a:r>
            <a:r>
              <a:rPr lang="en-GB" sz="3200" b="1" dirty="0" err="1">
                <a:solidFill>
                  <a:schemeClr val="bg1"/>
                </a:solidFill>
              </a:rPr>
              <a:t>helfen</a:t>
            </a:r>
            <a:r>
              <a:rPr lang="en-GB" sz="3200" b="1" dirty="0">
                <a:solidFill>
                  <a:schemeClr val="bg1"/>
                </a:solidFill>
              </a:rPr>
              <a:t> </a:t>
            </a:r>
            <a:r>
              <a:rPr lang="en-GB" sz="3200" b="1" dirty="0" err="1">
                <a:solidFill>
                  <a:schemeClr val="bg1"/>
                </a:solidFill>
              </a:rPr>
              <a:t>im</a:t>
            </a:r>
            <a:r>
              <a:rPr lang="en-GB" sz="3200" b="1" dirty="0">
                <a:solidFill>
                  <a:schemeClr val="bg1"/>
                </a:solidFill>
              </a:rPr>
              <a:t> Café</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121006" y="1240175"/>
            <a:ext cx="6204175" cy="461665"/>
          </a:xfrm>
          <a:prstGeom prst="rect">
            <a:avLst/>
          </a:prstGeom>
          <a:noFill/>
        </p:spPr>
        <p:txBody>
          <a:bodyPr wrap="square" rtlCol="0">
            <a:spAutoFit/>
          </a:bodyPr>
          <a:lstStyle/>
          <a:p>
            <a:r>
              <a:rPr lang="de-DE" sz="2400">
                <a:solidFill>
                  <a:schemeClr val="accent5">
                    <a:lumMod val="50000"/>
                  </a:schemeClr>
                </a:solidFill>
              </a:rPr>
              <a:t>Wer macht was? Schreib auf Englisch.</a:t>
            </a: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3110920040"/>
              </p:ext>
            </p:extLst>
          </p:nvPr>
        </p:nvGraphicFramePr>
        <p:xfrm>
          <a:off x="5611091" y="3188997"/>
          <a:ext cx="6323236" cy="3045410"/>
        </p:xfrm>
        <a:graphic>
          <a:graphicData uri="http://schemas.openxmlformats.org/drawingml/2006/table">
            <a:tbl>
              <a:tblPr firstRow="1" bandRow="1">
                <a:tableStyleId>{00A15C55-8517-42AA-B614-E9B94910E393}</a:tableStyleId>
              </a:tblPr>
              <a:tblGrid>
                <a:gridCol w="2132770">
                  <a:extLst>
                    <a:ext uri="{9D8B030D-6E8A-4147-A177-3AD203B41FA5}">
                      <a16:colId xmlns:a16="http://schemas.microsoft.com/office/drawing/2014/main" val="4128092149"/>
                    </a:ext>
                  </a:extLst>
                </a:gridCol>
                <a:gridCol w="2095233">
                  <a:extLst>
                    <a:ext uri="{9D8B030D-6E8A-4147-A177-3AD203B41FA5}">
                      <a16:colId xmlns:a16="http://schemas.microsoft.com/office/drawing/2014/main" val="2609792770"/>
                    </a:ext>
                  </a:extLst>
                </a:gridCol>
                <a:gridCol w="2095233">
                  <a:extLst>
                    <a:ext uri="{9D8B030D-6E8A-4147-A177-3AD203B41FA5}">
                      <a16:colId xmlns:a16="http://schemas.microsoft.com/office/drawing/2014/main" val="1616836717"/>
                    </a:ext>
                  </a:extLst>
                </a:gridCol>
              </a:tblGrid>
              <a:tr h="593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Mia (I)</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Wolfgang (he)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effectLst/>
                        </a:rPr>
                        <a:t>M &amp; W (we)</a:t>
                      </a:r>
                    </a:p>
                  </a:txBody>
                  <a:tcPr anchor="ctr"/>
                </a:tc>
                <a:extLst>
                  <a:ext uri="{0D108BD9-81ED-4DB2-BD59-A6C34878D82A}">
                    <a16:rowId xmlns:a16="http://schemas.microsoft.com/office/drawing/2014/main" val="1153431983"/>
                  </a:ext>
                </a:extLst>
              </a:tr>
              <a:tr h="1049905">
                <a:tc>
                  <a:txBody>
                    <a:bodyPr/>
                    <a:lstStyle/>
                    <a:p>
                      <a:pPr algn="ctr"/>
                      <a:r>
                        <a:rPr lang="en-GB" sz="2000" dirty="0">
                          <a:solidFill>
                            <a:schemeClr val="accent1">
                              <a:lumMod val="50000"/>
                            </a:schemeClr>
                          </a:solidFill>
                        </a:rPr>
                        <a:t>arranged tables</a:t>
                      </a:r>
                    </a:p>
                  </a:txBody>
                  <a:tcPr anchor="ctr"/>
                </a:tc>
                <a:tc>
                  <a:txBody>
                    <a:bodyPr/>
                    <a:lstStyle/>
                    <a:p>
                      <a:pPr algn="ctr"/>
                      <a:r>
                        <a:rPr lang="en-GB" sz="2000" dirty="0">
                          <a:solidFill>
                            <a:schemeClr val="accent1">
                              <a:lumMod val="50000"/>
                            </a:schemeClr>
                          </a:solidFill>
                        </a:rPr>
                        <a:t>put the newspapers on the table</a:t>
                      </a:r>
                    </a:p>
                  </a:txBody>
                  <a:tcPr anchor="ctr"/>
                </a:tc>
                <a:tc>
                  <a:txBody>
                    <a:bodyPr/>
                    <a:lstStyle/>
                    <a:p>
                      <a:pPr algn="ctr"/>
                      <a:r>
                        <a:rPr lang="en-GB" sz="2000" dirty="0">
                          <a:solidFill>
                            <a:schemeClr val="accent1">
                              <a:lumMod val="50000"/>
                            </a:schemeClr>
                          </a:solidFill>
                        </a:rPr>
                        <a:t>worked 9 hours</a:t>
                      </a:r>
                    </a:p>
                  </a:txBody>
                  <a:tcPr anchor="ctr"/>
                </a:tc>
                <a:extLst>
                  <a:ext uri="{0D108BD9-81ED-4DB2-BD59-A6C34878D82A}">
                    <a16:rowId xmlns:a16="http://schemas.microsoft.com/office/drawing/2014/main" val="1171492714"/>
                  </a:ext>
                </a:extLst>
              </a:tr>
              <a:tr h="593425">
                <a:tc>
                  <a:txBody>
                    <a:bodyPr/>
                    <a:lstStyle/>
                    <a:p>
                      <a:pPr algn="ctr"/>
                      <a:r>
                        <a:rPr lang="en-GB" sz="2000" dirty="0">
                          <a:solidFill>
                            <a:schemeClr val="accent1">
                              <a:lumMod val="50000"/>
                            </a:schemeClr>
                          </a:solidFill>
                        </a:rPr>
                        <a:t>looked for the bottles</a:t>
                      </a:r>
                    </a:p>
                  </a:txBody>
                  <a:tcPr anchor="ctr"/>
                </a:tc>
                <a:tc>
                  <a:txBody>
                    <a:bodyPr/>
                    <a:lstStyle/>
                    <a:p>
                      <a:pPr algn="ctr"/>
                      <a:r>
                        <a:rPr lang="en-GB" sz="2000" dirty="0">
                          <a:solidFill>
                            <a:schemeClr val="accent1">
                              <a:lumMod val="50000"/>
                            </a:schemeClr>
                          </a:solidFill>
                        </a:rPr>
                        <a:t>showed the boss the menus</a:t>
                      </a:r>
                    </a:p>
                  </a:txBody>
                  <a:tcPr anchor="ctr"/>
                </a:tc>
                <a:tc>
                  <a:txBody>
                    <a:bodyPr/>
                    <a:lstStyle/>
                    <a:p>
                      <a:pPr algn="ctr"/>
                      <a:r>
                        <a:rPr lang="en-GB" sz="2000" dirty="0">
                          <a:solidFill>
                            <a:schemeClr val="accent1">
                              <a:lumMod val="50000"/>
                            </a:schemeClr>
                          </a:solidFill>
                        </a:rPr>
                        <a:t>cleaned the floor</a:t>
                      </a:r>
                    </a:p>
                  </a:txBody>
                  <a:tcPr anchor="ctr"/>
                </a:tc>
                <a:extLst>
                  <a:ext uri="{0D108BD9-81ED-4DB2-BD59-A6C34878D82A}">
                    <a16:rowId xmlns:a16="http://schemas.microsoft.com/office/drawing/2014/main" val="1961458278"/>
                  </a:ext>
                </a:extLst>
              </a:tr>
              <a:tr h="593425">
                <a:tc>
                  <a:txBody>
                    <a:bodyPr/>
                    <a:lstStyle/>
                    <a:p>
                      <a:pPr algn="ctr"/>
                      <a:r>
                        <a:rPr lang="en-GB" sz="2000" dirty="0">
                          <a:solidFill>
                            <a:schemeClr val="accent1">
                              <a:lumMod val="50000"/>
                            </a:schemeClr>
                          </a:solidFill>
                        </a:rPr>
                        <a:t>learnt a lot</a:t>
                      </a:r>
                    </a:p>
                  </a:txBody>
                  <a:tcPr anchor="ctr"/>
                </a:tc>
                <a:tc>
                  <a:txBody>
                    <a:bodyPr/>
                    <a:lstStyle/>
                    <a:p>
                      <a:pPr algn="ctr"/>
                      <a:r>
                        <a:rPr lang="en-GB" sz="2000" dirty="0">
                          <a:solidFill>
                            <a:schemeClr val="accent1">
                              <a:lumMod val="50000"/>
                            </a:schemeClr>
                          </a:solidFill>
                        </a:rPr>
                        <a:t>wrote a to do list</a:t>
                      </a:r>
                    </a:p>
                  </a:txBody>
                  <a:tcPr anchor="ctr"/>
                </a:tc>
                <a:tc>
                  <a:txBody>
                    <a:bodyPr/>
                    <a:lstStyle/>
                    <a:p>
                      <a:pPr algn="ctr"/>
                      <a:r>
                        <a:rPr lang="en-GB" sz="2000" dirty="0">
                          <a:solidFill>
                            <a:schemeClr val="accent1">
                              <a:lumMod val="50000"/>
                            </a:schemeClr>
                          </a:solidFill>
                        </a:rPr>
                        <a:t>gave the dog water</a:t>
                      </a:r>
                    </a:p>
                  </a:txBody>
                  <a:tcPr anchor="ctr"/>
                </a:tc>
                <a:extLst>
                  <a:ext uri="{0D108BD9-81ED-4DB2-BD59-A6C34878D82A}">
                    <a16:rowId xmlns:a16="http://schemas.microsoft.com/office/drawing/2014/main" val="2189313960"/>
                  </a:ext>
                </a:extLst>
              </a:tr>
            </a:tbl>
          </a:graphicData>
        </a:graphic>
      </p:graphicFrame>
      <p:sp>
        <p:nvSpPr>
          <p:cNvPr id="24" name="TextBox 23">
            <a:extLst>
              <a:ext uri="{FF2B5EF4-FFF2-40B4-BE49-F238E27FC236}">
                <a16:creationId xmlns:a16="http://schemas.microsoft.com/office/drawing/2014/main" id="{DD0E24B1-1684-4F06-B7FD-49A74A50FEC2}"/>
              </a:ext>
            </a:extLst>
          </p:cNvPr>
          <p:cNvSpPr txBox="1"/>
          <p:nvPr/>
        </p:nvSpPr>
        <p:spPr>
          <a:xfrm>
            <a:off x="232799" y="1678434"/>
            <a:ext cx="2373546" cy="1015663"/>
          </a:xfrm>
          <a:prstGeom prst="rect">
            <a:avLst/>
          </a:prstGeom>
          <a:solidFill>
            <a:srgbClr val="FFF4E7"/>
          </a:solidFill>
          <a:ln>
            <a:solidFill>
              <a:srgbClr val="104F75"/>
            </a:solidFill>
          </a:ln>
        </p:spPr>
        <p:txBody>
          <a:bodyPr wrap="square" rtlCol="0">
            <a:spAutoFit/>
          </a:bodyPr>
          <a:lstStyle/>
          <a:p>
            <a:pPr algn="l"/>
            <a:r>
              <a:rPr lang="de-DE" sz="2000">
                <a:solidFill>
                  <a:schemeClr val="accent5">
                    <a:lumMod val="50000"/>
                  </a:schemeClr>
                </a:solidFill>
              </a:rPr>
              <a:t>1  Wir  haben neun Stunden gearbeitet.</a:t>
            </a:r>
          </a:p>
        </p:txBody>
      </p:sp>
      <p:pic>
        <p:nvPicPr>
          <p:cNvPr id="25" name="Picture 24" descr="A close up of a logo&#10;&#10;Description automatically generated">
            <a:extLst>
              <a:ext uri="{FF2B5EF4-FFF2-40B4-BE49-F238E27FC236}">
                <a16:creationId xmlns:a16="http://schemas.microsoft.com/office/drawing/2014/main" id="{71EF4229-8EB1-4244-92DD-2765C43485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1013" y="775531"/>
            <a:ext cx="950401" cy="929287"/>
          </a:xfrm>
          <a:prstGeom prst="rect">
            <a:avLst/>
          </a:prstGeom>
        </p:spPr>
      </p:pic>
      <p:sp>
        <p:nvSpPr>
          <p:cNvPr id="2" name="Explosion: 8 Points 1">
            <a:extLst>
              <a:ext uri="{FF2B5EF4-FFF2-40B4-BE49-F238E27FC236}">
                <a16:creationId xmlns:a16="http://schemas.microsoft.com/office/drawing/2014/main" id="{2DCEBD93-DB27-4589-9B44-459220491A3B}"/>
              </a:ext>
            </a:extLst>
          </p:cNvPr>
          <p:cNvSpPr/>
          <p:nvPr/>
        </p:nvSpPr>
        <p:spPr>
          <a:xfrm>
            <a:off x="518619" y="1695819"/>
            <a:ext cx="501445" cy="385396"/>
          </a:xfrm>
          <a:prstGeom prst="irregularSeal1">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342523CD-44A4-40A5-825F-0EF7E09160D0}"/>
              </a:ext>
            </a:extLst>
          </p:cNvPr>
          <p:cNvSpPr txBox="1"/>
          <p:nvPr/>
        </p:nvSpPr>
        <p:spPr>
          <a:xfrm>
            <a:off x="2748804" y="1673984"/>
            <a:ext cx="2373546" cy="1015663"/>
          </a:xfrm>
          <a:prstGeom prst="rect">
            <a:avLst/>
          </a:prstGeom>
          <a:solidFill>
            <a:srgbClr val="FFF4E7"/>
          </a:solidFill>
          <a:ln>
            <a:solidFill>
              <a:srgbClr val="104F75"/>
            </a:solidFill>
          </a:ln>
        </p:spPr>
        <p:txBody>
          <a:bodyPr wrap="square" rtlCol="0">
            <a:spAutoFit/>
          </a:bodyPr>
          <a:lstStyle/>
          <a:p>
            <a:r>
              <a:rPr lang="de-DE" sz="2000" dirty="0">
                <a:solidFill>
                  <a:schemeClr val="accent5">
                    <a:lumMod val="50000"/>
                  </a:schemeClr>
                </a:solidFill>
              </a:rPr>
              <a:t>5 Später hat er dem Chef* die Karten** gezeigt.</a:t>
            </a:r>
          </a:p>
        </p:txBody>
      </p:sp>
      <p:sp>
        <p:nvSpPr>
          <p:cNvPr id="27" name="Explosion: 8 Points 26">
            <a:extLst>
              <a:ext uri="{FF2B5EF4-FFF2-40B4-BE49-F238E27FC236}">
                <a16:creationId xmlns:a16="http://schemas.microsoft.com/office/drawing/2014/main" id="{F3E96773-59CF-4E33-A02F-19AB5FB7F62A}"/>
              </a:ext>
            </a:extLst>
          </p:cNvPr>
          <p:cNvSpPr/>
          <p:nvPr/>
        </p:nvSpPr>
        <p:spPr>
          <a:xfrm>
            <a:off x="4335598" y="1691134"/>
            <a:ext cx="501445" cy="385396"/>
          </a:xfrm>
          <a:prstGeom prst="irregularSeal1">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907BBC90-4DFF-484D-A385-D32E7AB267B9}"/>
              </a:ext>
            </a:extLst>
          </p:cNvPr>
          <p:cNvSpPr txBox="1"/>
          <p:nvPr/>
        </p:nvSpPr>
        <p:spPr>
          <a:xfrm>
            <a:off x="232799" y="2895214"/>
            <a:ext cx="2373546" cy="1015663"/>
          </a:xfrm>
          <a:prstGeom prst="rect">
            <a:avLst/>
          </a:prstGeom>
          <a:solidFill>
            <a:srgbClr val="FFF4E7"/>
          </a:solidFill>
          <a:ln>
            <a:solidFill>
              <a:srgbClr val="104F75"/>
            </a:solidFill>
          </a:ln>
        </p:spPr>
        <p:txBody>
          <a:bodyPr wrap="square" rtlCol="0">
            <a:spAutoFit/>
          </a:bodyPr>
          <a:lstStyle/>
          <a:p>
            <a:r>
              <a:rPr lang="de-DE" sz="2000" dirty="0">
                <a:solidFill>
                  <a:schemeClr val="accent5">
                    <a:lumMod val="50000"/>
                  </a:schemeClr>
                </a:solidFill>
              </a:rPr>
              <a:t>2 Zuerst habe ich die Tische organisiert.</a:t>
            </a:r>
          </a:p>
        </p:txBody>
      </p:sp>
      <p:sp>
        <p:nvSpPr>
          <p:cNvPr id="29" name="Explosion: 8 Points 28">
            <a:extLst>
              <a:ext uri="{FF2B5EF4-FFF2-40B4-BE49-F238E27FC236}">
                <a16:creationId xmlns:a16="http://schemas.microsoft.com/office/drawing/2014/main" id="{4F9F206A-4288-4B16-89FE-F40D3CEF874A}"/>
              </a:ext>
            </a:extLst>
          </p:cNvPr>
          <p:cNvSpPr/>
          <p:nvPr/>
        </p:nvSpPr>
        <p:spPr>
          <a:xfrm>
            <a:off x="1950420" y="2934934"/>
            <a:ext cx="501445" cy="385396"/>
          </a:xfrm>
          <a:prstGeom prst="irregularSeal1">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2F549D2D-D2E1-4440-BCE5-FAC9DA183DA5}"/>
              </a:ext>
            </a:extLst>
          </p:cNvPr>
          <p:cNvSpPr txBox="1"/>
          <p:nvPr/>
        </p:nvSpPr>
        <p:spPr>
          <a:xfrm>
            <a:off x="2748804" y="2792462"/>
            <a:ext cx="2373546" cy="1015663"/>
          </a:xfrm>
          <a:prstGeom prst="rect">
            <a:avLst/>
          </a:prstGeom>
          <a:solidFill>
            <a:srgbClr val="FFF4E7"/>
          </a:solidFill>
          <a:ln>
            <a:solidFill>
              <a:srgbClr val="104F75"/>
            </a:solidFill>
          </a:ln>
        </p:spPr>
        <p:txBody>
          <a:bodyPr wrap="square" rtlCol="0">
            <a:spAutoFit/>
          </a:bodyPr>
          <a:lstStyle/>
          <a:p>
            <a:r>
              <a:rPr lang="de-DE" sz="2000">
                <a:solidFill>
                  <a:schemeClr val="accent5">
                    <a:lumMod val="50000"/>
                  </a:schemeClr>
                </a:solidFill>
              </a:rPr>
              <a:t>6 Ich habe die Flaschen gesucht.</a:t>
            </a:r>
          </a:p>
        </p:txBody>
      </p:sp>
      <p:sp>
        <p:nvSpPr>
          <p:cNvPr id="31" name="Explosion: 8 Points 30">
            <a:extLst>
              <a:ext uri="{FF2B5EF4-FFF2-40B4-BE49-F238E27FC236}">
                <a16:creationId xmlns:a16="http://schemas.microsoft.com/office/drawing/2014/main" id="{6754CCE6-517C-4466-8B0C-DCD4A3610665}"/>
              </a:ext>
            </a:extLst>
          </p:cNvPr>
          <p:cNvSpPr/>
          <p:nvPr/>
        </p:nvSpPr>
        <p:spPr>
          <a:xfrm>
            <a:off x="2972370" y="2834874"/>
            <a:ext cx="501445" cy="385396"/>
          </a:xfrm>
          <a:prstGeom prst="irregularSeal1">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C977453-A16C-44F8-8736-88EDA1DE6CBD}"/>
              </a:ext>
            </a:extLst>
          </p:cNvPr>
          <p:cNvSpPr txBox="1"/>
          <p:nvPr/>
        </p:nvSpPr>
        <p:spPr>
          <a:xfrm>
            <a:off x="232800" y="4096256"/>
            <a:ext cx="2373546" cy="1015663"/>
          </a:xfrm>
          <a:prstGeom prst="rect">
            <a:avLst/>
          </a:prstGeom>
          <a:solidFill>
            <a:srgbClr val="FFF4E7"/>
          </a:solidFill>
          <a:ln>
            <a:solidFill>
              <a:srgbClr val="104F75"/>
            </a:solidFill>
          </a:ln>
        </p:spPr>
        <p:txBody>
          <a:bodyPr wrap="square" rtlCol="0">
            <a:spAutoFit/>
          </a:bodyPr>
          <a:lstStyle/>
          <a:p>
            <a:r>
              <a:rPr lang="de-DE" sz="2000" dirty="0">
                <a:solidFill>
                  <a:schemeClr val="accent5">
                    <a:lumMod val="50000"/>
                  </a:schemeClr>
                </a:solidFill>
              </a:rPr>
              <a:t>3 Dann haben wir den Boden geputzt.</a:t>
            </a:r>
          </a:p>
        </p:txBody>
      </p:sp>
      <p:sp>
        <p:nvSpPr>
          <p:cNvPr id="33" name="Explosion: 8 Points 32">
            <a:extLst>
              <a:ext uri="{FF2B5EF4-FFF2-40B4-BE49-F238E27FC236}">
                <a16:creationId xmlns:a16="http://schemas.microsoft.com/office/drawing/2014/main" id="{E83CDD49-228E-4AEA-A1FF-3DB87A075C57}"/>
              </a:ext>
            </a:extLst>
          </p:cNvPr>
          <p:cNvSpPr/>
          <p:nvPr/>
        </p:nvSpPr>
        <p:spPr>
          <a:xfrm>
            <a:off x="2086043" y="4129522"/>
            <a:ext cx="501445" cy="385396"/>
          </a:xfrm>
          <a:prstGeom prst="irregularSeal1">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612889AE-67D4-4A0C-8D98-B8BEBA1C0EE3}"/>
              </a:ext>
            </a:extLst>
          </p:cNvPr>
          <p:cNvSpPr txBox="1"/>
          <p:nvPr/>
        </p:nvSpPr>
        <p:spPr>
          <a:xfrm>
            <a:off x="2773817" y="3873392"/>
            <a:ext cx="2373546" cy="1015663"/>
          </a:xfrm>
          <a:prstGeom prst="rect">
            <a:avLst/>
          </a:prstGeom>
          <a:solidFill>
            <a:srgbClr val="FFF4E7"/>
          </a:solidFill>
          <a:ln>
            <a:solidFill>
              <a:srgbClr val="104F75"/>
            </a:solidFill>
          </a:ln>
        </p:spPr>
        <p:txBody>
          <a:bodyPr wrap="square" rtlCol="0">
            <a:spAutoFit/>
          </a:bodyPr>
          <a:lstStyle/>
          <a:p>
            <a:r>
              <a:rPr lang="de-DE" sz="2000" dirty="0">
                <a:solidFill>
                  <a:schemeClr val="accent5">
                    <a:lumMod val="50000"/>
                  </a:schemeClr>
                </a:solidFill>
              </a:rPr>
              <a:t>7 Er  hat eine Aufgabenliste geschrieben.</a:t>
            </a:r>
          </a:p>
        </p:txBody>
      </p:sp>
      <p:sp>
        <p:nvSpPr>
          <p:cNvPr id="35" name="Explosion: 8 Points 34">
            <a:extLst>
              <a:ext uri="{FF2B5EF4-FFF2-40B4-BE49-F238E27FC236}">
                <a16:creationId xmlns:a16="http://schemas.microsoft.com/office/drawing/2014/main" id="{350D6F13-E083-40A6-A966-30258137A1A5}"/>
              </a:ext>
            </a:extLst>
          </p:cNvPr>
          <p:cNvSpPr/>
          <p:nvPr/>
        </p:nvSpPr>
        <p:spPr>
          <a:xfrm>
            <a:off x="2950617" y="3893896"/>
            <a:ext cx="501445" cy="385396"/>
          </a:xfrm>
          <a:prstGeom prst="irregularSeal1">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627F924A-712C-44C5-922A-F296F92A68B9}"/>
              </a:ext>
            </a:extLst>
          </p:cNvPr>
          <p:cNvSpPr txBox="1"/>
          <p:nvPr/>
        </p:nvSpPr>
        <p:spPr>
          <a:xfrm>
            <a:off x="232799" y="5267147"/>
            <a:ext cx="2373547" cy="1015663"/>
          </a:xfrm>
          <a:prstGeom prst="rect">
            <a:avLst/>
          </a:prstGeom>
          <a:solidFill>
            <a:srgbClr val="FFF4E7"/>
          </a:solidFill>
          <a:ln>
            <a:solidFill>
              <a:srgbClr val="104F75"/>
            </a:solidFill>
          </a:ln>
        </p:spPr>
        <p:txBody>
          <a:bodyPr wrap="square" rtlCol="0">
            <a:spAutoFit/>
          </a:bodyPr>
          <a:lstStyle/>
          <a:p>
            <a:r>
              <a:rPr lang="de-DE" sz="2000" dirty="0">
                <a:solidFill>
                  <a:schemeClr val="accent5">
                    <a:lumMod val="50000"/>
                  </a:schemeClr>
                </a:solidFill>
              </a:rPr>
              <a:t>4  Er  hat die Zeitungen auf den Tisch gelegt.</a:t>
            </a:r>
          </a:p>
        </p:txBody>
      </p:sp>
      <p:sp>
        <p:nvSpPr>
          <p:cNvPr id="37" name="Explosion: 8 Points 36">
            <a:extLst>
              <a:ext uri="{FF2B5EF4-FFF2-40B4-BE49-F238E27FC236}">
                <a16:creationId xmlns:a16="http://schemas.microsoft.com/office/drawing/2014/main" id="{E10C7F32-931C-4BAF-AB1F-A0BABAA6FFC3}"/>
              </a:ext>
            </a:extLst>
          </p:cNvPr>
          <p:cNvSpPr/>
          <p:nvPr/>
        </p:nvSpPr>
        <p:spPr>
          <a:xfrm>
            <a:off x="461824" y="5267147"/>
            <a:ext cx="486143" cy="414894"/>
          </a:xfrm>
          <a:prstGeom prst="irregularSeal1">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5F05627E-A433-4098-9EF5-0E2550B6AD8C}"/>
              </a:ext>
            </a:extLst>
          </p:cNvPr>
          <p:cNvSpPr txBox="1"/>
          <p:nvPr/>
        </p:nvSpPr>
        <p:spPr>
          <a:xfrm>
            <a:off x="2773817" y="4956105"/>
            <a:ext cx="2373547" cy="1323439"/>
          </a:xfrm>
          <a:prstGeom prst="rect">
            <a:avLst/>
          </a:prstGeom>
          <a:solidFill>
            <a:srgbClr val="FFF4E7"/>
          </a:solidFill>
          <a:ln>
            <a:solidFill>
              <a:srgbClr val="104F75"/>
            </a:solidFill>
          </a:ln>
        </p:spPr>
        <p:txBody>
          <a:bodyPr wrap="square" rtlCol="0">
            <a:spAutoFit/>
          </a:bodyPr>
          <a:lstStyle/>
          <a:p>
            <a:r>
              <a:rPr lang="de-DE" sz="2000" dirty="0">
                <a:solidFill>
                  <a:schemeClr val="accent5">
                    <a:lumMod val="50000"/>
                  </a:schemeClr>
                </a:solidFill>
              </a:rPr>
              <a:t>8 Schließlich haben wir dem Hund Wasser gegeben.</a:t>
            </a:r>
          </a:p>
        </p:txBody>
      </p:sp>
      <p:sp>
        <p:nvSpPr>
          <p:cNvPr id="39" name="Explosion: 8 Points 38">
            <a:extLst>
              <a:ext uri="{FF2B5EF4-FFF2-40B4-BE49-F238E27FC236}">
                <a16:creationId xmlns:a16="http://schemas.microsoft.com/office/drawing/2014/main" id="{616EFA3D-8B5B-4EE7-B588-6CF621C23129}"/>
              </a:ext>
            </a:extLst>
          </p:cNvPr>
          <p:cNvSpPr/>
          <p:nvPr/>
        </p:nvSpPr>
        <p:spPr>
          <a:xfrm>
            <a:off x="3684854" y="5295268"/>
            <a:ext cx="501445" cy="385396"/>
          </a:xfrm>
          <a:prstGeom prst="irregularSeal1">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A87E0197-DE40-4578-B443-B7A7BBF78D70}"/>
              </a:ext>
            </a:extLst>
          </p:cNvPr>
          <p:cNvSpPr txBox="1"/>
          <p:nvPr/>
        </p:nvSpPr>
        <p:spPr>
          <a:xfrm>
            <a:off x="5314834" y="1791710"/>
            <a:ext cx="2373546" cy="707886"/>
          </a:xfrm>
          <a:prstGeom prst="rect">
            <a:avLst/>
          </a:prstGeom>
          <a:solidFill>
            <a:srgbClr val="FFF4E7"/>
          </a:solidFill>
          <a:ln>
            <a:solidFill>
              <a:srgbClr val="104F75"/>
            </a:solidFill>
          </a:ln>
        </p:spPr>
        <p:txBody>
          <a:bodyPr wrap="square" rtlCol="0">
            <a:spAutoFit/>
          </a:bodyPr>
          <a:lstStyle/>
          <a:p>
            <a:r>
              <a:rPr lang="de-DE" sz="2000" dirty="0">
                <a:solidFill>
                  <a:schemeClr val="accent5">
                    <a:lumMod val="50000"/>
                  </a:schemeClr>
                </a:solidFill>
              </a:rPr>
              <a:t>9 Ich habe viel gelernt.</a:t>
            </a:r>
            <a:endParaRPr lang="de-DE" sz="2000" dirty="0"/>
          </a:p>
        </p:txBody>
      </p:sp>
      <p:sp>
        <p:nvSpPr>
          <p:cNvPr id="42" name="Explosion: 8 Points 41">
            <a:extLst>
              <a:ext uri="{FF2B5EF4-FFF2-40B4-BE49-F238E27FC236}">
                <a16:creationId xmlns:a16="http://schemas.microsoft.com/office/drawing/2014/main" id="{DDA4136C-B9A1-495F-9A60-ECAAE180EC5D}"/>
              </a:ext>
            </a:extLst>
          </p:cNvPr>
          <p:cNvSpPr/>
          <p:nvPr/>
        </p:nvSpPr>
        <p:spPr>
          <a:xfrm>
            <a:off x="5568275" y="1823097"/>
            <a:ext cx="501445" cy="385396"/>
          </a:xfrm>
          <a:prstGeom prst="irregularSeal1">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4E6FD2DC-C92E-4DAB-A883-4438E4864F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7144"/>
          <a:stretch/>
        </p:blipFill>
        <p:spPr>
          <a:xfrm>
            <a:off x="8536331" y="407450"/>
            <a:ext cx="3516115" cy="2633449"/>
          </a:xfrm>
          <a:prstGeom prst="rect">
            <a:avLst/>
          </a:prstGeom>
        </p:spPr>
      </p:pic>
      <p:sp>
        <p:nvSpPr>
          <p:cNvPr id="49" name="TextBox 48" descr="text box hiding answer">
            <a:extLst>
              <a:ext uri="{FF2B5EF4-FFF2-40B4-BE49-F238E27FC236}">
                <a16:creationId xmlns:a16="http://schemas.microsoft.com/office/drawing/2014/main" id="{998FF0F3-702A-4DBE-B366-E394EC801579}"/>
              </a:ext>
            </a:extLst>
          </p:cNvPr>
          <p:cNvSpPr txBox="1"/>
          <p:nvPr/>
        </p:nvSpPr>
        <p:spPr>
          <a:xfrm>
            <a:off x="9892145" y="4032148"/>
            <a:ext cx="2042182"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2BE30477-FAF5-4F06-B6ED-4B8D44FB7D37}"/>
              </a:ext>
            </a:extLst>
          </p:cNvPr>
          <p:cNvSpPr txBox="1"/>
          <p:nvPr/>
        </p:nvSpPr>
        <p:spPr>
          <a:xfrm>
            <a:off x="9954854" y="4902501"/>
            <a:ext cx="1916763" cy="6155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195AD756-9118-49F8-94D7-B7BBABB4C608}"/>
              </a:ext>
            </a:extLst>
          </p:cNvPr>
          <p:cNvSpPr txBox="1"/>
          <p:nvPr/>
        </p:nvSpPr>
        <p:spPr>
          <a:xfrm>
            <a:off x="5818997" y="4005306"/>
            <a:ext cx="1637914"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F2F27805-CD56-4417-9026-80243D4E2A45}"/>
              </a:ext>
            </a:extLst>
          </p:cNvPr>
          <p:cNvSpPr txBox="1"/>
          <p:nvPr/>
        </p:nvSpPr>
        <p:spPr>
          <a:xfrm>
            <a:off x="7688380" y="4889055"/>
            <a:ext cx="2037511" cy="6155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D5C9D237-82FF-45BA-9C6A-EA2C89C4FAFD}"/>
              </a:ext>
            </a:extLst>
          </p:cNvPr>
          <p:cNvSpPr txBox="1"/>
          <p:nvPr/>
        </p:nvSpPr>
        <p:spPr>
          <a:xfrm>
            <a:off x="7849963" y="3817627"/>
            <a:ext cx="1875928" cy="9233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5B9BD5">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AEB7FB26-DD6D-4CC7-AD81-7B0067485172}"/>
              </a:ext>
            </a:extLst>
          </p:cNvPr>
          <p:cNvSpPr txBox="1"/>
          <p:nvPr/>
        </p:nvSpPr>
        <p:spPr>
          <a:xfrm>
            <a:off x="5799188" y="4889054"/>
            <a:ext cx="1826482" cy="6155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0E3DB564-82C5-44FB-BC9F-7B7744B6A2C9}"/>
              </a:ext>
            </a:extLst>
          </p:cNvPr>
          <p:cNvSpPr txBox="1"/>
          <p:nvPr/>
        </p:nvSpPr>
        <p:spPr>
          <a:xfrm>
            <a:off x="7834271" y="5578166"/>
            <a:ext cx="1875928"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E8CE996C-86A1-4286-8E7B-2E72F7552D29}"/>
              </a:ext>
            </a:extLst>
          </p:cNvPr>
          <p:cNvSpPr txBox="1"/>
          <p:nvPr/>
        </p:nvSpPr>
        <p:spPr>
          <a:xfrm>
            <a:off x="10019875" y="5611511"/>
            <a:ext cx="1851742"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Speech Bubble: Rectangle with Corners Rounded 56">
            <a:extLst>
              <a:ext uri="{FF2B5EF4-FFF2-40B4-BE49-F238E27FC236}">
                <a16:creationId xmlns:a16="http://schemas.microsoft.com/office/drawing/2014/main" id="{696345E0-0D7D-4D7E-8180-AC68EE5105B5}"/>
              </a:ext>
            </a:extLst>
          </p:cNvPr>
          <p:cNvSpPr/>
          <p:nvPr/>
        </p:nvSpPr>
        <p:spPr>
          <a:xfrm>
            <a:off x="9628230" y="2512475"/>
            <a:ext cx="2570010" cy="765478"/>
          </a:xfrm>
          <a:prstGeom prst="wedgeRoundRectCallout">
            <a:avLst>
              <a:gd name="adj1" fmla="val -37873"/>
              <a:gd name="adj2" fmla="val -73380"/>
              <a:gd name="adj3" fmla="val 16667"/>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Which meaning of ‘</a:t>
            </a:r>
            <a:r>
              <a:rPr lang="en-GB" sz="2000" dirty="0" err="1"/>
              <a:t>Karte</a:t>
            </a:r>
            <a:r>
              <a:rPr lang="en-GB" sz="2000" dirty="0"/>
              <a:t>’ is it?</a:t>
            </a:r>
          </a:p>
        </p:txBody>
      </p:sp>
      <p:sp>
        <p:nvSpPr>
          <p:cNvPr id="43" name="TextBox 42" descr="text box hiding answer">
            <a:extLst>
              <a:ext uri="{FF2B5EF4-FFF2-40B4-BE49-F238E27FC236}">
                <a16:creationId xmlns:a16="http://schemas.microsoft.com/office/drawing/2014/main" id="{E3279951-5685-4743-9F40-98797C2CFDB5}"/>
              </a:ext>
            </a:extLst>
          </p:cNvPr>
          <p:cNvSpPr txBox="1"/>
          <p:nvPr/>
        </p:nvSpPr>
        <p:spPr>
          <a:xfrm>
            <a:off x="5712083" y="5555175"/>
            <a:ext cx="1851742"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8E4A1C22-8ED3-41FE-9E9E-D8C7146FD565}"/>
              </a:ext>
            </a:extLst>
          </p:cNvPr>
          <p:cNvSpPr/>
          <p:nvPr/>
        </p:nvSpPr>
        <p:spPr>
          <a:xfrm>
            <a:off x="7006590" y="149872"/>
            <a:ext cx="2885555" cy="765478"/>
          </a:xfrm>
          <a:prstGeom prst="wedgeRoundRectCallout">
            <a:avLst>
              <a:gd name="adj1" fmla="val -39575"/>
              <a:gd name="adj2" fmla="val 79964"/>
              <a:gd name="adj3" fmla="val 16667"/>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der Chef / </a:t>
            </a:r>
            <a:br>
              <a:rPr lang="en-GB" sz="2000" dirty="0"/>
            </a:br>
            <a:r>
              <a:rPr lang="en-GB" sz="2000" dirty="0"/>
              <a:t>die </a:t>
            </a:r>
            <a:r>
              <a:rPr lang="en-GB" sz="2000" dirty="0" err="1"/>
              <a:t>Chefin</a:t>
            </a:r>
            <a:r>
              <a:rPr lang="en-GB" sz="2000" dirty="0"/>
              <a:t> = the boss</a:t>
            </a:r>
          </a:p>
        </p:txBody>
      </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29" grpId="0" animBg="1"/>
      <p:bldP spid="31" grpId="0" animBg="1"/>
      <p:bldP spid="33" grpId="0" animBg="1"/>
      <p:bldP spid="35" grpId="0" animBg="1"/>
      <p:bldP spid="37" grpId="0" animBg="1"/>
      <p:bldP spid="39" grpId="0" animBg="1"/>
      <p:bldP spid="42" grpId="0" animBg="1"/>
      <p:bldP spid="49" grpId="0" animBg="1"/>
      <p:bldP spid="50" grpId="0" animBg="1"/>
      <p:bldP spid="51" grpId="0" animBg="1"/>
      <p:bldP spid="52" grpId="0" animBg="1"/>
      <p:bldP spid="53" grpId="0" animBg="1"/>
      <p:bldP spid="54" grpId="0" animBg="1"/>
      <p:bldP spid="55" grpId="0" animBg="1"/>
      <p:bldP spid="56"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41046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Teamarbeit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0" y="1129693"/>
            <a:ext cx="11957327" cy="830997"/>
          </a:xfrm>
          <a:prstGeom prst="rect">
            <a:avLst/>
          </a:prstGeom>
          <a:noFill/>
        </p:spPr>
        <p:txBody>
          <a:bodyPr wrap="square" rtlCol="0">
            <a:spAutoFit/>
          </a:bodyPr>
          <a:lstStyle/>
          <a:p>
            <a:r>
              <a:rPr lang="en-US" sz="2400" dirty="0">
                <a:solidFill>
                  <a:schemeClr val="accent5">
                    <a:lumMod val="50000"/>
                  </a:schemeClr>
                </a:solidFill>
              </a:rPr>
              <a:t>Was </a:t>
            </a:r>
            <a:r>
              <a:rPr lang="en-US" sz="2400" dirty="0" err="1">
                <a:solidFill>
                  <a:schemeClr val="accent5">
                    <a:lumMod val="50000"/>
                  </a:schemeClr>
                </a:solidFill>
              </a:rPr>
              <a:t>sagt</a:t>
            </a:r>
            <a:r>
              <a:rPr lang="en-US" sz="2400" dirty="0">
                <a:solidFill>
                  <a:schemeClr val="accent5">
                    <a:lumMod val="50000"/>
                  </a:schemeClr>
                </a:solidFill>
              </a:rPr>
              <a:t> die </a:t>
            </a:r>
            <a:r>
              <a:rPr lang="en-US" sz="2400" dirty="0" err="1">
                <a:solidFill>
                  <a:schemeClr val="accent5">
                    <a:lumMod val="50000"/>
                  </a:schemeClr>
                </a:solidFill>
              </a:rPr>
              <a:t>Chefin</a:t>
            </a:r>
            <a:r>
              <a:rPr lang="en-US" sz="2400" dirty="0">
                <a:solidFill>
                  <a:schemeClr val="accent5">
                    <a:lumMod val="50000"/>
                  </a:schemeClr>
                </a:solidFill>
              </a:rPr>
              <a:t>*? </a:t>
            </a:r>
            <a:br>
              <a:rPr lang="en-US" sz="2400" dirty="0">
                <a:solidFill>
                  <a:schemeClr val="accent5">
                    <a:lumMod val="50000"/>
                  </a:schemeClr>
                </a:solidFill>
              </a:rPr>
            </a:br>
            <a:r>
              <a:rPr lang="en-US" sz="2400" dirty="0" err="1">
                <a:solidFill>
                  <a:schemeClr val="accent5">
                    <a:lumMod val="50000"/>
                  </a:schemeClr>
                </a:solidFill>
              </a:rPr>
              <a:t>Haben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das </a:t>
            </a:r>
            <a:r>
              <a:rPr lang="en-US" sz="2400" b="1" dirty="0" err="1">
                <a:solidFill>
                  <a:schemeClr val="accent5">
                    <a:lumMod val="50000"/>
                  </a:schemeClr>
                </a:solidFill>
              </a:rPr>
              <a:t>schon</a:t>
            </a:r>
            <a:r>
              <a:rPr lang="en-US" sz="2400" b="1" dirty="0">
                <a:solidFill>
                  <a:schemeClr val="accent5">
                    <a:lumMod val="50000"/>
                  </a:schemeClr>
                </a:solidFill>
              </a:rPr>
              <a:t> </a:t>
            </a:r>
            <a:r>
              <a:rPr lang="en-US" sz="2400" b="1" dirty="0" err="1">
                <a:solidFill>
                  <a:schemeClr val="accent5">
                    <a:lumMod val="50000"/>
                  </a:schemeClr>
                </a:solidFill>
              </a:rPr>
              <a:t>gemacht</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müssen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es </a:t>
            </a:r>
            <a:r>
              <a:rPr lang="en-US" sz="2400" b="1" dirty="0" err="1">
                <a:solidFill>
                  <a:schemeClr val="accent5">
                    <a:lumMod val="50000"/>
                  </a:schemeClr>
                </a:solidFill>
              </a:rPr>
              <a:t>noch</a:t>
            </a:r>
            <a:r>
              <a:rPr lang="en-US" sz="2400" b="1" dirty="0">
                <a:solidFill>
                  <a:schemeClr val="accent5">
                    <a:lumMod val="50000"/>
                  </a:schemeClr>
                </a:solidFill>
              </a:rPr>
              <a:t> </a:t>
            </a:r>
            <a:r>
              <a:rPr lang="en-US" sz="2400" b="1" dirty="0" err="1">
                <a:solidFill>
                  <a:schemeClr val="accent5">
                    <a:lumMod val="50000"/>
                  </a:schemeClr>
                </a:solidFill>
              </a:rPr>
              <a:t>machen</a:t>
            </a:r>
            <a:r>
              <a:rPr lang="en-US" sz="2400" dirty="0">
                <a:solidFill>
                  <a:schemeClr val="accent5">
                    <a:lumMod val="50000"/>
                  </a:schemeClr>
                </a:solidFill>
              </a:rPr>
              <a:t>?</a:t>
            </a:r>
          </a:p>
        </p:txBody>
      </p:sp>
      <p:pic>
        <p:nvPicPr>
          <p:cNvPr id="7" name="Picture 6">
            <a:extLst>
              <a:ext uri="{FF2B5EF4-FFF2-40B4-BE49-F238E27FC236}">
                <a16:creationId xmlns:a16="http://schemas.microsoft.com/office/drawing/2014/main" id="{5BCA42B9-9CA2-406C-9B08-FC568E27D7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350" t="7960" r="29824" b="81891"/>
          <a:stretch/>
        </p:blipFill>
        <p:spPr>
          <a:xfrm>
            <a:off x="9020432" y="183803"/>
            <a:ext cx="1778758" cy="465214"/>
          </a:xfrm>
          <a:prstGeom prst="rect">
            <a:avLst/>
          </a:prstGeom>
        </p:spPr>
      </p:pic>
      <p:graphicFrame>
        <p:nvGraphicFramePr>
          <p:cNvPr id="9" name="Table 6">
            <a:extLst>
              <a:ext uri="{FF2B5EF4-FFF2-40B4-BE49-F238E27FC236}">
                <a16:creationId xmlns:a16="http://schemas.microsoft.com/office/drawing/2014/main" id="{7FC1F6B9-5BD2-424E-887B-2D6D5313CD65}"/>
              </a:ext>
            </a:extLst>
          </p:cNvPr>
          <p:cNvGraphicFramePr>
            <a:graphicFrameLocks noGrp="1"/>
          </p:cNvGraphicFramePr>
          <p:nvPr>
            <p:extLst>
              <p:ext uri="{D42A27DB-BD31-4B8C-83A1-F6EECF244321}">
                <p14:modId xmlns:p14="http://schemas.microsoft.com/office/powerpoint/2010/main" val="2788242991"/>
              </p:ext>
            </p:extLst>
          </p:nvPr>
        </p:nvGraphicFramePr>
        <p:xfrm>
          <a:off x="1655190" y="1915235"/>
          <a:ext cx="8330985" cy="4274487"/>
        </p:xfrm>
        <a:graphic>
          <a:graphicData uri="http://schemas.openxmlformats.org/drawingml/2006/table">
            <a:tbl>
              <a:tblPr firstRow="1" bandRow="1">
                <a:tableStyleId>{00A15C55-8517-42AA-B614-E9B94910E393}</a:tableStyleId>
              </a:tblPr>
              <a:tblGrid>
                <a:gridCol w="826197">
                  <a:extLst>
                    <a:ext uri="{9D8B030D-6E8A-4147-A177-3AD203B41FA5}">
                      <a16:colId xmlns:a16="http://schemas.microsoft.com/office/drawing/2014/main" val="513107963"/>
                    </a:ext>
                  </a:extLst>
                </a:gridCol>
                <a:gridCol w="1142959">
                  <a:extLst>
                    <a:ext uri="{9D8B030D-6E8A-4147-A177-3AD203B41FA5}">
                      <a16:colId xmlns:a16="http://schemas.microsoft.com/office/drawing/2014/main" val="4128092149"/>
                    </a:ext>
                  </a:extLst>
                </a:gridCol>
                <a:gridCol w="1359243">
                  <a:extLst>
                    <a:ext uri="{9D8B030D-6E8A-4147-A177-3AD203B41FA5}">
                      <a16:colId xmlns:a16="http://schemas.microsoft.com/office/drawing/2014/main" val="2609792770"/>
                    </a:ext>
                  </a:extLst>
                </a:gridCol>
                <a:gridCol w="5002586">
                  <a:extLst>
                    <a:ext uri="{9D8B030D-6E8A-4147-A177-3AD203B41FA5}">
                      <a16:colId xmlns:a16="http://schemas.microsoft.com/office/drawing/2014/main" val="1616836717"/>
                    </a:ext>
                  </a:extLst>
                </a:gridCol>
              </a:tblGrid>
              <a:tr h="474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done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still to do</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effectLst/>
                        </a:rPr>
                        <a:t>task</a:t>
                      </a:r>
                    </a:p>
                  </a:txBody>
                  <a:tcPr anchor="ctr"/>
                </a:tc>
                <a:extLst>
                  <a:ext uri="{0D108BD9-81ED-4DB2-BD59-A6C34878D82A}">
                    <a16:rowId xmlns:a16="http://schemas.microsoft.com/office/drawing/2014/main" val="1153431983"/>
                  </a:ext>
                </a:extLst>
              </a:tr>
              <a:tr h="474943">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do lots</a:t>
                      </a:r>
                    </a:p>
                  </a:txBody>
                  <a:tcPr anchor="ctr"/>
                </a:tc>
                <a:extLst>
                  <a:ext uri="{0D108BD9-81ED-4DB2-BD59-A6C34878D82A}">
                    <a16:rowId xmlns:a16="http://schemas.microsoft.com/office/drawing/2014/main" val="1171492714"/>
                  </a:ext>
                </a:extLst>
              </a:tr>
              <a:tr h="474943">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work 2 hours</a:t>
                      </a:r>
                    </a:p>
                  </a:txBody>
                  <a:tcPr anchor="ctr"/>
                </a:tc>
                <a:extLst>
                  <a:ext uri="{0D108BD9-81ED-4DB2-BD59-A6C34878D82A}">
                    <a16:rowId xmlns:a16="http://schemas.microsoft.com/office/drawing/2014/main" val="1961458278"/>
                  </a:ext>
                </a:extLst>
              </a:tr>
              <a:tr h="474943">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clean the windows</a:t>
                      </a:r>
                    </a:p>
                  </a:txBody>
                  <a:tcPr anchor="ctr"/>
                </a:tc>
                <a:extLst>
                  <a:ext uri="{0D108BD9-81ED-4DB2-BD59-A6C34878D82A}">
                    <a16:rowId xmlns:a16="http://schemas.microsoft.com/office/drawing/2014/main" val="2189313960"/>
                  </a:ext>
                </a:extLst>
              </a:tr>
              <a:tr h="474943">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clean the room</a:t>
                      </a:r>
                    </a:p>
                  </a:txBody>
                  <a:tcPr anchor="ctr"/>
                </a:tc>
                <a:extLst>
                  <a:ext uri="{0D108BD9-81ED-4DB2-BD59-A6C34878D82A}">
                    <a16:rowId xmlns:a16="http://schemas.microsoft.com/office/drawing/2014/main" val="2609462040"/>
                  </a:ext>
                </a:extLst>
              </a:tr>
              <a:tr h="474943">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buy the vegetables</a:t>
                      </a:r>
                    </a:p>
                  </a:txBody>
                  <a:tcPr anchor="ctr"/>
                </a:tc>
                <a:extLst>
                  <a:ext uri="{0D108BD9-81ED-4DB2-BD59-A6C34878D82A}">
                    <a16:rowId xmlns:a16="http://schemas.microsoft.com/office/drawing/2014/main" val="2984068639"/>
                  </a:ext>
                </a:extLst>
              </a:tr>
              <a:tr h="474943">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mix the fruit salad</a:t>
                      </a:r>
                    </a:p>
                  </a:txBody>
                  <a:tcPr anchor="ctr"/>
                </a:tc>
                <a:extLst>
                  <a:ext uri="{0D108BD9-81ED-4DB2-BD59-A6C34878D82A}">
                    <a16:rowId xmlns:a16="http://schemas.microsoft.com/office/drawing/2014/main" val="1530470010"/>
                  </a:ext>
                </a:extLst>
              </a:tr>
              <a:tr h="474943">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work as a team</a:t>
                      </a:r>
                    </a:p>
                  </a:txBody>
                  <a:tcPr anchor="ctr"/>
                </a:tc>
                <a:extLst>
                  <a:ext uri="{0D108BD9-81ED-4DB2-BD59-A6C34878D82A}">
                    <a16:rowId xmlns:a16="http://schemas.microsoft.com/office/drawing/2014/main" val="382536321"/>
                  </a:ext>
                </a:extLst>
              </a:tr>
              <a:tr h="474943">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have fun</a:t>
                      </a:r>
                    </a:p>
                  </a:txBody>
                  <a:tcPr anchor="ctr"/>
                </a:tc>
                <a:extLst>
                  <a:ext uri="{0D108BD9-81ED-4DB2-BD59-A6C34878D82A}">
                    <a16:rowId xmlns:a16="http://schemas.microsoft.com/office/drawing/2014/main" val="3616485993"/>
                  </a:ext>
                </a:extLst>
              </a:tr>
            </a:tbl>
          </a:graphicData>
        </a:graphic>
      </p:graphicFrame>
      <p:sp>
        <p:nvSpPr>
          <p:cNvPr id="10" name="Action Button: Custom 16">
            <a:hlinkClick r:id="" action="ppaction://noaction" highlightClick="1">
              <a:snd r:embed="rId6" name="18. 1. Wir beep.wav"/>
            </a:hlinkClick>
            <a:extLst>
              <a:ext uri="{FF2B5EF4-FFF2-40B4-BE49-F238E27FC236}">
                <a16:creationId xmlns:a16="http://schemas.microsoft.com/office/drawing/2014/main" id="{23D61421-1F5E-41F3-B6E8-71463BE7F8C7}"/>
              </a:ext>
            </a:extLst>
          </p:cNvPr>
          <p:cNvSpPr/>
          <p:nvPr/>
        </p:nvSpPr>
        <p:spPr>
          <a:xfrm>
            <a:off x="1881642" y="242402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TextBox 10" descr="text box hiding answer">
            <a:extLst>
              <a:ext uri="{FF2B5EF4-FFF2-40B4-BE49-F238E27FC236}">
                <a16:creationId xmlns:a16="http://schemas.microsoft.com/office/drawing/2014/main" id="{E79A02C1-7DEB-45DB-B9C0-0ADB77DF8113}"/>
              </a:ext>
            </a:extLst>
          </p:cNvPr>
          <p:cNvSpPr txBox="1"/>
          <p:nvPr/>
        </p:nvSpPr>
        <p:spPr>
          <a:xfrm>
            <a:off x="6673847" y="2504505"/>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2" name="Picture 11" descr="green checkmark">
            <a:hlinkClick r:id="" action="ppaction://noaction">
              <a:snd r:embed="rId7" name="18.ans.1.wav"/>
            </a:hlinkClick>
            <a:extLst>
              <a:ext uri="{FF2B5EF4-FFF2-40B4-BE49-F238E27FC236}">
                <a16:creationId xmlns:a16="http://schemas.microsoft.com/office/drawing/2014/main" id="{72CD689C-CB6D-4BAE-B1B7-A148B9991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0116" y="2450601"/>
            <a:ext cx="282522" cy="294294"/>
          </a:xfrm>
          <a:prstGeom prst="rect">
            <a:avLst/>
          </a:prstGeom>
        </p:spPr>
      </p:pic>
      <p:sp>
        <p:nvSpPr>
          <p:cNvPr id="13" name="Action Button: Custom 16">
            <a:hlinkClick r:id="" action="ppaction://noaction" highlightClick="1">
              <a:snd r:embed="rId9" name="18. 2. Wir beep zwei.wav"/>
            </a:hlinkClick>
            <a:extLst>
              <a:ext uri="{FF2B5EF4-FFF2-40B4-BE49-F238E27FC236}">
                <a16:creationId xmlns:a16="http://schemas.microsoft.com/office/drawing/2014/main" id="{A5173CCB-ED74-4163-A777-298708382E57}"/>
              </a:ext>
            </a:extLst>
          </p:cNvPr>
          <p:cNvSpPr/>
          <p:nvPr/>
        </p:nvSpPr>
        <p:spPr>
          <a:xfrm>
            <a:off x="1881642" y="289665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TextBox 13" descr="text box hiding answer">
            <a:extLst>
              <a:ext uri="{FF2B5EF4-FFF2-40B4-BE49-F238E27FC236}">
                <a16:creationId xmlns:a16="http://schemas.microsoft.com/office/drawing/2014/main" id="{2F492581-A0B1-4348-920C-18A7DE348522}"/>
              </a:ext>
            </a:extLst>
          </p:cNvPr>
          <p:cNvSpPr txBox="1"/>
          <p:nvPr/>
        </p:nvSpPr>
        <p:spPr>
          <a:xfrm>
            <a:off x="6591608" y="2906041"/>
            <a:ext cx="1908155" cy="3569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5" name="Picture 14" descr="green checkmark">
            <a:hlinkClick r:id="" action="ppaction://noaction">
              <a:snd r:embed="rId10" name="18.ans.2.wav"/>
            </a:hlinkClick>
            <a:extLst>
              <a:ext uri="{FF2B5EF4-FFF2-40B4-BE49-F238E27FC236}">
                <a16:creationId xmlns:a16="http://schemas.microsoft.com/office/drawing/2014/main" id="{30148E18-7D13-4C2B-9B39-1B9CEF1244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0079" y="2895057"/>
            <a:ext cx="282522" cy="294294"/>
          </a:xfrm>
          <a:prstGeom prst="rect">
            <a:avLst/>
          </a:prstGeom>
        </p:spPr>
      </p:pic>
      <p:sp>
        <p:nvSpPr>
          <p:cNvPr id="16" name="Action Button: Custom 16">
            <a:hlinkClick r:id="" action="ppaction://noaction" highlightClick="1">
              <a:snd r:embed="rId11" name="18. 3. Wir beep die.wav"/>
            </a:hlinkClick>
            <a:extLst>
              <a:ext uri="{FF2B5EF4-FFF2-40B4-BE49-F238E27FC236}">
                <a16:creationId xmlns:a16="http://schemas.microsoft.com/office/drawing/2014/main" id="{8A1FC38D-B1AA-4354-AB81-D88F939F01A9}"/>
              </a:ext>
            </a:extLst>
          </p:cNvPr>
          <p:cNvSpPr/>
          <p:nvPr/>
        </p:nvSpPr>
        <p:spPr>
          <a:xfrm>
            <a:off x="1879564" y="34073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TextBox 16" descr="text box hiding answer">
            <a:extLst>
              <a:ext uri="{FF2B5EF4-FFF2-40B4-BE49-F238E27FC236}">
                <a16:creationId xmlns:a16="http://schemas.microsoft.com/office/drawing/2014/main" id="{4DB86A4E-EAC8-48A8-A631-07C899541814}"/>
              </a:ext>
            </a:extLst>
          </p:cNvPr>
          <p:cNvSpPr txBox="1"/>
          <p:nvPr/>
        </p:nvSpPr>
        <p:spPr>
          <a:xfrm>
            <a:off x="6215447" y="3378226"/>
            <a:ext cx="2804984" cy="3569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8" name="Picture 17" descr="green checkmark">
            <a:hlinkClick r:id="" action="ppaction://noaction">
              <a:snd r:embed="rId12" name="18.ans.3.wav"/>
            </a:hlinkClick>
            <a:extLst>
              <a:ext uri="{FF2B5EF4-FFF2-40B4-BE49-F238E27FC236}">
                <a16:creationId xmlns:a16="http://schemas.microsoft.com/office/drawing/2014/main" id="{40B685F2-ADE0-4CC2-A41A-F1F334CB6F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0079" y="3391709"/>
            <a:ext cx="282522" cy="294294"/>
          </a:xfrm>
          <a:prstGeom prst="rect">
            <a:avLst/>
          </a:prstGeom>
        </p:spPr>
      </p:pic>
      <p:sp>
        <p:nvSpPr>
          <p:cNvPr id="19" name="Action Button: Custom 16">
            <a:hlinkClick r:id="" action="ppaction://noaction" highlightClick="1">
              <a:snd r:embed="rId13" name="18. 4. das Zimmer beep.wav"/>
            </a:hlinkClick>
            <a:extLst>
              <a:ext uri="{FF2B5EF4-FFF2-40B4-BE49-F238E27FC236}">
                <a16:creationId xmlns:a16="http://schemas.microsoft.com/office/drawing/2014/main" id="{8F9EF0E5-342E-4A66-824C-648BD7474E0F}"/>
              </a:ext>
            </a:extLst>
          </p:cNvPr>
          <p:cNvSpPr/>
          <p:nvPr/>
        </p:nvSpPr>
        <p:spPr>
          <a:xfrm>
            <a:off x="1879564" y="388951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TextBox 19" descr="text box hiding answer">
            <a:extLst>
              <a:ext uri="{FF2B5EF4-FFF2-40B4-BE49-F238E27FC236}">
                <a16:creationId xmlns:a16="http://schemas.microsoft.com/office/drawing/2014/main" id="{9A171B72-4679-47C1-B38C-E3F8EA0C67B8}"/>
              </a:ext>
            </a:extLst>
          </p:cNvPr>
          <p:cNvSpPr txBox="1"/>
          <p:nvPr/>
        </p:nvSpPr>
        <p:spPr>
          <a:xfrm>
            <a:off x="6215447" y="3933627"/>
            <a:ext cx="2613942" cy="25689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1" name="Picture 20" descr="green checkmark">
            <a:hlinkClick r:id="" action="ppaction://noaction">
              <a:snd r:embed="rId14" name="18.ans.4.wav"/>
            </a:hlinkClick>
            <a:extLst>
              <a:ext uri="{FF2B5EF4-FFF2-40B4-BE49-F238E27FC236}">
                <a16:creationId xmlns:a16="http://schemas.microsoft.com/office/drawing/2014/main" id="{41CBC76E-6DEE-4C33-BFE2-B6E896CFA3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0625" y="3896228"/>
            <a:ext cx="282522" cy="294294"/>
          </a:xfrm>
          <a:prstGeom prst="rect">
            <a:avLst/>
          </a:prstGeom>
        </p:spPr>
      </p:pic>
      <p:sp>
        <p:nvSpPr>
          <p:cNvPr id="22" name="Action Button: Custom 16">
            <a:hlinkClick r:id="" action="ppaction://noaction" highlightClick="1">
              <a:snd r:embed="rId15" name="18. 5. das Gemüse beep.wav"/>
            </a:hlinkClick>
            <a:extLst>
              <a:ext uri="{FF2B5EF4-FFF2-40B4-BE49-F238E27FC236}">
                <a16:creationId xmlns:a16="http://schemas.microsoft.com/office/drawing/2014/main" id="{C01ABE2B-FD80-42D4-99D1-EF52C27AD0F7}"/>
              </a:ext>
            </a:extLst>
          </p:cNvPr>
          <p:cNvSpPr/>
          <p:nvPr/>
        </p:nvSpPr>
        <p:spPr>
          <a:xfrm>
            <a:off x="1879564" y="44070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TextBox 22" descr="text box hiding answer">
            <a:extLst>
              <a:ext uri="{FF2B5EF4-FFF2-40B4-BE49-F238E27FC236}">
                <a16:creationId xmlns:a16="http://schemas.microsoft.com/office/drawing/2014/main" id="{44960530-78EC-43DD-8A8F-D76823BCB45A}"/>
              </a:ext>
            </a:extLst>
          </p:cNvPr>
          <p:cNvSpPr txBox="1"/>
          <p:nvPr/>
        </p:nvSpPr>
        <p:spPr>
          <a:xfrm>
            <a:off x="6096000" y="4360871"/>
            <a:ext cx="2733389" cy="32485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4" name="Picture 23" descr="green checkmark">
            <a:hlinkClick r:id="" action="ppaction://noaction">
              <a:snd r:embed="rId16" name="18.ans.5.wav"/>
            </a:hlinkClick>
            <a:extLst>
              <a:ext uri="{FF2B5EF4-FFF2-40B4-BE49-F238E27FC236}">
                <a16:creationId xmlns:a16="http://schemas.microsoft.com/office/drawing/2014/main" id="{D2972B4E-51BD-4536-91B2-C87559F76D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894" y="4367370"/>
            <a:ext cx="282522" cy="294294"/>
          </a:xfrm>
          <a:prstGeom prst="rect">
            <a:avLst/>
          </a:prstGeom>
        </p:spPr>
      </p:pic>
      <p:sp>
        <p:nvSpPr>
          <p:cNvPr id="25" name="Action Button: Custom 16">
            <a:hlinkClick r:id="" action="ppaction://noaction" highlightClick="1">
              <a:snd r:embed="rId17" name="18. 6. den Obstsalat beep.wav"/>
            </a:hlinkClick>
            <a:extLst>
              <a:ext uri="{FF2B5EF4-FFF2-40B4-BE49-F238E27FC236}">
                <a16:creationId xmlns:a16="http://schemas.microsoft.com/office/drawing/2014/main" id="{0DE80148-9CE2-42AB-B86C-EE5EDCBE8F4B}"/>
              </a:ext>
            </a:extLst>
          </p:cNvPr>
          <p:cNvSpPr/>
          <p:nvPr/>
        </p:nvSpPr>
        <p:spPr>
          <a:xfrm>
            <a:off x="1884358" y="489297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TextBox 25" descr="text box hiding answer">
            <a:extLst>
              <a:ext uri="{FF2B5EF4-FFF2-40B4-BE49-F238E27FC236}">
                <a16:creationId xmlns:a16="http://schemas.microsoft.com/office/drawing/2014/main" id="{BD682D14-4FDE-4383-9349-83145E23C338}"/>
              </a:ext>
            </a:extLst>
          </p:cNvPr>
          <p:cNvSpPr txBox="1"/>
          <p:nvPr/>
        </p:nvSpPr>
        <p:spPr>
          <a:xfrm>
            <a:off x="6078819" y="4843810"/>
            <a:ext cx="273338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7" name="Picture 26" descr="green checkmark">
            <a:hlinkClick r:id="" action="ppaction://noaction">
              <a:snd r:embed="rId18" name="18.ans.6.wav"/>
            </a:hlinkClick>
            <a:extLst>
              <a:ext uri="{FF2B5EF4-FFF2-40B4-BE49-F238E27FC236}">
                <a16:creationId xmlns:a16="http://schemas.microsoft.com/office/drawing/2014/main" id="{25F590BF-6BBA-438C-AD9A-49979BCA87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8183" y="4857293"/>
            <a:ext cx="282522" cy="294294"/>
          </a:xfrm>
          <a:prstGeom prst="rect">
            <a:avLst/>
          </a:prstGeom>
        </p:spPr>
      </p:pic>
      <p:sp>
        <p:nvSpPr>
          <p:cNvPr id="28" name="Action Button: Custom 16">
            <a:hlinkClick r:id="" action="ppaction://noaction" highlightClick="1">
              <a:snd r:embed="rId19" name="18. 7. Wir beep als.wav"/>
            </a:hlinkClick>
            <a:extLst>
              <a:ext uri="{FF2B5EF4-FFF2-40B4-BE49-F238E27FC236}">
                <a16:creationId xmlns:a16="http://schemas.microsoft.com/office/drawing/2014/main" id="{0711362A-CB18-4036-B2C8-6302610B6C24}"/>
              </a:ext>
            </a:extLst>
          </p:cNvPr>
          <p:cNvSpPr/>
          <p:nvPr/>
        </p:nvSpPr>
        <p:spPr>
          <a:xfrm>
            <a:off x="1889758" y="53993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9" name="TextBox 28" descr="text box hiding answer">
            <a:extLst>
              <a:ext uri="{FF2B5EF4-FFF2-40B4-BE49-F238E27FC236}">
                <a16:creationId xmlns:a16="http://schemas.microsoft.com/office/drawing/2014/main" id="{31ADBF67-52CE-4620-9D21-79943AEDA89C}"/>
              </a:ext>
            </a:extLst>
          </p:cNvPr>
          <p:cNvSpPr txBox="1"/>
          <p:nvPr/>
        </p:nvSpPr>
        <p:spPr>
          <a:xfrm>
            <a:off x="6032020" y="5293993"/>
            <a:ext cx="2797369" cy="32485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0" name="Picture 29" descr="green checkmark">
            <a:hlinkClick r:id="" action="ppaction://noaction">
              <a:snd r:embed="rId20" name="18.ans.7.wav"/>
            </a:hlinkClick>
            <a:extLst>
              <a:ext uri="{FF2B5EF4-FFF2-40B4-BE49-F238E27FC236}">
                <a16:creationId xmlns:a16="http://schemas.microsoft.com/office/drawing/2014/main" id="{7534395C-B894-4047-AA00-7B483B764B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0625" y="5298690"/>
            <a:ext cx="282522" cy="294294"/>
          </a:xfrm>
          <a:prstGeom prst="rect">
            <a:avLst/>
          </a:prstGeom>
        </p:spPr>
      </p:pic>
      <p:sp>
        <p:nvSpPr>
          <p:cNvPr id="31" name="Action Button: Custom 16">
            <a:hlinkClick r:id="" action="ppaction://noaction" highlightClick="1">
              <a:snd r:embed="rId21" name="18. 8. wir beep unbedingt.wav"/>
            </a:hlinkClick>
            <a:extLst>
              <a:ext uri="{FF2B5EF4-FFF2-40B4-BE49-F238E27FC236}">
                <a16:creationId xmlns:a16="http://schemas.microsoft.com/office/drawing/2014/main" id="{D198D041-E0C5-4355-976D-3CD9A4138A9F}"/>
              </a:ext>
            </a:extLst>
          </p:cNvPr>
          <p:cNvSpPr/>
          <p:nvPr/>
        </p:nvSpPr>
        <p:spPr>
          <a:xfrm>
            <a:off x="1879564" y="588648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2" name="TextBox 31" descr="text box hiding answer">
            <a:extLst>
              <a:ext uri="{FF2B5EF4-FFF2-40B4-BE49-F238E27FC236}">
                <a16:creationId xmlns:a16="http://schemas.microsoft.com/office/drawing/2014/main" id="{4E5DDEB7-BB05-474D-8FAE-4261B8ADF438}"/>
              </a:ext>
            </a:extLst>
          </p:cNvPr>
          <p:cNvSpPr txBox="1"/>
          <p:nvPr/>
        </p:nvSpPr>
        <p:spPr>
          <a:xfrm>
            <a:off x="6784049" y="5786237"/>
            <a:ext cx="12933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3" name="Picture 32" descr="green checkmark">
            <a:hlinkClick r:id="" action="ppaction://noaction">
              <a:snd r:embed="rId22" name="18.ans.8.wav"/>
            </a:hlinkClick>
            <a:extLst>
              <a:ext uri="{FF2B5EF4-FFF2-40B4-BE49-F238E27FC236}">
                <a16:creationId xmlns:a16="http://schemas.microsoft.com/office/drawing/2014/main" id="{B7B2C619-F6D0-4A00-8C7B-8FC0DA4E9D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5377" y="5849460"/>
            <a:ext cx="282522" cy="294294"/>
          </a:xfrm>
          <a:prstGeom prst="rect">
            <a:avLst/>
          </a:prstGeom>
        </p:spPr>
      </p:pic>
      <p:pic>
        <p:nvPicPr>
          <p:cNvPr id="44" name="Picture 43" descr="Logo&#10;&#10;Description automatically generated">
            <a:extLst>
              <a:ext uri="{FF2B5EF4-FFF2-40B4-BE49-F238E27FC236}">
                <a16:creationId xmlns:a16="http://schemas.microsoft.com/office/drawing/2014/main" id="{76CCD1C5-070F-4969-B4CF-33CEC6D2D2EE}"/>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b="45719"/>
          <a:stretch/>
        </p:blipFill>
        <p:spPr>
          <a:xfrm flipH="1">
            <a:off x="3410464" y="107203"/>
            <a:ext cx="949357" cy="1036417"/>
          </a:xfrm>
          <a:prstGeom prst="rect">
            <a:avLst/>
          </a:prstGeom>
        </p:spPr>
      </p:pic>
      <p:sp>
        <p:nvSpPr>
          <p:cNvPr id="45" name="Speech Bubble: Rectangle with Corners Rounded 44">
            <a:extLst>
              <a:ext uri="{FF2B5EF4-FFF2-40B4-BE49-F238E27FC236}">
                <a16:creationId xmlns:a16="http://schemas.microsoft.com/office/drawing/2014/main" id="{01181890-9D8B-41D7-9462-23782F6E5BA4}"/>
              </a:ext>
            </a:extLst>
          </p:cNvPr>
          <p:cNvSpPr/>
          <p:nvPr/>
        </p:nvSpPr>
        <p:spPr>
          <a:xfrm>
            <a:off x="4628152" y="183803"/>
            <a:ext cx="2869927" cy="765478"/>
          </a:xfrm>
          <a:prstGeom prst="wedgeRoundRectCallout">
            <a:avLst>
              <a:gd name="adj1" fmla="val -60345"/>
              <a:gd name="adj2" fmla="val -12945"/>
              <a:gd name="adj3" fmla="val 16667"/>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der Chef / </a:t>
            </a:r>
            <a:br>
              <a:rPr lang="en-GB" sz="2000" dirty="0"/>
            </a:br>
            <a:r>
              <a:rPr lang="en-GB" sz="2000" dirty="0"/>
              <a:t>die </a:t>
            </a:r>
            <a:r>
              <a:rPr lang="en-GB" sz="2000" dirty="0" err="1"/>
              <a:t>Chefin</a:t>
            </a:r>
            <a:r>
              <a:rPr lang="en-GB" sz="2000" dirty="0"/>
              <a:t> = the boss</a:t>
            </a:r>
          </a:p>
        </p:txBody>
      </p:sp>
      <p:pic>
        <p:nvPicPr>
          <p:cNvPr id="46" name="Picture 45" descr="A person posing for a picture&#10;&#10;Description automatically generated">
            <a:extLst>
              <a:ext uri="{FF2B5EF4-FFF2-40B4-BE49-F238E27FC236}">
                <a16:creationId xmlns:a16="http://schemas.microsoft.com/office/drawing/2014/main" id="{B7A2D492-BCC6-4CAE-8037-A3F66EF2614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057804" y="2408118"/>
            <a:ext cx="2038022" cy="3603133"/>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20" grpId="0" animBg="1"/>
      <p:bldP spid="23" grpId="0" animBg="1"/>
      <p:bldP spid="26" grpId="0" animBg="1"/>
      <p:bldP spid="29"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067426" cy="667603"/>
          </a:xfrm>
          <a:prstGeom prst="rect">
            <a:avLst/>
          </a:prstGeom>
        </p:spPr>
      </p:pic>
      <p:sp>
        <p:nvSpPr>
          <p:cNvPr id="4" name="Title 3"/>
          <p:cNvSpPr>
            <a:spLocks noGrp="1"/>
          </p:cNvSpPr>
          <p:nvPr>
            <p:ph type="title"/>
          </p:nvPr>
        </p:nvSpPr>
        <p:spPr>
          <a:xfrm>
            <a:off x="0" y="241675"/>
            <a:ext cx="6096000" cy="707849"/>
          </a:xfrm>
        </p:spPr>
        <p:txBody>
          <a:bodyPr>
            <a:normAutofit/>
          </a:bodyPr>
          <a:lstStyle/>
          <a:p>
            <a:r>
              <a:rPr lang="en-GB" sz="3600" b="1" dirty="0" err="1">
                <a:solidFill>
                  <a:schemeClr val="bg1"/>
                </a:solidFill>
              </a:rPr>
              <a:t>Wer</a:t>
            </a:r>
            <a:r>
              <a:rPr lang="en-GB" sz="3600" b="1" dirty="0">
                <a:solidFill>
                  <a:schemeClr val="bg1"/>
                </a:solidFill>
              </a:rPr>
              <a:t> hat was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5732827" y="390556"/>
            <a:ext cx="6503483"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Sätze</a:t>
            </a:r>
            <a:r>
              <a:rPr lang="en-US" sz="2400" dirty="0">
                <a:solidFill>
                  <a:schemeClr val="accent5">
                    <a:lumMod val="50000"/>
                  </a:schemeClr>
                </a:solidFill>
              </a:rPr>
              <a:t> auf Deutsch.</a:t>
            </a:r>
          </a:p>
        </p:txBody>
      </p:sp>
      <p:sp>
        <p:nvSpPr>
          <p:cNvPr id="6" name="Rounded Rectangle 44">
            <a:extLst>
              <a:ext uri="{FF2B5EF4-FFF2-40B4-BE49-F238E27FC236}">
                <a16:creationId xmlns:a16="http://schemas.microsoft.com/office/drawing/2014/main" id="{A8CF517C-110D-46AD-88DC-88BD8F4EEB84}"/>
              </a:ext>
            </a:extLst>
          </p:cNvPr>
          <p:cNvSpPr/>
          <p:nvPr/>
        </p:nvSpPr>
        <p:spPr>
          <a:xfrm>
            <a:off x="2268291" y="2840646"/>
            <a:ext cx="1922547"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Rounded Rectangle 35">
            <a:extLst>
              <a:ext uri="{FF2B5EF4-FFF2-40B4-BE49-F238E27FC236}">
                <a16:creationId xmlns:a16="http://schemas.microsoft.com/office/drawing/2014/main" id="{42F31C25-CBB6-4FEA-88EF-1A3D16C354E2}"/>
              </a:ext>
            </a:extLst>
          </p:cNvPr>
          <p:cNvSpPr/>
          <p:nvPr/>
        </p:nvSpPr>
        <p:spPr>
          <a:xfrm>
            <a:off x="208077" y="2832562"/>
            <a:ext cx="1908489"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ounded Rectangle 1">
            <a:extLst>
              <a:ext uri="{FF2B5EF4-FFF2-40B4-BE49-F238E27FC236}">
                <a16:creationId xmlns:a16="http://schemas.microsoft.com/office/drawing/2014/main" id="{CFAB7C69-CCB9-4EDA-8D36-2292DB463525}"/>
              </a:ext>
            </a:extLst>
          </p:cNvPr>
          <p:cNvSpPr/>
          <p:nvPr/>
        </p:nvSpPr>
        <p:spPr>
          <a:xfrm>
            <a:off x="230991" y="1046039"/>
            <a:ext cx="1865071"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34">
            <a:extLst>
              <a:ext uri="{FF2B5EF4-FFF2-40B4-BE49-F238E27FC236}">
                <a16:creationId xmlns:a16="http://schemas.microsoft.com/office/drawing/2014/main" id="{4C0FE72B-59AD-418B-9F40-01D8CEC179D3}"/>
              </a:ext>
            </a:extLst>
          </p:cNvPr>
          <p:cNvSpPr/>
          <p:nvPr/>
        </p:nvSpPr>
        <p:spPr>
          <a:xfrm>
            <a:off x="2268291" y="1054203"/>
            <a:ext cx="1912951"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3">
            <a:extLst>
              <a:ext uri="{FF2B5EF4-FFF2-40B4-BE49-F238E27FC236}">
                <a16:creationId xmlns:a16="http://schemas.microsoft.com/office/drawing/2014/main" id="{81A1E406-9404-4099-A2EF-B094F7DC0C93}"/>
              </a:ext>
            </a:extLst>
          </p:cNvPr>
          <p:cNvSpPr/>
          <p:nvPr/>
        </p:nvSpPr>
        <p:spPr>
          <a:xfrm>
            <a:off x="198386" y="4567525"/>
            <a:ext cx="1922548"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ounded Rectangle 55">
            <a:extLst>
              <a:ext uri="{FF2B5EF4-FFF2-40B4-BE49-F238E27FC236}">
                <a16:creationId xmlns:a16="http://schemas.microsoft.com/office/drawing/2014/main" id="{A4955FB4-230F-4674-9EB7-002A42474B24}"/>
              </a:ext>
            </a:extLst>
          </p:cNvPr>
          <p:cNvSpPr/>
          <p:nvPr/>
        </p:nvSpPr>
        <p:spPr>
          <a:xfrm>
            <a:off x="4428114" y="1046037"/>
            <a:ext cx="197787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ounded Rectangle 56">
            <a:extLst>
              <a:ext uri="{FF2B5EF4-FFF2-40B4-BE49-F238E27FC236}">
                <a16:creationId xmlns:a16="http://schemas.microsoft.com/office/drawing/2014/main" id="{360DD959-E1CF-49A4-9370-07340B7FEE50}"/>
              </a:ext>
            </a:extLst>
          </p:cNvPr>
          <p:cNvSpPr/>
          <p:nvPr/>
        </p:nvSpPr>
        <p:spPr>
          <a:xfrm>
            <a:off x="6547102" y="1045166"/>
            <a:ext cx="1977871"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57">
            <a:extLst>
              <a:ext uri="{FF2B5EF4-FFF2-40B4-BE49-F238E27FC236}">
                <a16:creationId xmlns:a16="http://schemas.microsoft.com/office/drawing/2014/main" id="{B99BDDC0-D948-40D7-AABE-984D8C5B72D2}"/>
              </a:ext>
            </a:extLst>
          </p:cNvPr>
          <p:cNvSpPr/>
          <p:nvPr/>
        </p:nvSpPr>
        <p:spPr>
          <a:xfrm>
            <a:off x="4428115" y="2836548"/>
            <a:ext cx="1969608"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58">
            <a:extLst>
              <a:ext uri="{FF2B5EF4-FFF2-40B4-BE49-F238E27FC236}">
                <a16:creationId xmlns:a16="http://schemas.microsoft.com/office/drawing/2014/main" id="{D3ABE9A6-41DF-429C-B124-940647AD0830}"/>
              </a:ext>
            </a:extLst>
          </p:cNvPr>
          <p:cNvSpPr/>
          <p:nvPr/>
        </p:nvSpPr>
        <p:spPr>
          <a:xfrm>
            <a:off x="6563577" y="2818896"/>
            <a:ext cx="1988577"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59">
            <a:extLst>
              <a:ext uri="{FF2B5EF4-FFF2-40B4-BE49-F238E27FC236}">
                <a16:creationId xmlns:a16="http://schemas.microsoft.com/office/drawing/2014/main" id="{DCA108F4-55BD-43A9-9759-ACFD484EFBED}"/>
              </a:ext>
            </a:extLst>
          </p:cNvPr>
          <p:cNvSpPr/>
          <p:nvPr/>
        </p:nvSpPr>
        <p:spPr>
          <a:xfrm>
            <a:off x="2257471" y="4567524"/>
            <a:ext cx="1922548"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60">
            <a:extLst>
              <a:ext uri="{FF2B5EF4-FFF2-40B4-BE49-F238E27FC236}">
                <a16:creationId xmlns:a16="http://schemas.microsoft.com/office/drawing/2014/main" id="{8CE77146-BC31-45F6-837B-E2B398C0440D}"/>
              </a:ext>
            </a:extLst>
          </p:cNvPr>
          <p:cNvSpPr/>
          <p:nvPr/>
        </p:nvSpPr>
        <p:spPr>
          <a:xfrm>
            <a:off x="4428114" y="4567523"/>
            <a:ext cx="1969607"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ounded Rectangle 61">
            <a:extLst>
              <a:ext uri="{FF2B5EF4-FFF2-40B4-BE49-F238E27FC236}">
                <a16:creationId xmlns:a16="http://schemas.microsoft.com/office/drawing/2014/main" id="{565CEE77-4AEC-4218-A916-A3F45F783378}"/>
              </a:ext>
            </a:extLst>
          </p:cNvPr>
          <p:cNvSpPr/>
          <p:nvPr/>
        </p:nvSpPr>
        <p:spPr>
          <a:xfrm>
            <a:off x="6541748" y="4558485"/>
            <a:ext cx="2026155"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9175C50-09FE-485F-A3BC-7395EA7DCDB6}"/>
              </a:ext>
            </a:extLst>
          </p:cNvPr>
          <p:cNvSpPr txBox="1"/>
          <p:nvPr/>
        </p:nvSpPr>
        <p:spPr>
          <a:xfrm>
            <a:off x="6541748" y="1445403"/>
            <a:ext cx="1988577" cy="830997"/>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chemeClr val="accent5">
                    <a:lumMod val="50000"/>
                  </a:schemeClr>
                </a:solidFill>
              </a:rPr>
              <a:t>He cooked the meat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96090322-C74F-4271-8234-2CD831892624}"/>
              </a:ext>
            </a:extLst>
          </p:cNvPr>
          <p:cNvSpPr txBox="1"/>
          <p:nvPr/>
        </p:nvSpPr>
        <p:spPr>
          <a:xfrm>
            <a:off x="66552" y="1286322"/>
            <a:ext cx="20543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looked for the biscuits]</a:t>
            </a:r>
          </a:p>
        </p:txBody>
      </p:sp>
      <p:sp>
        <p:nvSpPr>
          <p:cNvPr id="21" name="TextBox 20">
            <a:extLst>
              <a:ext uri="{FF2B5EF4-FFF2-40B4-BE49-F238E27FC236}">
                <a16:creationId xmlns:a16="http://schemas.microsoft.com/office/drawing/2014/main" id="{896F4B67-AE0D-4C1F-A96F-B0DFAF08B538}"/>
              </a:ext>
            </a:extLst>
          </p:cNvPr>
          <p:cNvSpPr txBox="1"/>
          <p:nvPr/>
        </p:nvSpPr>
        <p:spPr>
          <a:xfrm>
            <a:off x="2276588" y="1294486"/>
            <a:ext cx="1977873" cy="1200329"/>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chemeClr val="accent5">
                    <a:lumMod val="50000"/>
                  </a:schemeClr>
                </a:solidFill>
              </a:rPr>
              <a:t>Did you write the to-do list?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75B68DEA-E9F9-4667-9094-0D6304E5FD59}"/>
              </a:ext>
            </a:extLst>
          </p:cNvPr>
          <p:cNvSpPr txBox="1"/>
          <p:nvPr/>
        </p:nvSpPr>
        <p:spPr>
          <a:xfrm>
            <a:off x="4345373" y="1300833"/>
            <a:ext cx="2094315" cy="1200329"/>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chemeClr val="accent5">
                    <a:lumMod val="50000"/>
                  </a:schemeClr>
                </a:solidFill>
              </a:rPr>
              <a:t>I laid the menus on the table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08AB49C9-71FE-4225-8F36-214BE964EEF9}"/>
              </a:ext>
            </a:extLst>
          </p:cNvPr>
          <p:cNvSpPr txBox="1"/>
          <p:nvPr/>
        </p:nvSpPr>
        <p:spPr>
          <a:xfrm>
            <a:off x="131813" y="3187410"/>
            <a:ext cx="1868157" cy="830997"/>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chemeClr val="accent5">
                    <a:lumMod val="50000"/>
                  </a:schemeClr>
                </a:solidFill>
              </a:rPr>
              <a:t>I mixed the fruit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955FF658-8BC6-437F-8CF9-42A8CA2C6216}"/>
              </a:ext>
            </a:extLst>
          </p:cNvPr>
          <p:cNvSpPr txBox="1"/>
          <p:nvPr/>
        </p:nvSpPr>
        <p:spPr>
          <a:xfrm>
            <a:off x="2271237" y="3065593"/>
            <a:ext cx="1988577" cy="1200329"/>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chemeClr val="accent5">
                    <a:lumMod val="50000"/>
                  </a:schemeClr>
                </a:solidFill>
              </a:rPr>
              <a:t>I showed the boss the ice-cream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A7A1F9B3-D34A-4CA6-A851-9B27AE6F0981}"/>
              </a:ext>
            </a:extLst>
          </p:cNvPr>
          <p:cNvSpPr txBox="1"/>
          <p:nvPr/>
        </p:nvSpPr>
        <p:spPr>
          <a:xfrm>
            <a:off x="4359139" y="3063462"/>
            <a:ext cx="1988577" cy="1200329"/>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chemeClr val="accent5">
                    <a:lumMod val="50000"/>
                  </a:schemeClr>
                </a:solidFill>
              </a:rPr>
              <a:t>We gave the dog water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78012958-0F9D-496D-855E-05780A34CCF9}"/>
              </a:ext>
            </a:extLst>
          </p:cNvPr>
          <p:cNvSpPr txBox="1"/>
          <p:nvPr/>
        </p:nvSpPr>
        <p:spPr>
          <a:xfrm>
            <a:off x="6541748" y="3068784"/>
            <a:ext cx="1988577" cy="1200329"/>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chemeClr val="accent5">
                    <a:lumMod val="50000"/>
                  </a:schemeClr>
                </a:solidFill>
              </a:rPr>
              <a:t>You have worked six hours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6D7F788A-0E2E-429E-9006-FC0ADACC0CA9}"/>
              </a:ext>
            </a:extLst>
          </p:cNvPr>
          <p:cNvSpPr txBox="1"/>
          <p:nvPr/>
        </p:nvSpPr>
        <p:spPr>
          <a:xfrm>
            <a:off x="269023" y="4810187"/>
            <a:ext cx="1823782" cy="1200329"/>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chemeClr val="accent5">
                    <a:lumMod val="50000"/>
                  </a:schemeClr>
                </a:solidFill>
              </a:rPr>
              <a:t>We have received no money</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EA16BC29-3A97-43EE-A7A8-DDA75ECC2D7F}"/>
              </a:ext>
            </a:extLst>
          </p:cNvPr>
          <p:cNvSpPr txBox="1"/>
          <p:nvPr/>
        </p:nvSpPr>
        <p:spPr>
          <a:xfrm>
            <a:off x="2116566" y="4940124"/>
            <a:ext cx="2049718" cy="830997"/>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chemeClr val="accent5">
                    <a:lumMod val="50000"/>
                  </a:schemeClr>
                </a:solidFill>
              </a:rPr>
              <a:t>I have learnt a lot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2C1B7CB1-DD3F-4E9F-BFA2-1C4B13A1BDF4}"/>
              </a:ext>
            </a:extLst>
          </p:cNvPr>
          <p:cNvSpPr txBox="1"/>
          <p:nvPr/>
        </p:nvSpPr>
        <p:spPr>
          <a:xfrm>
            <a:off x="4397384" y="4771935"/>
            <a:ext cx="2000337" cy="1200329"/>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chemeClr val="accent5">
                    <a:lumMod val="50000"/>
                  </a:schemeClr>
                </a:solidFill>
              </a:rPr>
              <a:t>She cooked the vegetables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B416B4D1-2441-468F-911E-993B0375EDB9}"/>
              </a:ext>
            </a:extLst>
          </p:cNvPr>
          <p:cNvSpPr txBox="1"/>
          <p:nvPr/>
        </p:nvSpPr>
        <p:spPr>
          <a:xfrm>
            <a:off x="6375291" y="4810187"/>
            <a:ext cx="2359067" cy="1154162"/>
          </a:xfrm>
          <a:prstGeom prst="rect">
            <a:avLst/>
          </a:prstGeom>
          <a:noFill/>
        </p:spPr>
        <p:txBody>
          <a:bodyPr wrap="square" rtlCol="0">
            <a:spAutoFit/>
          </a:bodyPr>
          <a:lstStyle/>
          <a:p>
            <a:pPr algn="ctr">
              <a:defRPr/>
            </a:pPr>
            <a:r>
              <a:rPr kumimoji="0" lang="en-GB" sz="2300" b="0" i="0" u="none" strike="noStrike" kern="1200" cap="none" spc="0" normalizeH="0" baseline="0" noProof="0" dirty="0">
                <a:ln>
                  <a:noFill/>
                </a:ln>
                <a:solidFill>
                  <a:srgbClr val="4472C4">
                    <a:lumMod val="50000"/>
                  </a:srgbClr>
                </a:solidFill>
                <a:effectLst/>
                <a:uLnTx/>
                <a:uFillTx/>
                <a:latin typeface="Century Gothic" panose="020F0302020204030204"/>
              </a:rPr>
              <a:t>[</a:t>
            </a:r>
            <a:r>
              <a:rPr lang="en-GB" sz="2300" dirty="0">
                <a:solidFill>
                  <a:schemeClr val="accent5">
                    <a:lumMod val="50000"/>
                  </a:schemeClr>
                </a:solidFill>
              </a:rPr>
              <a:t>Did you find the newspapers?</a:t>
            </a:r>
            <a:r>
              <a:rPr kumimoji="0" lang="en-GB" sz="23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37" name="Rounded Rectangle 2">
            <a:extLst>
              <a:ext uri="{FF2B5EF4-FFF2-40B4-BE49-F238E27FC236}">
                <a16:creationId xmlns:a16="http://schemas.microsoft.com/office/drawing/2014/main" id="{6D3A90B9-AEE9-4DB9-93E0-9EDD47F7B5D7}"/>
              </a:ext>
            </a:extLst>
          </p:cNvPr>
          <p:cNvSpPr/>
          <p:nvPr/>
        </p:nvSpPr>
        <p:spPr>
          <a:xfrm>
            <a:off x="196646" y="994354"/>
            <a:ext cx="191992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38" name="Rounded Rectangle 2">
            <a:extLst>
              <a:ext uri="{FF2B5EF4-FFF2-40B4-BE49-F238E27FC236}">
                <a16:creationId xmlns:a16="http://schemas.microsoft.com/office/drawing/2014/main" id="{1D6A39D5-1289-4BD2-AD60-CEC6287B6D06}"/>
              </a:ext>
            </a:extLst>
          </p:cNvPr>
          <p:cNvSpPr/>
          <p:nvPr/>
        </p:nvSpPr>
        <p:spPr>
          <a:xfrm>
            <a:off x="2200767" y="2728178"/>
            <a:ext cx="2059292" cy="17148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0" name="Rounded Rectangle 2">
            <a:extLst>
              <a:ext uri="{FF2B5EF4-FFF2-40B4-BE49-F238E27FC236}">
                <a16:creationId xmlns:a16="http://schemas.microsoft.com/office/drawing/2014/main" id="{976DB697-CB53-43EC-812E-9262CDBC1F28}"/>
              </a:ext>
            </a:extLst>
          </p:cNvPr>
          <p:cNvSpPr/>
          <p:nvPr/>
        </p:nvSpPr>
        <p:spPr>
          <a:xfrm>
            <a:off x="172891" y="4525067"/>
            <a:ext cx="1948043"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41" name="Rounded Rectangle 2">
            <a:extLst>
              <a:ext uri="{FF2B5EF4-FFF2-40B4-BE49-F238E27FC236}">
                <a16:creationId xmlns:a16="http://schemas.microsoft.com/office/drawing/2014/main" id="{3C91D104-2FAF-47AE-B2E8-2E67DAD77243}"/>
              </a:ext>
            </a:extLst>
          </p:cNvPr>
          <p:cNvSpPr/>
          <p:nvPr/>
        </p:nvSpPr>
        <p:spPr>
          <a:xfrm>
            <a:off x="6541748" y="1008002"/>
            <a:ext cx="2084852"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42" name="Rounded Rectangle 2">
            <a:extLst>
              <a:ext uri="{FF2B5EF4-FFF2-40B4-BE49-F238E27FC236}">
                <a16:creationId xmlns:a16="http://schemas.microsoft.com/office/drawing/2014/main" id="{AAD26DFA-863B-41D7-911F-CF41EC6648C8}"/>
              </a:ext>
            </a:extLst>
          </p:cNvPr>
          <p:cNvSpPr/>
          <p:nvPr/>
        </p:nvSpPr>
        <p:spPr>
          <a:xfrm>
            <a:off x="6512557" y="4494596"/>
            <a:ext cx="2084533" cy="17220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43" name="Rounded Rectangle 2">
            <a:extLst>
              <a:ext uri="{FF2B5EF4-FFF2-40B4-BE49-F238E27FC236}">
                <a16:creationId xmlns:a16="http://schemas.microsoft.com/office/drawing/2014/main" id="{FB3661A2-3B21-42E0-84C0-053B37A8C1C8}"/>
              </a:ext>
            </a:extLst>
          </p:cNvPr>
          <p:cNvSpPr/>
          <p:nvPr/>
        </p:nvSpPr>
        <p:spPr>
          <a:xfrm>
            <a:off x="4339070" y="1008002"/>
            <a:ext cx="2128087"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44" name="Rounded Rectangle 2">
            <a:extLst>
              <a:ext uri="{FF2B5EF4-FFF2-40B4-BE49-F238E27FC236}">
                <a16:creationId xmlns:a16="http://schemas.microsoft.com/office/drawing/2014/main" id="{227E8CF7-8813-41BC-85A7-E0D0E4C351ED}"/>
              </a:ext>
            </a:extLst>
          </p:cNvPr>
          <p:cNvSpPr/>
          <p:nvPr/>
        </p:nvSpPr>
        <p:spPr>
          <a:xfrm>
            <a:off x="4345373" y="4497078"/>
            <a:ext cx="2119534"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45" name="Rounded Rectangle 2">
            <a:extLst>
              <a:ext uri="{FF2B5EF4-FFF2-40B4-BE49-F238E27FC236}">
                <a16:creationId xmlns:a16="http://schemas.microsoft.com/office/drawing/2014/main" id="{4ED76916-8A76-4F92-9410-39974133A7BC}"/>
              </a:ext>
            </a:extLst>
          </p:cNvPr>
          <p:cNvSpPr/>
          <p:nvPr/>
        </p:nvSpPr>
        <p:spPr>
          <a:xfrm>
            <a:off x="6547602" y="2798279"/>
            <a:ext cx="2055903" cy="16285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46" name="Rounded Rectangle 2">
            <a:extLst>
              <a:ext uri="{FF2B5EF4-FFF2-40B4-BE49-F238E27FC236}">
                <a16:creationId xmlns:a16="http://schemas.microsoft.com/office/drawing/2014/main" id="{1218A77B-87F5-4F7A-952A-3E6330D40192}"/>
              </a:ext>
            </a:extLst>
          </p:cNvPr>
          <p:cNvSpPr/>
          <p:nvPr/>
        </p:nvSpPr>
        <p:spPr>
          <a:xfrm>
            <a:off x="174902" y="2748987"/>
            <a:ext cx="1964072"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15076"/>
                </a:solidFill>
                <a:latin typeface="Century Gothic" panose="020F0302020204030204"/>
              </a:rPr>
              <a:t>E</a:t>
            </a: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7" name="Rounded Rectangle 2">
            <a:extLst>
              <a:ext uri="{FF2B5EF4-FFF2-40B4-BE49-F238E27FC236}">
                <a16:creationId xmlns:a16="http://schemas.microsoft.com/office/drawing/2014/main" id="{F8CC1D3A-7DCB-49FC-8502-6DF60C59BF41}"/>
              </a:ext>
            </a:extLst>
          </p:cNvPr>
          <p:cNvSpPr/>
          <p:nvPr/>
        </p:nvSpPr>
        <p:spPr>
          <a:xfrm>
            <a:off x="2195824" y="986082"/>
            <a:ext cx="2063989"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50" name="Rounded Rectangle 2">
            <a:extLst>
              <a:ext uri="{FF2B5EF4-FFF2-40B4-BE49-F238E27FC236}">
                <a16:creationId xmlns:a16="http://schemas.microsoft.com/office/drawing/2014/main" id="{129BE752-9B32-4323-8138-676F19375B1D}"/>
              </a:ext>
            </a:extLst>
          </p:cNvPr>
          <p:cNvSpPr/>
          <p:nvPr/>
        </p:nvSpPr>
        <p:spPr>
          <a:xfrm>
            <a:off x="4349034" y="2823874"/>
            <a:ext cx="2119534" cy="16285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51" name="Rounded Rectangle 2">
            <a:extLst>
              <a:ext uri="{FF2B5EF4-FFF2-40B4-BE49-F238E27FC236}">
                <a16:creationId xmlns:a16="http://schemas.microsoft.com/office/drawing/2014/main" id="{2FD119C8-8E77-46C3-B5C8-0E6F8538EF9D}"/>
              </a:ext>
            </a:extLst>
          </p:cNvPr>
          <p:cNvSpPr/>
          <p:nvPr/>
        </p:nvSpPr>
        <p:spPr>
          <a:xfrm>
            <a:off x="2195825" y="4497650"/>
            <a:ext cx="2058636"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8" name="Rectangle: Rounded Corners 52">
            <a:extLst>
              <a:ext uri="{FF2B5EF4-FFF2-40B4-BE49-F238E27FC236}">
                <a16:creationId xmlns:a16="http://schemas.microsoft.com/office/drawing/2014/main" id="{E370DDDB-56E1-554F-91CB-43DE206B76B6}"/>
              </a:ext>
            </a:extLst>
          </p:cNvPr>
          <p:cNvSpPr/>
          <p:nvPr/>
        </p:nvSpPr>
        <p:spPr>
          <a:xfrm>
            <a:off x="8760337" y="2956486"/>
            <a:ext cx="3165345" cy="1202677"/>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115076"/>
                </a:solidFill>
              </a:rPr>
              <a:t>Hast du die Zeitungen gefunden?</a:t>
            </a:r>
          </a:p>
        </p:txBody>
      </p:sp>
      <p:sp>
        <p:nvSpPr>
          <p:cNvPr id="49" name="Rectangle: Rounded Corners 52">
            <a:extLst>
              <a:ext uri="{FF2B5EF4-FFF2-40B4-BE49-F238E27FC236}">
                <a16:creationId xmlns:a16="http://schemas.microsoft.com/office/drawing/2014/main" id="{BDAC42FE-7AAD-6E4F-871A-7CC1DB493962}"/>
              </a:ext>
            </a:extLst>
          </p:cNvPr>
          <p:cNvSpPr/>
          <p:nvPr/>
        </p:nvSpPr>
        <p:spPr>
          <a:xfrm>
            <a:off x="8760092" y="2956485"/>
            <a:ext cx="3165345" cy="1202677"/>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115076"/>
                </a:solidFill>
              </a:rPr>
              <a:t>Sie hat Gemüse gekocht.</a:t>
            </a:r>
          </a:p>
        </p:txBody>
      </p:sp>
      <p:sp>
        <p:nvSpPr>
          <p:cNvPr id="54" name="Rectangle: Rounded Corners 52">
            <a:extLst>
              <a:ext uri="{FF2B5EF4-FFF2-40B4-BE49-F238E27FC236}">
                <a16:creationId xmlns:a16="http://schemas.microsoft.com/office/drawing/2014/main" id="{0BB4B8C0-C6C5-8F47-902C-050D4AC56552}"/>
              </a:ext>
            </a:extLst>
          </p:cNvPr>
          <p:cNvSpPr/>
          <p:nvPr/>
        </p:nvSpPr>
        <p:spPr>
          <a:xfrm>
            <a:off x="8777307" y="2956485"/>
            <a:ext cx="3165345" cy="1202677"/>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115076"/>
                </a:solidFill>
              </a:rPr>
              <a:t>Ich habe viel gelernt.</a:t>
            </a:r>
          </a:p>
        </p:txBody>
      </p:sp>
      <p:sp>
        <p:nvSpPr>
          <p:cNvPr id="55" name="Rectangle: Rounded Corners 52">
            <a:extLst>
              <a:ext uri="{FF2B5EF4-FFF2-40B4-BE49-F238E27FC236}">
                <a16:creationId xmlns:a16="http://schemas.microsoft.com/office/drawing/2014/main" id="{7978E9ED-DCCE-8F4F-867C-132300D86597}"/>
              </a:ext>
            </a:extLst>
          </p:cNvPr>
          <p:cNvSpPr/>
          <p:nvPr/>
        </p:nvSpPr>
        <p:spPr>
          <a:xfrm>
            <a:off x="8768403" y="2956485"/>
            <a:ext cx="3165345" cy="1202677"/>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115076"/>
                </a:solidFill>
              </a:rPr>
              <a:t>Wir haben kein Geld gekriegt.</a:t>
            </a:r>
          </a:p>
        </p:txBody>
      </p:sp>
      <p:sp>
        <p:nvSpPr>
          <p:cNvPr id="56" name="Rectangle: Rounded Corners 52">
            <a:extLst>
              <a:ext uri="{FF2B5EF4-FFF2-40B4-BE49-F238E27FC236}">
                <a16:creationId xmlns:a16="http://schemas.microsoft.com/office/drawing/2014/main" id="{289C4532-FB27-1348-9AFA-9D86EE2CDF64}"/>
              </a:ext>
            </a:extLst>
          </p:cNvPr>
          <p:cNvSpPr/>
          <p:nvPr/>
        </p:nvSpPr>
        <p:spPr>
          <a:xfrm>
            <a:off x="8777307" y="2956481"/>
            <a:ext cx="3165345" cy="1202677"/>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115076"/>
                </a:solidFill>
              </a:rPr>
              <a:t>Du hast sechs Stunden gearbeitet.</a:t>
            </a:r>
          </a:p>
        </p:txBody>
      </p:sp>
      <p:sp>
        <p:nvSpPr>
          <p:cNvPr id="57" name="Rectangle: Rounded Corners 52">
            <a:extLst>
              <a:ext uri="{FF2B5EF4-FFF2-40B4-BE49-F238E27FC236}">
                <a16:creationId xmlns:a16="http://schemas.microsoft.com/office/drawing/2014/main" id="{FF3A7618-1ABA-734D-ACEE-D0BC371717E4}"/>
              </a:ext>
            </a:extLst>
          </p:cNvPr>
          <p:cNvSpPr/>
          <p:nvPr/>
        </p:nvSpPr>
        <p:spPr>
          <a:xfrm>
            <a:off x="8759262" y="2956480"/>
            <a:ext cx="3165345" cy="1202677"/>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115076"/>
                </a:solidFill>
              </a:rPr>
              <a:t>Wir haben dem Hund Wasser gegeben.</a:t>
            </a:r>
          </a:p>
        </p:txBody>
      </p:sp>
      <p:sp>
        <p:nvSpPr>
          <p:cNvPr id="58" name="Rectangle: Rounded Corners 52">
            <a:extLst>
              <a:ext uri="{FF2B5EF4-FFF2-40B4-BE49-F238E27FC236}">
                <a16:creationId xmlns:a16="http://schemas.microsoft.com/office/drawing/2014/main" id="{9622FBEE-EF8A-D84C-86E9-2A3B306DBEED}"/>
              </a:ext>
            </a:extLst>
          </p:cNvPr>
          <p:cNvSpPr/>
          <p:nvPr/>
        </p:nvSpPr>
        <p:spPr>
          <a:xfrm>
            <a:off x="8767328" y="2956480"/>
            <a:ext cx="3165345" cy="1202677"/>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115076"/>
                </a:solidFill>
              </a:rPr>
              <a:t>Ich habe dem Chef das Eis gezeigt.</a:t>
            </a:r>
          </a:p>
        </p:txBody>
      </p:sp>
      <p:sp>
        <p:nvSpPr>
          <p:cNvPr id="59" name="Rectangle: Rounded Corners 52">
            <a:extLst>
              <a:ext uri="{FF2B5EF4-FFF2-40B4-BE49-F238E27FC236}">
                <a16:creationId xmlns:a16="http://schemas.microsoft.com/office/drawing/2014/main" id="{8DA66098-8E71-FE49-8A06-786FAA0306B3}"/>
              </a:ext>
            </a:extLst>
          </p:cNvPr>
          <p:cNvSpPr/>
          <p:nvPr/>
        </p:nvSpPr>
        <p:spPr>
          <a:xfrm>
            <a:off x="8766253" y="2956480"/>
            <a:ext cx="3165345" cy="1202677"/>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115076"/>
                </a:solidFill>
              </a:rPr>
              <a:t>Ich habe das Obst gemischt.</a:t>
            </a:r>
          </a:p>
        </p:txBody>
      </p:sp>
      <p:sp>
        <p:nvSpPr>
          <p:cNvPr id="60" name="Rectangle: Rounded Corners 52">
            <a:extLst>
              <a:ext uri="{FF2B5EF4-FFF2-40B4-BE49-F238E27FC236}">
                <a16:creationId xmlns:a16="http://schemas.microsoft.com/office/drawing/2014/main" id="{E594AE34-2489-4045-A009-4A012D61EC0C}"/>
              </a:ext>
            </a:extLst>
          </p:cNvPr>
          <p:cNvSpPr/>
          <p:nvPr/>
        </p:nvSpPr>
        <p:spPr>
          <a:xfrm>
            <a:off x="8768996" y="2956474"/>
            <a:ext cx="3165345" cy="1202677"/>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115076"/>
                </a:solidFill>
              </a:rPr>
              <a:t>Er hat das Fleisch gekocht.</a:t>
            </a:r>
          </a:p>
        </p:txBody>
      </p:sp>
      <p:sp>
        <p:nvSpPr>
          <p:cNvPr id="61" name="Rectangle: Rounded Corners 52">
            <a:extLst>
              <a:ext uri="{FF2B5EF4-FFF2-40B4-BE49-F238E27FC236}">
                <a16:creationId xmlns:a16="http://schemas.microsoft.com/office/drawing/2014/main" id="{02A2CC86-0844-704E-818B-842B12CCCA35}"/>
              </a:ext>
            </a:extLst>
          </p:cNvPr>
          <p:cNvSpPr/>
          <p:nvPr/>
        </p:nvSpPr>
        <p:spPr>
          <a:xfrm>
            <a:off x="8772855" y="2956474"/>
            <a:ext cx="3165345" cy="1202677"/>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115076"/>
                </a:solidFill>
              </a:rPr>
              <a:t>Ich habe die Karten auf den Tisch gelegt.</a:t>
            </a:r>
          </a:p>
        </p:txBody>
      </p:sp>
      <p:sp>
        <p:nvSpPr>
          <p:cNvPr id="62" name="Rectangle: Rounded Corners 52">
            <a:extLst>
              <a:ext uri="{FF2B5EF4-FFF2-40B4-BE49-F238E27FC236}">
                <a16:creationId xmlns:a16="http://schemas.microsoft.com/office/drawing/2014/main" id="{DD022D1E-8935-B54C-8EE2-1C1027722F64}"/>
              </a:ext>
            </a:extLst>
          </p:cNvPr>
          <p:cNvSpPr/>
          <p:nvPr/>
        </p:nvSpPr>
        <p:spPr>
          <a:xfrm>
            <a:off x="8772414" y="2956467"/>
            <a:ext cx="3165345" cy="1202677"/>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115076"/>
                </a:solidFill>
              </a:rPr>
              <a:t>Hast du die Aufgabenliste geschrieben?</a:t>
            </a:r>
          </a:p>
        </p:txBody>
      </p:sp>
      <p:sp>
        <p:nvSpPr>
          <p:cNvPr id="63" name="Rectangle: Rounded Corners 52">
            <a:extLst>
              <a:ext uri="{FF2B5EF4-FFF2-40B4-BE49-F238E27FC236}">
                <a16:creationId xmlns:a16="http://schemas.microsoft.com/office/drawing/2014/main" id="{121BBC7F-EA07-4841-8CCC-0C25E5332E64}"/>
              </a:ext>
            </a:extLst>
          </p:cNvPr>
          <p:cNvSpPr/>
          <p:nvPr/>
        </p:nvSpPr>
        <p:spPr>
          <a:xfrm>
            <a:off x="8772959" y="2949534"/>
            <a:ext cx="3165345" cy="1202677"/>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Wir</a:t>
            </a:r>
            <a:r>
              <a:rPr lang="en-GB" sz="2400" dirty="0">
                <a:solidFill>
                  <a:srgbClr val="115076"/>
                </a:solidFill>
              </a:rPr>
              <a:t> </a:t>
            </a:r>
            <a:r>
              <a:rPr lang="en-GB" sz="2400" dirty="0" err="1">
                <a:solidFill>
                  <a:srgbClr val="115076"/>
                </a:solidFill>
              </a:rPr>
              <a:t>haben</a:t>
            </a:r>
            <a:r>
              <a:rPr lang="en-GB" sz="2400" dirty="0">
                <a:solidFill>
                  <a:srgbClr val="115076"/>
                </a:solidFill>
              </a:rPr>
              <a:t> die </a:t>
            </a:r>
            <a:r>
              <a:rPr lang="en-GB" sz="2400" dirty="0" err="1">
                <a:solidFill>
                  <a:srgbClr val="115076"/>
                </a:solidFill>
              </a:rPr>
              <a:t>Kekse</a:t>
            </a:r>
            <a:r>
              <a:rPr lang="en-GB" sz="2400" dirty="0">
                <a:solidFill>
                  <a:srgbClr val="115076"/>
                </a:solidFill>
              </a:rPr>
              <a:t> </a:t>
            </a:r>
            <a:r>
              <a:rPr lang="en-GB" sz="2400" dirty="0" err="1">
                <a:solidFill>
                  <a:srgbClr val="115076"/>
                </a:solidFill>
              </a:rPr>
              <a:t>gesucht</a:t>
            </a:r>
            <a:r>
              <a:rPr lang="en-GB" sz="2400" dirty="0">
                <a:solidFill>
                  <a:srgbClr val="115076"/>
                </a:solidFill>
              </a:rPr>
              <a:t>.</a:t>
            </a:r>
          </a:p>
        </p:txBody>
      </p:sp>
      <p:sp>
        <p:nvSpPr>
          <p:cNvPr id="2" name="Speech Bubble: Rectangle with Corners Rounded 1">
            <a:extLst>
              <a:ext uri="{FF2B5EF4-FFF2-40B4-BE49-F238E27FC236}">
                <a16:creationId xmlns:a16="http://schemas.microsoft.com/office/drawing/2014/main" id="{F60AAFC6-7DDE-465D-91C3-3990E1132543}"/>
              </a:ext>
            </a:extLst>
          </p:cNvPr>
          <p:cNvSpPr/>
          <p:nvPr/>
        </p:nvSpPr>
        <p:spPr>
          <a:xfrm>
            <a:off x="8984568" y="942577"/>
            <a:ext cx="2809867" cy="1694063"/>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a:t>
            </a:r>
            <a:br>
              <a:rPr lang="en-GB" dirty="0"/>
            </a:br>
            <a:r>
              <a:rPr lang="en-GB" dirty="0"/>
              <a:t>Use </a:t>
            </a:r>
            <a:r>
              <a:rPr lang="en-GB" i="1" dirty="0" err="1"/>
              <a:t>Gemüse</a:t>
            </a:r>
            <a:r>
              <a:rPr lang="en-GB" dirty="0"/>
              <a:t> (and </a:t>
            </a:r>
            <a:r>
              <a:rPr lang="en-GB" i="1" dirty="0"/>
              <a:t>Essen</a:t>
            </a:r>
            <a:r>
              <a:rPr lang="en-GB" dirty="0"/>
              <a:t>, </a:t>
            </a:r>
            <a:r>
              <a:rPr lang="en-GB" i="1" dirty="0" err="1"/>
              <a:t>Eis</a:t>
            </a:r>
            <a:r>
              <a:rPr lang="en-GB" i="1" dirty="0"/>
              <a:t>, </a:t>
            </a:r>
            <a:r>
              <a:rPr lang="en-GB" i="1" dirty="0" err="1"/>
              <a:t>Obst</a:t>
            </a:r>
            <a:r>
              <a:rPr lang="en-GB" dirty="0"/>
              <a:t>) in the singular.  To mean ‘vegetable</a:t>
            </a:r>
            <a:r>
              <a:rPr lang="en-GB" b="1" u="sng" dirty="0"/>
              <a:t>s</a:t>
            </a:r>
            <a:r>
              <a:rPr lang="en-GB" dirty="0"/>
              <a:t>’ omit the article.</a:t>
            </a: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5000"/>
                                        <p:tgtEl>
                                          <p:spTgt spid="37"/>
                                        </p:tgtEl>
                                        <p:attrNameLst>
                                          <p:attrName>style.opacity</p:attrName>
                                        </p:attrNameLst>
                                      </p:cBhvr>
                                      <p:to>
                                        <p:strVal val="0"/>
                                      </p:to>
                                    </p:set>
                                    <p:animEffect filter="image" prLst="opacity: 0">
                                      <p:cBhvr rctx="IE">
                                        <p:cTn id="7" dur="5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grpId="1" nodeType="clickEffect">
                                  <p:stCondLst>
                                    <p:cond delay="0"/>
                                  </p:stCondLst>
                                  <p:childTnLst>
                                    <p:anim calcmode="lin" valueType="num">
                                      <p:cBhvr additive="base">
                                        <p:cTn id="15" dur="500"/>
                                        <p:tgtEl>
                                          <p:spTgt spid="63"/>
                                        </p:tgtEl>
                                        <p:attrNameLst>
                                          <p:attrName>ppt_x</p:attrName>
                                        </p:attrNameLst>
                                      </p:cBhvr>
                                      <p:tavLst>
                                        <p:tav tm="0">
                                          <p:val>
                                            <p:strVal val="ppt_x"/>
                                          </p:val>
                                        </p:tav>
                                        <p:tav tm="100000">
                                          <p:val>
                                            <p:strVal val="ppt_x"/>
                                          </p:val>
                                        </p:tav>
                                      </p:tavLst>
                                    </p:anim>
                                    <p:anim calcmode="lin" valueType="num">
                                      <p:cBhvr additive="base">
                                        <p:cTn id="16" dur="500"/>
                                        <p:tgtEl>
                                          <p:spTgt spid="63"/>
                                        </p:tgtEl>
                                        <p:attrNameLst>
                                          <p:attrName>ppt_y</p:attrName>
                                        </p:attrNameLst>
                                      </p:cBhvr>
                                      <p:tavLst>
                                        <p:tav tm="0">
                                          <p:val>
                                            <p:strVal val="ppt_y"/>
                                          </p:val>
                                        </p:tav>
                                        <p:tav tm="100000">
                                          <p:val>
                                            <p:strVal val="1+ppt_h/2"/>
                                          </p:val>
                                        </p:tav>
                                      </p:tavLst>
                                    </p:anim>
                                    <p:set>
                                      <p:cBhvr>
                                        <p:cTn id="17" dur="1" fill="hold">
                                          <p:stCondLst>
                                            <p:cond delay="499"/>
                                          </p:stCondLst>
                                        </p:cTn>
                                        <p:tgtEl>
                                          <p:spTgt spid="6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5000"/>
                                        <p:tgtEl>
                                          <p:spTgt spid="38"/>
                                        </p:tgtEl>
                                        <p:attrNameLst>
                                          <p:attrName>style.opacity</p:attrName>
                                        </p:attrNameLst>
                                      </p:cBhvr>
                                      <p:to>
                                        <p:strVal val="0"/>
                                      </p:to>
                                    </p:set>
                                    <p:animEffect filter="image" prLst="opacity: 0">
                                      <p:cBhvr rctx="IE">
                                        <p:cTn id="22" dur="5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58"/>
                                        </p:tgtEl>
                                        <p:attrNameLst>
                                          <p:attrName>ppt_x</p:attrName>
                                        </p:attrNameLst>
                                      </p:cBhvr>
                                      <p:tavLst>
                                        <p:tav tm="0">
                                          <p:val>
                                            <p:strVal val="ppt_x"/>
                                          </p:val>
                                        </p:tav>
                                        <p:tav tm="100000">
                                          <p:val>
                                            <p:strVal val="ppt_x"/>
                                          </p:val>
                                        </p:tav>
                                      </p:tavLst>
                                    </p:anim>
                                    <p:anim calcmode="lin" valueType="num">
                                      <p:cBhvr additive="base">
                                        <p:cTn id="31" dur="500"/>
                                        <p:tgtEl>
                                          <p:spTgt spid="58"/>
                                        </p:tgtEl>
                                        <p:attrNameLst>
                                          <p:attrName>ppt_y</p:attrName>
                                        </p:attrNameLst>
                                      </p:cBhvr>
                                      <p:tavLst>
                                        <p:tav tm="0">
                                          <p:val>
                                            <p:strVal val="ppt_y"/>
                                          </p:val>
                                        </p:tav>
                                        <p:tav tm="100000">
                                          <p:val>
                                            <p:strVal val="1+ppt_h/2"/>
                                          </p:val>
                                        </p:tav>
                                      </p:tavLst>
                                    </p:anim>
                                    <p:set>
                                      <p:cBhvr>
                                        <p:cTn id="32" dur="1" fill="hold">
                                          <p:stCondLst>
                                            <p:cond delay="499"/>
                                          </p:stCondLst>
                                        </p:cTn>
                                        <p:tgtEl>
                                          <p:spTgt spid="5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5000"/>
                                        <p:tgtEl>
                                          <p:spTgt spid="40"/>
                                        </p:tgtEl>
                                        <p:attrNameLst>
                                          <p:attrName>style.opacity</p:attrName>
                                        </p:attrNameLst>
                                      </p:cBhvr>
                                      <p:to>
                                        <p:strVal val="0"/>
                                      </p:to>
                                    </p:set>
                                    <p:animEffect filter="image" prLst="opacity: 0">
                                      <p:cBhvr rctx="IE">
                                        <p:cTn id="37" dur="50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1" nodeType="clickEffect">
                                  <p:stCondLst>
                                    <p:cond delay="0"/>
                                  </p:stCondLst>
                                  <p:childTnLst>
                                    <p:anim calcmode="lin" valueType="num">
                                      <p:cBhvr additive="base">
                                        <p:cTn id="45" dur="500"/>
                                        <p:tgtEl>
                                          <p:spTgt spid="55"/>
                                        </p:tgtEl>
                                        <p:attrNameLst>
                                          <p:attrName>ppt_x</p:attrName>
                                        </p:attrNameLst>
                                      </p:cBhvr>
                                      <p:tavLst>
                                        <p:tav tm="0">
                                          <p:val>
                                            <p:strVal val="ppt_x"/>
                                          </p:val>
                                        </p:tav>
                                        <p:tav tm="100000">
                                          <p:val>
                                            <p:strVal val="ppt_x"/>
                                          </p:val>
                                        </p:tav>
                                      </p:tavLst>
                                    </p:anim>
                                    <p:anim calcmode="lin" valueType="num">
                                      <p:cBhvr additive="base">
                                        <p:cTn id="46" dur="500"/>
                                        <p:tgtEl>
                                          <p:spTgt spid="55"/>
                                        </p:tgtEl>
                                        <p:attrNameLst>
                                          <p:attrName>ppt_y</p:attrName>
                                        </p:attrNameLst>
                                      </p:cBhvr>
                                      <p:tavLst>
                                        <p:tav tm="0">
                                          <p:val>
                                            <p:strVal val="ppt_y"/>
                                          </p:val>
                                        </p:tav>
                                        <p:tav tm="100000">
                                          <p:val>
                                            <p:strVal val="1+ppt_h/2"/>
                                          </p:val>
                                        </p:tav>
                                      </p:tavLst>
                                    </p:anim>
                                    <p:set>
                                      <p:cBhvr>
                                        <p:cTn id="47" dur="1" fill="hold">
                                          <p:stCondLst>
                                            <p:cond delay="499"/>
                                          </p:stCondLst>
                                        </p:cTn>
                                        <p:tgtEl>
                                          <p:spTgt spid="5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5000"/>
                                        <p:tgtEl>
                                          <p:spTgt spid="41"/>
                                        </p:tgtEl>
                                        <p:attrNameLst>
                                          <p:attrName>style.opacity</p:attrName>
                                        </p:attrNameLst>
                                      </p:cBhvr>
                                      <p:to>
                                        <p:strVal val="0"/>
                                      </p:to>
                                    </p:set>
                                    <p:animEffect filter="image" prLst="opacity: 0">
                                      <p:cBhvr rctx="IE">
                                        <p:cTn id="52" dur="5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60"/>
                                        </p:tgtEl>
                                        <p:attrNameLst>
                                          <p:attrName>ppt_x</p:attrName>
                                        </p:attrNameLst>
                                      </p:cBhvr>
                                      <p:tavLst>
                                        <p:tav tm="0">
                                          <p:val>
                                            <p:strVal val="ppt_x"/>
                                          </p:val>
                                        </p:tav>
                                        <p:tav tm="100000">
                                          <p:val>
                                            <p:strVal val="ppt_x"/>
                                          </p:val>
                                        </p:tav>
                                      </p:tavLst>
                                    </p:anim>
                                    <p:anim calcmode="lin" valueType="num">
                                      <p:cBhvr additive="base">
                                        <p:cTn id="61" dur="500"/>
                                        <p:tgtEl>
                                          <p:spTgt spid="60"/>
                                        </p:tgtEl>
                                        <p:attrNameLst>
                                          <p:attrName>ppt_y</p:attrName>
                                        </p:attrNameLst>
                                      </p:cBhvr>
                                      <p:tavLst>
                                        <p:tav tm="0">
                                          <p:val>
                                            <p:strVal val="ppt_y"/>
                                          </p:val>
                                        </p:tav>
                                        <p:tav tm="100000">
                                          <p:val>
                                            <p:strVal val="1+ppt_h/2"/>
                                          </p:val>
                                        </p:tav>
                                      </p:tavLst>
                                    </p:anim>
                                    <p:set>
                                      <p:cBhvr>
                                        <p:cTn id="62" dur="1" fill="hold">
                                          <p:stCondLst>
                                            <p:cond delay="499"/>
                                          </p:stCondLst>
                                        </p:cTn>
                                        <p:tgtEl>
                                          <p:spTgt spid="6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0" nodeType="clickEffect">
                                  <p:stCondLst>
                                    <p:cond delay="0"/>
                                  </p:stCondLst>
                                  <p:childTnLst>
                                    <p:set>
                                      <p:cBhvr>
                                        <p:cTn id="66" dur="5000"/>
                                        <p:tgtEl>
                                          <p:spTgt spid="42"/>
                                        </p:tgtEl>
                                        <p:attrNameLst>
                                          <p:attrName>style.opacity</p:attrName>
                                        </p:attrNameLst>
                                      </p:cBhvr>
                                      <p:to>
                                        <p:strVal val="0"/>
                                      </p:to>
                                    </p:set>
                                    <p:animEffect filter="image" prLst="opacity: 0">
                                      <p:cBhvr rctx="IE">
                                        <p:cTn id="67" dur="50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48"/>
                                        </p:tgtEl>
                                        <p:attrNameLst>
                                          <p:attrName>ppt_x</p:attrName>
                                        </p:attrNameLst>
                                      </p:cBhvr>
                                      <p:tavLst>
                                        <p:tav tm="0">
                                          <p:val>
                                            <p:strVal val="ppt_x"/>
                                          </p:val>
                                        </p:tav>
                                        <p:tav tm="100000">
                                          <p:val>
                                            <p:strVal val="ppt_x"/>
                                          </p:val>
                                        </p:tav>
                                      </p:tavLst>
                                    </p:anim>
                                    <p:anim calcmode="lin" valueType="num">
                                      <p:cBhvr additive="base">
                                        <p:cTn id="76" dur="500"/>
                                        <p:tgtEl>
                                          <p:spTgt spid="48"/>
                                        </p:tgtEl>
                                        <p:attrNameLst>
                                          <p:attrName>ppt_y</p:attrName>
                                        </p:attrNameLst>
                                      </p:cBhvr>
                                      <p:tavLst>
                                        <p:tav tm="0">
                                          <p:val>
                                            <p:strVal val="ppt_y"/>
                                          </p:val>
                                        </p:tav>
                                        <p:tav tm="100000">
                                          <p:val>
                                            <p:strVal val="1+ppt_h/2"/>
                                          </p:val>
                                        </p:tav>
                                      </p:tavLst>
                                    </p:anim>
                                    <p:set>
                                      <p:cBhvr>
                                        <p:cTn id="77" dur="1" fill="hold">
                                          <p:stCondLst>
                                            <p:cond delay="499"/>
                                          </p:stCondLst>
                                        </p:cTn>
                                        <p:tgtEl>
                                          <p:spTgt spid="4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mph" presetSubtype="0" grpId="0" nodeType="clickEffect">
                                  <p:stCondLst>
                                    <p:cond delay="0"/>
                                  </p:stCondLst>
                                  <p:childTnLst>
                                    <p:set>
                                      <p:cBhvr>
                                        <p:cTn id="81" dur="5000"/>
                                        <p:tgtEl>
                                          <p:spTgt spid="43"/>
                                        </p:tgtEl>
                                        <p:attrNameLst>
                                          <p:attrName>style.opacity</p:attrName>
                                        </p:attrNameLst>
                                      </p:cBhvr>
                                      <p:to>
                                        <p:strVal val="0"/>
                                      </p:to>
                                    </p:set>
                                    <p:animEffect filter="image" prLst="opacity: 0">
                                      <p:cBhvr rctx="IE">
                                        <p:cTn id="82" dur="50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1" nodeType="clickEffect">
                                  <p:stCondLst>
                                    <p:cond delay="0"/>
                                  </p:stCondLst>
                                  <p:childTnLst>
                                    <p:anim calcmode="lin" valueType="num">
                                      <p:cBhvr additive="base">
                                        <p:cTn id="90" dur="500"/>
                                        <p:tgtEl>
                                          <p:spTgt spid="61"/>
                                        </p:tgtEl>
                                        <p:attrNameLst>
                                          <p:attrName>ppt_x</p:attrName>
                                        </p:attrNameLst>
                                      </p:cBhvr>
                                      <p:tavLst>
                                        <p:tav tm="0">
                                          <p:val>
                                            <p:strVal val="ppt_x"/>
                                          </p:val>
                                        </p:tav>
                                        <p:tav tm="100000">
                                          <p:val>
                                            <p:strVal val="ppt_x"/>
                                          </p:val>
                                        </p:tav>
                                      </p:tavLst>
                                    </p:anim>
                                    <p:anim calcmode="lin" valueType="num">
                                      <p:cBhvr additive="base">
                                        <p:cTn id="91" dur="500"/>
                                        <p:tgtEl>
                                          <p:spTgt spid="61"/>
                                        </p:tgtEl>
                                        <p:attrNameLst>
                                          <p:attrName>ppt_y</p:attrName>
                                        </p:attrNameLst>
                                      </p:cBhvr>
                                      <p:tavLst>
                                        <p:tav tm="0">
                                          <p:val>
                                            <p:strVal val="ppt_y"/>
                                          </p:val>
                                        </p:tav>
                                        <p:tav tm="100000">
                                          <p:val>
                                            <p:strVal val="1+ppt_h/2"/>
                                          </p:val>
                                        </p:tav>
                                      </p:tavLst>
                                    </p:anim>
                                    <p:set>
                                      <p:cBhvr>
                                        <p:cTn id="92" dur="1" fill="hold">
                                          <p:stCondLst>
                                            <p:cond delay="499"/>
                                          </p:stCondLst>
                                        </p:cTn>
                                        <p:tgtEl>
                                          <p:spTgt spid="6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mph" presetSubtype="0" grpId="0" nodeType="clickEffect">
                                  <p:stCondLst>
                                    <p:cond delay="0"/>
                                  </p:stCondLst>
                                  <p:childTnLst>
                                    <p:set>
                                      <p:cBhvr>
                                        <p:cTn id="96" dur="5000"/>
                                        <p:tgtEl>
                                          <p:spTgt spid="44"/>
                                        </p:tgtEl>
                                        <p:attrNameLst>
                                          <p:attrName>style.opacity</p:attrName>
                                        </p:attrNameLst>
                                      </p:cBhvr>
                                      <p:to>
                                        <p:strVal val="0"/>
                                      </p:to>
                                    </p:set>
                                    <p:animEffect filter="image" prLst="opacity: 0">
                                      <p:cBhvr rctx="IE">
                                        <p:cTn id="97" dur="5000"/>
                                        <p:tgtEl>
                                          <p:spTgt spid="44"/>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49"/>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2" presetClass="exit" presetSubtype="4" fill="hold" grpId="1" nodeType="clickEffect">
                                  <p:stCondLst>
                                    <p:cond delay="0"/>
                                  </p:stCondLst>
                                  <p:childTnLst>
                                    <p:anim calcmode="lin" valueType="num">
                                      <p:cBhvr additive="base">
                                        <p:cTn id="109" dur="500"/>
                                        <p:tgtEl>
                                          <p:spTgt spid="49"/>
                                        </p:tgtEl>
                                        <p:attrNameLst>
                                          <p:attrName>ppt_x</p:attrName>
                                        </p:attrNameLst>
                                      </p:cBhvr>
                                      <p:tavLst>
                                        <p:tav tm="0">
                                          <p:val>
                                            <p:strVal val="ppt_x"/>
                                          </p:val>
                                        </p:tav>
                                        <p:tav tm="100000">
                                          <p:val>
                                            <p:strVal val="ppt_x"/>
                                          </p:val>
                                        </p:tav>
                                      </p:tavLst>
                                    </p:anim>
                                    <p:anim calcmode="lin" valueType="num">
                                      <p:cBhvr additive="base">
                                        <p:cTn id="110" dur="500"/>
                                        <p:tgtEl>
                                          <p:spTgt spid="49"/>
                                        </p:tgtEl>
                                        <p:attrNameLst>
                                          <p:attrName>ppt_y</p:attrName>
                                        </p:attrNameLst>
                                      </p:cBhvr>
                                      <p:tavLst>
                                        <p:tav tm="0">
                                          <p:val>
                                            <p:strVal val="ppt_y"/>
                                          </p:val>
                                        </p:tav>
                                        <p:tav tm="100000">
                                          <p:val>
                                            <p:strVal val="1+ppt_h/2"/>
                                          </p:val>
                                        </p:tav>
                                      </p:tavLst>
                                    </p:anim>
                                    <p:set>
                                      <p:cBhvr>
                                        <p:cTn id="111" dur="1" fill="hold">
                                          <p:stCondLst>
                                            <p:cond delay="499"/>
                                          </p:stCondLst>
                                        </p:cTn>
                                        <p:tgtEl>
                                          <p:spTgt spid="49"/>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2"/>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9" presetClass="emph" presetSubtype="0" grpId="0" nodeType="clickEffect">
                                  <p:stCondLst>
                                    <p:cond delay="0"/>
                                  </p:stCondLst>
                                  <p:childTnLst>
                                    <p:set>
                                      <p:cBhvr>
                                        <p:cTn id="119" dur="5000"/>
                                        <p:tgtEl>
                                          <p:spTgt spid="45"/>
                                        </p:tgtEl>
                                        <p:attrNameLst>
                                          <p:attrName>style.opacity</p:attrName>
                                        </p:attrNameLst>
                                      </p:cBhvr>
                                      <p:to>
                                        <p:strVal val="0"/>
                                      </p:to>
                                    </p:set>
                                    <p:animEffect filter="image" prLst="opacity: 0">
                                      <p:cBhvr rctx="IE">
                                        <p:cTn id="120" dur="5000"/>
                                        <p:tgtEl>
                                          <p:spTgt spid="45"/>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2" presetClass="exit" presetSubtype="4" fill="hold" grpId="1" nodeType="clickEffect">
                                  <p:stCondLst>
                                    <p:cond delay="0"/>
                                  </p:stCondLst>
                                  <p:childTnLst>
                                    <p:anim calcmode="lin" valueType="num">
                                      <p:cBhvr additive="base">
                                        <p:cTn id="128" dur="500"/>
                                        <p:tgtEl>
                                          <p:spTgt spid="56"/>
                                        </p:tgtEl>
                                        <p:attrNameLst>
                                          <p:attrName>ppt_x</p:attrName>
                                        </p:attrNameLst>
                                      </p:cBhvr>
                                      <p:tavLst>
                                        <p:tav tm="0">
                                          <p:val>
                                            <p:strVal val="ppt_x"/>
                                          </p:val>
                                        </p:tav>
                                        <p:tav tm="100000">
                                          <p:val>
                                            <p:strVal val="ppt_x"/>
                                          </p:val>
                                        </p:tav>
                                      </p:tavLst>
                                    </p:anim>
                                    <p:anim calcmode="lin" valueType="num">
                                      <p:cBhvr additive="base">
                                        <p:cTn id="129" dur="500"/>
                                        <p:tgtEl>
                                          <p:spTgt spid="56"/>
                                        </p:tgtEl>
                                        <p:attrNameLst>
                                          <p:attrName>ppt_y</p:attrName>
                                        </p:attrNameLst>
                                      </p:cBhvr>
                                      <p:tavLst>
                                        <p:tav tm="0">
                                          <p:val>
                                            <p:strVal val="ppt_y"/>
                                          </p:val>
                                        </p:tav>
                                        <p:tav tm="100000">
                                          <p:val>
                                            <p:strVal val="1+ppt_h/2"/>
                                          </p:val>
                                        </p:tav>
                                      </p:tavLst>
                                    </p:anim>
                                    <p:set>
                                      <p:cBhvr>
                                        <p:cTn id="130" dur="1" fill="hold">
                                          <p:stCondLst>
                                            <p:cond delay="499"/>
                                          </p:stCondLst>
                                        </p:cTn>
                                        <p:tgtEl>
                                          <p:spTgt spid="56"/>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9" presetClass="emph" presetSubtype="0" grpId="0" nodeType="clickEffect">
                                  <p:stCondLst>
                                    <p:cond delay="0"/>
                                  </p:stCondLst>
                                  <p:childTnLst>
                                    <p:set>
                                      <p:cBhvr>
                                        <p:cTn id="134" dur="5000"/>
                                        <p:tgtEl>
                                          <p:spTgt spid="46"/>
                                        </p:tgtEl>
                                        <p:attrNameLst>
                                          <p:attrName>style.opacity</p:attrName>
                                        </p:attrNameLst>
                                      </p:cBhvr>
                                      <p:to>
                                        <p:strVal val="0"/>
                                      </p:to>
                                    </p:set>
                                    <p:animEffect filter="image" prLst="opacity: 0">
                                      <p:cBhvr rctx="IE">
                                        <p:cTn id="135" dur="5000"/>
                                        <p:tgtEl>
                                          <p:spTgt spid="46"/>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9"/>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2" presetClass="exit" presetSubtype="4" fill="hold" grpId="1" nodeType="clickEffect">
                                  <p:stCondLst>
                                    <p:cond delay="0"/>
                                  </p:stCondLst>
                                  <p:childTnLst>
                                    <p:anim calcmode="lin" valueType="num">
                                      <p:cBhvr additive="base">
                                        <p:cTn id="143" dur="500"/>
                                        <p:tgtEl>
                                          <p:spTgt spid="59"/>
                                        </p:tgtEl>
                                        <p:attrNameLst>
                                          <p:attrName>ppt_x</p:attrName>
                                        </p:attrNameLst>
                                      </p:cBhvr>
                                      <p:tavLst>
                                        <p:tav tm="0">
                                          <p:val>
                                            <p:strVal val="ppt_x"/>
                                          </p:val>
                                        </p:tav>
                                        <p:tav tm="100000">
                                          <p:val>
                                            <p:strVal val="ppt_x"/>
                                          </p:val>
                                        </p:tav>
                                      </p:tavLst>
                                    </p:anim>
                                    <p:anim calcmode="lin" valueType="num">
                                      <p:cBhvr additive="base">
                                        <p:cTn id="144" dur="500"/>
                                        <p:tgtEl>
                                          <p:spTgt spid="59"/>
                                        </p:tgtEl>
                                        <p:attrNameLst>
                                          <p:attrName>ppt_y</p:attrName>
                                        </p:attrNameLst>
                                      </p:cBhvr>
                                      <p:tavLst>
                                        <p:tav tm="0">
                                          <p:val>
                                            <p:strVal val="ppt_y"/>
                                          </p:val>
                                        </p:tav>
                                        <p:tav tm="100000">
                                          <p:val>
                                            <p:strVal val="1+ppt_h/2"/>
                                          </p:val>
                                        </p:tav>
                                      </p:tavLst>
                                    </p:anim>
                                    <p:set>
                                      <p:cBhvr>
                                        <p:cTn id="145" dur="1" fill="hold">
                                          <p:stCondLst>
                                            <p:cond delay="499"/>
                                          </p:stCondLst>
                                        </p:cTn>
                                        <p:tgtEl>
                                          <p:spTgt spid="59"/>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9" presetClass="emph" presetSubtype="0" grpId="0" nodeType="clickEffect">
                                  <p:stCondLst>
                                    <p:cond delay="0"/>
                                  </p:stCondLst>
                                  <p:childTnLst>
                                    <p:set>
                                      <p:cBhvr>
                                        <p:cTn id="149" dur="5000"/>
                                        <p:tgtEl>
                                          <p:spTgt spid="47"/>
                                        </p:tgtEl>
                                        <p:attrNameLst>
                                          <p:attrName>style.opacity</p:attrName>
                                        </p:attrNameLst>
                                      </p:cBhvr>
                                      <p:to>
                                        <p:strVal val="0"/>
                                      </p:to>
                                    </p:set>
                                    <p:animEffect filter="image" prLst="opacity: 0">
                                      <p:cBhvr rctx="IE">
                                        <p:cTn id="150" dur="5000"/>
                                        <p:tgtEl>
                                          <p:spTgt spid="47"/>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6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2" presetClass="exit" presetSubtype="4" fill="hold" grpId="1" nodeType="clickEffect">
                                  <p:stCondLst>
                                    <p:cond delay="0"/>
                                  </p:stCondLst>
                                  <p:childTnLst>
                                    <p:anim calcmode="lin" valueType="num">
                                      <p:cBhvr additive="base">
                                        <p:cTn id="158" dur="500"/>
                                        <p:tgtEl>
                                          <p:spTgt spid="62"/>
                                        </p:tgtEl>
                                        <p:attrNameLst>
                                          <p:attrName>ppt_x</p:attrName>
                                        </p:attrNameLst>
                                      </p:cBhvr>
                                      <p:tavLst>
                                        <p:tav tm="0">
                                          <p:val>
                                            <p:strVal val="ppt_x"/>
                                          </p:val>
                                        </p:tav>
                                        <p:tav tm="100000">
                                          <p:val>
                                            <p:strVal val="ppt_x"/>
                                          </p:val>
                                        </p:tav>
                                      </p:tavLst>
                                    </p:anim>
                                    <p:anim calcmode="lin" valueType="num">
                                      <p:cBhvr additive="base">
                                        <p:cTn id="159" dur="500"/>
                                        <p:tgtEl>
                                          <p:spTgt spid="62"/>
                                        </p:tgtEl>
                                        <p:attrNameLst>
                                          <p:attrName>ppt_y</p:attrName>
                                        </p:attrNameLst>
                                      </p:cBhvr>
                                      <p:tavLst>
                                        <p:tav tm="0">
                                          <p:val>
                                            <p:strVal val="ppt_y"/>
                                          </p:val>
                                        </p:tav>
                                        <p:tav tm="100000">
                                          <p:val>
                                            <p:strVal val="1+ppt_h/2"/>
                                          </p:val>
                                        </p:tav>
                                      </p:tavLst>
                                    </p:anim>
                                    <p:set>
                                      <p:cBhvr>
                                        <p:cTn id="160" dur="1" fill="hold">
                                          <p:stCondLst>
                                            <p:cond delay="499"/>
                                          </p:stCondLst>
                                        </p:cTn>
                                        <p:tgtEl>
                                          <p:spTgt spid="62"/>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9" presetClass="emph" presetSubtype="0" grpId="0" nodeType="clickEffect">
                                  <p:stCondLst>
                                    <p:cond delay="0"/>
                                  </p:stCondLst>
                                  <p:childTnLst>
                                    <p:set>
                                      <p:cBhvr>
                                        <p:cTn id="164" dur="5000"/>
                                        <p:tgtEl>
                                          <p:spTgt spid="50"/>
                                        </p:tgtEl>
                                        <p:attrNameLst>
                                          <p:attrName>style.opacity</p:attrName>
                                        </p:attrNameLst>
                                      </p:cBhvr>
                                      <p:to>
                                        <p:strVal val="0"/>
                                      </p:to>
                                    </p:set>
                                    <p:animEffect filter="image" prLst="opacity: 0">
                                      <p:cBhvr rctx="IE">
                                        <p:cTn id="165" dur="5000"/>
                                        <p:tgtEl>
                                          <p:spTgt spid="50"/>
                                        </p:tgtEl>
                                      </p:cBhvr>
                                    </p:animEffec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57"/>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2" presetClass="exit" presetSubtype="4" fill="hold" grpId="1" nodeType="clickEffect">
                                  <p:stCondLst>
                                    <p:cond delay="0"/>
                                  </p:stCondLst>
                                  <p:childTnLst>
                                    <p:anim calcmode="lin" valueType="num">
                                      <p:cBhvr additive="base">
                                        <p:cTn id="173" dur="500"/>
                                        <p:tgtEl>
                                          <p:spTgt spid="57"/>
                                        </p:tgtEl>
                                        <p:attrNameLst>
                                          <p:attrName>ppt_x</p:attrName>
                                        </p:attrNameLst>
                                      </p:cBhvr>
                                      <p:tavLst>
                                        <p:tav tm="0">
                                          <p:val>
                                            <p:strVal val="ppt_x"/>
                                          </p:val>
                                        </p:tav>
                                        <p:tav tm="100000">
                                          <p:val>
                                            <p:strVal val="ppt_x"/>
                                          </p:val>
                                        </p:tav>
                                      </p:tavLst>
                                    </p:anim>
                                    <p:anim calcmode="lin" valueType="num">
                                      <p:cBhvr additive="base">
                                        <p:cTn id="174" dur="500"/>
                                        <p:tgtEl>
                                          <p:spTgt spid="57"/>
                                        </p:tgtEl>
                                        <p:attrNameLst>
                                          <p:attrName>ppt_y</p:attrName>
                                        </p:attrNameLst>
                                      </p:cBhvr>
                                      <p:tavLst>
                                        <p:tav tm="0">
                                          <p:val>
                                            <p:strVal val="ppt_y"/>
                                          </p:val>
                                        </p:tav>
                                        <p:tav tm="100000">
                                          <p:val>
                                            <p:strVal val="1+ppt_h/2"/>
                                          </p:val>
                                        </p:tav>
                                      </p:tavLst>
                                    </p:anim>
                                    <p:set>
                                      <p:cBhvr>
                                        <p:cTn id="175" dur="1" fill="hold">
                                          <p:stCondLst>
                                            <p:cond delay="499"/>
                                          </p:stCondLst>
                                        </p:cTn>
                                        <p:tgtEl>
                                          <p:spTgt spid="57"/>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9" presetClass="emph" presetSubtype="0" grpId="0" nodeType="clickEffect">
                                  <p:stCondLst>
                                    <p:cond delay="0"/>
                                  </p:stCondLst>
                                  <p:childTnLst>
                                    <p:set>
                                      <p:cBhvr>
                                        <p:cTn id="179" dur="5000"/>
                                        <p:tgtEl>
                                          <p:spTgt spid="51"/>
                                        </p:tgtEl>
                                        <p:attrNameLst>
                                          <p:attrName>style.opacity</p:attrName>
                                        </p:attrNameLst>
                                      </p:cBhvr>
                                      <p:to>
                                        <p:strVal val="0"/>
                                      </p:to>
                                    </p:set>
                                    <p:animEffect filter="image" prLst="opacity: 0">
                                      <p:cBhvr rctx="IE">
                                        <p:cTn id="180" dur="5000"/>
                                        <p:tgtEl>
                                          <p:spTgt spid="51"/>
                                        </p:tgtEl>
                                      </p:cBhvr>
                                    </p:animEffec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5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 presetClass="exit" presetSubtype="4" fill="hold" grpId="1" nodeType="clickEffect">
                                  <p:stCondLst>
                                    <p:cond delay="0"/>
                                  </p:stCondLst>
                                  <p:childTnLst>
                                    <p:anim calcmode="lin" valueType="num">
                                      <p:cBhvr additive="base">
                                        <p:cTn id="188" dur="500"/>
                                        <p:tgtEl>
                                          <p:spTgt spid="54"/>
                                        </p:tgtEl>
                                        <p:attrNameLst>
                                          <p:attrName>ppt_x</p:attrName>
                                        </p:attrNameLst>
                                      </p:cBhvr>
                                      <p:tavLst>
                                        <p:tav tm="0">
                                          <p:val>
                                            <p:strVal val="ppt_x"/>
                                          </p:val>
                                        </p:tav>
                                        <p:tav tm="100000">
                                          <p:val>
                                            <p:strVal val="ppt_x"/>
                                          </p:val>
                                        </p:tav>
                                      </p:tavLst>
                                    </p:anim>
                                    <p:anim calcmode="lin" valueType="num">
                                      <p:cBhvr additive="base">
                                        <p:cTn id="189" dur="500"/>
                                        <p:tgtEl>
                                          <p:spTgt spid="54"/>
                                        </p:tgtEl>
                                        <p:attrNameLst>
                                          <p:attrName>ppt_y</p:attrName>
                                        </p:attrNameLst>
                                      </p:cBhvr>
                                      <p:tavLst>
                                        <p:tav tm="0">
                                          <p:val>
                                            <p:strVal val="ppt_y"/>
                                          </p:val>
                                        </p:tav>
                                        <p:tav tm="100000">
                                          <p:val>
                                            <p:strVal val="1+ppt_h/2"/>
                                          </p:val>
                                        </p:tav>
                                      </p:tavLst>
                                    </p:anim>
                                    <p:set>
                                      <p:cBhvr>
                                        <p:cTn id="190"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50" grpId="0" animBg="1"/>
      <p:bldP spid="51" grpId="0" animBg="1"/>
      <p:bldP spid="48" grpId="0" animBg="1"/>
      <p:bldP spid="48" grpId="1" animBg="1"/>
      <p:bldP spid="49" grpId="0" animBg="1"/>
      <p:bldP spid="49"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2" grpId="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6474941"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Das </a:t>
            </a:r>
            <a:r>
              <a:rPr lang="en-GB" sz="3600" b="1" dirty="0" err="1">
                <a:solidFill>
                  <a:schemeClr val="bg1"/>
                </a:solidFill>
              </a:rPr>
              <a:t>Caféteam</a:t>
            </a:r>
            <a:r>
              <a:rPr lang="en-GB" sz="3600" b="1" dirty="0">
                <a:solidFill>
                  <a:schemeClr val="bg1"/>
                </a:solidFill>
              </a:rPr>
              <a:t> - </a:t>
            </a:r>
            <a:r>
              <a:rPr lang="en-GB" sz="3600" b="1" dirty="0" err="1">
                <a:solidFill>
                  <a:schemeClr val="bg1"/>
                </a:solidFill>
              </a:rPr>
              <a:t>wer</a:t>
            </a:r>
            <a:r>
              <a:rPr lang="en-GB" sz="3600" b="1" dirty="0">
                <a:solidFill>
                  <a:schemeClr val="bg1"/>
                </a:solidFill>
              </a:rPr>
              <a:t> bin ich?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le 5">
            <a:extLst>
              <a:ext uri="{FF2B5EF4-FFF2-40B4-BE49-F238E27FC236}">
                <a16:creationId xmlns:a16="http://schemas.microsoft.com/office/drawing/2014/main" id="{C3C3E16E-C88F-5C44-9266-F5B6E68069CD}"/>
              </a:ext>
            </a:extLst>
          </p:cNvPr>
          <p:cNvSpPr/>
          <p:nvPr/>
        </p:nvSpPr>
        <p:spPr>
          <a:xfrm>
            <a:off x="71168" y="1276395"/>
            <a:ext cx="3870960" cy="2398243"/>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213764"/>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13764"/>
                </a:solidFill>
                <a:latin typeface="Century Gothic" panose="020F0302020204030204"/>
              </a:rPr>
              <a:t>Julian</a:t>
            </a:r>
            <a:endParaRPr kumimoji="0" lang="en-US" sz="1800" b="1" i="0" u="none" strike="noStrike" kern="1200" cap="none" spc="0" normalizeH="0" baseline="0" noProof="0" dirty="0">
              <a:ln>
                <a:noFill/>
              </a:ln>
              <a:solidFill>
                <a:srgbClr val="213764"/>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213764"/>
                </a:solidFill>
                <a:latin typeface="Century Gothic" panose="020F0302020204030204"/>
              </a:rPr>
              <a:t>Clean floor</a:t>
            </a:r>
            <a:r>
              <a:rPr kumimoji="0" lang="en-US" sz="1800" b="0" i="0" u="none" strike="noStrike" kern="1200" cap="none" spc="0" normalizeH="0" baseline="0" noProof="0" dirty="0">
                <a:ln>
                  <a:noFill/>
                </a:ln>
                <a:solidFill>
                  <a:srgbClr val="213764"/>
                </a:solidFill>
                <a:effectLst/>
                <a:uLnTx/>
                <a:uFillTx/>
                <a:latin typeface="Century Gothic" panose="020F0302020204030204"/>
                <a:ea typeface="+mn-ea"/>
                <a:cs typeface="+mn-cs"/>
              </a:rPr>
              <a:t> (already)</a:t>
            </a:r>
          </a:p>
          <a:p>
            <a:pPr marL="342900" lvl="0" indent="-342900">
              <a:buFontTx/>
              <a:buAutoNum type="arabicPeriod"/>
              <a:defRPr/>
            </a:pPr>
            <a:r>
              <a:rPr lang="en-GB" dirty="0">
                <a:solidFill>
                  <a:srgbClr val="213764"/>
                </a:solidFill>
              </a:rPr>
              <a:t>Look for the ice cream (still)</a:t>
            </a:r>
          </a:p>
          <a:p>
            <a:pPr marL="342900" lvl="0" indent="-342900">
              <a:buFontTx/>
              <a:buAutoNum type="arabicPeriod"/>
              <a:defRPr/>
            </a:pPr>
            <a:r>
              <a:rPr lang="en-GB" dirty="0">
                <a:solidFill>
                  <a:srgbClr val="213764"/>
                </a:solidFill>
              </a:rPr>
              <a:t>Mix the fruit salad(still)</a:t>
            </a:r>
          </a:p>
          <a:p>
            <a:pPr marL="342900" lvl="0" indent="-342900">
              <a:buFontTx/>
              <a:buAutoNum type="arabicPeriod"/>
              <a:defRPr/>
            </a:pPr>
            <a:r>
              <a:rPr lang="en-GB" dirty="0">
                <a:solidFill>
                  <a:srgbClr val="213764"/>
                </a:solidFill>
              </a:rPr>
              <a:t>Cook the vegetables (already)</a:t>
            </a:r>
          </a:p>
          <a:p>
            <a:pPr marL="342900" lvl="0" indent="-342900">
              <a:buFontTx/>
              <a:buAutoNum type="arabicPeriod"/>
              <a:defRPr/>
            </a:pPr>
            <a:r>
              <a:rPr lang="en-GB" dirty="0">
                <a:solidFill>
                  <a:srgbClr val="213764"/>
                </a:solidFill>
              </a:rPr>
              <a:t>Work five hours (already)</a:t>
            </a:r>
          </a:p>
          <a:p>
            <a:pPr marL="342900" lvl="0" indent="-342900">
              <a:buFontTx/>
              <a:buAutoNum type="arabicPeriod"/>
              <a:defRPr/>
            </a:pPr>
            <a:r>
              <a:rPr lang="en-GB" dirty="0">
                <a:solidFill>
                  <a:srgbClr val="213764"/>
                </a:solidFill>
              </a:rPr>
              <a:t>Find the biscuits (still)</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213764"/>
              </a:solidFill>
              <a:effectLst/>
              <a:uLnTx/>
              <a:uFillTx/>
              <a:latin typeface="Century Gothic" panose="020F0302020204030204"/>
              <a:ea typeface="+mn-ea"/>
              <a:cs typeface="+mn-cs"/>
            </a:endParaRPr>
          </a:p>
        </p:txBody>
      </p:sp>
      <p:sp>
        <p:nvSpPr>
          <p:cNvPr id="9" name="Rounded Rectangle 8">
            <a:extLst>
              <a:ext uri="{FF2B5EF4-FFF2-40B4-BE49-F238E27FC236}">
                <a16:creationId xmlns:a16="http://schemas.microsoft.com/office/drawing/2014/main" id="{A6BDAC72-AE80-F04D-8F52-81E503ECDDF3}"/>
              </a:ext>
            </a:extLst>
          </p:cNvPr>
          <p:cNvSpPr/>
          <p:nvPr/>
        </p:nvSpPr>
        <p:spPr>
          <a:xfrm>
            <a:off x="71168" y="3836740"/>
            <a:ext cx="3870960" cy="2398243"/>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213764"/>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13764"/>
                </a:solidFill>
                <a:latin typeface="Century Gothic" panose="020F0302020204030204"/>
              </a:rPr>
              <a:t>Lena</a:t>
            </a:r>
            <a:endParaRPr kumimoji="0" lang="en-US" sz="1800" b="1" i="0" u="none" strike="noStrike" kern="1200" cap="none" spc="0" normalizeH="0" baseline="0" noProof="0" dirty="0">
              <a:ln>
                <a:noFill/>
              </a:ln>
              <a:solidFill>
                <a:srgbClr val="213764"/>
              </a:solidFill>
              <a:effectLst/>
              <a:uLnTx/>
              <a:uFillTx/>
              <a:latin typeface="Century Gothic" panose="020F0302020204030204"/>
              <a:ea typeface="+mn-ea"/>
              <a:cs typeface="+mn-cs"/>
            </a:endParaRPr>
          </a:p>
          <a:p>
            <a:pPr marL="342900" lvl="0" indent="-342900">
              <a:buFont typeface="+mj-lt"/>
              <a:buAutoNum type="arabicPeriod"/>
              <a:defRPr/>
            </a:pPr>
            <a:r>
              <a:rPr lang="en-GB" dirty="0">
                <a:solidFill>
                  <a:srgbClr val="213764"/>
                </a:solidFill>
              </a:rPr>
              <a:t>Find the biscuits (still)</a:t>
            </a:r>
          </a:p>
          <a:p>
            <a:pPr marL="342900" lvl="0" indent="-342900">
              <a:buFontTx/>
              <a:buAutoNum type="arabicPeriod"/>
              <a:defRPr/>
            </a:pPr>
            <a:r>
              <a:rPr lang="en-GB" dirty="0">
                <a:solidFill>
                  <a:srgbClr val="213764"/>
                </a:solidFill>
              </a:rPr>
              <a:t>Mix the fruit salad (still)</a:t>
            </a:r>
          </a:p>
          <a:p>
            <a:pPr marL="342900" lvl="0" indent="-342900">
              <a:buFontTx/>
              <a:buAutoNum type="arabicPeriod"/>
              <a:defRPr/>
            </a:pPr>
            <a:r>
              <a:rPr lang="en-GB" dirty="0">
                <a:solidFill>
                  <a:srgbClr val="213764"/>
                </a:solidFill>
              </a:rPr>
              <a:t>Look for the ice cream (still)</a:t>
            </a:r>
          </a:p>
          <a:p>
            <a:pPr marL="342900" lvl="0" indent="-342900">
              <a:buFontTx/>
              <a:buAutoNum type="arabicPeriod"/>
              <a:defRPr/>
            </a:pPr>
            <a:r>
              <a:rPr lang="en-US" dirty="0">
                <a:solidFill>
                  <a:srgbClr val="213764"/>
                </a:solidFill>
              </a:rPr>
              <a:t>Clean floor (already)</a:t>
            </a:r>
          </a:p>
          <a:p>
            <a:pPr marL="342900" lvl="0" indent="-342900">
              <a:buFontTx/>
              <a:buAutoNum type="arabicPeriod"/>
              <a:defRPr/>
            </a:pPr>
            <a:r>
              <a:rPr lang="en-GB" dirty="0">
                <a:solidFill>
                  <a:srgbClr val="213764"/>
                </a:solidFill>
              </a:rPr>
              <a:t>Work five hours (still)</a:t>
            </a:r>
          </a:p>
          <a:p>
            <a:pPr marL="342900" lvl="0" indent="-342900">
              <a:buFontTx/>
              <a:buAutoNum type="arabicPeriod"/>
              <a:defRPr/>
            </a:pPr>
            <a:r>
              <a:rPr lang="en-GB" dirty="0">
                <a:solidFill>
                  <a:srgbClr val="213764"/>
                </a:solidFill>
              </a:rPr>
              <a:t>Cook the vegetables (already)</a:t>
            </a:r>
            <a:br>
              <a:rPr lang="en-GB" dirty="0">
                <a:solidFill>
                  <a:srgbClr val="213764"/>
                </a:solidFill>
              </a:rPr>
            </a:br>
            <a:endParaRPr kumimoji="0" lang="en-US" sz="1800" b="0" i="0" u="none" strike="noStrike" kern="1200" cap="none" spc="0" normalizeH="0" baseline="0" noProof="0" dirty="0">
              <a:ln>
                <a:noFill/>
              </a:ln>
              <a:solidFill>
                <a:srgbClr val="213764"/>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560540D1-2BE0-3E4C-A40A-78FF719EBF48}"/>
              </a:ext>
            </a:extLst>
          </p:cNvPr>
          <p:cNvSpPr/>
          <p:nvPr/>
        </p:nvSpPr>
        <p:spPr>
          <a:xfrm>
            <a:off x="4074895" y="1301244"/>
            <a:ext cx="3870960" cy="2398243"/>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13764"/>
                </a:solidFill>
                <a:latin typeface="Century Gothic" panose="020F0302020204030204"/>
              </a:rPr>
              <a:t>Karina</a:t>
            </a:r>
            <a:endParaRPr kumimoji="0" lang="en-US" sz="1800" b="1" i="0" u="none" strike="noStrike" kern="1200" cap="none" spc="0" normalizeH="0" baseline="0" noProof="0" dirty="0">
              <a:ln>
                <a:noFill/>
              </a:ln>
              <a:solidFill>
                <a:srgbClr val="213764"/>
              </a:solidFill>
              <a:effectLst/>
              <a:uLnTx/>
              <a:uFillTx/>
              <a:latin typeface="Century Gothic" panose="020F0302020204030204"/>
              <a:ea typeface="+mn-ea"/>
              <a:cs typeface="+mn-cs"/>
            </a:endParaRPr>
          </a:p>
          <a:p>
            <a:pPr marL="342900" lvl="0" indent="-342900">
              <a:buFontTx/>
              <a:buAutoNum type="arabicPeriod"/>
              <a:defRPr/>
            </a:pPr>
            <a:r>
              <a:rPr lang="en-GB" dirty="0">
                <a:solidFill>
                  <a:srgbClr val="213764"/>
                </a:solidFill>
              </a:rPr>
              <a:t>Mix the fruit salad(still)</a:t>
            </a:r>
          </a:p>
          <a:p>
            <a:pPr marL="342900" lvl="0" indent="-342900">
              <a:buFontTx/>
              <a:buAutoNum type="arabicPeriod"/>
              <a:defRPr/>
            </a:pPr>
            <a:r>
              <a:rPr lang="en-GB" dirty="0">
                <a:solidFill>
                  <a:srgbClr val="213764"/>
                </a:solidFill>
              </a:rPr>
              <a:t>Look for the ice cream (still)</a:t>
            </a:r>
          </a:p>
          <a:p>
            <a:pPr marL="342900" lvl="0" indent="-342900">
              <a:buFontTx/>
              <a:buAutoNum type="arabicPeriod"/>
              <a:defRPr/>
            </a:pPr>
            <a:r>
              <a:rPr lang="en-GB" dirty="0">
                <a:solidFill>
                  <a:srgbClr val="213764"/>
                </a:solidFill>
              </a:rPr>
              <a:t>Cook the vegetables (already)</a:t>
            </a:r>
          </a:p>
          <a:p>
            <a:pPr marL="342900" lvl="0" indent="-342900">
              <a:buFontTx/>
              <a:buAutoNum type="arabicPeriod"/>
              <a:defRPr/>
            </a:pPr>
            <a:r>
              <a:rPr lang="en-GB" dirty="0">
                <a:solidFill>
                  <a:srgbClr val="213764"/>
                </a:solidFill>
              </a:rPr>
              <a:t>Find the biscuits (already)</a:t>
            </a:r>
          </a:p>
          <a:p>
            <a:pPr marL="342900" lvl="0" indent="-342900">
              <a:buFontTx/>
              <a:buAutoNum type="arabicPeriod"/>
              <a:defRPr/>
            </a:pPr>
            <a:r>
              <a:rPr lang="en-GB" dirty="0">
                <a:solidFill>
                  <a:srgbClr val="213764"/>
                </a:solidFill>
              </a:rPr>
              <a:t>Work five hours (already)</a:t>
            </a:r>
          </a:p>
          <a:p>
            <a:pPr marL="342900" lvl="0" indent="-342900">
              <a:buFontTx/>
              <a:buAutoNum type="arabicPeriod"/>
              <a:defRPr/>
            </a:pPr>
            <a:r>
              <a:rPr lang="en-US" dirty="0">
                <a:solidFill>
                  <a:srgbClr val="213764"/>
                </a:solidFill>
              </a:rPr>
              <a:t>Clean floor (already)</a:t>
            </a:r>
          </a:p>
        </p:txBody>
      </p:sp>
      <p:sp>
        <p:nvSpPr>
          <p:cNvPr id="12" name="Rounded Rectangle 11">
            <a:extLst>
              <a:ext uri="{FF2B5EF4-FFF2-40B4-BE49-F238E27FC236}">
                <a16:creationId xmlns:a16="http://schemas.microsoft.com/office/drawing/2014/main" id="{2040F8BB-F15A-D646-9867-AD116BAB1846}"/>
              </a:ext>
            </a:extLst>
          </p:cNvPr>
          <p:cNvSpPr/>
          <p:nvPr/>
        </p:nvSpPr>
        <p:spPr>
          <a:xfrm>
            <a:off x="8036514" y="1342173"/>
            <a:ext cx="4084318" cy="2398243"/>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213764"/>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13764"/>
                </a:solidFill>
                <a:latin typeface="Century Gothic" panose="020F0302020204030204"/>
              </a:rPr>
              <a:t>Mia</a:t>
            </a:r>
            <a:endParaRPr kumimoji="0" lang="en-US" sz="1800" b="1" i="0" u="none" strike="noStrike" kern="1200" cap="none" spc="0" normalizeH="0" baseline="0" noProof="0" dirty="0">
              <a:ln>
                <a:noFill/>
              </a:ln>
              <a:solidFill>
                <a:srgbClr val="213764"/>
              </a:solidFill>
              <a:effectLst/>
              <a:uLnTx/>
              <a:uFillTx/>
              <a:latin typeface="Century Gothic" panose="020F0302020204030204"/>
              <a:ea typeface="+mn-ea"/>
              <a:cs typeface="+mn-cs"/>
            </a:endParaRPr>
          </a:p>
          <a:p>
            <a:pPr marL="342900" lvl="0" indent="-342900">
              <a:buFontTx/>
              <a:buAutoNum type="arabicPeriod"/>
              <a:defRPr/>
            </a:pPr>
            <a:r>
              <a:rPr lang="en-GB" dirty="0">
                <a:solidFill>
                  <a:srgbClr val="213764"/>
                </a:solidFill>
              </a:rPr>
              <a:t>Find the biscuits (already)</a:t>
            </a:r>
          </a:p>
          <a:p>
            <a:pPr marL="342900" lvl="0" indent="-342900">
              <a:buFontTx/>
              <a:buAutoNum type="arabicPeriod"/>
              <a:defRPr/>
            </a:pPr>
            <a:r>
              <a:rPr lang="en-US" dirty="0">
                <a:solidFill>
                  <a:srgbClr val="213764"/>
                </a:solidFill>
              </a:rPr>
              <a:t>Clean floor (still)</a:t>
            </a:r>
          </a:p>
          <a:p>
            <a:pPr marL="342900" lvl="0" indent="-342900">
              <a:buFontTx/>
              <a:buAutoNum type="arabicPeriod"/>
              <a:defRPr/>
            </a:pPr>
            <a:r>
              <a:rPr lang="en-GB" dirty="0">
                <a:solidFill>
                  <a:srgbClr val="213764"/>
                </a:solidFill>
              </a:rPr>
              <a:t>Work five hours (still)</a:t>
            </a:r>
          </a:p>
          <a:p>
            <a:pPr marL="342900" lvl="0" indent="-342900">
              <a:buFontTx/>
              <a:buAutoNum type="arabicPeriod"/>
              <a:defRPr/>
            </a:pPr>
            <a:r>
              <a:rPr lang="en-GB" dirty="0">
                <a:solidFill>
                  <a:srgbClr val="213764"/>
                </a:solidFill>
              </a:rPr>
              <a:t>Mix the fruit salad(already)</a:t>
            </a:r>
          </a:p>
          <a:p>
            <a:pPr marL="342900" lvl="0" indent="-342900">
              <a:buFontTx/>
              <a:buAutoNum type="arabicPeriod"/>
              <a:defRPr/>
            </a:pPr>
            <a:r>
              <a:rPr lang="en-GB" dirty="0">
                <a:solidFill>
                  <a:srgbClr val="213764"/>
                </a:solidFill>
              </a:rPr>
              <a:t>Look for the ice cream (already)</a:t>
            </a:r>
          </a:p>
          <a:p>
            <a:pPr marL="342900" lvl="0" indent="-342900">
              <a:buFontTx/>
              <a:buAutoNum type="arabicPeriod"/>
              <a:defRPr/>
            </a:pPr>
            <a:r>
              <a:rPr lang="en-GB" dirty="0">
                <a:solidFill>
                  <a:srgbClr val="213764"/>
                </a:solidFill>
              </a:rPr>
              <a:t>Cook the vegetables (still)</a:t>
            </a:r>
            <a:br>
              <a:rPr lang="en-GB" dirty="0">
                <a:solidFill>
                  <a:srgbClr val="213764"/>
                </a:solidFill>
              </a:rPr>
            </a:br>
            <a:endParaRPr kumimoji="0" lang="en-US" sz="1800" b="0" i="0" u="none" strike="noStrike" kern="1200" cap="none" spc="0" normalizeH="0" baseline="0" noProof="0" dirty="0">
              <a:ln>
                <a:noFill/>
              </a:ln>
              <a:solidFill>
                <a:srgbClr val="213764"/>
              </a:solidFill>
              <a:effectLst/>
              <a:uLnTx/>
              <a:uFillTx/>
              <a:latin typeface="Century Gothic" panose="020F0302020204030204"/>
              <a:ea typeface="+mn-ea"/>
              <a:cs typeface="+mn-cs"/>
            </a:endParaRPr>
          </a:p>
        </p:txBody>
      </p:sp>
      <p:sp>
        <p:nvSpPr>
          <p:cNvPr id="13" name="Rounded Rectangle 12">
            <a:extLst>
              <a:ext uri="{FF2B5EF4-FFF2-40B4-BE49-F238E27FC236}">
                <a16:creationId xmlns:a16="http://schemas.microsoft.com/office/drawing/2014/main" id="{07F05A55-1DA1-9A49-BC1C-10B47EF98712}"/>
              </a:ext>
            </a:extLst>
          </p:cNvPr>
          <p:cNvSpPr/>
          <p:nvPr/>
        </p:nvSpPr>
        <p:spPr>
          <a:xfrm>
            <a:off x="4053841" y="3836740"/>
            <a:ext cx="3870960" cy="2398243"/>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213764"/>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13764"/>
                </a:solidFill>
                <a:latin typeface="Century Gothic" panose="020F0302020204030204"/>
              </a:rPr>
              <a:t>Matthias</a:t>
            </a:r>
            <a:endParaRPr kumimoji="0" lang="en-US" sz="1800" b="1" i="0" u="none" strike="noStrike" kern="1200" cap="none" spc="0" normalizeH="0" baseline="0" noProof="0" dirty="0">
              <a:ln>
                <a:noFill/>
              </a:ln>
              <a:solidFill>
                <a:srgbClr val="213764"/>
              </a:solidFill>
              <a:effectLst/>
              <a:uLnTx/>
              <a:uFillTx/>
              <a:latin typeface="Century Gothic" panose="020F0302020204030204"/>
              <a:ea typeface="+mn-ea"/>
              <a:cs typeface="+mn-cs"/>
            </a:endParaRPr>
          </a:p>
          <a:p>
            <a:pPr marL="342900" lvl="0" indent="-342900">
              <a:buFontTx/>
              <a:buAutoNum type="arabicPeriod"/>
              <a:defRPr/>
            </a:pPr>
            <a:r>
              <a:rPr lang="en-GB" dirty="0">
                <a:solidFill>
                  <a:srgbClr val="213764"/>
                </a:solidFill>
              </a:rPr>
              <a:t>Cook the vegetables (still)</a:t>
            </a:r>
          </a:p>
          <a:p>
            <a:pPr marL="342900" lvl="0" indent="-342900">
              <a:buFontTx/>
              <a:buAutoNum type="arabicPeriod"/>
              <a:defRPr/>
            </a:pPr>
            <a:r>
              <a:rPr lang="en-GB" dirty="0">
                <a:solidFill>
                  <a:srgbClr val="213764"/>
                </a:solidFill>
              </a:rPr>
              <a:t>Look for the ice cream (still)</a:t>
            </a:r>
          </a:p>
          <a:p>
            <a:pPr marL="342900" lvl="0" indent="-342900">
              <a:buFontTx/>
              <a:buAutoNum type="arabicPeriod"/>
              <a:defRPr/>
            </a:pPr>
            <a:r>
              <a:rPr lang="en-GB" dirty="0">
                <a:solidFill>
                  <a:srgbClr val="213764"/>
                </a:solidFill>
              </a:rPr>
              <a:t>Mix the fruit salad(already)</a:t>
            </a:r>
          </a:p>
          <a:p>
            <a:pPr marL="342900" lvl="0" indent="-342900">
              <a:buFontTx/>
              <a:buAutoNum type="arabicPeriod"/>
              <a:defRPr/>
            </a:pPr>
            <a:r>
              <a:rPr lang="en-US" dirty="0">
                <a:solidFill>
                  <a:srgbClr val="213764"/>
                </a:solidFill>
              </a:rPr>
              <a:t>Clean floor (still)</a:t>
            </a:r>
          </a:p>
          <a:p>
            <a:pPr marL="342900" lvl="0" indent="-342900">
              <a:buFontTx/>
              <a:buAutoNum type="arabicPeriod"/>
              <a:defRPr/>
            </a:pPr>
            <a:r>
              <a:rPr lang="en-GB" dirty="0">
                <a:solidFill>
                  <a:srgbClr val="213764"/>
                </a:solidFill>
              </a:rPr>
              <a:t>Work five hours (still)</a:t>
            </a:r>
          </a:p>
          <a:p>
            <a:pPr marL="342900" lvl="0" indent="-342900">
              <a:buFontTx/>
              <a:buAutoNum type="arabicPeriod"/>
              <a:defRPr/>
            </a:pPr>
            <a:r>
              <a:rPr lang="en-GB" dirty="0">
                <a:solidFill>
                  <a:srgbClr val="213764"/>
                </a:solidFill>
              </a:rPr>
              <a:t>Find the biscuits (already)</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213764"/>
              </a:solidFill>
              <a:effectLst/>
              <a:uLnTx/>
              <a:uFillTx/>
              <a:latin typeface="Century Gothic" panose="020F0302020204030204"/>
              <a:ea typeface="+mn-ea"/>
              <a:cs typeface="+mn-cs"/>
            </a:endParaRPr>
          </a:p>
        </p:txBody>
      </p:sp>
      <p:sp>
        <p:nvSpPr>
          <p:cNvPr id="14" name="Rounded Rectangle 13">
            <a:extLst>
              <a:ext uri="{FF2B5EF4-FFF2-40B4-BE49-F238E27FC236}">
                <a16:creationId xmlns:a16="http://schemas.microsoft.com/office/drawing/2014/main" id="{6FD1D93C-BB89-7044-B9F7-7C2F0CDCD2D9}"/>
              </a:ext>
            </a:extLst>
          </p:cNvPr>
          <p:cNvSpPr/>
          <p:nvPr/>
        </p:nvSpPr>
        <p:spPr>
          <a:xfrm>
            <a:off x="8036514" y="3836739"/>
            <a:ext cx="4084318" cy="2398243"/>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13764"/>
                </a:solidFill>
                <a:latin typeface="Century Gothic" panose="020F0302020204030204"/>
              </a:rPr>
              <a:t>Wolfgang</a:t>
            </a:r>
            <a:endParaRPr kumimoji="0" lang="en-US" sz="1800" b="1" i="0" u="none" strike="noStrike" kern="1200" cap="none" spc="0" normalizeH="0" baseline="0" noProof="0" dirty="0">
              <a:ln>
                <a:noFill/>
              </a:ln>
              <a:solidFill>
                <a:srgbClr val="213764"/>
              </a:solidFill>
              <a:effectLst/>
              <a:uLnTx/>
              <a:uFillTx/>
              <a:latin typeface="Century Gothic" panose="020F0302020204030204"/>
              <a:ea typeface="+mn-ea"/>
              <a:cs typeface="+mn-cs"/>
            </a:endParaRPr>
          </a:p>
          <a:p>
            <a:pPr marL="342900" lvl="0" indent="-342900">
              <a:buFont typeface="+mj-lt"/>
              <a:buAutoNum type="arabicPeriod"/>
              <a:defRPr/>
            </a:pPr>
            <a:r>
              <a:rPr lang="en-GB" dirty="0">
                <a:solidFill>
                  <a:srgbClr val="213764"/>
                </a:solidFill>
              </a:rPr>
              <a:t>Find the biscuits (still)</a:t>
            </a:r>
          </a:p>
          <a:p>
            <a:pPr marL="342900" lvl="0" indent="-342900">
              <a:buFontTx/>
              <a:buAutoNum type="arabicPeriod"/>
              <a:defRPr/>
            </a:pPr>
            <a:r>
              <a:rPr lang="en-US" dirty="0">
                <a:solidFill>
                  <a:srgbClr val="213764"/>
                </a:solidFill>
              </a:rPr>
              <a:t>Clean floor (still)</a:t>
            </a:r>
          </a:p>
          <a:p>
            <a:pPr marL="342900" lvl="0" indent="-342900">
              <a:buFontTx/>
              <a:buAutoNum type="arabicPeriod"/>
              <a:defRPr/>
            </a:pPr>
            <a:r>
              <a:rPr lang="en-GB" dirty="0">
                <a:solidFill>
                  <a:srgbClr val="213764"/>
                </a:solidFill>
              </a:rPr>
              <a:t>Look for the ice cream (already)</a:t>
            </a:r>
          </a:p>
          <a:p>
            <a:pPr marL="342900" lvl="0" indent="-342900">
              <a:buFontTx/>
              <a:buAutoNum type="arabicPeriod"/>
              <a:defRPr/>
            </a:pPr>
            <a:r>
              <a:rPr lang="en-GB" dirty="0">
                <a:solidFill>
                  <a:srgbClr val="213764"/>
                </a:solidFill>
              </a:rPr>
              <a:t>Mix the fruit salad(already)</a:t>
            </a:r>
          </a:p>
          <a:p>
            <a:pPr marL="342900" lvl="0" indent="-342900">
              <a:buFontTx/>
              <a:buAutoNum type="arabicPeriod"/>
              <a:defRPr/>
            </a:pPr>
            <a:r>
              <a:rPr lang="en-GB" dirty="0">
                <a:solidFill>
                  <a:srgbClr val="213764"/>
                </a:solidFill>
              </a:rPr>
              <a:t>Cook the vegetables (still)</a:t>
            </a:r>
          </a:p>
          <a:p>
            <a:pPr marL="342900" lvl="0" indent="-342900">
              <a:buFontTx/>
              <a:buAutoNum type="arabicPeriod"/>
              <a:defRPr/>
            </a:pPr>
            <a:r>
              <a:rPr lang="en-GB" dirty="0">
                <a:solidFill>
                  <a:srgbClr val="213764"/>
                </a:solidFill>
              </a:rPr>
              <a:t>Work five hours (still)</a:t>
            </a:r>
            <a:endParaRPr lang="en-US" dirty="0">
              <a:solidFill>
                <a:srgbClr val="213764"/>
              </a:solidFill>
              <a:latin typeface="Century Gothic" panose="020F0302020204030204"/>
            </a:endParaRPr>
          </a:p>
        </p:txBody>
      </p:sp>
      <p:pic>
        <p:nvPicPr>
          <p:cNvPr id="15" name="Picture 14">
            <a:extLst>
              <a:ext uri="{FF2B5EF4-FFF2-40B4-BE49-F238E27FC236}">
                <a16:creationId xmlns:a16="http://schemas.microsoft.com/office/drawing/2014/main" id="{81DA31FA-6442-164E-ACC0-59FE42DB8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1022" y="-1"/>
            <a:ext cx="1030576" cy="1276395"/>
          </a:xfrm>
          <a:prstGeom prst="rect">
            <a:avLst/>
          </a:prstGeom>
        </p:spPr>
      </p:pic>
      <p:pic>
        <p:nvPicPr>
          <p:cNvPr id="18" name="Picture 17">
            <a:extLst>
              <a:ext uri="{FF2B5EF4-FFF2-40B4-BE49-F238E27FC236}">
                <a16:creationId xmlns:a16="http://schemas.microsoft.com/office/drawing/2014/main" id="{2E6650B4-3997-0E4B-AD8A-9144B1E472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350" t="7960" r="29824" b="81891"/>
          <a:stretch/>
        </p:blipFill>
        <p:spPr>
          <a:xfrm>
            <a:off x="8464447" y="182751"/>
            <a:ext cx="1778758" cy="465214"/>
          </a:xfrm>
          <a:prstGeom prst="rect">
            <a:avLst/>
          </a:prstGeom>
        </p:spPr>
      </p:pic>
    </p:spTree>
    <p:extLst>
      <p:ext uri="{BB962C8B-B14F-4D97-AF65-F5344CB8AC3E}">
        <p14:creationId xmlns:p14="http://schemas.microsoft.com/office/powerpoint/2010/main" val="3940643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Zungenbrecher</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15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2" name="Rectangle: Rounded Corners 1">
            <a:hlinkClick r:id="" action="ppaction://noaction">
              <a:snd r:embed="rId5" name="3. fünf.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rPr>
              <a:t>1.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r>
              <a:rPr lang="en-US" sz="2400" i="1" dirty="0">
                <a:solidFill>
                  <a:schemeClr val="accent5">
                    <a:lumMod val="50000"/>
                  </a:schemeClr>
                </a:solidFill>
              </a:rPr>
              <a:t>Five good pupils must </a:t>
            </a:r>
            <a:r>
              <a:rPr lang="en-US" sz="2400" i="1" dirty="0" err="1">
                <a:solidFill>
                  <a:schemeClr val="accent5">
                    <a:lumMod val="50000"/>
                  </a:schemeClr>
                </a:solidFill>
              </a:rPr>
              <a:t>practise</a:t>
            </a:r>
            <a:r>
              <a:rPr lang="en-US" sz="2400" i="1" dirty="0">
                <a:solidFill>
                  <a:schemeClr val="accent5">
                    <a:lumMod val="50000"/>
                  </a:schemeClr>
                </a:solidFill>
              </a:rPr>
              <a:t> art in the kitchen.</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r>
              <a:rPr lang="en-US" sz="3200" b="1" dirty="0">
                <a:solidFill>
                  <a:schemeClr val="accent5">
                    <a:lumMod val="50000"/>
                  </a:schemeClr>
                </a:solidFill>
              </a:rPr>
              <a:t>[u]</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r>
              <a:rPr lang="en-US" sz="3200" b="1" dirty="0">
                <a:solidFill>
                  <a:schemeClr val="accent5">
                    <a:lumMod val="50000"/>
                  </a:schemeClr>
                </a:solidFill>
              </a:rPr>
              <a:t>[ü]</a:t>
            </a:r>
          </a:p>
        </p:txBody>
      </p:sp>
      <p:sp>
        <p:nvSpPr>
          <p:cNvPr id="16" name="Rectangle 15">
            <a:extLst>
              <a:ext uri="{FF2B5EF4-FFF2-40B4-BE49-F238E27FC236}">
                <a16:creationId xmlns:a16="http://schemas.microsoft.com/office/drawing/2014/main" id="{CCA44839-B9EF-492D-851A-4BDFFC25FEFF}"/>
              </a:ext>
            </a:extLst>
          </p:cNvPr>
          <p:cNvSpPr/>
          <p:nvPr/>
        </p:nvSpPr>
        <p:spPr>
          <a:xfrm rot="21090162">
            <a:off x="725616" y="3939971"/>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Kunst</a:t>
            </a:r>
          </a:p>
        </p:txBody>
      </p:sp>
      <p:sp>
        <p:nvSpPr>
          <p:cNvPr id="28" name="Rectangle 27">
            <a:extLst>
              <a:ext uri="{FF2B5EF4-FFF2-40B4-BE49-F238E27FC236}">
                <a16:creationId xmlns:a16="http://schemas.microsoft.com/office/drawing/2014/main" id="{64547657-FF21-480A-B8ED-0C0B713401A0}"/>
              </a:ext>
            </a:extLst>
          </p:cNvPr>
          <p:cNvSpPr/>
          <p:nvPr/>
        </p:nvSpPr>
        <p:spPr>
          <a:xfrm rot="459876">
            <a:off x="8031123" y="2948118"/>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üben</a:t>
            </a:r>
            <a:endParaRPr lang="en-GB" sz="2400" dirty="0">
              <a:solidFill>
                <a:srgbClr val="115076"/>
              </a:solidFill>
            </a:endParaRP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gute</a:t>
            </a:r>
            <a:endParaRPr lang="en-GB" sz="2400" dirty="0">
              <a:solidFill>
                <a:srgbClr val="115076"/>
              </a:solidFill>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3502871" y="3525536"/>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in der </a:t>
            </a:r>
            <a:r>
              <a:rPr lang="en-GB" sz="2400" dirty="0" err="1">
                <a:solidFill>
                  <a:srgbClr val="115076"/>
                </a:solidFill>
              </a:rPr>
              <a:t>Küche</a:t>
            </a:r>
            <a:endParaRPr lang="en-GB" sz="2400" dirty="0">
              <a:solidFill>
                <a:srgbClr val="115076"/>
              </a:solidFill>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müssen</a:t>
            </a:r>
            <a:endParaRPr lang="en-GB" sz="2400" dirty="0">
              <a:solidFill>
                <a:srgbClr val="115076"/>
              </a:solidFill>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Schüler</a:t>
            </a:r>
            <a:endParaRPr lang="en-GB" sz="2400" dirty="0">
              <a:solidFill>
                <a:srgbClr val="115076"/>
              </a:solidFill>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5696" y="405569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fünf</a:t>
            </a:r>
            <a:endParaRPr lang="en-GB" sz="2400" dirty="0">
              <a:solidFill>
                <a:srgbClr val="115076"/>
              </a:solidFill>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3" y="1834562"/>
            <a:ext cx="7747133" cy="461665"/>
          </a:xfrm>
          <a:prstGeom prst="rect">
            <a:avLst/>
          </a:prstGeom>
          <a:noFill/>
        </p:spPr>
        <p:txBody>
          <a:bodyPr wrap="square" rtlCol="0">
            <a:spAutoFit/>
          </a:bodyPr>
          <a:lstStyle/>
          <a:p>
            <a:pPr algn="l"/>
            <a:r>
              <a:rPr lang="en-GB" sz="2400" b="1" dirty="0" err="1">
                <a:solidFill>
                  <a:schemeClr val="bg1"/>
                </a:solidFill>
              </a:rPr>
              <a:t>Fünf</a:t>
            </a:r>
            <a:r>
              <a:rPr lang="en-GB" sz="2400" b="1" dirty="0">
                <a:solidFill>
                  <a:schemeClr val="bg1"/>
                </a:solidFill>
              </a:rPr>
              <a:t> </a:t>
            </a:r>
            <a:r>
              <a:rPr lang="en-GB" sz="2400" b="1" dirty="0" err="1">
                <a:solidFill>
                  <a:schemeClr val="bg1"/>
                </a:solidFill>
              </a:rPr>
              <a:t>gute</a:t>
            </a:r>
            <a:r>
              <a:rPr lang="en-GB" sz="2400" b="1" dirty="0">
                <a:solidFill>
                  <a:schemeClr val="bg1"/>
                </a:solidFill>
              </a:rPr>
              <a:t> </a:t>
            </a:r>
            <a:r>
              <a:rPr lang="en-GB" sz="2400" b="1" dirty="0" err="1">
                <a:solidFill>
                  <a:schemeClr val="bg1"/>
                </a:solidFill>
              </a:rPr>
              <a:t>Schüler</a:t>
            </a:r>
            <a:r>
              <a:rPr lang="en-GB" sz="2400" b="1" dirty="0">
                <a:solidFill>
                  <a:schemeClr val="bg1"/>
                </a:solidFill>
              </a:rPr>
              <a:t> </a:t>
            </a:r>
            <a:r>
              <a:rPr lang="en-GB" sz="2400" b="1" dirty="0" err="1">
                <a:solidFill>
                  <a:schemeClr val="bg1"/>
                </a:solidFill>
              </a:rPr>
              <a:t>müssen</a:t>
            </a:r>
            <a:r>
              <a:rPr lang="en-GB" sz="2400" b="1" dirty="0">
                <a:solidFill>
                  <a:schemeClr val="bg1"/>
                </a:solidFill>
              </a:rPr>
              <a:t> Kunst in der </a:t>
            </a:r>
            <a:r>
              <a:rPr lang="en-GB" sz="2400" b="1" dirty="0" err="1">
                <a:solidFill>
                  <a:schemeClr val="bg1"/>
                </a:solidFill>
              </a:rPr>
              <a:t>Küche</a:t>
            </a:r>
            <a:r>
              <a:rPr lang="en-GB" sz="2400" b="1" dirty="0">
                <a:solidFill>
                  <a:schemeClr val="bg1"/>
                </a:solidFill>
              </a:rPr>
              <a:t> </a:t>
            </a:r>
            <a:r>
              <a:rPr lang="en-GB" sz="2400" b="1" dirty="0" err="1">
                <a:solidFill>
                  <a:schemeClr val="bg1"/>
                </a:solidFill>
              </a:rPr>
              <a:t>üben</a:t>
            </a:r>
            <a:r>
              <a:rPr lang="en-GB" sz="2400" b="1" dirty="0">
                <a:solidFill>
                  <a:schemeClr val="bg1"/>
                </a:solidFill>
              </a:rPr>
              <a:t>.</a:t>
            </a:r>
          </a:p>
        </p:txBody>
      </p:sp>
      <p:pic>
        <p:nvPicPr>
          <p:cNvPr id="36" name="Picture 35" descr="Icon&#10;&#10;Description automatically generated">
            <a:extLst>
              <a:ext uri="{FF2B5EF4-FFF2-40B4-BE49-F238E27FC236}">
                <a16:creationId xmlns:a16="http://schemas.microsoft.com/office/drawing/2014/main" id="{7CC62444-9947-4489-9985-DD8B65BE33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35" name="Action Button: Custom 16">
            <a:hlinkClick r:id="" action="ppaction://noaction" highlightClick="1">
              <a:snd r:embed="rId7" name="3. fünf.slow.wav"/>
            </a:hlinkClick>
            <a:extLst>
              <a:ext uri="{FF2B5EF4-FFF2-40B4-BE49-F238E27FC236}">
                <a16:creationId xmlns:a16="http://schemas.microsoft.com/office/drawing/2014/main" id="{23D61421-1F5E-41F3-B6E8-71463BE7F8C7}"/>
              </a:ext>
            </a:extLst>
          </p:cNvPr>
          <p:cNvSpPr/>
          <p:nvPr/>
        </p:nvSpPr>
        <p:spPr>
          <a:xfrm>
            <a:off x="339214" y="5691939"/>
            <a:ext cx="1456478" cy="37247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08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6474941"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Das </a:t>
            </a:r>
            <a:r>
              <a:rPr lang="en-GB" sz="3600" b="1" dirty="0" err="1">
                <a:solidFill>
                  <a:schemeClr val="bg1"/>
                </a:solidFill>
              </a:rPr>
              <a:t>Caféteam</a:t>
            </a:r>
            <a:r>
              <a:rPr lang="en-GB" sz="3600" b="1" dirty="0">
                <a:solidFill>
                  <a:schemeClr val="bg1"/>
                </a:solidFill>
              </a:rPr>
              <a:t> - </a:t>
            </a:r>
            <a:r>
              <a:rPr lang="en-GB" sz="3600" b="1" dirty="0" err="1">
                <a:solidFill>
                  <a:schemeClr val="bg1"/>
                </a:solidFill>
              </a:rPr>
              <a:t>wer</a:t>
            </a:r>
            <a:r>
              <a:rPr lang="en-GB" sz="3600" b="1" dirty="0">
                <a:solidFill>
                  <a:schemeClr val="bg1"/>
                </a:solidFill>
              </a:rPr>
              <a:t> bin ich?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le 5">
            <a:extLst>
              <a:ext uri="{FF2B5EF4-FFF2-40B4-BE49-F238E27FC236}">
                <a16:creationId xmlns:a16="http://schemas.microsoft.com/office/drawing/2014/main" id="{C3C3E16E-C88F-5C44-9266-F5B6E68069CD}"/>
              </a:ext>
            </a:extLst>
          </p:cNvPr>
          <p:cNvSpPr/>
          <p:nvPr/>
        </p:nvSpPr>
        <p:spPr>
          <a:xfrm>
            <a:off x="71168" y="1276395"/>
            <a:ext cx="3870960" cy="2398243"/>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213764"/>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13764"/>
                </a:solidFill>
                <a:latin typeface="Century Gothic" panose="020F0302020204030204"/>
              </a:rPr>
              <a:t>Julian</a:t>
            </a:r>
            <a:endParaRPr kumimoji="0" lang="en-US" sz="1800" b="1" i="0" u="none" strike="noStrike" kern="1200" cap="none" spc="0" normalizeH="0" baseline="0" noProof="0" dirty="0">
              <a:ln>
                <a:noFill/>
              </a:ln>
              <a:solidFill>
                <a:srgbClr val="213764"/>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de-DE" sz="1800" b="0" i="0" u="none" strike="noStrike" kern="1200" cap="none" spc="0" normalizeH="0" baseline="0" noProof="0" dirty="0">
                <a:ln>
                  <a:noFill/>
                </a:ln>
                <a:solidFill>
                  <a:srgbClr val="213764"/>
                </a:solidFill>
                <a:effectLst/>
                <a:uLnTx/>
                <a:uFillTx/>
                <a:latin typeface="Century Gothic" panose="020F0302020204030204"/>
                <a:ea typeface="+mn-ea"/>
                <a:cs typeface="+mn-cs"/>
              </a:rPr>
              <a:t>Boden putzen(schon)</a:t>
            </a:r>
          </a:p>
          <a:p>
            <a:pPr marL="342900" lvl="0" indent="-342900">
              <a:buFontTx/>
              <a:buAutoNum type="arabicPeriod"/>
              <a:defRPr/>
            </a:pPr>
            <a:r>
              <a:rPr lang="de-DE" dirty="0">
                <a:solidFill>
                  <a:srgbClr val="213764"/>
                </a:solidFill>
              </a:rPr>
              <a:t>Eis suchen(noch)</a:t>
            </a:r>
          </a:p>
          <a:p>
            <a:pPr marL="342900" lvl="0" indent="-342900">
              <a:buFontTx/>
              <a:buAutoNum type="arabicPeriod"/>
              <a:defRPr/>
            </a:pPr>
            <a:r>
              <a:rPr lang="de-DE" dirty="0">
                <a:solidFill>
                  <a:srgbClr val="213764"/>
                </a:solidFill>
              </a:rPr>
              <a:t>Obstsalat mischen (noch)</a:t>
            </a:r>
          </a:p>
          <a:p>
            <a:pPr marL="342900" lvl="0" indent="-342900">
              <a:buFontTx/>
              <a:buAutoNum type="arabicPeriod"/>
              <a:defRPr/>
            </a:pPr>
            <a:r>
              <a:rPr lang="de-DE" dirty="0">
                <a:solidFill>
                  <a:srgbClr val="213764"/>
                </a:solidFill>
              </a:rPr>
              <a:t>Gemüse kochen (schon)</a:t>
            </a:r>
          </a:p>
          <a:p>
            <a:pPr marL="342900" lvl="0" indent="-342900">
              <a:buFontTx/>
              <a:buAutoNum type="arabicPeriod"/>
              <a:defRPr/>
            </a:pPr>
            <a:r>
              <a:rPr lang="de-DE" dirty="0">
                <a:solidFill>
                  <a:srgbClr val="213764"/>
                </a:solidFill>
              </a:rPr>
              <a:t>Fünf Stunden arbeiten (schon)</a:t>
            </a:r>
          </a:p>
          <a:p>
            <a:pPr marL="342900" lvl="0" indent="-342900">
              <a:buFontTx/>
              <a:buAutoNum type="arabicPeriod"/>
              <a:defRPr/>
            </a:pPr>
            <a:r>
              <a:rPr lang="de-DE" dirty="0">
                <a:solidFill>
                  <a:srgbClr val="213764"/>
                </a:solidFill>
              </a:rPr>
              <a:t>Die Kekse finden (noch)</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213764"/>
              </a:solidFill>
              <a:effectLst/>
              <a:uLnTx/>
              <a:uFillTx/>
              <a:latin typeface="Century Gothic" panose="020F0302020204030204"/>
              <a:ea typeface="+mn-ea"/>
              <a:cs typeface="+mn-cs"/>
            </a:endParaRPr>
          </a:p>
        </p:txBody>
      </p:sp>
      <p:sp>
        <p:nvSpPr>
          <p:cNvPr id="9" name="Rounded Rectangle 8">
            <a:extLst>
              <a:ext uri="{FF2B5EF4-FFF2-40B4-BE49-F238E27FC236}">
                <a16:creationId xmlns:a16="http://schemas.microsoft.com/office/drawing/2014/main" id="{A6BDAC72-AE80-F04D-8F52-81E503ECDDF3}"/>
              </a:ext>
            </a:extLst>
          </p:cNvPr>
          <p:cNvSpPr/>
          <p:nvPr/>
        </p:nvSpPr>
        <p:spPr>
          <a:xfrm>
            <a:off x="71168" y="3836740"/>
            <a:ext cx="3870960" cy="2398243"/>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213764"/>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13764"/>
                </a:solidFill>
                <a:latin typeface="Century Gothic" panose="020F0302020204030204"/>
              </a:rPr>
              <a:t>Lena</a:t>
            </a:r>
            <a:endParaRPr kumimoji="0" lang="en-US" sz="1800" b="1" i="0" u="none" strike="noStrike" kern="1200" cap="none" spc="0" normalizeH="0" baseline="0" noProof="0" dirty="0">
              <a:ln>
                <a:noFill/>
              </a:ln>
              <a:solidFill>
                <a:srgbClr val="213764"/>
              </a:solidFill>
              <a:effectLst/>
              <a:uLnTx/>
              <a:uFillTx/>
              <a:latin typeface="Century Gothic" panose="020F0302020204030204"/>
              <a:ea typeface="+mn-ea"/>
              <a:cs typeface="+mn-cs"/>
            </a:endParaRPr>
          </a:p>
          <a:p>
            <a:pPr marL="342900" lvl="0" indent="-342900">
              <a:buFont typeface="+mj-lt"/>
              <a:buAutoNum type="arabicPeriod"/>
              <a:defRPr/>
            </a:pPr>
            <a:r>
              <a:rPr lang="de-DE" dirty="0">
                <a:solidFill>
                  <a:srgbClr val="213764"/>
                </a:solidFill>
              </a:rPr>
              <a:t>Die Kekse finden </a:t>
            </a:r>
            <a:r>
              <a:rPr lang="en-GB" dirty="0">
                <a:solidFill>
                  <a:srgbClr val="213764"/>
                </a:solidFill>
              </a:rPr>
              <a:t>(</a:t>
            </a:r>
            <a:r>
              <a:rPr lang="de-DE" dirty="0">
                <a:solidFill>
                  <a:srgbClr val="213764"/>
                </a:solidFill>
              </a:rPr>
              <a:t>noch</a:t>
            </a:r>
            <a:r>
              <a:rPr lang="en-GB" dirty="0">
                <a:solidFill>
                  <a:srgbClr val="213764"/>
                </a:solidFill>
              </a:rPr>
              <a:t>)</a:t>
            </a:r>
          </a:p>
          <a:p>
            <a:pPr marL="342900" lvl="0" indent="-342900">
              <a:buFontTx/>
              <a:buAutoNum type="arabicPeriod"/>
              <a:defRPr/>
            </a:pPr>
            <a:r>
              <a:rPr lang="de-DE" dirty="0">
                <a:solidFill>
                  <a:srgbClr val="213764"/>
                </a:solidFill>
              </a:rPr>
              <a:t>Obstsalat mischen </a:t>
            </a:r>
            <a:r>
              <a:rPr lang="en-GB" dirty="0">
                <a:solidFill>
                  <a:srgbClr val="213764"/>
                </a:solidFill>
              </a:rPr>
              <a:t>(</a:t>
            </a:r>
            <a:r>
              <a:rPr lang="de-DE" dirty="0">
                <a:solidFill>
                  <a:srgbClr val="213764"/>
                </a:solidFill>
              </a:rPr>
              <a:t>noch</a:t>
            </a:r>
            <a:r>
              <a:rPr lang="en-GB" dirty="0">
                <a:solidFill>
                  <a:srgbClr val="213764"/>
                </a:solidFill>
              </a:rPr>
              <a:t>)</a:t>
            </a:r>
          </a:p>
          <a:p>
            <a:pPr marL="342900" lvl="0" indent="-342900">
              <a:buFontTx/>
              <a:buAutoNum type="arabicPeriod"/>
              <a:defRPr/>
            </a:pPr>
            <a:r>
              <a:rPr lang="de-DE" dirty="0">
                <a:solidFill>
                  <a:srgbClr val="213764"/>
                </a:solidFill>
              </a:rPr>
              <a:t>Eis suchen </a:t>
            </a:r>
            <a:r>
              <a:rPr lang="en-GB" dirty="0">
                <a:solidFill>
                  <a:srgbClr val="213764"/>
                </a:solidFill>
              </a:rPr>
              <a:t>(</a:t>
            </a:r>
            <a:r>
              <a:rPr lang="de-DE" dirty="0">
                <a:solidFill>
                  <a:srgbClr val="213764"/>
                </a:solidFill>
              </a:rPr>
              <a:t>noch</a:t>
            </a:r>
            <a:r>
              <a:rPr lang="en-GB" dirty="0">
                <a:solidFill>
                  <a:srgbClr val="213764"/>
                </a:solidFill>
              </a:rPr>
              <a:t>)</a:t>
            </a:r>
          </a:p>
          <a:p>
            <a:pPr marL="342900" lvl="0" indent="-342900">
              <a:buFontTx/>
              <a:buAutoNum type="arabicPeriod"/>
              <a:defRPr/>
            </a:pPr>
            <a:r>
              <a:rPr lang="de-DE" dirty="0">
                <a:solidFill>
                  <a:srgbClr val="213764"/>
                </a:solidFill>
              </a:rPr>
              <a:t>Boden putzen</a:t>
            </a:r>
            <a:r>
              <a:rPr lang="en-US" dirty="0">
                <a:solidFill>
                  <a:srgbClr val="213764"/>
                </a:solidFill>
              </a:rPr>
              <a:t>(</a:t>
            </a:r>
            <a:r>
              <a:rPr lang="de-DE" dirty="0">
                <a:solidFill>
                  <a:srgbClr val="213764"/>
                </a:solidFill>
              </a:rPr>
              <a:t>schon</a:t>
            </a:r>
            <a:r>
              <a:rPr lang="en-US" dirty="0">
                <a:solidFill>
                  <a:srgbClr val="213764"/>
                </a:solidFill>
              </a:rPr>
              <a:t>)</a:t>
            </a:r>
          </a:p>
          <a:p>
            <a:pPr marL="342900" lvl="0" indent="-342900">
              <a:buFontTx/>
              <a:buAutoNum type="arabicPeriod"/>
              <a:defRPr/>
            </a:pPr>
            <a:r>
              <a:rPr lang="de-DE" dirty="0">
                <a:solidFill>
                  <a:srgbClr val="213764"/>
                </a:solidFill>
              </a:rPr>
              <a:t>Fünf Stunden arbeiten </a:t>
            </a:r>
            <a:r>
              <a:rPr lang="en-GB" dirty="0">
                <a:solidFill>
                  <a:srgbClr val="213764"/>
                </a:solidFill>
              </a:rPr>
              <a:t>(</a:t>
            </a:r>
            <a:r>
              <a:rPr lang="de-DE" dirty="0">
                <a:solidFill>
                  <a:srgbClr val="213764"/>
                </a:solidFill>
              </a:rPr>
              <a:t>noch</a:t>
            </a:r>
            <a:r>
              <a:rPr lang="en-GB" dirty="0">
                <a:solidFill>
                  <a:srgbClr val="213764"/>
                </a:solidFill>
              </a:rPr>
              <a:t>)</a:t>
            </a:r>
          </a:p>
          <a:p>
            <a:pPr marL="342900" lvl="0" indent="-342900">
              <a:buFontTx/>
              <a:buAutoNum type="arabicPeriod"/>
              <a:defRPr/>
            </a:pPr>
            <a:r>
              <a:rPr lang="de-DE" dirty="0">
                <a:solidFill>
                  <a:srgbClr val="213764"/>
                </a:solidFill>
              </a:rPr>
              <a:t>Gemüse kochen </a:t>
            </a:r>
            <a:r>
              <a:rPr lang="en-GB" dirty="0">
                <a:solidFill>
                  <a:srgbClr val="213764"/>
                </a:solidFill>
              </a:rPr>
              <a:t>(</a:t>
            </a:r>
            <a:r>
              <a:rPr lang="de-DE" dirty="0">
                <a:solidFill>
                  <a:srgbClr val="213764"/>
                </a:solidFill>
              </a:rPr>
              <a:t>schon</a:t>
            </a:r>
            <a:r>
              <a:rPr lang="en-GB" dirty="0">
                <a:solidFill>
                  <a:srgbClr val="213764"/>
                </a:solidFill>
              </a:rPr>
              <a:t>)</a:t>
            </a:r>
            <a:br>
              <a:rPr lang="en-GB" dirty="0">
                <a:solidFill>
                  <a:srgbClr val="213764"/>
                </a:solidFill>
              </a:rPr>
            </a:br>
            <a:endParaRPr kumimoji="0" lang="en-US" sz="1800" b="0" i="0" u="none" strike="noStrike" kern="1200" cap="none" spc="0" normalizeH="0" baseline="0" noProof="0" dirty="0">
              <a:ln>
                <a:noFill/>
              </a:ln>
              <a:solidFill>
                <a:srgbClr val="213764"/>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560540D1-2BE0-3E4C-A40A-78FF719EBF48}"/>
              </a:ext>
            </a:extLst>
          </p:cNvPr>
          <p:cNvSpPr/>
          <p:nvPr/>
        </p:nvSpPr>
        <p:spPr>
          <a:xfrm>
            <a:off x="4074895" y="1301244"/>
            <a:ext cx="3870960" cy="2398243"/>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13764"/>
                </a:solidFill>
                <a:latin typeface="Century Gothic" panose="020F0302020204030204"/>
              </a:rPr>
              <a:t>Karina</a:t>
            </a:r>
            <a:endParaRPr kumimoji="0" lang="en-US" sz="1800" b="1" i="0" u="none" strike="noStrike" kern="1200" cap="none" spc="0" normalizeH="0" baseline="0" noProof="0" dirty="0">
              <a:ln>
                <a:noFill/>
              </a:ln>
              <a:solidFill>
                <a:srgbClr val="213764"/>
              </a:solidFill>
              <a:effectLst/>
              <a:uLnTx/>
              <a:uFillTx/>
              <a:latin typeface="Century Gothic" panose="020F0302020204030204"/>
              <a:ea typeface="+mn-ea"/>
              <a:cs typeface="+mn-cs"/>
            </a:endParaRPr>
          </a:p>
          <a:p>
            <a:pPr marL="342900" lvl="0" indent="-342900">
              <a:buFontTx/>
              <a:buAutoNum type="arabicPeriod"/>
              <a:defRPr/>
            </a:pPr>
            <a:r>
              <a:rPr lang="de-DE" dirty="0">
                <a:solidFill>
                  <a:srgbClr val="213764"/>
                </a:solidFill>
              </a:rPr>
              <a:t>Obstsalat mischen</a:t>
            </a:r>
            <a:r>
              <a:rPr lang="en-GB" dirty="0">
                <a:solidFill>
                  <a:srgbClr val="213764"/>
                </a:solidFill>
              </a:rPr>
              <a:t>(</a:t>
            </a:r>
            <a:r>
              <a:rPr lang="de-DE" dirty="0">
                <a:solidFill>
                  <a:srgbClr val="213764"/>
                </a:solidFill>
              </a:rPr>
              <a:t>noch</a:t>
            </a:r>
            <a:r>
              <a:rPr lang="en-GB" dirty="0">
                <a:solidFill>
                  <a:srgbClr val="213764"/>
                </a:solidFill>
              </a:rPr>
              <a:t>)</a:t>
            </a:r>
          </a:p>
          <a:p>
            <a:pPr marL="342900" lvl="0" indent="-342900">
              <a:buFontTx/>
              <a:buAutoNum type="arabicPeriod"/>
              <a:defRPr/>
            </a:pPr>
            <a:r>
              <a:rPr lang="de-DE" dirty="0">
                <a:solidFill>
                  <a:srgbClr val="213764"/>
                </a:solidFill>
              </a:rPr>
              <a:t>Eis suchen </a:t>
            </a:r>
            <a:r>
              <a:rPr lang="en-GB" dirty="0">
                <a:solidFill>
                  <a:srgbClr val="213764"/>
                </a:solidFill>
              </a:rPr>
              <a:t>(</a:t>
            </a:r>
            <a:r>
              <a:rPr lang="de-DE" dirty="0">
                <a:solidFill>
                  <a:srgbClr val="213764"/>
                </a:solidFill>
              </a:rPr>
              <a:t>noch</a:t>
            </a:r>
            <a:r>
              <a:rPr lang="en-GB" dirty="0">
                <a:solidFill>
                  <a:srgbClr val="213764"/>
                </a:solidFill>
              </a:rPr>
              <a:t>)</a:t>
            </a:r>
          </a:p>
          <a:p>
            <a:pPr marL="342900" lvl="0" indent="-342900">
              <a:buFontTx/>
              <a:buAutoNum type="arabicPeriod"/>
              <a:defRPr/>
            </a:pPr>
            <a:r>
              <a:rPr lang="de-DE" dirty="0">
                <a:solidFill>
                  <a:srgbClr val="213764"/>
                </a:solidFill>
              </a:rPr>
              <a:t>Gemüse kochen </a:t>
            </a:r>
            <a:r>
              <a:rPr lang="en-GB" dirty="0">
                <a:solidFill>
                  <a:srgbClr val="213764"/>
                </a:solidFill>
              </a:rPr>
              <a:t>(</a:t>
            </a:r>
            <a:r>
              <a:rPr lang="de-DE" dirty="0">
                <a:solidFill>
                  <a:srgbClr val="213764"/>
                </a:solidFill>
              </a:rPr>
              <a:t>schon</a:t>
            </a:r>
            <a:r>
              <a:rPr lang="en-GB" dirty="0">
                <a:solidFill>
                  <a:srgbClr val="213764"/>
                </a:solidFill>
              </a:rPr>
              <a:t>)</a:t>
            </a:r>
          </a:p>
          <a:p>
            <a:pPr marL="342900" lvl="0" indent="-342900">
              <a:buFontTx/>
              <a:buAutoNum type="arabicPeriod"/>
              <a:defRPr/>
            </a:pPr>
            <a:r>
              <a:rPr lang="de-DE" dirty="0">
                <a:solidFill>
                  <a:srgbClr val="213764"/>
                </a:solidFill>
              </a:rPr>
              <a:t>Die Kekse finden </a:t>
            </a:r>
            <a:r>
              <a:rPr lang="en-GB" dirty="0">
                <a:solidFill>
                  <a:srgbClr val="213764"/>
                </a:solidFill>
              </a:rPr>
              <a:t>(</a:t>
            </a:r>
            <a:r>
              <a:rPr lang="de-DE" dirty="0">
                <a:solidFill>
                  <a:srgbClr val="213764"/>
                </a:solidFill>
              </a:rPr>
              <a:t>schon</a:t>
            </a:r>
            <a:r>
              <a:rPr lang="en-GB" dirty="0">
                <a:solidFill>
                  <a:srgbClr val="213764"/>
                </a:solidFill>
              </a:rPr>
              <a:t>)</a:t>
            </a:r>
          </a:p>
          <a:p>
            <a:pPr marL="342900" lvl="0" indent="-342900">
              <a:buFontTx/>
              <a:buAutoNum type="arabicPeriod"/>
              <a:defRPr/>
            </a:pPr>
            <a:r>
              <a:rPr lang="de-DE" dirty="0">
                <a:solidFill>
                  <a:srgbClr val="213764"/>
                </a:solidFill>
              </a:rPr>
              <a:t>Fünf Stunden arbeiten </a:t>
            </a:r>
            <a:r>
              <a:rPr lang="en-GB" dirty="0">
                <a:solidFill>
                  <a:srgbClr val="213764"/>
                </a:solidFill>
              </a:rPr>
              <a:t>(</a:t>
            </a:r>
            <a:r>
              <a:rPr lang="de-DE" dirty="0">
                <a:solidFill>
                  <a:srgbClr val="213764"/>
                </a:solidFill>
              </a:rPr>
              <a:t>schon</a:t>
            </a:r>
            <a:r>
              <a:rPr lang="en-GB" dirty="0">
                <a:solidFill>
                  <a:srgbClr val="213764"/>
                </a:solidFill>
              </a:rPr>
              <a:t>)</a:t>
            </a:r>
          </a:p>
          <a:p>
            <a:pPr marL="342900" lvl="0" indent="-342900">
              <a:buFontTx/>
              <a:buAutoNum type="arabicPeriod"/>
              <a:defRPr/>
            </a:pPr>
            <a:r>
              <a:rPr lang="de-DE" dirty="0">
                <a:solidFill>
                  <a:srgbClr val="213764"/>
                </a:solidFill>
              </a:rPr>
              <a:t>Boden putzen </a:t>
            </a:r>
            <a:r>
              <a:rPr lang="en-US" dirty="0">
                <a:solidFill>
                  <a:srgbClr val="213764"/>
                </a:solidFill>
              </a:rPr>
              <a:t>(</a:t>
            </a:r>
            <a:r>
              <a:rPr lang="de-DE" dirty="0">
                <a:solidFill>
                  <a:srgbClr val="213764"/>
                </a:solidFill>
              </a:rPr>
              <a:t>schon</a:t>
            </a:r>
            <a:r>
              <a:rPr lang="en-US" dirty="0">
                <a:solidFill>
                  <a:srgbClr val="213764"/>
                </a:solidFill>
              </a:rPr>
              <a:t>)</a:t>
            </a:r>
          </a:p>
        </p:txBody>
      </p:sp>
      <p:sp>
        <p:nvSpPr>
          <p:cNvPr id="12" name="Rounded Rectangle 11">
            <a:extLst>
              <a:ext uri="{FF2B5EF4-FFF2-40B4-BE49-F238E27FC236}">
                <a16:creationId xmlns:a16="http://schemas.microsoft.com/office/drawing/2014/main" id="{2040F8BB-F15A-D646-9867-AD116BAB1846}"/>
              </a:ext>
            </a:extLst>
          </p:cNvPr>
          <p:cNvSpPr/>
          <p:nvPr/>
        </p:nvSpPr>
        <p:spPr>
          <a:xfrm>
            <a:off x="8036514" y="1342173"/>
            <a:ext cx="4084318" cy="2398243"/>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213764"/>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13764"/>
                </a:solidFill>
                <a:latin typeface="Century Gothic" panose="020F0302020204030204"/>
              </a:rPr>
              <a:t>Mia</a:t>
            </a:r>
            <a:endParaRPr kumimoji="0" lang="en-US" sz="1800" b="1" i="0" u="none" strike="noStrike" kern="1200" cap="none" spc="0" normalizeH="0" baseline="0" noProof="0" dirty="0">
              <a:ln>
                <a:noFill/>
              </a:ln>
              <a:solidFill>
                <a:srgbClr val="213764"/>
              </a:solidFill>
              <a:effectLst/>
              <a:uLnTx/>
              <a:uFillTx/>
              <a:latin typeface="Century Gothic" panose="020F0302020204030204"/>
              <a:ea typeface="+mn-ea"/>
              <a:cs typeface="+mn-cs"/>
            </a:endParaRPr>
          </a:p>
          <a:p>
            <a:pPr marL="342900" lvl="0" indent="-342900">
              <a:buFontTx/>
              <a:buAutoNum type="arabicPeriod"/>
              <a:defRPr/>
            </a:pPr>
            <a:r>
              <a:rPr lang="de-DE" dirty="0">
                <a:solidFill>
                  <a:srgbClr val="213764"/>
                </a:solidFill>
              </a:rPr>
              <a:t>Die Kekse finden </a:t>
            </a:r>
            <a:r>
              <a:rPr lang="en-GB" dirty="0">
                <a:solidFill>
                  <a:srgbClr val="213764"/>
                </a:solidFill>
              </a:rPr>
              <a:t>(</a:t>
            </a:r>
            <a:r>
              <a:rPr lang="de-DE" dirty="0">
                <a:solidFill>
                  <a:srgbClr val="213764"/>
                </a:solidFill>
              </a:rPr>
              <a:t>schon</a:t>
            </a:r>
            <a:r>
              <a:rPr lang="en-GB" dirty="0">
                <a:solidFill>
                  <a:srgbClr val="213764"/>
                </a:solidFill>
              </a:rPr>
              <a:t>)</a:t>
            </a:r>
          </a:p>
          <a:p>
            <a:pPr marL="342900" lvl="0" indent="-342900">
              <a:buFontTx/>
              <a:buAutoNum type="arabicPeriod"/>
              <a:defRPr/>
            </a:pPr>
            <a:r>
              <a:rPr lang="de-DE" dirty="0">
                <a:solidFill>
                  <a:srgbClr val="213764"/>
                </a:solidFill>
              </a:rPr>
              <a:t>Boden putzen </a:t>
            </a:r>
            <a:r>
              <a:rPr lang="en-US" dirty="0">
                <a:solidFill>
                  <a:srgbClr val="213764"/>
                </a:solidFill>
              </a:rPr>
              <a:t>(</a:t>
            </a:r>
            <a:r>
              <a:rPr lang="de-DE" dirty="0">
                <a:solidFill>
                  <a:srgbClr val="213764"/>
                </a:solidFill>
              </a:rPr>
              <a:t>noch</a:t>
            </a:r>
            <a:r>
              <a:rPr lang="en-US" dirty="0">
                <a:solidFill>
                  <a:srgbClr val="213764"/>
                </a:solidFill>
              </a:rPr>
              <a:t>)</a:t>
            </a:r>
          </a:p>
          <a:p>
            <a:pPr marL="342900" lvl="0" indent="-342900">
              <a:buFontTx/>
              <a:buAutoNum type="arabicPeriod"/>
              <a:defRPr/>
            </a:pPr>
            <a:r>
              <a:rPr lang="de-DE" dirty="0">
                <a:solidFill>
                  <a:srgbClr val="213764"/>
                </a:solidFill>
              </a:rPr>
              <a:t>Fünf Stunden arbeiten </a:t>
            </a:r>
            <a:r>
              <a:rPr lang="en-GB" dirty="0">
                <a:solidFill>
                  <a:srgbClr val="213764"/>
                </a:solidFill>
              </a:rPr>
              <a:t>(</a:t>
            </a:r>
            <a:r>
              <a:rPr lang="de-DE" dirty="0">
                <a:solidFill>
                  <a:srgbClr val="213764"/>
                </a:solidFill>
              </a:rPr>
              <a:t>noch</a:t>
            </a:r>
            <a:r>
              <a:rPr lang="en-GB" dirty="0">
                <a:solidFill>
                  <a:srgbClr val="213764"/>
                </a:solidFill>
              </a:rPr>
              <a:t>)</a:t>
            </a:r>
          </a:p>
          <a:p>
            <a:pPr marL="342900" lvl="0" indent="-342900">
              <a:buFontTx/>
              <a:buAutoNum type="arabicPeriod"/>
              <a:defRPr/>
            </a:pPr>
            <a:r>
              <a:rPr lang="de-DE" dirty="0">
                <a:solidFill>
                  <a:srgbClr val="213764"/>
                </a:solidFill>
              </a:rPr>
              <a:t>Obstsalat mischen</a:t>
            </a:r>
            <a:r>
              <a:rPr lang="en-GB" dirty="0">
                <a:solidFill>
                  <a:srgbClr val="213764"/>
                </a:solidFill>
              </a:rPr>
              <a:t>(</a:t>
            </a:r>
            <a:r>
              <a:rPr lang="de-DE" dirty="0">
                <a:solidFill>
                  <a:srgbClr val="213764"/>
                </a:solidFill>
              </a:rPr>
              <a:t>schon</a:t>
            </a:r>
            <a:r>
              <a:rPr lang="en-GB" dirty="0">
                <a:solidFill>
                  <a:srgbClr val="213764"/>
                </a:solidFill>
              </a:rPr>
              <a:t>)</a:t>
            </a:r>
          </a:p>
          <a:p>
            <a:pPr marL="342900" lvl="0" indent="-342900">
              <a:buFontTx/>
              <a:buAutoNum type="arabicPeriod"/>
              <a:defRPr/>
            </a:pPr>
            <a:r>
              <a:rPr lang="de-DE" dirty="0">
                <a:solidFill>
                  <a:srgbClr val="213764"/>
                </a:solidFill>
              </a:rPr>
              <a:t>Eis suchen </a:t>
            </a:r>
            <a:r>
              <a:rPr lang="en-GB" dirty="0">
                <a:solidFill>
                  <a:srgbClr val="213764"/>
                </a:solidFill>
              </a:rPr>
              <a:t>(</a:t>
            </a:r>
            <a:r>
              <a:rPr lang="de-DE" dirty="0">
                <a:solidFill>
                  <a:srgbClr val="213764"/>
                </a:solidFill>
              </a:rPr>
              <a:t>schon</a:t>
            </a:r>
            <a:r>
              <a:rPr lang="en-GB" dirty="0">
                <a:solidFill>
                  <a:srgbClr val="213764"/>
                </a:solidFill>
              </a:rPr>
              <a:t>)</a:t>
            </a:r>
          </a:p>
          <a:p>
            <a:pPr marL="342900" lvl="0" indent="-342900">
              <a:buFontTx/>
              <a:buAutoNum type="arabicPeriod"/>
              <a:defRPr/>
            </a:pPr>
            <a:r>
              <a:rPr lang="de-DE" dirty="0">
                <a:solidFill>
                  <a:srgbClr val="213764"/>
                </a:solidFill>
              </a:rPr>
              <a:t>Gemüse kochen </a:t>
            </a:r>
            <a:r>
              <a:rPr lang="en-GB" dirty="0">
                <a:solidFill>
                  <a:srgbClr val="213764"/>
                </a:solidFill>
              </a:rPr>
              <a:t>(</a:t>
            </a:r>
            <a:r>
              <a:rPr lang="de-DE" dirty="0">
                <a:solidFill>
                  <a:srgbClr val="213764"/>
                </a:solidFill>
              </a:rPr>
              <a:t>noch</a:t>
            </a:r>
            <a:r>
              <a:rPr lang="en-GB" dirty="0">
                <a:solidFill>
                  <a:srgbClr val="213764"/>
                </a:solidFill>
              </a:rPr>
              <a:t>)</a:t>
            </a:r>
            <a:br>
              <a:rPr lang="en-GB" dirty="0">
                <a:solidFill>
                  <a:srgbClr val="213764"/>
                </a:solidFill>
              </a:rPr>
            </a:br>
            <a:endParaRPr kumimoji="0" lang="en-US" sz="1800" b="0" i="0" u="none" strike="noStrike" kern="1200" cap="none" spc="0" normalizeH="0" baseline="0" noProof="0" dirty="0">
              <a:ln>
                <a:noFill/>
              </a:ln>
              <a:solidFill>
                <a:srgbClr val="213764"/>
              </a:solidFill>
              <a:effectLst/>
              <a:uLnTx/>
              <a:uFillTx/>
              <a:latin typeface="Century Gothic" panose="020F0302020204030204"/>
              <a:ea typeface="+mn-ea"/>
              <a:cs typeface="+mn-cs"/>
            </a:endParaRPr>
          </a:p>
        </p:txBody>
      </p:sp>
      <p:sp>
        <p:nvSpPr>
          <p:cNvPr id="13" name="Rounded Rectangle 12">
            <a:extLst>
              <a:ext uri="{FF2B5EF4-FFF2-40B4-BE49-F238E27FC236}">
                <a16:creationId xmlns:a16="http://schemas.microsoft.com/office/drawing/2014/main" id="{07F05A55-1DA1-9A49-BC1C-10B47EF98712}"/>
              </a:ext>
            </a:extLst>
          </p:cNvPr>
          <p:cNvSpPr/>
          <p:nvPr/>
        </p:nvSpPr>
        <p:spPr>
          <a:xfrm>
            <a:off x="4053841" y="3836740"/>
            <a:ext cx="3870960" cy="2398243"/>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213764"/>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13764"/>
                </a:solidFill>
                <a:latin typeface="Century Gothic" panose="020F0302020204030204"/>
              </a:rPr>
              <a:t>Matthias</a:t>
            </a:r>
            <a:endParaRPr kumimoji="0" lang="en-US" sz="1800" b="1" i="0" u="none" strike="noStrike" kern="1200" cap="none" spc="0" normalizeH="0" baseline="0" noProof="0" dirty="0">
              <a:ln>
                <a:noFill/>
              </a:ln>
              <a:solidFill>
                <a:srgbClr val="213764"/>
              </a:solidFill>
              <a:effectLst/>
              <a:uLnTx/>
              <a:uFillTx/>
              <a:latin typeface="Century Gothic" panose="020F0302020204030204"/>
              <a:ea typeface="+mn-ea"/>
              <a:cs typeface="+mn-cs"/>
            </a:endParaRPr>
          </a:p>
          <a:p>
            <a:pPr marL="342900" lvl="0" indent="-342900">
              <a:buFontTx/>
              <a:buAutoNum type="arabicPeriod"/>
              <a:defRPr/>
            </a:pPr>
            <a:r>
              <a:rPr lang="de-DE" dirty="0">
                <a:solidFill>
                  <a:srgbClr val="213764"/>
                </a:solidFill>
              </a:rPr>
              <a:t>Gemüse kochen </a:t>
            </a:r>
            <a:r>
              <a:rPr lang="en-GB" dirty="0">
                <a:solidFill>
                  <a:srgbClr val="213764"/>
                </a:solidFill>
              </a:rPr>
              <a:t>(</a:t>
            </a:r>
            <a:r>
              <a:rPr lang="de-DE" dirty="0">
                <a:solidFill>
                  <a:srgbClr val="213764"/>
                </a:solidFill>
              </a:rPr>
              <a:t>noch</a:t>
            </a:r>
            <a:r>
              <a:rPr lang="en-GB" dirty="0">
                <a:solidFill>
                  <a:srgbClr val="213764"/>
                </a:solidFill>
              </a:rPr>
              <a:t>)</a:t>
            </a:r>
          </a:p>
          <a:p>
            <a:pPr marL="342900" lvl="0" indent="-342900">
              <a:buFontTx/>
              <a:buAutoNum type="arabicPeriod"/>
              <a:defRPr/>
            </a:pPr>
            <a:r>
              <a:rPr lang="de-DE" dirty="0">
                <a:solidFill>
                  <a:srgbClr val="213764"/>
                </a:solidFill>
              </a:rPr>
              <a:t>Eis suchen </a:t>
            </a:r>
            <a:r>
              <a:rPr lang="en-GB" dirty="0">
                <a:solidFill>
                  <a:srgbClr val="213764"/>
                </a:solidFill>
              </a:rPr>
              <a:t>(</a:t>
            </a:r>
            <a:r>
              <a:rPr lang="de-DE" dirty="0">
                <a:solidFill>
                  <a:srgbClr val="213764"/>
                </a:solidFill>
              </a:rPr>
              <a:t>noch</a:t>
            </a:r>
            <a:r>
              <a:rPr lang="en-GB" dirty="0">
                <a:solidFill>
                  <a:srgbClr val="213764"/>
                </a:solidFill>
              </a:rPr>
              <a:t>)</a:t>
            </a:r>
          </a:p>
          <a:p>
            <a:pPr marL="342900" lvl="0" indent="-342900">
              <a:buFontTx/>
              <a:buAutoNum type="arabicPeriod"/>
              <a:defRPr/>
            </a:pPr>
            <a:r>
              <a:rPr lang="de-DE" dirty="0">
                <a:solidFill>
                  <a:srgbClr val="213764"/>
                </a:solidFill>
              </a:rPr>
              <a:t>Obstsalat mischen </a:t>
            </a:r>
            <a:r>
              <a:rPr lang="en-GB" dirty="0">
                <a:solidFill>
                  <a:srgbClr val="213764"/>
                </a:solidFill>
              </a:rPr>
              <a:t>(</a:t>
            </a:r>
            <a:r>
              <a:rPr lang="de-DE" dirty="0">
                <a:solidFill>
                  <a:srgbClr val="213764"/>
                </a:solidFill>
              </a:rPr>
              <a:t>schon</a:t>
            </a:r>
            <a:r>
              <a:rPr lang="en-GB" dirty="0">
                <a:solidFill>
                  <a:srgbClr val="213764"/>
                </a:solidFill>
              </a:rPr>
              <a:t>)</a:t>
            </a:r>
          </a:p>
          <a:p>
            <a:pPr marL="342900" lvl="0" indent="-342900">
              <a:buFontTx/>
              <a:buAutoNum type="arabicPeriod"/>
              <a:defRPr/>
            </a:pPr>
            <a:r>
              <a:rPr lang="de-DE" dirty="0">
                <a:solidFill>
                  <a:srgbClr val="213764"/>
                </a:solidFill>
              </a:rPr>
              <a:t>Boden putzen </a:t>
            </a:r>
            <a:r>
              <a:rPr lang="en-US" dirty="0">
                <a:solidFill>
                  <a:srgbClr val="213764"/>
                </a:solidFill>
              </a:rPr>
              <a:t>(</a:t>
            </a:r>
            <a:r>
              <a:rPr lang="de-DE" dirty="0">
                <a:solidFill>
                  <a:srgbClr val="213764"/>
                </a:solidFill>
              </a:rPr>
              <a:t>noch)</a:t>
            </a:r>
            <a:endParaRPr lang="en-US" dirty="0">
              <a:solidFill>
                <a:srgbClr val="213764"/>
              </a:solidFill>
            </a:endParaRPr>
          </a:p>
          <a:p>
            <a:pPr marL="342900" lvl="0" indent="-342900">
              <a:buFontTx/>
              <a:buAutoNum type="arabicPeriod"/>
              <a:defRPr/>
            </a:pPr>
            <a:r>
              <a:rPr lang="de-DE" dirty="0">
                <a:solidFill>
                  <a:srgbClr val="213764"/>
                </a:solidFill>
              </a:rPr>
              <a:t>Fünf Stunden arbeiten </a:t>
            </a:r>
            <a:r>
              <a:rPr lang="en-GB" dirty="0">
                <a:solidFill>
                  <a:srgbClr val="213764"/>
                </a:solidFill>
              </a:rPr>
              <a:t>(</a:t>
            </a:r>
            <a:r>
              <a:rPr lang="de-DE" dirty="0">
                <a:solidFill>
                  <a:srgbClr val="213764"/>
                </a:solidFill>
              </a:rPr>
              <a:t>noch</a:t>
            </a:r>
            <a:r>
              <a:rPr lang="en-GB" dirty="0">
                <a:solidFill>
                  <a:srgbClr val="213764"/>
                </a:solidFill>
              </a:rPr>
              <a:t>)</a:t>
            </a:r>
          </a:p>
          <a:p>
            <a:pPr marL="342900" lvl="0" indent="-342900">
              <a:buFontTx/>
              <a:buAutoNum type="arabicPeriod"/>
              <a:defRPr/>
            </a:pPr>
            <a:r>
              <a:rPr lang="de-DE" dirty="0">
                <a:solidFill>
                  <a:srgbClr val="213764"/>
                </a:solidFill>
              </a:rPr>
              <a:t>Die Kekse finden </a:t>
            </a:r>
            <a:r>
              <a:rPr lang="en-GB" dirty="0">
                <a:solidFill>
                  <a:srgbClr val="213764"/>
                </a:solidFill>
              </a:rPr>
              <a:t>(</a:t>
            </a:r>
            <a:r>
              <a:rPr lang="de-DE" dirty="0">
                <a:solidFill>
                  <a:srgbClr val="213764"/>
                </a:solidFill>
              </a:rPr>
              <a:t>schon</a:t>
            </a:r>
            <a:r>
              <a:rPr lang="en-GB" dirty="0">
                <a:solidFill>
                  <a:srgbClr val="213764"/>
                </a:solidFill>
              </a:rPr>
              <a:t>)</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213764"/>
              </a:solidFill>
              <a:effectLst/>
              <a:uLnTx/>
              <a:uFillTx/>
              <a:latin typeface="Century Gothic" panose="020F0302020204030204"/>
              <a:ea typeface="+mn-ea"/>
              <a:cs typeface="+mn-cs"/>
            </a:endParaRPr>
          </a:p>
        </p:txBody>
      </p:sp>
      <p:sp>
        <p:nvSpPr>
          <p:cNvPr id="14" name="Rounded Rectangle 13">
            <a:extLst>
              <a:ext uri="{FF2B5EF4-FFF2-40B4-BE49-F238E27FC236}">
                <a16:creationId xmlns:a16="http://schemas.microsoft.com/office/drawing/2014/main" id="{6FD1D93C-BB89-7044-B9F7-7C2F0CDCD2D9}"/>
              </a:ext>
            </a:extLst>
          </p:cNvPr>
          <p:cNvSpPr/>
          <p:nvPr/>
        </p:nvSpPr>
        <p:spPr>
          <a:xfrm>
            <a:off x="8036514" y="3836739"/>
            <a:ext cx="4084318" cy="2398243"/>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13764"/>
                </a:solidFill>
                <a:latin typeface="Century Gothic" panose="020F0302020204030204"/>
              </a:rPr>
              <a:t>Wolfgang</a:t>
            </a:r>
            <a:endParaRPr kumimoji="0" lang="en-US" sz="1800" b="1" i="0" u="none" strike="noStrike" kern="1200" cap="none" spc="0" normalizeH="0" baseline="0" noProof="0" dirty="0">
              <a:ln>
                <a:noFill/>
              </a:ln>
              <a:solidFill>
                <a:srgbClr val="213764"/>
              </a:solidFill>
              <a:effectLst/>
              <a:uLnTx/>
              <a:uFillTx/>
              <a:latin typeface="Century Gothic" panose="020F0302020204030204"/>
              <a:ea typeface="+mn-ea"/>
              <a:cs typeface="+mn-cs"/>
            </a:endParaRPr>
          </a:p>
          <a:p>
            <a:pPr marL="342900" lvl="0" indent="-342900">
              <a:buFont typeface="+mj-lt"/>
              <a:buAutoNum type="arabicPeriod"/>
              <a:defRPr/>
            </a:pPr>
            <a:r>
              <a:rPr lang="de-DE" dirty="0">
                <a:solidFill>
                  <a:srgbClr val="213764"/>
                </a:solidFill>
              </a:rPr>
              <a:t>Die Kekse finden </a:t>
            </a:r>
            <a:r>
              <a:rPr lang="en-GB" dirty="0">
                <a:solidFill>
                  <a:srgbClr val="213764"/>
                </a:solidFill>
              </a:rPr>
              <a:t>(</a:t>
            </a:r>
            <a:r>
              <a:rPr lang="de-DE" dirty="0">
                <a:solidFill>
                  <a:srgbClr val="213764"/>
                </a:solidFill>
              </a:rPr>
              <a:t>noch</a:t>
            </a:r>
            <a:r>
              <a:rPr lang="en-GB" dirty="0">
                <a:solidFill>
                  <a:srgbClr val="213764"/>
                </a:solidFill>
              </a:rPr>
              <a:t>)</a:t>
            </a:r>
          </a:p>
          <a:p>
            <a:pPr marL="342900" lvl="0" indent="-342900">
              <a:buFontTx/>
              <a:buAutoNum type="arabicPeriod"/>
              <a:defRPr/>
            </a:pPr>
            <a:r>
              <a:rPr lang="de-DE" dirty="0">
                <a:solidFill>
                  <a:srgbClr val="213764"/>
                </a:solidFill>
              </a:rPr>
              <a:t>Boden putzen </a:t>
            </a:r>
            <a:r>
              <a:rPr lang="en-US" dirty="0">
                <a:solidFill>
                  <a:srgbClr val="213764"/>
                </a:solidFill>
              </a:rPr>
              <a:t>(</a:t>
            </a:r>
            <a:r>
              <a:rPr lang="de-DE" dirty="0">
                <a:solidFill>
                  <a:srgbClr val="213764"/>
                </a:solidFill>
              </a:rPr>
              <a:t>noch</a:t>
            </a:r>
            <a:r>
              <a:rPr lang="en-US" dirty="0">
                <a:solidFill>
                  <a:srgbClr val="213764"/>
                </a:solidFill>
              </a:rPr>
              <a:t>)</a:t>
            </a:r>
          </a:p>
          <a:p>
            <a:pPr marL="342900" lvl="0" indent="-342900">
              <a:buFontTx/>
              <a:buAutoNum type="arabicPeriod"/>
              <a:defRPr/>
            </a:pPr>
            <a:r>
              <a:rPr lang="de-DE" dirty="0">
                <a:solidFill>
                  <a:srgbClr val="213764"/>
                </a:solidFill>
              </a:rPr>
              <a:t>Eis suchen </a:t>
            </a:r>
            <a:r>
              <a:rPr lang="en-GB" dirty="0">
                <a:solidFill>
                  <a:srgbClr val="213764"/>
                </a:solidFill>
              </a:rPr>
              <a:t>(</a:t>
            </a:r>
            <a:r>
              <a:rPr lang="de-DE" dirty="0">
                <a:solidFill>
                  <a:srgbClr val="213764"/>
                </a:solidFill>
              </a:rPr>
              <a:t>schon</a:t>
            </a:r>
            <a:r>
              <a:rPr lang="en-GB" dirty="0">
                <a:solidFill>
                  <a:srgbClr val="213764"/>
                </a:solidFill>
              </a:rPr>
              <a:t>)</a:t>
            </a:r>
          </a:p>
          <a:p>
            <a:pPr marL="342900" lvl="0" indent="-342900">
              <a:buFontTx/>
              <a:buAutoNum type="arabicPeriod"/>
              <a:defRPr/>
            </a:pPr>
            <a:r>
              <a:rPr lang="de-DE" dirty="0">
                <a:solidFill>
                  <a:srgbClr val="213764"/>
                </a:solidFill>
              </a:rPr>
              <a:t>Obstsalat mischen </a:t>
            </a:r>
            <a:r>
              <a:rPr lang="en-GB" dirty="0">
                <a:solidFill>
                  <a:srgbClr val="213764"/>
                </a:solidFill>
              </a:rPr>
              <a:t>(</a:t>
            </a:r>
            <a:r>
              <a:rPr lang="de-DE" dirty="0">
                <a:solidFill>
                  <a:srgbClr val="213764"/>
                </a:solidFill>
              </a:rPr>
              <a:t>schon</a:t>
            </a:r>
            <a:r>
              <a:rPr lang="en-GB" dirty="0">
                <a:solidFill>
                  <a:srgbClr val="213764"/>
                </a:solidFill>
              </a:rPr>
              <a:t>)</a:t>
            </a:r>
          </a:p>
          <a:p>
            <a:pPr marL="342900" lvl="0" indent="-342900">
              <a:buFontTx/>
              <a:buAutoNum type="arabicPeriod"/>
              <a:defRPr/>
            </a:pPr>
            <a:r>
              <a:rPr lang="de-DE" dirty="0">
                <a:solidFill>
                  <a:srgbClr val="213764"/>
                </a:solidFill>
              </a:rPr>
              <a:t>Gemüse kochen </a:t>
            </a:r>
            <a:r>
              <a:rPr lang="en-GB" dirty="0">
                <a:solidFill>
                  <a:srgbClr val="213764"/>
                </a:solidFill>
              </a:rPr>
              <a:t>(</a:t>
            </a:r>
            <a:r>
              <a:rPr lang="de-DE" dirty="0">
                <a:solidFill>
                  <a:srgbClr val="213764"/>
                </a:solidFill>
              </a:rPr>
              <a:t>noch</a:t>
            </a:r>
            <a:r>
              <a:rPr lang="en-GB" dirty="0">
                <a:solidFill>
                  <a:srgbClr val="213764"/>
                </a:solidFill>
              </a:rPr>
              <a:t>)</a:t>
            </a:r>
          </a:p>
          <a:p>
            <a:pPr marL="342900" lvl="0" indent="-342900">
              <a:buFontTx/>
              <a:buAutoNum type="arabicPeriod"/>
              <a:defRPr/>
            </a:pPr>
            <a:r>
              <a:rPr lang="de-DE" dirty="0">
                <a:solidFill>
                  <a:srgbClr val="213764"/>
                </a:solidFill>
              </a:rPr>
              <a:t>Fünf Stunden arbeiten </a:t>
            </a:r>
            <a:r>
              <a:rPr lang="en-GB" dirty="0">
                <a:solidFill>
                  <a:srgbClr val="213764"/>
                </a:solidFill>
              </a:rPr>
              <a:t>(</a:t>
            </a:r>
            <a:r>
              <a:rPr lang="de-DE" dirty="0">
                <a:solidFill>
                  <a:srgbClr val="213764"/>
                </a:solidFill>
              </a:rPr>
              <a:t>noch</a:t>
            </a:r>
            <a:r>
              <a:rPr lang="en-GB" dirty="0">
                <a:solidFill>
                  <a:srgbClr val="213764"/>
                </a:solidFill>
              </a:rPr>
              <a:t>)</a:t>
            </a:r>
            <a:endParaRPr lang="en-US" dirty="0">
              <a:solidFill>
                <a:srgbClr val="213764"/>
              </a:solidFill>
              <a:latin typeface="Century Gothic" panose="020F0302020204030204"/>
            </a:endParaRPr>
          </a:p>
        </p:txBody>
      </p:sp>
      <p:pic>
        <p:nvPicPr>
          <p:cNvPr id="15" name="Picture 14">
            <a:extLst>
              <a:ext uri="{FF2B5EF4-FFF2-40B4-BE49-F238E27FC236}">
                <a16:creationId xmlns:a16="http://schemas.microsoft.com/office/drawing/2014/main" id="{81DA31FA-6442-164E-ACC0-59FE42DB8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1022" y="-1"/>
            <a:ext cx="1030576" cy="1276395"/>
          </a:xfrm>
          <a:prstGeom prst="rect">
            <a:avLst/>
          </a:prstGeom>
        </p:spPr>
      </p:pic>
      <p:pic>
        <p:nvPicPr>
          <p:cNvPr id="18" name="Picture 17">
            <a:extLst>
              <a:ext uri="{FF2B5EF4-FFF2-40B4-BE49-F238E27FC236}">
                <a16:creationId xmlns:a16="http://schemas.microsoft.com/office/drawing/2014/main" id="{2E6650B4-3997-0E4B-AD8A-9144B1E472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350" t="7960" r="29824" b="81891"/>
          <a:stretch/>
        </p:blipFill>
        <p:spPr>
          <a:xfrm>
            <a:off x="8464447" y="182751"/>
            <a:ext cx="1778758" cy="465214"/>
          </a:xfrm>
          <a:prstGeom prst="rect">
            <a:avLst/>
          </a:prstGeom>
        </p:spPr>
      </p:pic>
    </p:spTree>
    <p:extLst>
      <p:ext uri="{BB962C8B-B14F-4D97-AF65-F5344CB8AC3E}">
        <p14:creationId xmlns:p14="http://schemas.microsoft.com/office/powerpoint/2010/main" val="3587025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a:t>
            </a:r>
            <a:r>
              <a:rPr lang="en-GB" sz="3600" b="1" dirty="0" err="1">
                <a:solidFill>
                  <a:schemeClr val="bg1"/>
                </a:solidFill>
              </a:rPr>
              <a:t>mit</a:t>
            </a:r>
            <a:r>
              <a:rPr lang="en-GB" sz="3600" b="1" dirty="0">
                <a:solidFill>
                  <a:schemeClr val="bg1"/>
                </a:solidFill>
              </a:rPr>
              <a:t> </a:t>
            </a:r>
            <a:r>
              <a:rPr lang="en-GB" sz="3600" b="1" i="1" dirty="0">
                <a:solidFill>
                  <a:schemeClr val="bg1"/>
                </a:solidFill>
              </a:rPr>
              <a:t>sein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258557"/>
            <a:ext cx="7109017" cy="1200329"/>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With certain verbs, mostly verbs of </a:t>
            </a:r>
            <a:r>
              <a:rPr kumimoji="0" lang="en-US" sz="2400" b="0" i="0" u="sng"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movement to a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destination, you use the present tense of </a:t>
            </a:r>
            <a:r>
              <a:rPr kumimoji="0" lang="en-US" sz="2400" b="0" i="0" u="none" strike="noStrike" kern="1400" cap="none" spc="0" normalizeH="0" baseline="0" noProof="0" dirty="0">
                <a:ln>
                  <a:noFill/>
                </a:ln>
                <a:solidFill>
                  <a:srgbClr val="ED7D31"/>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1" i="0" u="none" strike="noStrike" kern="1400" cap="none" spc="0" normalizeH="0" baseline="0" noProof="0" dirty="0">
                <a:ln>
                  <a:noFill/>
                </a:ln>
                <a:solidFill>
                  <a:srgbClr val="ED7D31"/>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sein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and a </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past participle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260419" y="2527608"/>
            <a:ext cx="5061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bin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in die Schule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gegangen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5C52488-1C0A-6E4A-84A9-6207AE573AB4}"/>
              </a:ext>
            </a:extLst>
          </p:cNvPr>
          <p:cNvSpPr txBox="1"/>
          <p:nvPr/>
        </p:nvSpPr>
        <p:spPr>
          <a:xfrm>
            <a:off x="5163358" y="2575679"/>
            <a:ext cx="69544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gone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to school / 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went</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to school.</a:t>
            </a:r>
          </a:p>
        </p:txBody>
      </p:sp>
      <p:sp>
        <p:nvSpPr>
          <p:cNvPr id="12" name="TextBox 11">
            <a:extLst>
              <a:ext uri="{FF2B5EF4-FFF2-40B4-BE49-F238E27FC236}">
                <a16:creationId xmlns:a16="http://schemas.microsoft.com/office/drawing/2014/main" id="{B7307C93-EB77-9142-96E0-FD8B5CE3BB55}"/>
              </a:ext>
            </a:extLst>
          </p:cNvPr>
          <p:cNvSpPr txBox="1"/>
          <p:nvPr/>
        </p:nvSpPr>
        <p:spPr>
          <a:xfrm>
            <a:off x="260419" y="3360657"/>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Er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ins Wasser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gefallen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4504891" y="3360656"/>
            <a:ext cx="76939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has</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fallen</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into the water / 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fell</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into the water.</a:t>
            </a:r>
          </a:p>
        </p:txBody>
      </p:sp>
      <p:sp>
        <p:nvSpPr>
          <p:cNvPr id="14" name="TextBox 13">
            <a:extLst>
              <a:ext uri="{FF2B5EF4-FFF2-40B4-BE49-F238E27FC236}">
                <a16:creationId xmlns:a16="http://schemas.microsoft.com/office/drawing/2014/main" id="{ACC22D25-B4E9-BA4D-8A34-22449BC34205}"/>
              </a:ext>
            </a:extLst>
          </p:cNvPr>
          <p:cNvSpPr txBox="1"/>
          <p:nvPr/>
        </p:nvSpPr>
        <p:spPr>
          <a:xfrm>
            <a:off x="222348" y="3877753"/>
            <a:ext cx="118888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Past participles of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separable verbs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are made by </a:t>
            </a: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moving the </a:t>
            </a:r>
            <a:r>
              <a:rPr kumimoji="0" lang="en-US" sz="2400" b="1" i="0" u="none" strike="noStrike" kern="1200" cap="none" spc="0" normalizeH="0" baseline="0" noProof="0" dirty="0" err="1">
                <a:ln>
                  <a:noFill/>
                </a:ln>
                <a:solidFill>
                  <a:srgbClr val="E07A1B"/>
                </a:solidFill>
                <a:effectLst/>
                <a:uLnTx/>
                <a:uFillTx/>
                <a:latin typeface="Century Gothic" panose="020B0502020202020204" pitchFamily="34" charset="0"/>
                <a:ea typeface="+mn-ea"/>
                <a:cs typeface="+mn-cs"/>
              </a:rPr>
              <a:t>ge</a:t>
            </a:r>
            <a:r>
              <a:rPr kumimoji="0" lang="en-US" sz="2400" b="1" i="0" u="none" strike="noStrike" kern="1200" cap="none" spc="0" normalizeH="0" baseline="0" noProof="0" dirty="0">
                <a:ln>
                  <a:noFill/>
                </a:ln>
                <a:solidFill>
                  <a:srgbClr val="E07A1B"/>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between the particle and the stem</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9305B57C-D909-D140-8251-C49BEE079DD8}"/>
              </a:ext>
            </a:extLst>
          </p:cNvPr>
          <p:cNvSpPr txBox="1"/>
          <p:nvPr/>
        </p:nvSpPr>
        <p:spPr>
          <a:xfrm>
            <a:off x="242290" y="4946600"/>
            <a:ext cx="4163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Du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bist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früh</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an</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ge</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kommen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188A400D-7175-AD47-A639-C4FA16674480}"/>
              </a:ext>
            </a:extLst>
          </p:cNvPr>
          <p:cNvSpPr txBox="1"/>
          <p:nvPr/>
        </p:nvSpPr>
        <p:spPr>
          <a:xfrm>
            <a:off x="4849289" y="4974821"/>
            <a:ext cx="6557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arrived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early / 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arrived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early</a:t>
            </a:r>
          </a:p>
        </p:txBody>
      </p:sp>
      <p:sp>
        <p:nvSpPr>
          <p:cNvPr id="18" name="TextBox 17">
            <a:extLst>
              <a:ext uri="{FF2B5EF4-FFF2-40B4-BE49-F238E27FC236}">
                <a16:creationId xmlns:a16="http://schemas.microsoft.com/office/drawing/2014/main" id="{A6756CB6-30AD-1043-965A-7952B2130762}"/>
              </a:ext>
            </a:extLst>
          </p:cNvPr>
          <p:cNvSpPr txBox="1"/>
          <p:nvPr/>
        </p:nvSpPr>
        <p:spPr>
          <a:xfrm>
            <a:off x="260419" y="5547347"/>
            <a:ext cx="84889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haben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zu</a:t>
            </a:r>
            <a:r>
              <a:rPr kumimoji="0" lang="en-GB" sz="24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ge</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hört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5E38DC96-8038-0D44-AEB9-169A86C059C9}"/>
              </a:ext>
            </a:extLst>
          </p:cNvPr>
          <p:cNvSpPr txBox="1"/>
          <p:nvPr/>
        </p:nvSpPr>
        <p:spPr>
          <a:xfrm>
            <a:off x="4849289" y="5571563"/>
            <a:ext cx="65830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listened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We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listened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
        <p:nvSpPr>
          <p:cNvPr id="20" name="Speech Bubble: Rectangle with Corners Rounded 1">
            <a:extLst>
              <a:ext uri="{FF2B5EF4-FFF2-40B4-BE49-F238E27FC236}">
                <a16:creationId xmlns:a16="http://schemas.microsoft.com/office/drawing/2014/main" id="{9038D4C3-AA8C-9A44-B6E9-62F6B9D725BB}"/>
              </a:ext>
            </a:extLst>
          </p:cNvPr>
          <p:cNvSpPr/>
          <p:nvPr/>
        </p:nvSpPr>
        <p:spPr>
          <a:xfrm>
            <a:off x="7441681" y="1360723"/>
            <a:ext cx="4316549" cy="937467"/>
          </a:xfrm>
          <a:prstGeom prst="wedgeRoundRectCallout">
            <a:avLst>
              <a:gd name="adj1" fmla="val -112923"/>
              <a:gd name="adj2" fmla="val 78842"/>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other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strong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past participles do you remember?</a:t>
            </a:r>
          </a:p>
        </p:txBody>
      </p:sp>
    </p:spTree>
    <p:extLst>
      <p:ext uri="{BB962C8B-B14F-4D97-AF65-F5344CB8AC3E}">
        <p14:creationId xmlns:p14="http://schemas.microsoft.com/office/powerpoint/2010/main" val="101982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6" grpId="0"/>
      <p:bldP spid="17" grpId="0"/>
      <p:bldP spid="18" grpId="0"/>
      <p:bldP spid="19"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Starke </a:t>
            </a:r>
            <a:r>
              <a:rPr lang="en-GB" sz="3600" b="1" dirty="0" err="1">
                <a:solidFill>
                  <a:schemeClr val="bg1"/>
                </a:solidFill>
              </a:rPr>
              <a:t>Partizipien</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917072" y="1296000"/>
            <a:ext cx="1839828" cy="461665"/>
          </a:xfrm>
          <a:prstGeom prst="rect">
            <a:avLst/>
          </a:prstGeom>
          <a:noFill/>
          <a:ln>
            <a:solidFill>
              <a:srgbClr val="104F7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EB198823-5B7B-4509-B754-6E8F1839F60D}"/>
              </a:ext>
            </a:extLst>
          </p:cNvPr>
          <p:cNvSpPr/>
          <p:nvPr/>
        </p:nvSpPr>
        <p:spPr>
          <a:xfrm>
            <a:off x="6440046" y="1967993"/>
            <a:ext cx="2119746" cy="461665"/>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laufen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cxnSp>
        <p:nvCxnSpPr>
          <p:cNvPr id="10" name="Straight Connector 9">
            <a:extLst>
              <a:ext uri="{FF2B5EF4-FFF2-40B4-BE49-F238E27FC236}">
                <a16:creationId xmlns:a16="http://schemas.microsoft.com/office/drawing/2014/main" id="{C942E3ED-A9A3-4245-AFFE-B16A76E03560}"/>
              </a:ext>
            </a:extLst>
          </p:cNvPr>
          <p:cNvCxnSpPr/>
          <p:nvPr/>
        </p:nvCxnSpPr>
        <p:spPr>
          <a:xfrm>
            <a:off x="6096000" y="1296000"/>
            <a:ext cx="0" cy="4834636"/>
          </a:xfrm>
          <a:prstGeom prst="line">
            <a:avLst/>
          </a:prstGeom>
          <a:ln>
            <a:solidFill>
              <a:srgbClr val="104F7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58F7C97-E022-444E-8F9F-38DD7140E7CF}"/>
              </a:ext>
            </a:extLst>
          </p:cNvPr>
          <p:cNvSpPr txBox="1"/>
          <p:nvPr/>
        </p:nvSpPr>
        <p:spPr>
          <a:xfrm>
            <a:off x="8138643" y="1303528"/>
            <a:ext cx="1839828" cy="461665"/>
          </a:xfrm>
          <a:prstGeom prst="rect">
            <a:avLst/>
          </a:prstGeom>
          <a:noFill/>
          <a:ln>
            <a:solidFill>
              <a:srgbClr val="104F7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sein</a:t>
            </a:r>
          </a:p>
        </p:txBody>
      </p:sp>
      <p:sp>
        <p:nvSpPr>
          <p:cNvPr id="12" name="Rectangle: Rounded Corners 11">
            <a:extLst>
              <a:ext uri="{FF2B5EF4-FFF2-40B4-BE49-F238E27FC236}">
                <a16:creationId xmlns:a16="http://schemas.microsoft.com/office/drawing/2014/main" id="{DF01DB6E-F0FB-4A02-B657-7AADE160AD06}"/>
              </a:ext>
            </a:extLst>
          </p:cNvPr>
          <p:cNvSpPr/>
          <p:nvPr/>
        </p:nvSpPr>
        <p:spPr>
          <a:xfrm>
            <a:off x="6440046" y="2401625"/>
            <a:ext cx="2119746" cy="461665"/>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gelaufen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7F818DB2-C57A-40FC-A246-9AE662992412}"/>
              </a:ext>
            </a:extLst>
          </p:cNvPr>
          <p:cNvSpPr/>
          <p:nvPr/>
        </p:nvSpPr>
        <p:spPr>
          <a:xfrm>
            <a:off x="169672" y="1983822"/>
            <a:ext cx="2119746" cy="461665"/>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sehen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182F7A68-8959-40CE-9224-4ED5309C9364}"/>
              </a:ext>
            </a:extLst>
          </p:cNvPr>
          <p:cNvSpPr/>
          <p:nvPr/>
        </p:nvSpPr>
        <p:spPr>
          <a:xfrm>
            <a:off x="169672" y="2417454"/>
            <a:ext cx="2119746" cy="461665"/>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gesehen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Rounded Corners 1">
            <a:extLst>
              <a:ext uri="{FF2B5EF4-FFF2-40B4-BE49-F238E27FC236}">
                <a16:creationId xmlns:a16="http://schemas.microsoft.com/office/drawing/2014/main" id="{CEF17152-35D6-814F-838C-8BFD8A8DFF09}"/>
              </a:ext>
            </a:extLst>
          </p:cNvPr>
          <p:cNvSpPr/>
          <p:nvPr/>
        </p:nvSpPr>
        <p:spPr>
          <a:xfrm>
            <a:off x="6440046" y="4260921"/>
            <a:ext cx="2119746" cy="461665"/>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fliegen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Rectangle: Rounded Corners 11">
            <a:extLst>
              <a:ext uri="{FF2B5EF4-FFF2-40B4-BE49-F238E27FC236}">
                <a16:creationId xmlns:a16="http://schemas.microsoft.com/office/drawing/2014/main" id="{F644FAAA-6689-5140-8518-6FDEBA402A0A}"/>
              </a:ext>
            </a:extLst>
          </p:cNvPr>
          <p:cNvSpPr/>
          <p:nvPr/>
        </p:nvSpPr>
        <p:spPr>
          <a:xfrm>
            <a:off x="6440046" y="4694553"/>
            <a:ext cx="2119746" cy="461665"/>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geflogen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Rounded Corners 1">
            <a:extLst>
              <a:ext uri="{FF2B5EF4-FFF2-40B4-BE49-F238E27FC236}">
                <a16:creationId xmlns:a16="http://schemas.microsoft.com/office/drawing/2014/main" id="{C2EC1689-B2AF-4E44-92EF-26D407E0ABE5}"/>
              </a:ext>
            </a:extLst>
          </p:cNvPr>
          <p:cNvSpPr/>
          <p:nvPr/>
        </p:nvSpPr>
        <p:spPr>
          <a:xfrm>
            <a:off x="9250319" y="1950321"/>
            <a:ext cx="2119746" cy="461665"/>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Rectangle: Rounded Corners 11">
            <a:extLst>
              <a:ext uri="{FF2B5EF4-FFF2-40B4-BE49-F238E27FC236}">
                <a16:creationId xmlns:a16="http://schemas.microsoft.com/office/drawing/2014/main" id="{45D1F619-6A98-364F-AD94-50A83273B984}"/>
              </a:ext>
            </a:extLst>
          </p:cNvPr>
          <p:cNvSpPr/>
          <p:nvPr/>
        </p:nvSpPr>
        <p:spPr>
          <a:xfrm>
            <a:off x="9250319" y="2383953"/>
            <a:ext cx="2119746" cy="461665"/>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gegangen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Rounded Corners 1">
            <a:extLst>
              <a:ext uri="{FF2B5EF4-FFF2-40B4-BE49-F238E27FC236}">
                <a16:creationId xmlns:a16="http://schemas.microsoft.com/office/drawing/2014/main" id="{8297A699-0CF3-5245-BDA9-D83DB3B42E76}"/>
              </a:ext>
            </a:extLst>
          </p:cNvPr>
          <p:cNvSpPr/>
          <p:nvPr/>
        </p:nvSpPr>
        <p:spPr>
          <a:xfrm>
            <a:off x="6416947" y="3033085"/>
            <a:ext cx="2119746" cy="461665"/>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bleiben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Rectangle: Rounded Corners 11">
            <a:extLst>
              <a:ext uri="{FF2B5EF4-FFF2-40B4-BE49-F238E27FC236}">
                <a16:creationId xmlns:a16="http://schemas.microsoft.com/office/drawing/2014/main" id="{DCA97957-DDA1-D84A-A4E5-5AD54C8B9B73}"/>
              </a:ext>
            </a:extLst>
          </p:cNvPr>
          <p:cNvSpPr/>
          <p:nvPr/>
        </p:nvSpPr>
        <p:spPr>
          <a:xfrm>
            <a:off x="6416947" y="3466717"/>
            <a:ext cx="2119746" cy="461665"/>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geblieben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Rounded Corners 1">
            <a:extLst>
              <a:ext uri="{FF2B5EF4-FFF2-40B4-BE49-F238E27FC236}">
                <a16:creationId xmlns:a16="http://schemas.microsoft.com/office/drawing/2014/main" id="{FDA615B3-DD2B-AC45-9268-E2622109849B}"/>
              </a:ext>
            </a:extLst>
          </p:cNvPr>
          <p:cNvSpPr/>
          <p:nvPr/>
        </p:nvSpPr>
        <p:spPr>
          <a:xfrm>
            <a:off x="9250319" y="3075301"/>
            <a:ext cx="2119746" cy="461665"/>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fahren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Rectangle: Rounded Corners 11">
            <a:extLst>
              <a:ext uri="{FF2B5EF4-FFF2-40B4-BE49-F238E27FC236}">
                <a16:creationId xmlns:a16="http://schemas.microsoft.com/office/drawing/2014/main" id="{CB701B37-1D7A-DA42-B881-66974069A0B2}"/>
              </a:ext>
            </a:extLst>
          </p:cNvPr>
          <p:cNvSpPr/>
          <p:nvPr/>
        </p:nvSpPr>
        <p:spPr>
          <a:xfrm>
            <a:off x="9250319" y="3508933"/>
            <a:ext cx="2119746" cy="461665"/>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gefahren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Rounded Corners 1">
            <a:extLst>
              <a:ext uri="{FF2B5EF4-FFF2-40B4-BE49-F238E27FC236}">
                <a16:creationId xmlns:a16="http://schemas.microsoft.com/office/drawing/2014/main" id="{96EF4738-E671-1943-8A50-E5B79CDDAA06}"/>
              </a:ext>
            </a:extLst>
          </p:cNvPr>
          <p:cNvSpPr/>
          <p:nvPr/>
        </p:nvSpPr>
        <p:spPr>
          <a:xfrm>
            <a:off x="9250318" y="4217061"/>
            <a:ext cx="2463787" cy="461665"/>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schwimmen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Rectangle: Rounded Corners 11">
            <a:extLst>
              <a:ext uri="{FF2B5EF4-FFF2-40B4-BE49-F238E27FC236}">
                <a16:creationId xmlns:a16="http://schemas.microsoft.com/office/drawing/2014/main" id="{491238BE-4F38-C944-A73C-38CCF291613B}"/>
              </a:ext>
            </a:extLst>
          </p:cNvPr>
          <p:cNvSpPr/>
          <p:nvPr/>
        </p:nvSpPr>
        <p:spPr>
          <a:xfrm>
            <a:off x="9250318" y="4650693"/>
            <a:ext cx="2463791" cy="505525"/>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prstClr val="white"/>
                </a:solidFill>
                <a:effectLst/>
                <a:uLnTx/>
                <a:uFillTx/>
                <a:latin typeface="Century Gothic" panose="020F0302020204030204"/>
                <a:ea typeface="+mn-ea"/>
                <a:cs typeface="+mn-cs"/>
              </a:rPr>
              <a:t>geschwommen</a:t>
            </a:r>
            <a:endParaRPr kumimoji="0" lang="en-GB" sz="23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ectangle: Rounded Corners 1">
            <a:extLst>
              <a:ext uri="{FF2B5EF4-FFF2-40B4-BE49-F238E27FC236}">
                <a16:creationId xmlns:a16="http://schemas.microsoft.com/office/drawing/2014/main" id="{22A513AB-352D-144F-9359-B2FC433460B1}"/>
              </a:ext>
            </a:extLst>
          </p:cNvPr>
          <p:cNvSpPr/>
          <p:nvPr/>
        </p:nvSpPr>
        <p:spPr>
          <a:xfrm>
            <a:off x="6416947" y="5363844"/>
            <a:ext cx="2119746" cy="461665"/>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steigen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Rectangle: Rounded Corners 11">
            <a:extLst>
              <a:ext uri="{FF2B5EF4-FFF2-40B4-BE49-F238E27FC236}">
                <a16:creationId xmlns:a16="http://schemas.microsoft.com/office/drawing/2014/main" id="{130E9D98-7ADB-7940-911B-D3D05A2680FA}"/>
              </a:ext>
            </a:extLst>
          </p:cNvPr>
          <p:cNvSpPr/>
          <p:nvPr/>
        </p:nvSpPr>
        <p:spPr>
          <a:xfrm>
            <a:off x="6416947" y="5797476"/>
            <a:ext cx="2119746" cy="461665"/>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gestiegen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Rounded Corners 12">
            <a:extLst>
              <a:ext uri="{FF2B5EF4-FFF2-40B4-BE49-F238E27FC236}">
                <a16:creationId xmlns:a16="http://schemas.microsoft.com/office/drawing/2014/main" id="{F04DEE88-16C9-8240-86B6-672D625E9DD5}"/>
              </a:ext>
            </a:extLst>
          </p:cNvPr>
          <p:cNvSpPr/>
          <p:nvPr/>
        </p:nvSpPr>
        <p:spPr>
          <a:xfrm>
            <a:off x="169672" y="3091130"/>
            <a:ext cx="2119746" cy="461665"/>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treffen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Rectangle: Rounded Corners 13">
            <a:extLst>
              <a:ext uri="{FF2B5EF4-FFF2-40B4-BE49-F238E27FC236}">
                <a16:creationId xmlns:a16="http://schemas.microsoft.com/office/drawing/2014/main" id="{21A7337E-9328-5D40-B502-09AC5B47882C}"/>
              </a:ext>
            </a:extLst>
          </p:cNvPr>
          <p:cNvSpPr/>
          <p:nvPr/>
        </p:nvSpPr>
        <p:spPr>
          <a:xfrm>
            <a:off x="169672" y="3524762"/>
            <a:ext cx="2119746" cy="461665"/>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getroffen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Rectangle: Rounded Corners 12">
            <a:extLst>
              <a:ext uri="{FF2B5EF4-FFF2-40B4-BE49-F238E27FC236}">
                <a16:creationId xmlns:a16="http://schemas.microsoft.com/office/drawing/2014/main" id="{A5B04AD7-BFC5-D641-8D87-8A1D2F3EE730}"/>
              </a:ext>
            </a:extLst>
          </p:cNvPr>
          <p:cNvSpPr/>
          <p:nvPr/>
        </p:nvSpPr>
        <p:spPr>
          <a:xfrm>
            <a:off x="169672" y="4248717"/>
            <a:ext cx="2119746" cy="461665"/>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sprechen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Rounded Corners 13">
            <a:extLst>
              <a:ext uri="{FF2B5EF4-FFF2-40B4-BE49-F238E27FC236}">
                <a16:creationId xmlns:a16="http://schemas.microsoft.com/office/drawing/2014/main" id="{AAAA9175-20F5-934E-B539-6E2617318949}"/>
              </a:ext>
            </a:extLst>
          </p:cNvPr>
          <p:cNvSpPr/>
          <p:nvPr/>
        </p:nvSpPr>
        <p:spPr>
          <a:xfrm>
            <a:off x="169672" y="4682349"/>
            <a:ext cx="2119746" cy="461665"/>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gesprochen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ectangle: Rounded Corners 12">
            <a:extLst>
              <a:ext uri="{FF2B5EF4-FFF2-40B4-BE49-F238E27FC236}">
                <a16:creationId xmlns:a16="http://schemas.microsoft.com/office/drawing/2014/main" id="{4E7C13B1-B77E-6F42-BDD0-7E3A220866DB}"/>
              </a:ext>
            </a:extLst>
          </p:cNvPr>
          <p:cNvSpPr/>
          <p:nvPr/>
        </p:nvSpPr>
        <p:spPr>
          <a:xfrm>
            <a:off x="169672" y="5351640"/>
            <a:ext cx="2119746" cy="461665"/>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schreiben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Rounded Corners 13">
            <a:extLst>
              <a:ext uri="{FF2B5EF4-FFF2-40B4-BE49-F238E27FC236}">
                <a16:creationId xmlns:a16="http://schemas.microsoft.com/office/drawing/2014/main" id="{94EE3082-2398-9B41-95B5-B6FE162A7A42}"/>
              </a:ext>
            </a:extLst>
          </p:cNvPr>
          <p:cNvSpPr/>
          <p:nvPr/>
        </p:nvSpPr>
        <p:spPr>
          <a:xfrm>
            <a:off x="169672" y="5785272"/>
            <a:ext cx="2119746" cy="461665"/>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geschrieben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Rounded Corners 12">
            <a:extLst>
              <a:ext uri="{FF2B5EF4-FFF2-40B4-BE49-F238E27FC236}">
                <a16:creationId xmlns:a16="http://schemas.microsoft.com/office/drawing/2014/main" id="{51FC6B63-2B40-3946-B227-3AA9DEE6A29E}"/>
              </a:ext>
            </a:extLst>
          </p:cNvPr>
          <p:cNvSpPr/>
          <p:nvPr/>
        </p:nvSpPr>
        <p:spPr>
          <a:xfrm>
            <a:off x="2399095" y="1983823"/>
            <a:ext cx="1839828" cy="460694"/>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singen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Rectangle: Rounded Corners 13">
            <a:extLst>
              <a:ext uri="{FF2B5EF4-FFF2-40B4-BE49-F238E27FC236}">
                <a16:creationId xmlns:a16="http://schemas.microsoft.com/office/drawing/2014/main" id="{D1CC6515-3574-AE4A-9A3F-2EFE3FC04072}"/>
              </a:ext>
            </a:extLst>
          </p:cNvPr>
          <p:cNvSpPr/>
          <p:nvPr/>
        </p:nvSpPr>
        <p:spPr>
          <a:xfrm>
            <a:off x="2399095" y="2417455"/>
            <a:ext cx="1839828" cy="460694"/>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gesungen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Rounded Corners 12">
            <a:extLst>
              <a:ext uri="{FF2B5EF4-FFF2-40B4-BE49-F238E27FC236}">
                <a16:creationId xmlns:a16="http://schemas.microsoft.com/office/drawing/2014/main" id="{3BABAC58-A2BA-0B47-961D-57EA93B9656E}"/>
              </a:ext>
            </a:extLst>
          </p:cNvPr>
          <p:cNvSpPr/>
          <p:nvPr/>
        </p:nvSpPr>
        <p:spPr>
          <a:xfrm>
            <a:off x="2348299" y="3072105"/>
            <a:ext cx="1839828" cy="460694"/>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trinken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Rectangle: Rounded Corners 13">
            <a:extLst>
              <a:ext uri="{FF2B5EF4-FFF2-40B4-BE49-F238E27FC236}">
                <a16:creationId xmlns:a16="http://schemas.microsoft.com/office/drawing/2014/main" id="{E984EF4E-79AA-EB41-B419-DEB72192C4AF}"/>
              </a:ext>
            </a:extLst>
          </p:cNvPr>
          <p:cNvSpPr/>
          <p:nvPr/>
        </p:nvSpPr>
        <p:spPr>
          <a:xfrm>
            <a:off x="2348299" y="3505737"/>
            <a:ext cx="1839828" cy="460694"/>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getrunken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Rounded Corners 12">
            <a:extLst>
              <a:ext uri="{FF2B5EF4-FFF2-40B4-BE49-F238E27FC236}">
                <a16:creationId xmlns:a16="http://schemas.microsoft.com/office/drawing/2014/main" id="{FB09B77A-A670-C94E-8C79-D525C2855485}"/>
              </a:ext>
            </a:extLst>
          </p:cNvPr>
          <p:cNvSpPr/>
          <p:nvPr/>
        </p:nvSpPr>
        <p:spPr>
          <a:xfrm>
            <a:off x="2399095" y="4261893"/>
            <a:ext cx="1839828" cy="460694"/>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essen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Rectangle: Rounded Corners 13">
            <a:extLst>
              <a:ext uri="{FF2B5EF4-FFF2-40B4-BE49-F238E27FC236}">
                <a16:creationId xmlns:a16="http://schemas.microsoft.com/office/drawing/2014/main" id="{4ABBD802-3F36-FB4E-819A-04D96FEB0006}"/>
              </a:ext>
            </a:extLst>
          </p:cNvPr>
          <p:cNvSpPr/>
          <p:nvPr/>
        </p:nvSpPr>
        <p:spPr>
          <a:xfrm>
            <a:off x="2399095" y="4695525"/>
            <a:ext cx="1839828" cy="460694"/>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gegessen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Rounded Corners 12">
            <a:extLst>
              <a:ext uri="{FF2B5EF4-FFF2-40B4-BE49-F238E27FC236}">
                <a16:creationId xmlns:a16="http://schemas.microsoft.com/office/drawing/2014/main" id="{D457D4B5-956B-5B46-9FA5-CAA729F1CEBE}"/>
              </a:ext>
            </a:extLst>
          </p:cNvPr>
          <p:cNvSpPr/>
          <p:nvPr/>
        </p:nvSpPr>
        <p:spPr>
          <a:xfrm>
            <a:off x="2399095" y="5364816"/>
            <a:ext cx="1839828" cy="460694"/>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liegen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0" name="Rectangle: Rounded Corners 13">
            <a:extLst>
              <a:ext uri="{FF2B5EF4-FFF2-40B4-BE49-F238E27FC236}">
                <a16:creationId xmlns:a16="http://schemas.microsoft.com/office/drawing/2014/main" id="{8D39B137-BF89-7A4A-82E8-E042FD216ACD}"/>
              </a:ext>
            </a:extLst>
          </p:cNvPr>
          <p:cNvSpPr/>
          <p:nvPr/>
        </p:nvSpPr>
        <p:spPr>
          <a:xfrm>
            <a:off x="2399095" y="5798448"/>
            <a:ext cx="1839828" cy="460694"/>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gelegen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ectangle: Rounded Corners 12">
            <a:extLst>
              <a:ext uri="{FF2B5EF4-FFF2-40B4-BE49-F238E27FC236}">
                <a16:creationId xmlns:a16="http://schemas.microsoft.com/office/drawing/2014/main" id="{83FCCF82-5ED9-1842-AF48-E17F8A8E4D1A}"/>
              </a:ext>
            </a:extLst>
          </p:cNvPr>
          <p:cNvSpPr/>
          <p:nvPr/>
        </p:nvSpPr>
        <p:spPr>
          <a:xfrm>
            <a:off x="4267085" y="1968964"/>
            <a:ext cx="1839828" cy="460694"/>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finden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Rectangle: Rounded Corners 13">
            <a:extLst>
              <a:ext uri="{FF2B5EF4-FFF2-40B4-BE49-F238E27FC236}">
                <a16:creationId xmlns:a16="http://schemas.microsoft.com/office/drawing/2014/main" id="{20875F91-7DAD-7542-8949-0118DC94F459}"/>
              </a:ext>
            </a:extLst>
          </p:cNvPr>
          <p:cNvSpPr/>
          <p:nvPr/>
        </p:nvSpPr>
        <p:spPr>
          <a:xfrm>
            <a:off x="4267085" y="2402596"/>
            <a:ext cx="1839828" cy="460694"/>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gefunden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Rounded Corners 12">
            <a:extLst>
              <a:ext uri="{FF2B5EF4-FFF2-40B4-BE49-F238E27FC236}">
                <a16:creationId xmlns:a16="http://schemas.microsoft.com/office/drawing/2014/main" id="{0CC2EEB0-48E7-6A4B-9016-0FCBCF771D40}"/>
              </a:ext>
            </a:extLst>
          </p:cNvPr>
          <p:cNvSpPr/>
          <p:nvPr/>
        </p:nvSpPr>
        <p:spPr>
          <a:xfrm>
            <a:off x="4267085" y="3072105"/>
            <a:ext cx="1839828" cy="460694"/>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geben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4" name="Rectangle: Rounded Corners 13">
            <a:extLst>
              <a:ext uri="{FF2B5EF4-FFF2-40B4-BE49-F238E27FC236}">
                <a16:creationId xmlns:a16="http://schemas.microsoft.com/office/drawing/2014/main" id="{5BED68DE-3960-8F47-9649-D419A04FE3A7}"/>
              </a:ext>
            </a:extLst>
          </p:cNvPr>
          <p:cNvSpPr/>
          <p:nvPr/>
        </p:nvSpPr>
        <p:spPr>
          <a:xfrm>
            <a:off x="4267085" y="3505737"/>
            <a:ext cx="1839828" cy="460694"/>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gegeben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ectangle: Rounded Corners 12">
            <a:extLst>
              <a:ext uri="{FF2B5EF4-FFF2-40B4-BE49-F238E27FC236}">
                <a16:creationId xmlns:a16="http://schemas.microsoft.com/office/drawing/2014/main" id="{FF7A64A8-6D01-AB48-9B40-A19B5F868F0C}"/>
              </a:ext>
            </a:extLst>
          </p:cNvPr>
          <p:cNvSpPr/>
          <p:nvPr/>
        </p:nvSpPr>
        <p:spPr>
          <a:xfrm>
            <a:off x="4267085" y="4261892"/>
            <a:ext cx="1839828" cy="460694"/>
          </a:xfrm>
          <a:prstGeom prst="round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helfen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7" name="Rectangle: Rounded Corners 13">
            <a:extLst>
              <a:ext uri="{FF2B5EF4-FFF2-40B4-BE49-F238E27FC236}">
                <a16:creationId xmlns:a16="http://schemas.microsoft.com/office/drawing/2014/main" id="{E13708A9-1496-8D40-832A-03DF7DBADF9E}"/>
              </a:ext>
            </a:extLst>
          </p:cNvPr>
          <p:cNvSpPr/>
          <p:nvPr/>
        </p:nvSpPr>
        <p:spPr>
          <a:xfrm>
            <a:off x="4267085" y="4695524"/>
            <a:ext cx="1839828" cy="460694"/>
          </a:xfrm>
          <a:prstGeom prst="roundRect">
            <a:avLst/>
          </a:prstGeom>
          <a:solidFill>
            <a:srgbClr val="115076"/>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geholfen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7971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5"/>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907867" cy="869950"/>
          </a:xfrm>
          <a:prstGeom prst="rect">
            <a:avLst/>
          </a:prstGeom>
        </p:spPr>
      </p:pic>
      <p:sp>
        <p:nvSpPr>
          <p:cNvPr id="4" name="Title 3"/>
          <p:cNvSpPr>
            <a:spLocks noGrp="1"/>
          </p:cNvSpPr>
          <p:nvPr>
            <p:ph type="title"/>
          </p:nvPr>
        </p:nvSpPr>
        <p:spPr>
          <a:xfrm>
            <a:off x="-1" y="294041"/>
            <a:ext cx="7002595"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Deutsch? [1/6]</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7">
            <a:extLst>
              <a:ext uri="{FF2B5EF4-FFF2-40B4-BE49-F238E27FC236}">
                <a16:creationId xmlns:a16="http://schemas.microsoft.com/office/drawing/2014/main" id="{12F0F389-E5B7-41BC-93F8-3B6D9B802E45}"/>
              </a:ext>
            </a:extLst>
          </p:cNvPr>
          <p:cNvGraphicFramePr>
            <a:graphicFrameLocks noGrp="1"/>
          </p:cNvGraphicFramePr>
          <p:nvPr/>
        </p:nvGraphicFramePr>
        <p:xfrm>
          <a:off x="1878959" y="1284277"/>
          <a:ext cx="8128000" cy="421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68672387"/>
                    </a:ext>
                  </a:extLst>
                </a:gridCol>
                <a:gridCol w="4064000">
                  <a:extLst>
                    <a:ext uri="{9D8B030D-6E8A-4147-A177-3AD203B41FA5}">
                      <a16:colId xmlns:a16="http://schemas.microsoft.com/office/drawing/2014/main" val="3010502655"/>
                    </a:ext>
                  </a:extLst>
                </a:gridCol>
              </a:tblGrid>
              <a:tr h="21082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503681"/>
                  </a:ext>
                </a:extLst>
              </a:tr>
              <a:tr h="21082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973231"/>
                  </a:ext>
                </a:extLst>
              </a:tr>
            </a:tbl>
          </a:graphicData>
        </a:graphic>
      </p:graphicFrame>
      <p:sp>
        <p:nvSpPr>
          <p:cNvPr id="45" name="TextBox 44">
            <a:extLst>
              <a:ext uri="{FF2B5EF4-FFF2-40B4-BE49-F238E27FC236}">
                <a16:creationId xmlns:a16="http://schemas.microsoft.com/office/drawing/2014/main" id="{988E0913-ADCE-4042-A7E0-5FEF8B72FBA4}"/>
              </a:ext>
            </a:extLst>
          </p:cNvPr>
          <p:cNvSpPr txBox="1"/>
          <p:nvPr/>
        </p:nvSpPr>
        <p:spPr>
          <a:xfrm>
            <a:off x="2031999" y="1320800"/>
            <a:ext cx="1896533" cy="400110"/>
          </a:xfrm>
          <a:prstGeom prst="rect">
            <a:avLst/>
          </a:prstGeom>
          <a:noFill/>
        </p:spPr>
        <p:txBody>
          <a:bodyPr wrap="square" rtlCol="0">
            <a:spAutoFit/>
          </a:bodyPr>
          <a:lstStyle/>
          <a:p>
            <a:pPr algn="l"/>
            <a:r>
              <a:rPr lang="en-GB" sz="2000" dirty="0" err="1">
                <a:solidFill>
                  <a:srgbClr val="DAA520"/>
                </a:solidFill>
              </a:rPr>
              <a:t>Letzte</a:t>
            </a:r>
            <a:r>
              <a:rPr lang="en-GB" sz="2000" dirty="0">
                <a:solidFill>
                  <a:srgbClr val="DAA520"/>
                </a:solidFill>
              </a:rPr>
              <a:t> </a:t>
            </a:r>
            <a:r>
              <a:rPr lang="en-GB" sz="2000" dirty="0" err="1">
                <a:solidFill>
                  <a:srgbClr val="DAA520"/>
                </a:solidFill>
              </a:rPr>
              <a:t>Woche</a:t>
            </a:r>
            <a:endParaRPr lang="en-GB" sz="2000" dirty="0">
              <a:solidFill>
                <a:srgbClr val="DAA520"/>
              </a:solidFill>
            </a:endParaRPr>
          </a:p>
        </p:txBody>
      </p:sp>
      <p:sp>
        <p:nvSpPr>
          <p:cNvPr id="48" name="TextBox 47">
            <a:extLst>
              <a:ext uri="{FF2B5EF4-FFF2-40B4-BE49-F238E27FC236}">
                <a16:creationId xmlns:a16="http://schemas.microsoft.com/office/drawing/2014/main" id="{4DBD434C-97B4-4E30-877B-70931C834190}"/>
              </a:ext>
            </a:extLst>
          </p:cNvPr>
          <p:cNvSpPr txBox="1"/>
          <p:nvPr/>
        </p:nvSpPr>
        <p:spPr>
          <a:xfrm>
            <a:off x="6095999" y="1320800"/>
            <a:ext cx="2048934" cy="400110"/>
          </a:xfrm>
          <a:prstGeom prst="rect">
            <a:avLst/>
          </a:prstGeom>
          <a:noFill/>
        </p:spPr>
        <p:txBody>
          <a:bodyPr wrap="square" rtlCol="0">
            <a:spAutoFit/>
          </a:bodyPr>
          <a:lstStyle/>
          <a:p>
            <a:pPr algn="l"/>
            <a:r>
              <a:rPr lang="en-GB" sz="2000" dirty="0" err="1">
                <a:solidFill>
                  <a:srgbClr val="DAA520"/>
                </a:solidFill>
              </a:rPr>
              <a:t>vor</a:t>
            </a:r>
            <a:r>
              <a:rPr lang="en-GB" sz="2000" dirty="0">
                <a:solidFill>
                  <a:srgbClr val="DAA520"/>
                </a:solidFill>
              </a:rPr>
              <a:t> 3 </a:t>
            </a:r>
            <a:r>
              <a:rPr lang="en-GB" sz="2000" dirty="0" err="1">
                <a:solidFill>
                  <a:srgbClr val="DAA520"/>
                </a:solidFill>
              </a:rPr>
              <a:t>Wochen</a:t>
            </a:r>
            <a:endParaRPr lang="en-GB" sz="2000" dirty="0">
              <a:solidFill>
                <a:srgbClr val="DAA520"/>
              </a:solidFill>
            </a:endParaRPr>
          </a:p>
        </p:txBody>
      </p:sp>
      <p:sp>
        <p:nvSpPr>
          <p:cNvPr id="49" name="TextBox 48">
            <a:extLst>
              <a:ext uri="{FF2B5EF4-FFF2-40B4-BE49-F238E27FC236}">
                <a16:creationId xmlns:a16="http://schemas.microsoft.com/office/drawing/2014/main" id="{2A863B1F-8CB4-49CE-B59D-A4779DCD04F9}"/>
              </a:ext>
            </a:extLst>
          </p:cNvPr>
          <p:cNvSpPr txBox="1"/>
          <p:nvPr/>
        </p:nvSpPr>
        <p:spPr>
          <a:xfrm>
            <a:off x="2031998" y="3429000"/>
            <a:ext cx="2116669" cy="400110"/>
          </a:xfrm>
          <a:prstGeom prst="rect">
            <a:avLst/>
          </a:prstGeom>
          <a:noFill/>
        </p:spPr>
        <p:txBody>
          <a:bodyPr wrap="square" rtlCol="0">
            <a:spAutoFit/>
          </a:bodyPr>
          <a:lstStyle/>
          <a:p>
            <a:pPr algn="l"/>
            <a:r>
              <a:rPr lang="en-GB" sz="2000" dirty="0" err="1">
                <a:solidFill>
                  <a:srgbClr val="DAA520"/>
                </a:solidFill>
              </a:rPr>
              <a:t>vor</a:t>
            </a:r>
            <a:r>
              <a:rPr lang="en-GB" sz="2000" dirty="0">
                <a:solidFill>
                  <a:srgbClr val="DAA520"/>
                </a:solidFill>
              </a:rPr>
              <a:t> 9 </a:t>
            </a:r>
            <a:r>
              <a:rPr lang="en-GB" sz="2000" dirty="0" err="1">
                <a:solidFill>
                  <a:srgbClr val="DAA520"/>
                </a:solidFill>
              </a:rPr>
              <a:t>Wochen</a:t>
            </a:r>
            <a:endParaRPr lang="en-GB" sz="2000" dirty="0">
              <a:solidFill>
                <a:srgbClr val="DAA520"/>
              </a:solidFill>
            </a:endParaRPr>
          </a:p>
        </p:txBody>
      </p:sp>
      <p:sp>
        <p:nvSpPr>
          <p:cNvPr id="50" name="TextBox 49">
            <a:extLst>
              <a:ext uri="{FF2B5EF4-FFF2-40B4-BE49-F238E27FC236}">
                <a16:creationId xmlns:a16="http://schemas.microsoft.com/office/drawing/2014/main" id="{64C1F973-38D6-4771-BEA7-E10634A5C057}"/>
              </a:ext>
            </a:extLst>
          </p:cNvPr>
          <p:cNvSpPr txBox="1"/>
          <p:nvPr/>
        </p:nvSpPr>
        <p:spPr>
          <a:xfrm>
            <a:off x="6138332" y="3429000"/>
            <a:ext cx="2396068" cy="400110"/>
          </a:xfrm>
          <a:prstGeom prst="rect">
            <a:avLst/>
          </a:prstGeom>
          <a:noFill/>
        </p:spPr>
        <p:txBody>
          <a:bodyPr wrap="square" rtlCol="0">
            <a:spAutoFit/>
          </a:bodyPr>
          <a:lstStyle/>
          <a:p>
            <a:pPr algn="l"/>
            <a:r>
              <a:rPr lang="en-GB" sz="2000" dirty="0" err="1">
                <a:solidFill>
                  <a:srgbClr val="DAA520"/>
                </a:solidFill>
              </a:rPr>
              <a:t>Letztes</a:t>
            </a:r>
            <a:r>
              <a:rPr lang="en-GB" sz="2000" dirty="0">
                <a:solidFill>
                  <a:srgbClr val="DAA520"/>
                </a:solidFill>
              </a:rPr>
              <a:t> </a:t>
            </a:r>
            <a:r>
              <a:rPr lang="en-GB" sz="2000" dirty="0" err="1">
                <a:solidFill>
                  <a:srgbClr val="DAA520"/>
                </a:solidFill>
              </a:rPr>
              <a:t>Jahr</a:t>
            </a:r>
            <a:endParaRPr lang="en-GB" sz="2000" dirty="0">
              <a:solidFill>
                <a:srgbClr val="DAA520"/>
              </a:solidFill>
            </a:endParaRPr>
          </a:p>
        </p:txBody>
      </p:sp>
      <p:sp>
        <p:nvSpPr>
          <p:cNvPr id="54" name="Rectangle 53">
            <a:extLst>
              <a:ext uri="{FF2B5EF4-FFF2-40B4-BE49-F238E27FC236}">
                <a16:creationId xmlns:a16="http://schemas.microsoft.com/office/drawing/2014/main" id="{3015D7B6-451B-4354-8FDD-6FCB344D7F26}"/>
              </a:ext>
            </a:extLst>
          </p:cNvPr>
          <p:cNvSpPr/>
          <p:nvPr/>
        </p:nvSpPr>
        <p:spPr>
          <a:xfrm>
            <a:off x="6304898" y="1812891"/>
            <a:ext cx="1200970" cy="461665"/>
          </a:xfrm>
          <a:prstGeom prst="rect">
            <a:avLst/>
          </a:prstGeom>
        </p:spPr>
        <p:txBody>
          <a:bodyPr wrap="none">
            <a:spAutoFit/>
          </a:bodyPr>
          <a:lstStyle/>
          <a:p>
            <a:r>
              <a:rPr lang="en-GB" sz="2400" dirty="0">
                <a:solidFill>
                  <a:srgbClr val="115076"/>
                </a:solidFill>
              </a:rPr>
              <a:t>schnell</a:t>
            </a:r>
          </a:p>
        </p:txBody>
      </p:sp>
      <p:sp>
        <p:nvSpPr>
          <p:cNvPr id="55" name="Rectangle 54">
            <a:extLst>
              <a:ext uri="{FF2B5EF4-FFF2-40B4-BE49-F238E27FC236}">
                <a16:creationId xmlns:a16="http://schemas.microsoft.com/office/drawing/2014/main" id="{35E41E21-3A9F-4719-BFA8-05F2844ABB1E}"/>
              </a:ext>
            </a:extLst>
          </p:cNvPr>
          <p:cNvSpPr/>
          <p:nvPr/>
        </p:nvSpPr>
        <p:spPr>
          <a:xfrm>
            <a:off x="6312247" y="2852695"/>
            <a:ext cx="1468672" cy="461665"/>
          </a:xfrm>
          <a:prstGeom prst="rect">
            <a:avLst/>
          </a:prstGeom>
        </p:spPr>
        <p:txBody>
          <a:bodyPr wrap="none">
            <a:spAutoFit/>
          </a:bodyPr>
          <a:lstStyle/>
          <a:p>
            <a:r>
              <a:rPr lang="en-GB" sz="2400" dirty="0" err="1">
                <a:solidFill>
                  <a:srgbClr val="115076"/>
                </a:solidFill>
              </a:rPr>
              <a:t>langsam</a:t>
            </a:r>
            <a:endParaRPr lang="en-GB" sz="2400" dirty="0">
              <a:solidFill>
                <a:srgbClr val="115076"/>
              </a:solidFill>
            </a:endParaRPr>
          </a:p>
        </p:txBody>
      </p:sp>
      <p:sp>
        <p:nvSpPr>
          <p:cNvPr id="56" name="Rectangle 55">
            <a:extLst>
              <a:ext uri="{FF2B5EF4-FFF2-40B4-BE49-F238E27FC236}">
                <a16:creationId xmlns:a16="http://schemas.microsoft.com/office/drawing/2014/main" id="{6589A715-F677-4012-801A-C2076C53DD5A}"/>
              </a:ext>
            </a:extLst>
          </p:cNvPr>
          <p:cNvSpPr/>
          <p:nvPr/>
        </p:nvSpPr>
        <p:spPr>
          <a:xfrm>
            <a:off x="8215577" y="1585458"/>
            <a:ext cx="1228221" cy="461665"/>
          </a:xfrm>
          <a:prstGeom prst="rect">
            <a:avLst/>
          </a:prstGeom>
        </p:spPr>
        <p:txBody>
          <a:bodyPr wrap="none">
            <a:spAutoFit/>
          </a:bodyPr>
          <a:lstStyle/>
          <a:p>
            <a:r>
              <a:rPr lang="en-GB" sz="2400" dirty="0">
                <a:solidFill>
                  <a:srgbClr val="115076"/>
                </a:solidFill>
              </a:rPr>
              <a:t>Schloss</a:t>
            </a:r>
          </a:p>
        </p:txBody>
      </p:sp>
      <p:sp>
        <p:nvSpPr>
          <p:cNvPr id="57" name="Rectangle 56">
            <a:extLst>
              <a:ext uri="{FF2B5EF4-FFF2-40B4-BE49-F238E27FC236}">
                <a16:creationId xmlns:a16="http://schemas.microsoft.com/office/drawing/2014/main" id="{53157B6C-7609-4565-AF3D-FAFDA29DEC8B}"/>
              </a:ext>
            </a:extLst>
          </p:cNvPr>
          <p:cNvSpPr/>
          <p:nvPr/>
        </p:nvSpPr>
        <p:spPr>
          <a:xfrm>
            <a:off x="8055410" y="2841269"/>
            <a:ext cx="1813317" cy="461665"/>
          </a:xfrm>
          <a:prstGeom prst="rect">
            <a:avLst/>
          </a:prstGeom>
        </p:spPr>
        <p:txBody>
          <a:bodyPr wrap="none">
            <a:spAutoFit/>
          </a:bodyPr>
          <a:lstStyle/>
          <a:p>
            <a:r>
              <a:rPr lang="en-GB" sz="2400" dirty="0" err="1">
                <a:solidFill>
                  <a:srgbClr val="115076"/>
                </a:solidFill>
              </a:rPr>
              <a:t>andere</a:t>
            </a:r>
            <a:r>
              <a:rPr lang="en-GB" sz="2400" dirty="0">
                <a:solidFill>
                  <a:srgbClr val="115076"/>
                </a:solidFill>
              </a:rPr>
              <a:t>(</a:t>
            </a:r>
            <a:r>
              <a:rPr lang="en-GB" sz="2400" dirty="0" err="1">
                <a:solidFill>
                  <a:srgbClr val="115076"/>
                </a:solidFill>
              </a:rPr>
              <a:t>r,s</a:t>
            </a:r>
            <a:r>
              <a:rPr lang="en-GB" sz="2400" dirty="0">
                <a:solidFill>
                  <a:srgbClr val="115076"/>
                </a:solidFill>
              </a:rPr>
              <a:t>)</a:t>
            </a:r>
          </a:p>
        </p:txBody>
      </p:sp>
      <p:sp>
        <p:nvSpPr>
          <p:cNvPr id="58" name="Rectangle 57">
            <a:extLst>
              <a:ext uri="{FF2B5EF4-FFF2-40B4-BE49-F238E27FC236}">
                <a16:creationId xmlns:a16="http://schemas.microsoft.com/office/drawing/2014/main" id="{A3C7D741-4829-489B-A003-8BBC5EC22F42}"/>
              </a:ext>
            </a:extLst>
          </p:cNvPr>
          <p:cNvSpPr/>
          <p:nvPr/>
        </p:nvSpPr>
        <p:spPr>
          <a:xfrm>
            <a:off x="2306843" y="4033398"/>
            <a:ext cx="1266693" cy="461665"/>
          </a:xfrm>
          <a:prstGeom prst="rect">
            <a:avLst/>
          </a:prstGeom>
        </p:spPr>
        <p:txBody>
          <a:bodyPr wrap="none">
            <a:spAutoFit/>
          </a:bodyPr>
          <a:lstStyle/>
          <a:p>
            <a:r>
              <a:rPr lang="en-GB" sz="2400" dirty="0" err="1">
                <a:solidFill>
                  <a:srgbClr val="115076"/>
                </a:solidFill>
              </a:rPr>
              <a:t>Schüler</a:t>
            </a:r>
            <a:endParaRPr lang="en-GB" sz="2400" dirty="0">
              <a:solidFill>
                <a:srgbClr val="115076"/>
              </a:solidFill>
            </a:endParaRPr>
          </a:p>
        </p:txBody>
      </p:sp>
      <p:sp>
        <p:nvSpPr>
          <p:cNvPr id="59" name="Rectangle 58">
            <a:extLst>
              <a:ext uri="{FF2B5EF4-FFF2-40B4-BE49-F238E27FC236}">
                <a16:creationId xmlns:a16="http://schemas.microsoft.com/office/drawing/2014/main" id="{6DC913B3-49E6-40C7-A577-8991AC659628}"/>
              </a:ext>
            </a:extLst>
          </p:cNvPr>
          <p:cNvSpPr/>
          <p:nvPr/>
        </p:nvSpPr>
        <p:spPr>
          <a:xfrm>
            <a:off x="4056139" y="3785646"/>
            <a:ext cx="697627" cy="461665"/>
          </a:xfrm>
          <a:prstGeom prst="rect">
            <a:avLst/>
          </a:prstGeom>
        </p:spPr>
        <p:txBody>
          <a:bodyPr wrap="none">
            <a:spAutoFit/>
          </a:bodyPr>
          <a:lstStyle/>
          <a:p>
            <a:r>
              <a:rPr lang="en-GB" sz="2400" dirty="0">
                <a:solidFill>
                  <a:srgbClr val="115076"/>
                </a:solidFill>
              </a:rPr>
              <a:t>Zeit</a:t>
            </a:r>
          </a:p>
        </p:txBody>
      </p:sp>
      <p:sp>
        <p:nvSpPr>
          <p:cNvPr id="60" name="Rectangle 59">
            <a:extLst>
              <a:ext uri="{FF2B5EF4-FFF2-40B4-BE49-F238E27FC236}">
                <a16:creationId xmlns:a16="http://schemas.microsoft.com/office/drawing/2014/main" id="{F6E28D27-F99F-4F48-B3B3-CCD1E0132BA8}"/>
              </a:ext>
            </a:extLst>
          </p:cNvPr>
          <p:cNvSpPr/>
          <p:nvPr/>
        </p:nvSpPr>
        <p:spPr>
          <a:xfrm>
            <a:off x="4156952" y="4402569"/>
            <a:ext cx="1277914" cy="461665"/>
          </a:xfrm>
          <a:prstGeom prst="rect">
            <a:avLst/>
          </a:prstGeom>
        </p:spPr>
        <p:txBody>
          <a:bodyPr wrap="none">
            <a:spAutoFit/>
          </a:bodyPr>
          <a:lstStyle/>
          <a:p>
            <a:r>
              <a:rPr lang="en-GB" sz="2400" dirty="0" err="1">
                <a:solidFill>
                  <a:srgbClr val="115076"/>
                </a:solidFill>
              </a:rPr>
              <a:t>ähnlich</a:t>
            </a:r>
            <a:endParaRPr lang="en-GB" sz="2400" dirty="0">
              <a:solidFill>
                <a:srgbClr val="115076"/>
              </a:solidFill>
            </a:endParaRPr>
          </a:p>
        </p:txBody>
      </p:sp>
      <p:sp>
        <p:nvSpPr>
          <p:cNvPr id="61" name="Rectangle 60">
            <a:extLst>
              <a:ext uri="{FF2B5EF4-FFF2-40B4-BE49-F238E27FC236}">
                <a16:creationId xmlns:a16="http://schemas.microsoft.com/office/drawing/2014/main" id="{54330E2C-A154-467C-B208-71CD93D8698E}"/>
              </a:ext>
            </a:extLst>
          </p:cNvPr>
          <p:cNvSpPr/>
          <p:nvPr/>
        </p:nvSpPr>
        <p:spPr>
          <a:xfrm>
            <a:off x="2185041" y="1877830"/>
            <a:ext cx="1407758" cy="461665"/>
          </a:xfrm>
          <a:prstGeom prst="rect">
            <a:avLst/>
          </a:prstGeom>
        </p:spPr>
        <p:txBody>
          <a:bodyPr wrap="none">
            <a:spAutoFit/>
          </a:bodyPr>
          <a:lstStyle/>
          <a:p>
            <a:r>
              <a:rPr lang="en-GB" sz="2400" dirty="0" err="1">
                <a:solidFill>
                  <a:srgbClr val="115076"/>
                </a:solidFill>
              </a:rPr>
              <a:t>gefallen</a:t>
            </a:r>
            <a:endParaRPr lang="en-GB" sz="2400" dirty="0">
              <a:solidFill>
                <a:srgbClr val="115076"/>
              </a:solidFill>
            </a:endParaRPr>
          </a:p>
        </p:txBody>
      </p:sp>
      <p:sp>
        <p:nvSpPr>
          <p:cNvPr id="62" name="Rectangle 61">
            <a:extLst>
              <a:ext uri="{FF2B5EF4-FFF2-40B4-BE49-F238E27FC236}">
                <a16:creationId xmlns:a16="http://schemas.microsoft.com/office/drawing/2014/main" id="{09A4D1F9-79F7-43B6-8F24-1A920986A206}"/>
              </a:ext>
            </a:extLst>
          </p:cNvPr>
          <p:cNvSpPr/>
          <p:nvPr/>
        </p:nvSpPr>
        <p:spPr>
          <a:xfrm>
            <a:off x="4370151" y="1732663"/>
            <a:ext cx="846707" cy="461665"/>
          </a:xfrm>
          <a:prstGeom prst="rect">
            <a:avLst/>
          </a:prstGeom>
        </p:spPr>
        <p:txBody>
          <a:bodyPr wrap="none">
            <a:spAutoFit/>
          </a:bodyPr>
          <a:lstStyle/>
          <a:p>
            <a:r>
              <a:rPr lang="en-GB" sz="2400" dirty="0" err="1">
                <a:solidFill>
                  <a:srgbClr val="115076"/>
                </a:solidFill>
              </a:rPr>
              <a:t>dass</a:t>
            </a:r>
            <a:endParaRPr lang="en-GB" sz="2400" dirty="0">
              <a:solidFill>
                <a:srgbClr val="115076"/>
              </a:solidFill>
            </a:endParaRPr>
          </a:p>
        </p:txBody>
      </p:sp>
      <p:sp>
        <p:nvSpPr>
          <p:cNvPr id="63" name="Rectangle 62">
            <a:extLst>
              <a:ext uri="{FF2B5EF4-FFF2-40B4-BE49-F238E27FC236}">
                <a16:creationId xmlns:a16="http://schemas.microsoft.com/office/drawing/2014/main" id="{84D6F534-553F-4A89-9070-5150C6DCE725}"/>
              </a:ext>
            </a:extLst>
          </p:cNvPr>
          <p:cNvSpPr/>
          <p:nvPr/>
        </p:nvSpPr>
        <p:spPr>
          <a:xfrm>
            <a:off x="2148436" y="2868564"/>
            <a:ext cx="663964" cy="461665"/>
          </a:xfrm>
          <a:prstGeom prst="rect">
            <a:avLst/>
          </a:prstGeom>
        </p:spPr>
        <p:txBody>
          <a:bodyPr wrap="none">
            <a:spAutoFit/>
          </a:bodyPr>
          <a:lstStyle/>
          <a:p>
            <a:r>
              <a:rPr lang="en-GB" sz="2400" dirty="0">
                <a:solidFill>
                  <a:srgbClr val="115076"/>
                </a:solidFill>
              </a:rPr>
              <a:t>tun</a:t>
            </a:r>
          </a:p>
        </p:txBody>
      </p:sp>
      <p:sp>
        <p:nvSpPr>
          <p:cNvPr id="64" name="Rectangle 63">
            <a:extLst>
              <a:ext uri="{FF2B5EF4-FFF2-40B4-BE49-F238E27FC236}">
                <a16:creationId xmlns:a16="http://schemas.microsoft.com/office/drawing/2014/main" id="{A51361BE-F0E2-433C-B603-828D80330160}"/>
              </a:ext>
            </a:extLst>
          </p:cNvPr>
          <p:cNvSpPr/>
          <p:nvPr/>
        </p:nvSpPr>
        <p:spPr>
          <a:xfrm>
            <a:off x="3592799" y="2406899"/>
            <a:ext cx="800219" cy="461665"/>
          </a:xfrm>
          <a:prstGeom prst="rect">
            <a:avLst/>
          </a:prstGeom>
        </p:spPr>
        <p:txBody>
          <a:bodyPr wrap="none">
            <a:spAutoFit/>
          </a:bodyPr>
          <a:lstStyle/>
          <a:p>
            <a:r>
              <a:rPr lang="en-GB" sz="2400" dirty="0" err="1">
                <a:solidFill>
                  <a:srgbClr val="115076"/>
                </a:solidFill>
              </a:rPr>
              <a:t>Leid</a:t>
            </a:r>
            <a:endParaRPr lang="en-GB" sz="2400" dirty="0">
              <a:solidFill>
                <a:srgbClr val="115076"/>
              </a:solidFill>
            </a:endParaRPr>
          </a:p>
        </p:txBody>
      </p:sp>
      <p:sp>
        <p:nvSpPr>
          <p:cNvPr id="65" name="Rectangle 64">
            <a:extLst>
              <a:ext uri="{FF2B5EF4-FFF2-40B4-BE49-F238E27FC236}">
                <a16:creationId xmlns:a16="http://schemas.microsoft.com/office/drawing/2014/main" id="{A527E95F-C273-46DE-B8E5-DD3B058B5706}"/>
              </a:ext>
            </a:extLst>
          </p:cNvPr>
          <p:cNvSpPr/>
          <p:nvPr/>
        </p:nvSpPr>
        <p:spPr>
          <a:xfrm>
            <a:off x="6183552" y="3977355"/>
            <a:ext cx="840295" cy="461665"/>
          </a:xfrm>
          <a:prstGeom prst="rect">
            <a:avLst/>
          </a:prstGeom>
        </p:spPr>
        <p:txBody>
          <a:bodyPr wrap="none">
            <a:spAutoFit/>
          </a:bodyPr>
          <a:lstStyle/>
          <a:p>
            <a:r>
              <a:rPr lang="en-GB" sz="2400" dirty="0">
                <a:solidFill>
                  <a:srgbClr val="115076"/>
                </a:solidFill>
              </a:rPr>
              <a:t>Keks</a:t>
            </a:r>
          </a:p>
        </p:txBody>
      </p:sp>
      <p:sp>
        <p:nvSpPr>
          <p:cNvPr id="66" name="Rectangle 65">
            <a:extLst>
              <a:ext uri="{FF2B5EF4-FFF2-40B4-BE49-F238E27FC236}">
                <a16:creationId xmlns:a16="http://schemas.microsoft.com/office/drawing/2014/main" id="{37343B7C-74E8-499F-B27C-1A4A4DD3CE76}"/>
              </a:ext>
            </a:extLst>
          </p:cNvPr>
          <p:cNvSpPr/>
          <p:nvPr/>
        </p:nvSpPr>
        <p:spPr>
          <a:xfrm>
            <a:off x="6233878" y="4960895"/>
            <a:ext cx="1523174" cy="461665"/>
          </a:xfrm>
          <a:prstGeom prst="rect">
            <a:avLst/>
          </a:prstGeom>
        </p:spPr>
        <p:txBody>
          <a:bodyPr wrap="none">
            <a:spAutoFit/>
          </a:bodyPr>
          <a:lstStyle/>
          <a:p>
            <a:r>
              <a:rPr lang="en-GB" sz="2400" dirty="0">
                <a:solidFill>
                  <a:srgbClr val="115076"/>
                </a:solidFill>
              </a:rPr>
              <a:t>Aufgabe</a:t>
            </a:r>
          </a:p>
        </p:txBody>
      </p:sp>
      <p:sp>
        <p:nvSpPr>
          <p:cNvPr id="67" name="Rectangle 66">
            <a:extLst>
              <a:ext uri="{FF2B5EF4-FFF2-40B4-BE49-F238E27FC236}">
                <a16:creationId xmlns:a16="http://schemas.microsoft.com/office/drawing/2014/main" id="{AC521585-1CB5-4D7C-A46C-B626B6774F86}"/>
              </a:ext>
            </a:extLst>
          </p:cNvPr>
          <p:cNvSpPr/>
          <p:nvPr/>
        </p:nvSpPr>
        <p:spPr>
          <a:xfrm>
            <a:off x="7482753" y="3900741"/>
            <a:ext cx="1947969" cy="461665"/>
          </a:xfrm>
          <a:prstGeom prst="rect">
            <a:avLst/>
          </a:prstGeom>
        </p:spPr>
        <p:txBody>
          <a:bodyPr wrap="none">
            <a:spAutoFit/>
          </a:bodyPr>
          <a:lstStyle/>
          <a:p>
            <a:r>
              <a:rPr lang="en-GB" sz="2400" dirty="0" err="1">
                <a:solidFill>
                  <a:srgbClr val="115076"/>
                </a:solidFill>
              </a:rPr>
              <a:t>gemeinsam</a:t>
            </a:r>
            <a:endParaRPr lang="en-GB" sz="2400" dirty="0">
              <a:solidFill>
                <a:srgbClr val="115076"/>
              </a:solidFill>
            </a:endParaRPr>
          </a:p>
        </p:txBody>
      </p:sp>
      <p:sp>
        <p:nvSpPr>
          <p:cNvPr id="68" name="Rectangle 67">
            <a:extLst>
              <a:ext uri="{FF2B5EF4-FFF2-40B4-BE49-F238E27FC236}">
                <a16:creationId xmlns:a16="http://schemas.microsoft.com/office/drawing/2014/main" id="{4F5474E1-78F2-4B72-B557-705A1EFA0643}"/>
              </a:ext>
            </a:extLst>
          </p:cNvPr>
          <p:cNvSpPr/>
          <p:nvPr/>
        </p:nvSpPr>
        <p:spPr>
          <a:xfrm>
            <a:off x="8202591" y="5011024"/>
            <a:ext cx="1798890" cy="461665"/>
          </a:xfrm>
          <a:prstGeom prst="rect">
            <a:avLst/>
          </a:prstGeom>
        </p:spPr>
        <p:txBody>
          <a:bodyPr wrap="none">
            <a:spAutoFit/>
          </a:bodyPr>
          <a:lstStyle/>
          <a:p>
            <a:r>
              <a:rPr lang="en-GB" sz="2400" dirty="0" err="1">
                <a:solidFill>
                  <a:srgbClr val="115076"/>
                </a:solidFill>
              </a:rPr>
              <a:t>zusammen</a:t>
            </a:r>
            <a:endParaRPr lang="en-GB" sz="2400" dirty="0">
              <a:solidFill>
                <a:srgbClr val="115076"/>
              </a:solidFill>
            </a:endParaRPr>
          </a:p>
        </p:txBody>
      </p:sp>
      <p:sp>
        <p:nvSpPr>
          <p:cNvPr id="69" name="Rectangle 68">
            <a:extLst>
              <a:ext uri="{FF2B5EF4-FFF2-40B4-BE49-F238E27FC236}">
                <a16:creationId xmlns:a16="http://schemas.microsoft.com/office/drawing/2014/main" id="{843FEEC0-3C62-4F07-8AB0-F8D43FB1B8E3}"/>
              </a:ext>
            </a:extLst>
          </p:cNvPr>
          <p:cNvSpPr/>
          <p:nvPr/>
        </p:nvSpPr>
        <p:spPr>
          <a:xfrm>
            <a:off x="2203711" y="4915824"/>
            <a:ext cx="1794081" cy="461665"/>
          </a:xfrm>
          <a:prstGeom prst="rect">
            <a:avLst/>
          </a:prstGeom>
        </p:spPr>
        <p:txBody>
          <a:bodyPr wrap="none">
            <a:spAutoFit/>
          </a:bodyPr>
          <a:lstStyle/>
          <a:p>
            <a:r>
              <a:rPr lang="en-GB" sz="2400" dirty="0" err="1">
                <a:solidFill>
                  <a:srgbClr val="115076"/>
                </a:solidFill>
              </a:rPr>
              <a:t>verbringen</a:t>
            </a:r>
            <a:endParaRPr lang="en-GB" sz="2400" dirty="0">
              <a:solidFill>
                <a:srgbClr val="115076"/>
              </a:solidFill>
            </a:endParaRPr>
          </a:p>
        </p:txBody>
      </p:sp>
      <p:sp>
        <p:nvSpPr>
          <p:cNvPr id="70" name="Rectangle 69">
            <a:extLst>
              <a:ext uri="{FF2B5EF4-FFF2-40B4-BE49-F238E27FC236}">
                <a16:creationId xmlns:a16="http://schemas.microsoft.com/office/drawing/2014/main" id="{8DB5522E-987A-4144-B6A5-610653117BC6}"/>
              </a:ext>
            </a:extLst>
          </p:cNvPr>
          <p:cNvSpPr/>
          <p:nvPr/>
        </p:nvSpPr>
        <p:spPr>
          <a:xfrm>
            <a:off x="7590070" y="4524113"/>
            <a:ext cx="1451038" cy="461665"/>
          </a:xfrm>
          <a:prstGeom prst="rect">
            <a:avLst/>
          </a:prstGeom>
        </p:spPr>
        <p:txBody>
          <a:bodyPr wrap="none">
            <a:spAutoFit/>
          </a:bodyPr>
          <a:lstStyle/>
          <a:p>
            <a:r>
              <a:rPr lang="en-GB" sz="2400" dirty="0" err="1">
                <a:solidFill>
                  <a:srgbClr val="115076"/>
                </a:solidFill>
              </a:rPr>
              <a:t>arbeiten</a:t>
            </a:r>
            <a:endParaRPr lang="en-GB" sz="2400" dirty="0">
              <a:solidFill>
                <a:srgbClr val="115076"/>
              </a:solidFill>
            </a:endParaRPr>
          </a:p>
        </p:txBody>
      </p:sp>
      <p:sp>
        <p:nvSpPr>
          <p:cNvPr id="71" name="Rectangle 70">
            <a:extLst>
              <a:ext uri="{FF2B5EF4-FFF2-40B4-BE49-F238E27FC236}">
                <a16:creationId xmlns:a16="http://schemas.microsoft.com/office/drawing/2014/main" id="{AF1E9001-07A7-401B-AC97-B9F08E0B7AAE}"/>
              </a:ext>
            </a:extLst>
          </p:cNvPr>
          <p:cNvSpPr/>
          <p:nvPr/>
        </p:nvSpPr>
        <p:spPr>
          <a:xfrm>
            <a:off x="7590070" y="2127637"/>
            <a:ext cx="872355" cy="461665"/>
          </a:xfrm>
          <a:prstGeom prst="rect">
            <a:avLst/>
          </a:prstGeom>
        </p:spPr>
        <p:txBody>
          <a:bodyPr wrap="none">
            <a:spAutoFit/>
          </a:bodyPr>
          <a:lstStyle/>
          <a:p>
            <a:r>
              <a:rPr lang="en-GB" sz="2400" dirty="0" err="1">
                <a:solidFill>
                  <a:srgbClr val="115076"/>
                </a:solidFill>
              </a:rPr>
              <a:t>gern</a:t>
            </a:r>
            <a:endParaRPr lang="en-GB" sz="2400" dirty="0">
              <a:solidFill>
                <a:srgbClr val="115076"/>
              </a:solidFill>
            </a:endParaRPr>
          </a:p>
        </p:txBody>
      </p:sp>
      <p:sp>
        <p:nvSpPr>
          <p:cNvPr id="72" name="Rectangle 71">
            <a:extLst>
              <a:ext uri="{FF2B5EF4-FFF2-40B4-BE49-F238E27FC236}">
                <a16:creationId xmlns:a16="http://schemas.microsoft.com/office/drawing/2014/main" id="{9E40C95C-B7AF-4516-AD0C-8FACC8327EB1}"/>
              </a:ext>
            </a:extLst>
          </p:cNvPr>
          <p:cNvSpPr/>
          <p:nvPr/>
        </p:nvSpPr>
        <p:spPr>
          <a:xfrm>
            <a:off x="8720460" y="3464481"/>
            <a:ext cx="1180131" cy="461665"/>
          </a:xfrm>
          <a:prstGeom prst="rect">
            <a:avLst/>
          </a:prstGeom>
        </p:spPr>
        <p:txBody>
          <a:bodyPr wrap="none">
            <a:spAutoFit/>
          </a:bodyPr>
          <a:lstStyle/>
          <a:p>
            <a:r>
              <a:rPr lang="en-GB" sz="2400" dirty="0" err="1">
                <a:solidFill>
                  <a:srgbClr val="115076"/>
                </a:solidFill>
              </a:rPr>
              <a:t>haben</a:t>
            </a:r>
            <a:endParaRPr lang="en-GB" sz="2400" dirty="0">
              <a:solidFill>
                <a:srgbClr val="115076"/>
              </a:solidFill>
            </a:endParaRPr>
          </a:p>
        </p:txBody>
      </p:sp>
      <p:sp>
        <p:nvSpPr>
          <p:cNvPr id="73" name="Rectangle 72">
            <a:extLst>
              <a:ext uri="{FF2B5EF4-FFF2-40B4-BE49-F238E27FC236}">
                <a16:creationId xmlns:a16="http://schemas.microsoft.com/office/drawing/2014/main" id="{7111E549-EBCC-4CDF-B974-2CFD4936484B}"/>
              </a:ext>
            </a:extLst>
          </p:cNvPr>
          <p:cNvSpPr/>
          <p:nvPr/>
        </p:nvSpPr>
        <p:spPr>
          <a:xfrm>
            <a:off x="4600442" y="2894158"/>
            <a:ext cx="1309974" cy="461665"/>
          </a:xfrm>
          <a:prstGeom prst="rect">
            <a:avLst/>
          </a:prstGeom>
        </p:spPr>
        <p:txBody>
          <a:bodyPr wrap="none">
            <a:spAutoFit/>
          </a:bodyPr>
          <a:lstStyle/>
          <a:p>
            <a:r>
              <a:rPr lang="en-GB" sz="2400" dirty="0" err="1">
                <a:solidFill>
                  <a:srgbClr val="115076"/>
                </a:solidFill>
              </a:rPr>
              <a:t>meinen</a:t>
            </a:r>
            <a:endParaRPr lang="en-GB" sz="2400" dirty="0">
              <a:solidFill>
                <a:srgbClr val="115076"/>
              </a:solidFill>
            </a:endParaRPr>
          </a:p>
        </p:txBody>
      </p:sp>
      <p:sp>
        <p:nvSpPr>
          <p:cNvPr id="74" name="Rectangle 73">
            <a:extLst>
              <a:ext uri="{FF2B5EF4-FFF2-40B4-BE49-F238E27FC236}">
                <a16:creationId xmlns:a16="http://schemas.microsoft.com/office/drawing/2014/main" id="{6F5A7D8A-F868-4EF1-AEEB-2121670A8BDD}"/>
              </a:ext>
            </a:extLst>
          </p:cNvPr>
          <p:cNvSpPr/>
          <p:nvPr/>
        </p:nvSpPr>
        <p:spPr>
          <a:xfrm>
            <a:off x="4974303" y="5008216"/>
            <a:ext cx="760144" cy="461665"/>
          </a:xfrm>
          <a:prstGeom prst="rect">
            <a:avLst/>
          </a:prstGeom>
        </p:spPr>
        <p:txBody>
          <a:bodyPr wrap="none">
            <a:spAutoFit/>
          </a:bodyPr>
          <a:lstStyle/>
          <a:p>
            <a:r>
              <a:rPr lang="en-GB" sz="2400" dirty="0">
                <a:solidFill>
                  <a:srgbClr val="115076"/>
                </a:solidFill>
              </a:rPr>
              <a:t>neu</a:t>
            </a:r>
          </a:p>
        </p:txBody>
      </p:sp>
      <p:sp>
        <p:nvSpPr>
          <p:cNvPr id="75" name="Rectangle 74">
            <a:extLst>
              <a:ext uri="{FF2B5EF4-FFF2-40B4-BE49-F238E27FC236}">
                <a16:creationId xmlns:a16="http://schemas.microsoft.com/office/drawing/2014/main" id="{DEBEBDC8-42B5-4EC4-8112-D65C7AFE47F8}"/>
              </a:ext>
            </a:extLst>
          </p:cNvPr>
          <p:cNvSpPr/>
          <p:nvPr/>
        </p:nvSpPr>
        <p:spPr>
          <a:xfrm>
            <a:off x="4979471" y="3538345"/>
            <a:ext cx="864339" cy="461665"/>
          </a:xfrm>
          <a:prstGeom prst="rect">
            <a:avLst/>
          </a:prstGeom>
        </p:spPr>
        <p:txBody>
          <a:bodyPr wrap="none">
            <a:spAutoFit/>
          </a:bodyPr>
          <a:lstStyle/>
          <a:p>
            <a:r>
              <a:rPr lang="en-GB" sz="2400" dirty="0" err="1">
                <a:solidFill>
                  <a:srgbClr val="115076"/>
                </a:solidFill>
              </a:rPr>
              <a:t>rund</a:t>
            </a:r>
            <a:endParaRPr lang="en-GB" sz="2400" dirty="0">
              <a:solidFill>
                <a:srgbClr val="115076"/>
              </a:solidFill>
            </a:endParaRPr>
          </a:p>
        </p:txBody>
      </p:sp>
      <p:sp>
        <p:nvSpPr>
          <p:cNvPr id="76" name="TextBox 75">
            <a:extLst>
              <a:ext uri="{FF2B5EF4-FFF2-40B4-BE49-F238E27FC236}">
                <a16:creationId xmlns:a16="http://schemas.microsoft.com/office/drawing/2014/main" id="{CB8DC01F-64BC-447A-A61F-FB4EC15A37E6}"/>
              </a:ext>
            </a:extLst>
          </p:cNvPr>
          <p:cNvSpPr txBox="1"/>
          <p:nvPr/>
        </p:nvSpPr>
        <p:spPr>
          <a:xfrm>
            <a:off x="1927551" y="5604904"/>
            <a:ext cx="8128000"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I like the new pupil. We quickly have a lot in common.</a:t>
            </a:r>
          </a:p>
        </p:txBody>
      </p:sp>
      <p:sp>
        <p:nvSpPr>
          <p:cNvPr id="77" name="TextBox 76">
            <a:extLst>
              <a:ext uri="{FF2B5EF4-FFF2-40B4-BE49-F238E27FC236}">
                <a16:creationId xmlns:a16="http://schemas.microsoft.com/office/drawing/2014/main" id="{60D53C48-0B1A-40DF-8E45-05BCAA60A846}"/>
              </a:ext>
            </a:extLst>
          </p:cNvPr>
          <p:cNvSpPr txBox="1"/>
          <p:nvPr/>
        </p:nvSpPr>
        <p:spPr>
          <a:xfrm>
            <a:off x="1244969" y="5636819"/>
            <a:ext cx="9667022" cy="461665"/>
          </a:xfrm>
          <a:prstGeom prst="rect">
            <a:avLst/>
          </a:prstGeom>
          <a:solidFill>
            <a:srgbClr val="115076"/>
          </a:solidFill>
          <a:ln w="38100">
            <a:solidFill>
              <a:srgbClr val="DAA520"/>
            </a:solidFill>
          </a:ln>
        </p:spPr>
        <p:txBody>
          <a:bodyPr wrap="square" rtlCol="0">
            <a:spAutoFit/>
          </a:bodyPr>
          <a:lstStyle/>
          <a:p>
            <a:pPr algn="l"/>
            <a:r>
              <a:rPr lang="en-GB" sz="2400" dirty="0">
                <a:solidFill>
                  <a:schemeClr val="bg1"/>
                </a:solidFill>
              </a:rPr>
              <a:t>Der </a:t>
            </a:r>
            <a:r>
              <a:rPr lang="en-GB" sz="2400" dirty="0" err="1">
                <a:solidFill>
                  <a:schemeClr val="bg1"/>
                </a:solidFill>
              </a:rPr>
              <a:t>neue</a:t>
            </a:r>
            <a:r>
              <a:rPr lang="en-GB" sz="2400" dirty="0">
                <a:solidFill>
                  <a:schemeClr val="bg1"/>
                </a:solidFill>
              </a:rPr>
              <a:t> </a:t>
            </a:r>
            <a:r>
              <a:rPr lang="en-GB" sz="2400" dirty="0" err="1">
                <a:solidFill>
                  <a:schemeClr val="bg1"/>
                </a:solidFill>
              </a:rPr>
              <a:t>Schüler</a:t>
            </a:r>
            <a:r>
              <a:rPr lang="en-GB" sz="2400" dirty="0">
                <a:solidFill>
                  <a:schemeClr val="bg1"/>
                </a:solidFill>
              </a:rPr>
              <a:t> </a:t>
            </a:r>
            <a:r>
              <a:rPr lang="en-GB" sz="2400" dirty="0" err="1">
                <a:solidFill>
                  <a:schemeClr val="bg1"/>
                </a:solidFill>
              </a:rPr>
              <a:t>gefällt</a:t>
            </a:r>
            <a:r>
              <a:rPr lang="en-GB" sz="2400" dirty="0">
                <a:solidFill>
                  <a:schemeClr val="bg1"/>
                </a:solidFill>
              </a:rPr>
              <a:t> </a:t>
            </a:r>
            <a:r>
              <a:rPr lang="en-GB" sz="2400" dirty="0" err="1">
                <a:solidFill>
                  <a:schemeClr val="bg1"/>
                </a:solidFill>
              </a:rPr>
              <a:t>mir</a:t>
            </a:r>
            <a:r>
              <a:rPr lang="en-GB" sz="2400" dirty="0">
                <a:solidFill>
                  <a:schemeClr val="bg1"/>
                </a:solidFill>
              </a:rPr>
              <a:t>.  </a:t>
            </a:r>
            <a:r>
              <a:rPr lang="en-GB" sz="2400" dirty="0" err="1">
                <a:solidFill>
                  <a:schemeClr val="bg1"/>
                </a:solidFill>
              </a:rPr>
              <a:t>Wir</a:t>
            </a:r>
            <a:r>
              <a:rPr lang="en-GB" sz="2400" dirty="0">
                <a:solidFill>
                  <a:schemeClr val="bg1"/>
                </a:solidFill>
              </a:rPr>
              <a:t> </a:t>
            </a:r>
            <a:r>
              <a:rPr lang="en-GB" sz="2400" dirty="0" err="1">
                <a:solidFill>
                  <a:schemeClr val="bg1"/>
                </a:solidFill>
              </a:rPr>
              <a:t>haben</a:t>
            </a:r>
            <a:r>
              <a:rPr lang="en-GB" sz="2400" dirty="0">
                <a:solidFill>
                  <a:schemeClr val="bg1"/>
                </a:solidFill>
              </a:rPr>
              <a:t> schnell </a:t>
            </a:r>
            <a:r>
              <a:rPr lang="en-GB" sz="2400" dirty="0" err="1">
                <a:solidFill>
                  <a:schemeClr val="bg1"/>
                </a:solidFill>
              </a:rPr>
              <a:t>viel</a:t>
            </a:r>
            <a:r>
              <a:rPr lang="en-GB" sz="2400" dirty="0">
                <a:solidFill>
                  <a:schemeClr val="bg1"/>
                </a:solidFill>
              </a:rPr>
              <a:t> </a:t>
            </a:r>
            <a:r>
              <a:rPr lang="en-GB" sz="2400" dirty="0" err="1">
                <a:solidFill>
                  <a:schemeClr val="bg1"/>
                </a:solidFill>
              </a:rPr>
              <a:t>gemeinsam</a:t>
            </a:r>
            <a:r>
              <a:rPr lang="en-GB" sz="2400" dirty="0">
                <a:solidFill>
                  <a:schemeClr val="bg1"/>
                </a:solidFill>
              </a:rPr>
              <a:t>.</a:t>
            </a:r>
          </a:p>
        </p:txBody>
      </p:sp>
      <p:sp>
        <p:nvSpPr>
          <p:cNvPr id="78" name="Rectangle 77">
            <a:extLst>
              <a:ext uri="{FF2B5EF4-FFF2-40B4-BE49-F238E27FC236}">
                <a16:creationId xmlns:a16="http://schemas.microsoft.com/office/drawing/2014/main" id="{814D42F6-8915-418D-AE70-2975520D1643}"/>
              </a:ext>
            </a:extLst>
          </p:cNvPr>
          <p:cNvSpPr/>
          <p:nvPr/>
        </p:nvSpPr>
        <p:spPr>
          <a:xfrm>
            <a:off x="8780378" y="2168096"/>
            <a:ext cx="1181734" cy="461665"/>
          </a:xfrm>
          <a:prstGeom prst="rect">
            <a:avLst/>
          </a:prstGeom>
        </p:spPr>
        <p:txBody>
          <a:bodyPr wrap="none">
            <a:spAutoFit/>
          </a:bodyPr>
          <a:lstStyle/>
          <a:p>
            <a:r>
              <a:rPr lang="en-GB" sz="2400" dirty="0">
                <a:solidFill>
                  <a:srgbClr val="115076"/>
                </a:solidFill>
              </a:rPr>
              <a:t>Hobby</a:t>
            </a:r>
          </a:p>
        </p:txBody>
      </p:sp>
      <p:sp>
        <p:nvSpPr>
          <p:cNvPr id="81" name="Rectangle 80">
            <a:extLst>
              <a:ext uri="{FF2B5EF4-FFF2-40B4-BE49-F238E27FC236}">
                <a16:creationId xmlns:a16="http://schemas.microsoft.com/office/drawing/2014/main" id="{6D1E5727-5458-494B-9C26-96DE82310421}"/>
              </a:ext>
            </a:extLst>
          </p:cNvPr>
          <p:cNvSpPr/>
          <p:nvPr/>
        </p:nvSpPr>
        <p:spPr>
          <a:xfrm>
            <a:off x="4741403" y="2217581"/>
            <a:ext cx="1241045" cy="461665"/>
          </a:xfrm>
          <a:prstGeom prst="rect">
            <a:avLst/>
          </a:prstGeom>
        </p:spPr>
        <p:txBody>
          <a:bodyPr wrap="none">
            <a:spAutoFit/>
          </a:bodyPr>
          <a:lstStyle/>
          <a:p>
            <a:r>
              <a:rPr lang="en-GB" sz="2400" dirty="0" err="1">
                <a:solidFill>
                  <a:srgbClr val="115076"/>
                </a:solidFill>
              </a:rPr>
              <a:t>schwer</a:t>
            </a:r>
            <a:endParaRPr lang="en-GB" sz="2400" dirty="0">
              <a:solidFill>
                <a:srgbClr val="115076"/>
              </a:solidFill>
            </a:endParaRPr>
          </a:p>
        </p:txBody>
      </p:sp>
      <p:sp>
        <p:nvSpPr>
          <p:cNvPr id="36" name="Rectangle 35">
            <a:extLst>
              <a:ext uri="{FF2B5EF4-FFF2-40B4-BE49-F238E27FC236}">
                <a16:creationId xmlns:a16="http://schemas.microsoft.com/office/drawing/2014/main" id="{3C4F8020-6C86-47E6-92D5-2256BFC068FC}"/>
              </a:ext>
            </a:extLst>
          </p:cNvPr>
          <p:cNvSpPr/>
          <p:nvPr/>
        </p:nvSpPr>
        <p:spPr>
          <a:xfrm>
            <a:off x="6078480" y="4490897"/>
            <a:ext cx="676788" cy="461665"/>
          </a:xfrm>
          <a:prstGeom prst="rect">
            <a:avLst/>
          </a:prstGeom>
        </p:spPr>
        <p:txBody>
          <a:bodyPr wrap="none">
            <a:spAutoFit/>
          </a:bodyPr>
          <a:lstStyle/>
          <a:p>
            <a:r>
              <a:rPr lang="en-GB" sz="2400" dirty="0" err="1">
                <a:solidFill>
                  <a:srgbClr val="115076"/>
                </a:solidFill>
              </a:rPr>
              <a:t>viel</a:t>
            </a:r>
            <a:endParaRPr lang="en-GB" sz="2400" dirty="0">
              <a:solidFill>
                <a:srgbClr val="115076"/>
              </a:solidFill>
            </a:endParaRPr>
          </a:p>
        </p:txBody>
      </p:sp>
      <p:sp>
        <p:nvSpPr>
          <p:cNvPr id="2" name="TextBox 1">
            <a:extLst>
              <a:ext uri="{FF2B5EF4-FFF2-40B4-BE49-F238E27FC236}">
                <a16:creationId xmlns:a16="http://schemas.microsoft.com/office/drawing/2014/main" id="{B17C2570-12F1-4231-B744-DBE5299D82B9}"/>
              </a:ext>
            </a:extLst>
          </p:cNvPr>
          <p:cNvSpPr txBox="1"/>
          <p:nvPr/>
        </p:nvSpPr>
        <p:spPr>
          <a:xfrm>
            <a:off x="2016626" y="2398794"/>
            <a:ext cx="837890" cy="461665"/>
          </a:xfrm>
          <a:prstGeom prst="rect">
            <a:avLst/>
          </a:prstGeom>
          <a:noFill/>
        </p:spPr>
        <p:txBody>
          <a:bodyPr wrap="square" rtlCol="0">
            <a:spAutoFit/>
          </a:bodyPr>
          <a:lstStyle/>
          <a:p>
            <a:pPr algn="l"/>
            <a:r>
              <a:rPr lang="en-GB" sz="2400" dirty="0" err="1">
                <a:solidFill>
                  <a:schemeClr val="accent5">
                    <a:lumMod val="50000"/>
                  </a:schemeClr>
                </a:solidFill>
              </a:rPr>
              <a:t>ihm</a:t>
            </a:r>
            <a:endParaRPr lang="en-GB" sz="2400" dirty="0">
              <a:solidFill>
                <a:schemeClr val="accent5">
                  <a:lumMod val="50000"/>
                </a:schemeClr>
              </a:solidFill>
            </a:endParaRPr>
          </a:p>
        </p:txBody>
      </p:sp>
    </p:spTree>
    <p:extLst>
      <p:ext uri="{BB962C8B-B14F-4D97-AF65-F5344CB8AC3E}">
        <p14:creationId xmlns:p14="http://schemas.microsoft.com/office/powerpoint/2010/main" val="129357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mph" presetSubtype="2" fill="hold" nodeType="withEffect">
                                  <p:stCondLst>
                                    <p:cond delay="0"/>
                                  </p:stCondLst>
                                  <p:childTnLst>
                                    <p:animClr clrSpc="rgb" dir="cw">
                                      <p:cBhvr>
                                        <p:cTn id="12" dur="2000" fill="hold"/>
                                        <p:tgtEl>
                                          <p:spTgt spid="74"/>
                                        </p:tgtEl>
                                        <p:attrNameLst>
                                          <p:attrName>fillcolor</p:attrName>
                                        </p:attrNameLst>
                                      </p:cBhvr>
                                      <p:to>
                                        <a:srgbClr val="FFCC00"/>
                                      </p:to>
                                    </p:animClr>
                                    <p:set>
                                      <p:cBhvr>
                                        <p:cTn id="13" dur="2000" fill="hold"/>
                                        <p:tgtEl>
                                          <p:spTgt spid="74"/>
                                        </p:tgtEl>
                                        <p:attrNameLst>
                                          <p:attrName>fill.type</p:attrName>
                                        </p:attrNameLst>
                                      </p:cBhvr>
                                      <p:to>
                                        <p:strVal val="solid"/>
                                      </p:to>
                                    </p:set>
                                    <p:set>
                                      <p:cBhvr>
                                        <p:cTn id="14" dur="2000" fill="hold"/>
                                        <p:tgtEl>
                                          <p:spTgt spid="74"/>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58"/>
                                        </p:tgtEl>
                                        <p:attrNameLst>
                                          <p:attrName>fillcolor</p:attrName>
                                        </p:attrNameLst>
                                      </p:cBhvr>
                                      <p:to>
                                        <a:srgbClr val="FFCC00"/>
                                      </p:to>
                                    </p:animClr>
                                    <p:set>
                                      <p:cBhvr>
                                        <p:cTn id="17" dur="2000" fill="hold"/>
                                        <p:tgtEl>
                                          <p:spTgt spid="58"/>
                                        </p:tgtEl>
                                        <p:attrNameLst>
                                          <p:attrName>fill.type</p:attrName>
                                        </p:attrNameLst>
                                      </p:cBhvr>
                                      <p:to>
                                        <p:strVal val="solid"/>
                                      </p:to>
                                    </p:set>
                                    <p:set>
                                      <p:cBhvr>
                                        <p:cTn id="18" dur="2000" fill="hold"/>
                                        <p:tgtEl>
                                          <p:spTgt spid="58"/>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61"/>
                                        </p:tgtEl>
                                        <p:attrNameLst>
                                          <p:attrName>fillcolor</p:attrName>
                                        </p:attrNameLst>
                                      </p:cBhvr>
                                      <p:to>
                                        <a:srgbClr val="FFCC00"/>
                                      </p:to>
                                    </p:animClr>
                                    <p:set>
                                      <p:cBhvr>
                                        <p:cTn id="21" dur="2000" fill="hold"/>
                                        <p:tgtEl>
                                          <p:spTgt spid="61"/>
                                        </p:tgtEl>
                                        <p:attrNameLst>
                                          <p:attrName>fill.type</p:attrName>
                                        </p:attrNameLst>
                                      </p:cBhvr>
                                      <p:to>
                                        <p:strVal val="solid"/>
                                      </p:to>
                                    </p:set>
                                    <p:set>
                                      <p:cBhvr>
                                        <p:cTn id="22" dur="2000" fill="hold"/>
                                        <p:tgtEl>
                                          <p:spTgt spid="61"/>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72"/>
                                        </p:tgtEl>
                                        <p:attrNameLst>
                                          <p:attrName>fillcolor</p:attrName>
                                        </p:attrNameLst>
                                      </p:cBhvr>
                                      <p:to>
                                        <a:srgbClr val="FFCC00"/>
                                      </p:to>
                                    </p:animClr>
                                    <p:set>
                                      <p:cBhvr>
                                        <p:cTn id="25" dur="2000" fill="hold"/>
                                        <p:tgtEl>
                                          <p:spTgt spid="72"/>
                                        </p:tgtEl>
                                        <p:attrNameLst>
                                          <p:attrName>fill.type</p:attrName>
                                        </p:attrNameLst>
                                      </p:cBhvr>
                                      <p:to>
                                        <p:strVal val="solid"/>
                                      </p:to>
                                    </p:set>
                                    <p:set>
                                      <p:cBhvr>
                                        <p:cTn id="26" dur="2000" fill="hold"/>
                                        <p:tgtEl>
                                          <p:spTgt spid="72"/>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67"/>
                                        </p:tgtEl>
                                        <p:attrNameLst>
                                          <p:attrName>fillcolor</p:attrName>
                                        </p:attrNameLst>
                                      </p:cBhvr>
                                      <p:to>
                                        <a:srgbClr val="FFCC00"/>
                                      </p:to>
                                    </p:animClr>
                                    <p:set>
                                      <p:cBhvr>
                                        <p:cTn id="29" dur="2000" fill="hold"/>
                                        <p:tgtEl>
                                          <p:spTgt spid="67"/>
                                        </p:tgtEl>
                                        <p:attrNameLst>
                                          <p:attrName>fill.type</p:attrName>
                                        </p:attrNameLst>
                                      </p:cBhvr>
                                      <p:to>
                                        <p:strVal val="solid"/>
                                      </p:to>
                                    </p:set>
                                    <p:set>
                                      <p:cBhvr>
                                        <p:cTn id="30" dur="2000" fill="hold"/>
                                        <p:tgtEl>
                                          <p:spTgt spid="6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36"/>
                                        </p:tgtEl>
                                        <p:attrNameLst>
                                          <p:attrName>fillcolor</p:attrName>
                                        </p:attrNameLst>
                                      </p:cBhvr>
                                      <p:to>
                                        <a:srgbClr val="FFCC00"/>
                                      </p:to>
                                    </p:animClr>
                                    <p:set>
                                      <p:cBhvr>
                                        <p:cTn id="33" dur="2000" fill="hold"/>
                                        <p:tgtEl>
                                          <p:spTgt spid="36"/>
                                        </p:tgtEl>
                                        <p:attrNameLst>
                                          <p:attrName>fill.type</p:attrName>
                                        </p:attrNameLst>
                                      </p:cBhvr>
                                      <p:to>
                                        <p:strVal val="solid"/>
                                      </p:to>
                                    </p:set>
                                    <p:set>
                                      <p:cBhvr>
                                        <p:cTn id="34" dur="2000" fill="hold"/>
                                        <p:tgtEl>
                                          <p:spTgt spid="36"/>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2000" fill="hold"/>
                                        <p:tgtEl>
                                          <p:spTgt spid="54"/>
                                        </p:tgtEl>
                                        <p:attrNameLst>
                                          <p:attrName>fillcolor</p:attrName>
                                        </p:attrNameLst>
                                      </p:cBhvr>
                                      <p:to>
                                        <a:srgbClr val="FFCC00"/>
                                      </p:to>
                                    </p:animClr>
                                    <p:set>
                                      <p:cBhvr>
                                        <p:cTn id="37" dur="2000" fill="hold"/>
                                        <p:tgtEl>
                                          <p:spTgt spid="54"/>
                                        </p:tgtEl>
                                        <p:attrNameLst>
                                          <p:attrName>fill.type</p:attrName>
                                        </p:attrNameLst>
                                      </p:cBhvr>
                                      <p:to>
                                        <p:strVal val="solid"/>
                                      </p:to>
                                    </p:set>
                                    <p:set>
                                      <p:cBhvr>
                                        <p:cTn id="38" dur="2000" fill="hold"/>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907867" cy="869950"/>
          </a:xfrm>
          <a:prstGeom prst="rect">
            <a:avLst/>
          </a:prstGeom>
        </p:spPr>
      </p:pic>
      <p:sp>
        <p:nvSpPr>
          <p:cNvPr id="4" name="Title 3"/>
          <p:cNvSpPr>
            <a:spLocks noGrp="1"/>
          </p:cNvSpPr>
          <p:nvPr>
            <p:ph type="title"/>
          </p:nvPr>
        </p:nvSpPr>
        <p:spPr>
          <a:xfrm>
            <a:off x="-1" y="294041"/>
            <a:ext cx="7002595"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Deutsch? [2/6]</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7">
            <a:extLst>
              <a:ext uri="{FF2B5EF4-FFF2-40B4-BE49-F238E27FC236}">
                <a16:creationId xmlns:a16="http://schemas.microsoft.com/office/drawing/2014/main" id="{12F0F389-E5B7-41BC-93F8-3B6D9B802E45}"/>
              </a:ext>
            </a:extLst>
          </p:cNvPr>
          <p:cNvGraphicFramePr>
            <a:graphicFrameLocks noGrp="1"/>
          </p:cNvGraphicFramePr>
          <p:nvPr/>
        </p:nvGraphicFramePr>
        <p:xfrm>
          <a:off x="1878959" y="1284277"/>
          <a:ext cx="8128000" cy="421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68672387"/>
                    </a:ext>
                  </a:extLst>
                </a:gridCol>
                <a:gridCol w="4064000">
                  <a:extLst>
                    <a:ext uri="{9D8B030D-6E8A-4147-A177-3AD203B41FA5}">
                      <a16:colId xmlns:a16="http://schemas.microsoft.com/office/drawing/2014/main" val="3010502655"/>
                    </a:ext>
                  </a:extLst>
                </a:gridCol>
              </a:tblGrid>
              <a:tr h="21082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503681"/>
                  </a:ext>
                </a:extLst>
              </a:tr>
              <a:tr h="21082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973231"/>
                  </a:ext>
                </a:extLst>
              </a:tr>
            </a:tbl>
          </a:graphicData>
        </a:graphic>
      </p:graphicFrame>
      <p:sp>
        <p:nvSpPr>
          <p:cNvPr id="45" name="TextBox 44">
            <a:extLst>
              <a:ext uri="{FF2B5EF4-FFF2-40B4-BE49-F238E27FC236}">
                <a16:creationId xmlns:a16="http://schemas.microsoft.com/office/drawing/2014/main" id="{988E0913-ADCE-4042-A7E0-5FEF8B72FBA4}"/>
              </a:ext>
            </a:extLst>
          </p:cNvPr>
          <p:cNvSpPr txBox="1"/>
          <p:nvPr/>
        </p:nvSpPr>
        <p:spPr>
          <a:xfrm>
            <a:off x="2031999" y="1320800"/>
            <a:ext cx="1896533" cy="400110"/>
          </a:xfrm>
          <a:prstGeom prst="rect">
            <a:avLst/>
          </a:prstGeom>
          <a:noFill/>
        </p:spPr>
        <p:txBody>
          <a:bodyPr wrap="square" rtlCol="0">
            <a:spAutoFit/>
          </a:bodyPr>
          <a:lstStyle/>
          <a:p>
            <a:pPr algn="l"/>
            <a:r>
              <a:rPr lang="en-GB" sz="2000" dirty="0" err="1">
                <a:solidFill>
                  <a:srgbClr val="DAA520"/>
                </a:solidFill>
              </a:rPr>
              <a:t>Letzte</a:t>
            </a:r>
            <a:r>
              <a:rPr lang="en-GB" sz="2000" dirty="0">
                <a:solidFill>
                  <a:srgbClr val="DAA520"/>
                </a:solidFill>
              </a:rPr>
              <a:t> </a:t>
            </a:r>
            <a:r>
              <a:rPr lang="en-GB" sz="2000" dirty="0" err="1">
                <a:solidFill>
                  <a:srgbClr val="DAA520"/>
                </a:solidFill>
              </a:rPr>
              <a:t>Woche</a:t>
            </a:r>
            <a:endParaRPr lang="en-GB" sz="2000" dirty="0">
              <a:solidFill>
                <a:srgbClr val="DAA520"/>
              </a:solidFill>
            </a:endParaRPr>
          </a:p>
        </p:txBody>
      </p:sp>
      <p:sp>
        <p:nvSpPr>
          <p:cNvPr id="48" name="TextBox 47">
            <a:extLst>
              <a:ext uri="{FF2B5EF4-FFF2-40B4-BE49-F238E27FC236}">
                <a16:creationId xmlns:a16="http://schemas.microsoft.com/office/drawing/2014/main" id="{4DBD434C-97B4-4E30-877B-70931C834190}"/>
              </a:ext>
            </a:extLst>
          </p:cNvPr>
          <p:cNvSpPr txBox="1"/>
          <p:nvPr/>
        </p:nvSpPr>
        <p:spPr>
          <a:xfrm>
            <a:off x="6095999" y="1320800"/>
            <a:ext cx="2048934" cy="400110"/>
          </a:xfrm>
          <a:prstGeom prst="rect">
            <a:avLst/>
          </a:prstGeom>
          <a:noFill/>
        </p:spPr>
        <p:txBody>
          <a:bodyPr wrap="square" rtlCol="0">
            <a:spAutoFit/>
          </a:bodyPr>
          <a:lstStyle/>
          <a:p>
            <a:pPr algn="l"/>
            <a:r>
              <a:rPr lang="en-GB" sz="2000" dirty="0" err="1">
                <a:solidFill>
                  <a:srgbClr val="DAA520"/>
                </a:solidFill>
              </a:rPr>
              <a:t>vor</a:t>
            </a:r>
            <a:r>
              <a:rPr lang="en-GB" sz="2000" dirty="0">
                <a:solidFill>
                  <a:srgbClr val="DAA520"/>
                </a:solidFill>
              </a:rPr>
              <a:t> 3 </a:t>
            </a:r>
            <a:r>
              <a:rPr lang="en-GB" sz="2000" dirty="0" err="1">
                <a:solidFill>
                  <a:srgbClr val="DAA520"/>
                </a:solidFill>
              </a:rPr>
              <a:t>Wochen</a:t>
            </a:r>
            <a:endParaRPr lang="en-GB" sz="2000" dirty="0">
              <a:solidFill>
                <a:srgbClr val="DAA520"/>
              </a:solidFill>
            </a:endParaRPr>
          </a:p>
        </p:txBody>
      </p:sp>
      <p:sp>
        <p:nvSpPr>
          <p:cNvPr id="49" name="TextBox 48">
            <a:extLst>
              <a:ext uri="{FF2B5EF4-FFF2-40B4-BE49-F238E27FC236}">
                <a16:creationId xmlns:a16="http://schemas.microsoft.com/office/drawing/2014/main" id="{2A863B1F-8CB4-49CE-B59D-A4779DCD04F9}"/>
              </a:ext>
            </a:extLst>
          </p:cNvPr>
          <p:cNvSpPr txBox="1"/>
          <p:nvPr/>
        </p:nvSpPr>
        <p:spPr>
          <a:xfrm>
            <a:off x="2031998" y="3429000"/>
            <a:ext cx="2116669" cy="400110"/>
          </a:xfrm>
          <a:prstGeom prst="rect">
            <a:avLst/>
          </a:prstGeom>
          <a:noFill/>
        </p:spPr>
        <p:txBody>
          <a:bodyPr wrap="square" rtlCol="0">
            <a:spAutoFit/>
          </a:bodyPr>
          <a:lstStyle/>
          <a:p>
            <a:pPr algn="l"/>
            <a:r>
              <a:rPr lang="en-GB" sz="2000" dirty="0" err="1">
                <a:solidFill>
                  <a:srgbClr val="DAA520"/>
                </a:solidFill>
              </a:rPr>
              <a:t>vor</a:t>
            </a:r>
            <a:r>
              <a:rPr lang="en-GB" sz="2000" dirty="0">
                <a:solidFill>
                  <a:srgbClr val="DAA520"/>
                </a:solidFill>
              </a:rPr>
              <a:t> 9 </a:t>
            </a:r>
            <a:r>
              <a:rPr lang="en-GB" sz="2000" dirty="0" err="1">
                <a:solidFill>
                  <a:srgbClr val="DAA520"/>
                </a:solidFill>
              </a:rPr>
              <a:t>Wochen</a:t>
            </a:r>
            <a:endParaRPr lang="en-GB" sz="2000" dirty="0">
              <a:solidFill>
                <a:srgbClr val="DAA520"/>
              </a:solidFill>
            </a:endParaRPr>
          </a:p>
        </p:txBody>
      </p:sp>
      <p:sp>
        <p:nvSpPr>
          <p:cNvPr id="50" name="TextBox 49">
            <a:extLst>
              <a:ext uri="{FF2B5EF4-FFF2-40B4-BE49-F238E27FC236}">
                <a16:creationId xmlns:a16="http://schemas.microsoft.com/office/drawing/2014/main" id="{64C1F973-38D6-4771-BEA7-E10634A5C057}"/>
              </a:ext>
            </a:extLst>
          </p:cNvPr>
          <p:cNvSpPr txBox="1"/>
          <p:nvPr/>
        </p:nvSpPr>
        <p:spPr>
          <a:xfrm>
            <a:off x="6138332" y="3429000"/>
            <a:ext cx="2396068" cy="400110"/>
          </a:xfrm>
          <a:prstGeom prst="rect">
            <a:avLst/>
          </a:prstGeom>
          <a:noFill/>
        </p:spPr>
        <p:txBody>
          <a:bodyPr wrap="square" rtlCol="0">
            <a:spAutoFit/>
          </a:bodyPr>
          <a:lstStyle/>
          <a:p>
            <a:pPr algn="l"/>
            <a:r>
              <a:rPr lang="en-GB" sz="2000" dirty="0" err="1">
                <a:solidFill>
                  <a:srgbClr val="DAA520"/>
                </a:solidFill>
              </a:rPr>
              <a:t>Letztes</a:t>
            </a:r>
            <a:r>
              <a:rPr lang="en-GB" sz="2000" dirty="0">
                <a:solidFill>
                  <a:srgbClr val="DAA520"/>
                </a:solidFill>
              </a:rPr>
              <a:t> </a:t>
            </a:r>
            <a:r>
              <a:rPr lang="en-GB" sz="2000" dirty="0" err="1">
                <a:solidFill>
                  <a:srgbClr val="DAA520"/>
                </a:solidFill>
              </a:rPr>
              <a:t>Jahr</a:t>
            </a:r>
            <a:endParaRPr lang="en-GB" sz="2000" dirty="0">
              <a:solidFill>
                <a:srgbClr val="DAA520"/>
              </a:solidFill>
            </a:endParaRPr>
          </a:p>
        </p:txBody>
      </p:sp>
      <p:sp>
        <p:nvSpPr>
          <p:cNvPr id="54" name="Rectangle 53">
            <a:extLst>
              <a:ext uri="{FF2B5EF4-FFF2-40B4-BE49-F238E27FC236}">
                <a16:creationId xmlns:a16="http://schemas.microsoft.com/office/drawing/2014/main" id="{3015D7B6-451B-4354-8FDD-6FCB344D7F26}"/>
              </a:ext>
            </a:extLst>
          </p:cNvPr>
          <p:cNvSpPr/>
          <p:nvPr/>
        </p:nvSpPr>
        <p:spPr>
          <a:xfrm>
            <a:off x="6304898" y="1812891"/>
            <a:ext cx="1200970" cy="461665"/>
          </a:xfrm>
          <a:prstGeom prst="rect">
            <a:avLst/>
          </a:prstGeom>
        </p:spPr>
        <p:txBody>
          <a:bodyPr wrap="none">
            <a:spAutoFit/>
          </a:bodyPr>
          <a:lstStyle/>
          <a:p>
            <a:r>
              <a:rPr lang="en-GB" sz="2400" dirty="0">
                <a:solidFill>
                  <a:srgbClr val="115076"/>
                </a:solidFill>
              </a:rPr>
              <a:t>schnell</a:t>
            </a:r>
          </a:p>
        </p:txBody>
      </p:sp>
      <p:sp>
        <p:nvSpPr>
          <p:cNvPr id="55" name="Rectangle 54">
            <a:extLst>
              <a:ext uri="{FF2B5EF4-FFF2-40B4-BE49-F238E27FC236}">
                <a16:creationId xmlns:a16="http://schemas.microsoft.com/office/drawing/2014/main" id="{35E41E21-3A9F-4719-BFA8-05F2844ABB1E}"/>
              </a:ext>
            </a:extLst>
          </p:cNvPr>
          <p:cNvSpPr/>
          <p:nvPr/>
        </p:nvSpPr>
        <p:spPr>
          <a:xfrm>
            <a:off x="6312247" y="2852695"/>
            <a:ext cx="1468672" cy="461665"/>
          </a:xfrm>
          <a:prstGeom prst="rect">
            <a:avLst/>
          </a:prstGeom>
        </p:spPr>
        <p:txBody>
          <a:bodyPr wrap="none">
            <a:spAutoFit/>
          </a:bodyPr>
          <a:lstStyle/>
          <a:p>
            <a:r>
              <a:rPr lang="en-GB" sz="2400" dirty="0" err="1">
                <a:solidFill>
                  <a:srgbClr val="115076"/>
                </a:solidFill>
              </a:rPr>
              <a:t>langsam</a:t>
            </a:r>
            <a:endParaRPr lang="en-GB" sz="2400" dirty="0">
              <a:solidFill>
                <a:srgbClr val="115076"/>
              </a:solidFill>
            </a:endParaRPr>
          </a:p>
        </p:txBody>
      </p:sp>
      <p:sp>
        <p:nvSpPr>
          <p:cNvPr id="56" name="Rectangle 55">
            <a:extLst>
              <a:ext uri="{FF2B5EF4-FFF2-40B4-BE49-F238E27FC236}">
                <a16:creationId xmlns:a16="http://schemas.microsoft.com/office/drawing/2014/main" id="{6589A715-F677-4012-801A-C2076C53DD5A}"/>
              </a:ext>
            </a:extLst>
          </p:cNvPr>
          <p:cNvSpPr/>
          <p:nvPr/>
        </p:nvSpPr>
        <p:spPr>
          <a:xfrm>
            <a:off x="8215577" y="1585458"/>
            <a:ext cx="1228221" cy="461665"/>
          </a:xfrm>
          <a:prstGeom prst="rect">
            <a:avLst/>
          </a:prstGeom>
        </p:spPr>
        <p:txBody>
          <a:bodyPr wrap="none">
            <a:spAutoFit/>
          </a:bodyPr>
          <a:lstStyle/>
          <a:p>
            <a:r>
              <a:rPr lang="en-GB" sz="2400" dirty="0">
                <a:solidFill>
                  <a:srgbClr val="115076"/>
                </a:solidFill>
              </a:rPr>
              <a:t>Schloss</a:t>
            </a:r>
          </a:p>
        </p:txBody>
      </p:sp>
      <p:sp>
        <p:nvSpPr>
          <p:cNvPr id="57" name="Rectangle 56">
            <a:extLst>
              <a:ext uri="{FF2B5EF4-FFF2-40B4-BE49-F238E27FC236}">
                <a16:creationId xmlns:a16="http://schemas.microsoft.com/office/drawing/2014/main" id="{53157B6C-7609-4565-AF3D-FAFDA29DEC8B}"/>
              </a:ext>
            </a:extLst>
          </p:cNvPr>
          <p:cNvSpPr/>
          <p:nvPr/>
        </p:nvSpPr>
        <p:spPr>
          <a:xfrm>
            <a:off x="8055410" y="2841269"/>
            <a:ext cx="1813317" cy="461665"/>
          </a:xfrm>
          <a:prstGeom prst="rect">
            <a:avLst/>
          </a:prstGeom>
        </p:spPr>
        <p:txBody>
          <a:bodyPr wrap="none">
            <a:spAutoFit/>
          </a:bodyPr>
          <a:lstStyle/>
          <a:p>
            <a:r>
              <a:rPr lang="en-GB" sz="2400" dirty="0" err="1">
                <a:solidFill>
                  <a:srgbClr val="115076"/>
                </a:solidFill>
              </a:rPr>
              <a:t>andere</a:t>
            </a:r>
            <a:r>
              <a:rPr lang="en-GB" sz="2400" dirty="0">
                <a:solidFill>
                  <a:srgbClr val="115076"/>
                </a:solidFill>
              </a:rPr>
              <a:t>(</a:t>
            </a:r>
            <a:r>
              <a:rPr lang="en-GB" sz="2400" dirty="0" err="1">
                <a:solidFill>
                  <a:srgbClr val="115076"/>
                </a:solidFill>
              </a:rPr>
              <a:t>r,s</a:t>
            </a:r>
            <a:r>
              <a:rPr lang="en-GB" sz="2400" dirty="0">
                <a:solidFill>
                  <a:srgbClr val="115076"/>
                </a:solidFill>
              </a:rPr>
              <a:t>)</a:t>
            </a:r>
          </a:p>
        </p:txBody>
      </p:sp>
      <p:sp>
        <p:nvSpPr>
          <p:cNvPr id="58" name="Rectangle 57">
            <a:extLst>
              <a:ext uri="{FF2B5EF4-FFF2-40B4-BE49-F238E27FC236}">
                <a16:creationId xmlns:a16="http://schemas.microsoft.com/office/drawing/2014/main" id="{A3C7D741-4829-489B-A003-8BBC5EC22F42}"/>
              </a:ext>
            </a:extLst>
          </p:cNvPr>
          <p:cNvSpPr/>
          <p:nvPr/>
        </p:nvSpPr>
        <p:spPr>
          <a:xfrm>
            <a:off x="2306843" y="4033398"/>
            <a:ext cx="1266693" cy="461665"/>
          </a:xfrm>
          <a:prstGeom prst="rect">
            <a:avLst/>
          </a:prstGeom>
        </p:spPr>
        <p:txBody>
          <a:bodyPr wrap="none">
            <a:spAutoFit/>
          </a:bodyPr>
          <a:lstStyle/>
          <a:p>
            <a:r>
              <a:rPr lang="en-GB" sz="2400" dirty="0" err="1">
                <a:solidFill>
                  <a:srgbClr val="115076"/>
                </a:solidFill>
              </a:rPr>
              <a:t>Schüler</a:t>
            </a:r>
            <a:endParaRPr lang="en-GB" sz="2400" dirty="0">
              <a:solidFill>
                <a:srgbClr val="115076"/>
              </a:solidFill>
            </a:endParaRPr>
          </a:p>
        </p:txBody>
      </p:sp>
      <p:sp>
        <p:nvSpPr>
          <p:cNvPr id="59" name="Rectangle 58">
            <a:extLst>
              <a:ext uri="{FF2B5EF4-FFF2-40B4-BE49-F238E27FC236}">
                <a16:creationId xmlns:a16="http://schemas.microsoft.com/office/drawing/2014/main" id="{6DC913B3-49E6-40C7-A577-8991AC659628}"/>
              </a:ext>
            </a:extLst>
          </p:cNvPr>
          <p:cNvSpPr/>
          <p:nvPr/>
        </p:nvSpPr>
        <p:spPr>
          <a:xfrm>
            <a:off x="4056139" y="3785646"/>
            <a:ext cx="697627" cy="461665"/>
          </a:xfrm>
          <a:prstGeom prst="rect">
            <a:avLst/>
          </a:prstGeom>
        </p:spPr>
        <p:txBody>
          <a:bodyPr wrap="none">
            <a:spAutoFit/>
          </a:bodyPr>
          <a:lstStyle/>
          <a:p>
            <a:r>
              <a:rPr lang="en-GB" sz="2400" dirty="0">
                <a:solidFill>
                  <a:srgbClr val="115076"/>
                </a:solidFill>
              </a:rPr>
              <a:t>Zeit</a:t>
            </a:r>
          </a:p>
        </p:txBody>
      </p:sp>
      <p:sp>
        <p:nvSpPr>
          <p:cNvPr id="60" name="Rectangle 59">
            <a:extLst>
              <a:ext uri="{FF2B5EF4-FFF2-40B4-BE49-F238E27FC236}">
                <a16:creationId xmlns:a16="http://schemas.microsoft.com/office/drawing/2014/main" id="{F6E28D27-F99F-4F48-B3B3-CCD1E0132BA8}"/>
              </a:ext>
            </a:extLst>
          </p:cNvPr>
          <p:cNvSpPr/>
          <p:nvPr/>
        </p:nvSpPr>
        <p:spPr>
          <a:xfrm>
            <a:off x="4156952" y="4402569"/>
            <a:ext cx="1277914" cy="461665"/>
          </a:xfrm>
          <a:prstGeom prst="rect">
            <a:avLst/>
          </a:prstGeom>
        </p:spPr>
        <p:txBody>
          <a:bodyPr wrap="none">
            <a:spAutoFit/>
          </a:bodyPr>
          <a:lstStyle/>
          <a:p>
            <a:r>
              <a:rPr lang="en-GB" sz="2400" dirty="0" err="1">
                <a:solidFill>
                  <a:srgbClr val="115076"/>
                </a:solidFill>
              </a:rPr>
              <a:t>ähnlich</a:t>
            </a:r>
            <a:endParaRPr lang="en-GB" sz="2400" dirty="0">
              <a:solidFill>
                <a:srgbClr val="115076"/>
              </a:solidFill>
            </a:endParaRPr>
          </a:p>
        </p:txBody>
      </p:sp>
      <p:sp>
        <p:nvSpPr>
          <p:cNvPr id="61" name="Rectangle 60">
            <a:extLst>
              <a:ext uri="{FF2B5EF4-FFF2-40B4-BE49-F238E27FC236}">
                <a16:creationId xmlns:a16="http://schemas.microsoft.com/office/drawing/2014/main" id="{54330E2C-A154-467C-B208-71CD93D8698E}"/>
              </a:ext>
            </a:extLst>
          </p:cNvPr>
          <p:cNvSpPr/>
          <p:nvPr/>
        </p:nvSpPr>
        <p:spPr>
          <a:xfrm>
            <a:off x="2185041" y="1877830"/>
            <a:ext cx="1407758" cy="461665"/>
          </a:xfrm>
          <a:prstGeom prst="rect">
            <a:avLst/>
          </a:prstGeom>
        </p:spPr>
        <p:txBody>
          <a:bodyPr wrap="none">
            <a:spAutoFit/>
          </a:bodyPr>
          <a:lstStyle/>
          <a:p>
            <a:r>
              <a:rPr lang="en-GB" sz="2400" dirty="0" err="1">
                <a:solidFill>
                  <a:srgbClr val="115076"/>
                </a:solidFill>
              </a:rPr>
              <a:t>gefallen</a:t>
            </a:r>
            <a:endParaRPr lang="en-GB" sz="2400" dirty="0">
              <a:solidFill>
                <a:srgbClr val="115076"/>
              </a:solidFill>
            </a:endParaRPr>
          </a:p>
        </p:txBody>
      </p:sp>
      <p:sp>
        <p:nvSpPr>
          <p:cNvPr id="62" name="Rectangle 61">
            <a:extLst>
              <a:ext uri="{FF2B5EF4-FFF2-40B4-BE49-F238E27FC236}">
                <a16:creationId xmlns:a16="http://schemas.microsoft.com/office/drawing/2014/main" id="{09A4D1F9-79F7-43B6-8F24-1A920986A206}"/>
              </a:ext>
            </a:extLst>
          </p:cNvPr>
          <p:cNvSpPr/>
          <p:nvPr/>
        </p:nvSpPr>
        <p:spPr>
          <a:xfrm>
            <a:off x="4370151" y="1732663"/>
            <a:ext cx="846707" cy="461665"/>
          </a:xfrm>
          <a:prstGeom prst="rect">
            <a:avLst/>
          </a:prstGeom>
        </p:spPr>
        <p:txBody>
          <a:bodyPr wrap="none">
            <a:spAutoFit/>
          </a:bodyPr>
          <a:lstStyle/>
          <a:p>
            <a:r>
              <a:rPr lang="en-GB" sz="2400" dirty="0" err="1">
                <a:solidFill>
                  <a:srgbClr val="115076"/>
                </a:solidFill>
              </a:rPr>
              <a:t>dass</a:t>
            </a:r>
            <a:endParaRPr lang="en-GB" sz="2400" dirty="0">
              <a:solidFill>
                <a:srgbClr val="115076"/>
              </a:solidFill>
            </a:endParaRPr>
          </a:p>
        </p:txBody>
      </p:sp>
      <p:sp>
        <p:nvSpPr>
          <p:cNvPr id="63" name="Rectangle 62">
            <a:extLst>
              <a:ext uri="{FF2B5EF4-FFF2-40B4-BE49-F238E27FC236}">
                <a16:creationId xmlns:a16="http://schemas.microsoft.com/office/drawing/2014/main" id="{84D6F534-553F-4A89-9070-5150C6DCE725}"/>
              </a:ext>
            </a:extLst>
          </p:cNvPr>
          <p:cNvSpPr/>
          <p:nvPr/>
        </p:nvSpPr>
        <p:spPr>
          <a:xfrm>
            <a:off x="2148436" y="2868564"/>
            <a:ext cx="663964" cy="461665"/>
          </a:xfrm>
          <a:prstGeom prst="rect">
            <a:avLst/>
          </a:prstGeom>
        </p:spPr>
        <p:txBody>
          <a:bodyPr wrap="none">
            <a:spAutoFit/>
          </a:bodyPr>
          <a:lstStyle/>
          <a:p>
            <a:r>
              <a:rPr lang="en-GB" sz="2400" dirty="0">
                <a:solidFill>
                  <a:srgbClr val="115076"/>
                </a:solidFill>
              </a:rPr>
              <a:t>tun</a:t>
            </a:r>
          </a:p>
        </p:txBody>
      </p:sp>
      <p:sp>
        <p:nvSpPr>
          <p:cNvPr id="64" name="Rectangle 63">
            <a:extLst>
              <a:ext uri="{FF2B5EF4-FFF2-40B4-BE49-F238E27FC236}">
                <a16:creationId xmlns:a16="http://schemas.microsoft.com/office/drawing/2014/main" id="{A51361BE-F0E2-433C-B603-828D80330160}"/>
              </a:ext>
            </a:extLst>
          </p:cNvPr>
          <p:cNvSpPr/>
          <p:nvPr/>
        </p:nvSpPr>
        <p:spPr>
          <a:xfrm>
            <a:off x="3592799" y="2406899"/>
            <a:ext cx="800219" cy="461665"/>
          </a:xfrm>
          <a:prstGeom prst="rect">
            <a:avLst/>
          </a:prstGeom>
        </p:spPr>
        <p:txBody>
          <a:bodyPr wrap="none">
            <a:spAutoFit/>
          </a:bodyPr>
          <a:lstStyle/>
          <a:p>
            <a:r>
              <a:rPr lang="en-GB" sz="2400" dirty="0" err="1">
                <a:solidFill>
                  <a:srgbClr val="115076"/>
                </a:solidFill>
              </a:rPr>
              <a:t>Leid</a:t>
            </a:r>
            <a:endParaRPr lang="en-GB" sz="2400" dirty="0">
              <a:solidFill>
                <a:srgbClr val="115076"/>
              </a:solidFill>
            </a:endParaRPr>
          </a:p>
        </p:txBody>
      </p:sp>
      <p:sp>
        <p:nvSpPr>
          <p:cNvPr id="65" name="Rectangle 64">
            <a:extLst>
              <a:ext uri="{FF2B5EF4-FFF2-40B4-BE49-F238E27FC236}">
                <a16:creationId xmlns:a16="http://schemas.microsoft.com/office/drawing/2014/main" id="{A527E95F-C273-46DE-B8E5-DD3B058B5706}"/>
              </a:ext>
            </a:extLst>
          </p:cNvPr>
          <p:cNvSpPr/>
          <p:nvPr/>
        </p:nvSpPr>
        <p:spPr>
          <a:xfrm>
            <a:off x="6183552" y="3977355"/>
            <a:ext cx="840295" cy="461665"/>
          </a:xfrm>
          <a:prstGeom prst="rect">
            <a:avLst/>
          </a:prstGeom>
        </p:spPr>
        <p:txBody>
          <a:bodyPr wrap="none">
            <a:spAutoFit/>
          </a:bodyPr>
          <a:lstStyle/>
          <a:p>
            <a:r>
              <a:rPr lang="en-GB" sz="2400" dirty="0">
                <a:solidFill>
                  <a:srgbClr val="115076"/>
                </a:solidFill>
              </a:rPr>
              <a:t>Keks</a:t>
            </a:r>
          </a:p>
        </p:txBody>
      </p:sp>
      <p:sp>
        <p:nvSpPr>
          <p:cNvPr id="66" name="Rectangle 65">
            <a:extLst>
              <a:ext uri="{FF2B5EF4-FFF2-40B4-BE49-F238E27FC236}">
                <a16:creationId xmlns:a16="http://schemas.microsoft.com/office/drawing/2014/main" id="{37343B7C-74E8-499F-B27C-1A4A4DD3CE76}"/>
              </a:ext>
            </a:extLst>
          </p:cNvPr>
          <p:cNvSpPr/>
          <p:nvPr/>
        </p:nvSpPr>
        <p:spPr>
          <a:xfrm>
            <a:off x="6233878" y="4960895"/>
            <a:ext cx="1523174" cy="461665"/>
          </a:xfrm>
          <a:prstGeom prst="rect">
            <a:avLst/>
          </a:prstGeom>
        </p:spPr>
        <p:txBody>
          <a:bodyPr wrap="none">
            <a:spAutoFit/>
          </a:bodyPr>
          <a:lstStyle/>
          <a:p>
            <a:r>
              <a:rPr lang="en-GB" sz="2400" dirty="0">
                <a:solidFill>
                  <a:srgbClr val="115076"/>
                </a:solidFill>
              </a:rPr>
              <a:t>Aufgabe</a:t>
            </a:r>
          </a:p>
        </p:txBody>
      </p:sp>
      <p:sp>
        <p:nvSpPr>
          <p:cNvPr id="67" name="Rectangle 66">
            <a:extLst>
              <a:ext uri="{FF2B5EF4-FFF2-40B4-BE49-F238E27FC236}">
                <a16:creationId xmlns:a16="http://schemas.microsoft.com/office/drawing/2014/main" id="{AC521585-1CB5-4D7C-A46C-B626B6774F86}"/>
              </a:ext>
            </a:extLst>
          </p:cNvPr>
          <p:cNvSpPr/>
          <p:nvPr/>
        </p:nvSpPr>
        <p:spPr>
          <a:xfrm>
            <a:off x="7482753" y="3900741"/>
            <a:ext cx="1947969" cy="461665"/>
          </a:xfrm>
          <a:prstGeom prst="rect">
            <a:avLst/>
          </a:prstGeom>
        </p:spPr>
        <p:txBody>
          <a:bodyPr wrap="none">
            <a:spAutoFit/>
          </a:bodyPr>
          <a:lstStyle/>
          <a:p>
            <a:r>
              <a:rPr lang="en-GB" sz="2400" dirty="0" err="1">
                <a:solidFill>
                  <a:srgbClr val="115076"/>
                </a:solidFill>
              </a:rPr>
              <a:t>gemeinsam</a:t>
            </a:r>
            <a:endParaRPr lang="en-GB" sz="2400" dirty="0">
              <a:solidFill>
                <a:srgbClr val="115076"/>
              </a:solidFill>
            </a:endParaRPr>
          </a:p>
        </p:txBody>
      </p:sp>
      <p:sp>
        <p:nvSpPr>
          <p:cNvPr id="68" name="Rectangle 67">
            <a:extLst>
              <a:ext uri="{FF2B5EF4-FFF2-40B4-BE49-F238E27FC236}">
                <a16:creationId xmlns:a16="http://schemas.microsoft.com/office/drawing/2014/main" id="{4F5474E1-78F2-4B72-B557-705A1EFA0643}"/>
              </a:ext>
            </a:extLst>
          </p:cNvPr>
          <p:cNvSpPr/>
          <p:nvPr/>
        </p:nvSpPr>
        <p:spPr>
          <a:xfrm>
            <a:off x="8202591" y="5011024"/>
            <a:ext cx="1798890" cy="461665"/>
          </a:xfrm>
          <a:prstGeom prst="rect">
            <a:avLst/>
          </a:prstGeom>
        </p:spPr>
        <p:txBody>
          <a:bodyPr wrap="none">
            <a:spAutoFit/>
          </a:bodyPr>
          <a:lstStyle/>
          <a:p>
            <a:r>
              <a:rPr lang="en-GB" sz="2400" dirty="0" err="1">
                <a:solidFill>
                  <a:srgbClr val="115076"/>
                </a:solidFill>
              </a:rPr>
              <a:t>zusammen</a:t>
            </a:r>
            <a:endParaRPr lang="en-GB" sz="2400" dirty="0">
              <a:solidFill>
                <a:srgbClr val="115076"/>
              </a:solidFill>
            </a:endParaRPr>
          </a:p>
        </p:txBody>
      </p:sp>
      <p:sp>
        <p:nvSpPr>
          <p:cNvPr id="69" name="Rectangle 68">
            <a:extLst>
              <a:ext uri="{FF2B5EF4-FFF2-40B4-BE49-F238E27FC236}">
                <a16:creationId xmlns:a16="http://schemas.microsoft.com/office/drawing/2014/main" id="{843FEEC0-3C62-4F07-8AB0-F8D43FB1B8E3}"/>
              </a:ext>
            </a:extLst>
          </p:cNvPr>
          <p:cNvSpPr/>
          <p:nvPr/>
        </p:nvSpPr>
        <p:spPr>
          <a:xfrm>
            <a:off x="2203711" y="4915824"/>
            <a:ext cx="1794081" cy="461665"/>
          </a:xfrm>
          <a:prstGeom prst="rect">
            <a:avLst/>
          </a:prstGeom>
        </p:spPr>
        <p:txBody>
          <a:bodyPr wrap="none">
            <a:spAutoFit/>
          </a:bodyPr>
          <a:lstStyle/>
          <a:p>
            <a:r>
              <a:rPr lang="en-GB" sz="2400" dirty="0" err="1">
                <a:solidFill>
                  <a:srgbClr val="115076"/>
                </a:solidFill>
              </a:rPr>
              <a:t>verbringen</a:t>
            </a:r>
            <a:endParaRPr lang="en-GB" sz="2400" dirty="0">
              <a:solidFill>
                <a:srgbClr val="115076"/>
              </a:solidFill>
            </a:endParaRPr>
          </a:p>
        </p:txBody>
      </p:sp>
      <p:sp>
        <p:nvSpPr>
          <p:cNvPr id="70" name="Rectangle 69">
            <a:extLst>
              <a:ext uri="{FF2B5EF4-FFF2-40B4-BE49-F238E27FC236}">
                <a16:creationId xmlns:a16="http://schemas.microsoft.com/office/drawing/2014/main" id="{8DB5522E-987A-4144-B6A5-610653117BC6}"/>
              </a:ext>
            </a:extLst>
          </p:cNvPr>
          <p:cNvSpPr/>
          <p:nvPr/>
        </p:nvSpPr>
        <p:spPr>
          <a:xfrm>
            <a:off x="7590070" y="4524113"/>
            <a:ext cx="1451038" cy="461665"/>
          </a:xfrm>
          <a:prstGeom prst="rect">
            <a:avLst/>
          </a:prstGeom>
        </p:spPr>
        <p:txBody>
          <a:bodyPr wrap="none">
            <a:spAutoFit/>
          </a:bodyPr>
          <a:lstStyle/>
          <a:p>
            <a:r>
              <a:rPr lang="en-GB" sz="2400" dirty="0" err="1">
                <a:solidFill>
                  <a:srgbClr val="115076"/>
                </a:solidFill>
              </a:rPr>
              <a:t>arbeiten</a:t>
            </a:r>
            <a:endParaRPr lang="en-GB" sz="2400" dirty="0">
              <a:solidFill>
                <a:srgbClr val="115076"/>
              </a:solidFill>
            </a:endParaRPr>
          </a:p>
        </p:txBody>
      </p:sp>
      <p:sp>
        <p:nvSpPr>
          <p:cNvPr id="71" name="Rectangle 70">
            <a:extLst>
              <a:ext uri="{FF2B5EF4-FFF2-40B4-BE49-F238E27FC236}">
                <a16:creationId xmlns:a16="http://schemas.microsoft.com/office/drawing/2014/main" id="{AF1E9001-07A7-401B-AC97-B9F08E0B7AAE}"/>
              </a:ext>
            </a:extLst>
          </p:cNvPr>
          <p:cNvSpPr/>
          <p:nvPr/>
        </p:nvSpPr>
        <p:spPr>
          <a:xfrm>
            <a:off x="7590070" y="2127637"/>
            <a:ext cx="872355" cy="461665"/>
          </a:xfrm>
          <a:prstGeom prst="rect">
            <a:avLst/>
          </a:prstGeom>
        </p:spPr>
        <p:txBody>
          <a:bodyPr wrap="none">
            <a:spAutoFit/>
          </a:bodyPr>
          <a:lstStyle/>
          <a:p>
            <a:r>
              <a:rPr lang="en-GB" sz="2400" dirty="0" err="1">
                <a:solidFill>
                  <a:srgbClr val="115076"/>
                </a:solidFill>
              </a:rPr>
              <a:t>gern</a:t>
            </a:r>
            <a:endParaRPr lang="en-GB" sz="2400" dirty="0">
              <a:solidFill>
                <a:srgbClr val="115076"/>
              </a:solidFill>
            </a:endParaRPr>
          </a:p>
        </p:txBody>
      </p:sp>
      <p:sp>
        <p:nvSpPr>
          <p:cNvPr id="72" name="Rectangle 71">
            <a:extLst>
              <a:ext uri="{FF2B5EF4-FFF2-40B4-BE49-F238E27FC236}">
                <a16:creationId xmlns:a16="http://schemas.microsoft.com/office/drawing/2014/main" id="{9E40C95C-B7AF-4516-AD0C-8FACC8327EB1}"/>
              </a:ext>
            </a:extLst>
          </p:cNvPr>
          <p:cNvSpPr/>
          <p:nvPr/>
        </p:nvSpPr>
        <p:spPr>
          <a:xfrm>
            <a:off x="8720460" y="3464481"/>
            <a:ext cx="1180131" cy="461665"/>
          </a:xfrm>
          <a:prstGeom prst="rect">
            <a:avLst/>
          </a:prstGeom>
        </p:spPr>
        <p:txBody>
          <a:bodyPr wrap="none">
            <a:spAutoFit/>
          </a:bodyPr>
          <a:lstStyle/>
          <a:p>
            <a:r>
              <a:rPr lang="en-GB" sz="2400" dirty="0" err="1">
                <a:solidFill>
                  <a:srgbClr val="115076"/>
                </a:solidFill>
              </a:rPr>
              <a:t>haben</a:t>
            </a:r>
            <a:endParaRPr lang="en-GB" sz="2400" dirty="0">
              <a:solidFill>
                <a:srgbClr val="115076"/>
              </a:solidFill>
            </a:endParaRPr>
          </a:p>
        </p:txBody>
      </p:sp>
      <p:sp>
        <p:nvSpPr>
          <p:cNvPr id="73" name="Rectangle 72">
            <a:extLst>
              <a:ext uri="{FF2B5EF4-FFF2-40B4-BE49-F238E27FC236}">
                <a16:creationId xmlns:a16="http://schemas.microsoft.com/office/drawing/2014/main" id="{7111E549-EBCC-4CDF-B974-2CFD4936484B}"/>
              </a:ext>
            </a:extLst>
          </p:cNvPr>
          <p:cNvSpPr/>
          <p:nvPr/>
        </p:nvSpPr>
        <p:spPr>
          <a:xfrm>
            <a:off x="4600442" y="2894158"/>
            <a:ext cx="1309974" cy="461665"/>
          </a:xfrm>
          <a:prstGeom prst="rect">
            <a:avLst/>
          </a:prstGeom>
        </p:spPr>
        <p:txBody>
          <a:bodyPr wrap="none">
            <a:spAutoFit/>
          </a:bodyPr>
          <a:lstStyle/>
          <a:p>
            <a:r>
              <a:rPr lang="en-GB" sz="2400" dirty="0" err="1">
                <a:solidFill>
                  <a:srgbClr val="115076"/>
                </a:solidFill>
              </a:rPr>
              <a:t>meinen</a:t>
            </a:r>
            <a:endParaRPr lang="en-GB" sz="2400" dirty="0">
              <a:solidFill>
                <a:srgbClr val="115076"/>
              </a:solidFill>
            </a:endParaRPr>
          </a:p>
        </p:txBody>
      </p:sp>
      <p:sp>
        <p:nvSpPr>
          <p:cNvPr id="74" name="Rectangle 73">
            <a:extLst>
              <a:ext uri="{FF2B5EF4-FFF2-40B4-BE49-F238E27FC236}">
                <a16:creationId xmlns:a16="http://schemas.microsoft.com/office/drawing/2014/main" id="{6F5A7D8A-F868-4EF1-AEEB-2121670A8BDD}"/>
              </a:ext>
            </a:extLst>
          </p:cNvPr>
          <p:cNvSpPr/>
          <p:nvPr/>
        </p:nvSpPr>
        <p:spPr>
          <a:xfrm>
            <a:off x="4974303" y="5008216"/>
            <a:ext cx="760144" cy="461665"/>
          </a:xfrm>
          <a:prstGeom prst="rect">
            <a:avLst/>
          </a:prstGeom>
        </p:spPr>
        <p:txBody>
          <a:bodyPr wrap="none">
            <a:spAutoFit/>
          </a:bodyPr>
          <a:lstStyle/>
          <a:p>
            <a:r>
              <a:rPr lang="en-GB" sz="2400" dirty="0">
                <a:solidFill>
                  <a:srgbClr val="115076"/>
                </a:solidFill>
              </a:rPr>
              <a:t>neu</a:t>
            </a:r>
          </a:p>
        </p:txBody>
      </p:sp>
      <p:sp>
        <p:nvSpPr>
          <p:cNvPr id="75" name="Rectangle 74">
            <a:extLst>
              <a:ext uri="{FF2B5EF4-FFF2-40B4-BE49-F238E27FC236}">
                <a16:creationId xmlns:a16="http://schemas.microsoft.com/office/drawing/2014/main" id="{DEBEBDC8-42B5-4EC4-8112-D65C7AFE47F8}"/>
              </a:ext>
            </a:extLst>
          </p:cNvPr>
          <p:cNvSpPr/>
          <p:nvPr/>
        </p:nvSpPr>
        <p:spPr>
          <a:xfrm>
            <a:off x="4979471" y="3538345"/>
            <a:ext cx="864339" cy="461665"/>
          </a:xfrm>
          <a:prstGeom prst="rect">
            <a:avLst/>
          </a:prstGeom>
        </p:spPr>
        <p:txBody>
          <a:bodyPr wrap="none">
            <a:spAutoFit/>
          </a:bodyPr>
          <a:lstStyle/>
          <a:p>
            <a:r>
              <a:rPr lang="en-GB" sz="2400" dirty="0" err="1">
                <a:solidFill>
                  <a:srgbClr val="115076"/>
                </a:solidFill>
              </a:rPr>
              <a:t>rund</a:t>
            </a:r>
            <a:endParaRPr lang="en-GB" sz="2400" dirty="0">
              <a:solidFill>
                <a:srgbClr val="115076"/>
              </a:solidFill>
            </a:endParaRPr>
          </a:p>
        </p:txBody>
      </p:sp>
      <p:sp>
        <p:nvSpPr>
          <p:cNvPr id="76" name="TextBox 75">
            <a:extLst>
              <a:ext uri="{FF2B5EF4-FFF2-40B4-BE49-F238E27FC236}">
                <a16:creationId xmlns:a16="http://schemas.microsoft.com/office/drawing/2014/main" id="{CB8DC01F-64BC-447A-A61F-FB4EC15A37E6}"/>
              </a:ext>
            </a:extLst>
          </p:cNvPr>
          <p:cNvSpPr txBox="1"/>
          <p:nvPr/>
        </p:nvSpPr>
        <p:spPr>
          <a:xfrm>
            <a:off x="3851041" y="5619759"/>
            <a:ext cx="4161245"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We have similar hobbies.</a:t>
            </a:r>
          </a:p>
        </p:txBody>
      </p:sp>
      <p:sp>
        <p:nvSpPr>
          <p:cNvPr id="77" name="TextBox 76">
            <a:extLst>
              <a:ext uri="{FF2B5EF4-FFF2-40B4-BE49-F238E27FC236}">
                <a16:creationId xmlns:a16="http://schemas.microsoft.com/office/drawing/2014/main" id="{60D53C48-0B1A-40DF-8E45-05BCAA60A846}"/>
              </a:ext>
            </a:extLst>
          </p:cNvPr>
          <p:cNvSpPr txBox="1"/>
          <p:nvPr/>
        </p:nvSpPr>
        <p:spPr>
          <a:xfrm>
            <a:off x="3276188" y="5619759"/>
            <a:ext cx="5258212" cy="461665"/>
          </a:xfrm>
          <a:prstGeom prst="rect">
            <a:avLst/>
          </a:prstGeom>
          <a:solidFill>
            <a:srgbClr val="115076"/>
          </a:solidFill>
          <a:ln w="38100">
            <a:solidFill>
              <a:srgbClr val="DAA520"/>
            </a:solidFill>
          </a:ln>
        </p:spPr>
        <p:txBody>
          <a:bodyPr wrap="square" rtlCol="0">
            <a:spAutoFit/>
          </a:bodyPr>
          <a:lstStyle/>
          <a:p>
            <a:pPr algn="ctr"/>
            <a:r>
              <a:rPr lang="en-GB" sz="2400" dirty="0" err="1">
                <a:solidFill>
                  <a:schemeClr val="bg1"/>
                </a:solidFill>
              </a:rPr>
              <a:t>Wir</a:t>
            </a:r>
            <a:r>
              <a:rPr lang="en-GB" sz="2400" dirty="0">
                <a:solidFill>
                  <a:schemeClr val="bg1"/>
                </a:solidFill>
              </a:rPr>
              <a:t> </a:t>
            </a:r>
            <a:r>
              <a:rPr lang="en-GB" sz="2400" dirty="0" err="1">
                <a:solidFill>
                  <a:schemeClr val="bg1"/>
                </a:solidFill>
              </a:rPr>
              <a:t>haben</a:t>
            </a:r>
            <a:r>
              <a:rPr lang="en-GB" sz="2400" dirty="0">
                <a:solidFill>
                  <a:schemeClr val="bg1"/>
                </a:solidFill>
              </a:rPr>
              <a:t> </a:t>
            </a:r>
            <a:r>
              <a:rPr lang="en-GB" sz="2400" dirty="0" err="1">
                <a:solidFill>
                  <a:schemeClr val="bg1"/>
                </a:solidFill>
              </a:rPr>
              <a:t>ähnliche</a:t>
            </a:r>
            <a:r>
              <a:rPr lang="en-GB" sz="2400" dirty="0">
                <a:solidFill>
                  <a:schemeClr val="bg1"/>
                </a:solidFill>
              </a:rPr>
              <a:t> </a:t>
            </a:r>
            <a:r>
              <a:rPr lang="en-GB" sz="2400" dirty="0" err="1">
                <a:solidFill>
                  <a:schemeClr val="bg1"/>
                </a:solidFill>
              </a:rPr>
              <a:t>Hobbys</a:t>
            </a:r>
            <a:r>
              <a:rPr lang="en-GB" sz="2400" dirty="0">
                <a:solidFill>
                  <a:schemeClr val="bg1"/>
                </a:solidFill>
              </a:rPr>
              <a:t>.</a:t>
            </a:r>
          </a:p>
        </p:txBody>
      </p:sp>
      <p:sp>
        <p:nvSpPr>
          <p:cNvPr id="78" name="Rectangle 77">
            <a:extLst>
              <a:ext uri="{FF2B5EF4-FFF2-40B4-BE49-F238E27FC236}">
                <a16:creationId xmlns:a16="http://schemas.microsoft.com/office/drawing/2014/main" id="{814D42F6-8915-418D-AE70-2975520D1643}"/>
              </a:ext>
            </a:extLst>
          </p:cNvPr>
          <p:cNvSpPr/>
          <p:nvPr/>
        </p:nvSpPr>
        <p:spPr>
          <a:xfrm>
            <a:off x="8780378" y="2168096"/>
            <a:ext cx="1181734" cy="461665"/>
          </a:xfrm>
          <a:prstGeom prst="rect">
            <a:avLst/>
          </a:prstGeom>
        </p:spPr>
        <p:txBody>
          <a:bodyPr wrap="none">
            <a:spAutoFit/>
          </a:bodyPr>
          <a:lstStyle/>
          <a:p>
            <a:r>
              <a:rPr lang="en-GB" sz="2400" dirty="0">
                <a:solidFill>
                  <a:srgbClr val="115076"/>
                </a:solidFill>
              </a:rPr>
              <a:t>Hobby</a:t>
            </a:r>
          </a:p>
        </p:txBody>
      </p:sp>
      <p:sp>
        <p:nvSpPr>
          <p:cNvPr id="81" name="Rectangle 80">
            <a:extLst>
              <a:ext uri="{FF2B5EF4-FFF2-40B4-BE49-F238E27FC236}">
                <a16:creationId xmlns:a16="http://schemas.microsoft.com/office/drawing/2014/main" id="{6D1E5727-5458-494B-9C26-96DE82310421}"/>
              </a:ext>
            </a:extLst>
          </p:cNvPr>
          <p:cNvSpPr/>
          <p:nvPr/>
        </p:nvSpPr>
        <p:spPr>
          <a:xfrm>
            <a:off x="4741403" y="2217581"/>
            <a:ext cx="1241045" cy="461665"/>
          </a:xfrm>
          <a:prstGeom prst="rect">
            <a:avLst/>
          </a:prstGeom>
        </p:spPr>
        <p:txBody>
          <a:bodyPr wrap="none">
            <a:spAutoFit/>
          </a:bodyPr>
          <a:lstStyle/>
          <a:p>
            <a:r>
              <a:rPr lang="en-GB" sz="2400" dirty="0" err="1">
                <a:solidFill>
                  <a:srgbClr val="115076"/>
                </a:solidFill>
              </a:rPr>
              <a:t>schwer</a:t>
            </a:r>
            <a:endParaRPr lang="en-GB" sz="2400" dirty="0">
              <a:solidFill>
                <a:srgbClr val="115076"/>
              </a:solidFill>
            </a:endParaRPr>
          </a:p>
        </p:txBody>
      </p:sp>
      <p:sp>
        <p:nvSpPr>
          <p:cNvPr id="36" name="Rectangle 35">
            <a:extLst>
              <a:ext uri="{FF2B5EF4-FFF2-40B4-BE49-F238E27FC236}">
                <a16:creationId xmlns:a16="http://schemas.microsoft.com/office/drawing/2014/main" id="{3C4F8020-6C86-47E6-92D5-2256BFC068FC}"/>
              </a:ext>
            </a:extLst>
          </p:cNvPr>
          <p:cNvSpPr/>
          <p:nvPr/>
        </p:nvSpPr>
        <p:spPr>
          <a:xfrm>
            <a:off x="6078480" y="4490897"/>
            <a:ext cx="676788" cy="461665"/>
          </a:xfrm>
          <a:prstGeom prst="rect">
            <a:avLst/>
          </a:prstGeom>
        </p:spPr>
        <p:txBody>
          <a:bodyPr wrap="none">
            <a:spAutoFit/>
          </a:bodyPr>
          <a:lstStyle/>
          <a:p>
            <a:r>
              <a:rPr lang="en-GB" sz="2400" dirty="0" err="1">
                <a:solidFill>
                  <a:srgbClr val="115076"/>
                </a:solidFill>
              </a:rPr>
              <a:t>viel</a:t>
            </a:r>
            <a:endParaRPr lang="en-GB" sz="2400" dirty="0">
              <a:solidFill>
                <a:srgbClr val="115076"/>
              </a:solidFill>
            </a:endParaRPr>
          </a:p>
        </p:txBody>
      </p:sp>
      <p:sp>
        <p:nvSpPr>
          <p:cNvPr id="37" name="TextBox 36">
            <a:extLst>
              <a:ext uri="{FF2B5EF4-FFF2-40B4-BE49-F238E27FC236}">
                <a16:creationId xmlns:a16="http://schemas.microsoft.com/office/drawing/2014/main" id="{E5F44239-92A4-4AA5-B88E-408F4F69660A}"/>
              </a:ext>
            </a:extLst>
          </p:cNvPr>
          <p:cNvSpPr txBox="1"/>
          <p:nvPr/>
        </p:nvSpPr>
        <p:spPr>
          <a:xfrm>
            <a:off x="2016626" y="2398794"/>
            <a:ext cx="837890" cy="461665"/>
          </a:xfrm>
          <a:prstGeom prst="rect">
            <a:avLst/>
          </a:prstGeom>
          <a:noFill/>
        </p:spPr>
        <p:txBody>
          <a:bodyPr wrap="square" rtlCol="0">
            <a:spAutoFit/>
          </a:bodyPr>
          <a:lstStyle/>
          <a:p>
            <a:pPr algn="l"/>
            <a:r>
              <a:rPr lang="en-GB" sz="2400" dirty="0" err="1">
                <a:solidFill>
                  <a:schemeClr val="accent5">
                    <a:lumMod val="50000"/>
                  </a:schemeClr>
                </a:solidFill>
              </a:rPr>
              <a:t>ihm</a:t>
            </a:r>
            <a:endParaRPr lang="en-GB" sz="2400" dirty="0">
              <a:solidFill>
                <a:schemeClr val="accent5">
                  <a:lumMod val="50000"/>
                </a:schemeClr>
              </a:solidFill>
            </a:endParaRPr>
          </a:p>
        </p:txBody>
      </p:sp>
    </p:spTree>
    <p:extLst>
      <p:ext uri="{BB962C8B-B14F-4D97-AF65-F5344CB8AC3E}">
        <p14:creationId xmlns:p14="http://schemas.microsoft.com/office/powerpoint/2010/main" val="276638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mph" presetSubtype="2" fill="hold" nodeType="withEffect">
                                  <p:stCondLst>
                                    <p:cond delay="0"/>
                                  </p:stCondLst>
                                  <p:childTnLst>
                                    <p:animClr clrSpc="rgb" dir="cw">
                                      <p:cBhvr>
                                        <p:cTn id="12" dur="2000" fill="hold"/>
                                        <p:tgtEl>
                                          <p:spTgt spid="72"/>
                                        </p:tgtEl>
                                        <p:attrNameLst>
                                          <p:attrName>fillcolor</p:attrName>
                                        </p:attrNameLst>
                                      </p:cBhvr>
                                      <p:to>
                                        <a:srgbClr val="FFCC00"/>
                                      </p:to>
                                    </p:animClr>
                                    <p:set>
                                      <p:cBhvr>
                                        <p:cTn id="13" dur="2000" fill="hold"/>
                                        <p:tgtEl>
                                          <p:spTgt spid="72"/>
                                        </p:tgtEl>
                                        <p:attrNameLst>
                                          <p:attrName>fill.type</p:attrName>
                                        </p:attrNameLst>
                                      </p:cBhvr>
                                      <p:to>
                                        <p:strVal val="solid"/>
                                      </p:to>
                                    </p:set>
                                    <p:set>
                                      <p:cBhvr>
                                        <p:cTn id="14" dur="2000" fill="hold"/>
                                        <p:tgtEl>
                                          <p:spTgt spid="72"/>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60"/>
                                        </p:tgtEl>
                                        <p:attrNameLst>
                                          <p:attrName>fillcolor</p:attrName>
                                        </p:attrNameLst>
                                      </p:cBhvr>
                                      <p:to>
                                        <a:srgbClr val="FFCC00"/>
                                      </p:to>
                                    </p:animClr>
                                    <p:set>
                                      <p:cBhvr>
                                        <p:cTn id="17" dur="2000" fill="hold"/>
                                        <p:tgtEl>
                                          <p:spTgt spid="60"/>
                                        </p:tgtEl>
                                        <p:attrNameLst>
                                          <p:attrName>fill.type</p:attrName>
                                        </p:attrNameLst>
                                      </p:cBhvr>
                                      <p:to>
                                        <p:strVal val="solid"/>
                                      </p:to>
                                    </p:set>
                                    <p:set>
                                      <p:cBhvr>
                                        <p:cTn id="18" dur="2000" fill="hold"/>
                                        <p:tgtEl>
                                          <p:spTgt spid="60"/>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78"/>
                                        </p:tgtEl>
                                        <p:attrNameLst>
                                          <p:attrName>fillcolor</p:attrName>
                                        </p:attrNameLst>
                                      </p:cBhvr>
                                      <p:to>
                                        <a:srgbClr val="FFCC00"/>
                                      </p:to>
                                    </p:animClr>
                                    <p:set>
                                      <p:cBhvr>
                                        <p:cTn id="21" dur="2000" fill="hold"/>
                                        <p:tgtEl>
                                          <p:spTgt spid="78"/>
                                        </p:tgtEl>
                                        <p:attrNameLst>
                                          <p:attrName>fill.type</p:attrName>
                                        </p:attrNameLst>
                                      </p:cBhvr>
                                      <p:to>
                                        <p:strVal val="solid"/>
                                      </p:to>
                                    </p:set>
                                    <p:set>
                                      <p:cBhvr>
                                        <p:cTn id="22" dur="2000" fill="hold"/>
                                        <p:tgtEl>
                                          <p:spTgt spid="7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907867" cy="869950"/>
          </a:xfrm>
          <a:prstGeom prst="rect">
            <a:avLst/>
          </a:prstGeom>
        </p:spPr>
      </p:pic>
      <p:sp>
        <p:nvSpPr>
          <p:cNvPr id="4" name="Title 3"/>
          <p:cNvSpPr>
            <a:spLocks noGrp="1"/>
          </p:cNvSpPr>
          <p:nvPr>
            <p:ph type="title"/>
          </p:nvPr>
        </p:nvSpPr>
        <p:spPr>
          <a:xfrm>
            <a:off x="-1" y="294041"/>
            <a:ext cx="7002595"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Deutsch? [3/6]</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7">
            <a:extLst>
              <a:ext uri="{FF2B5EF4-FFF2-40B4-BE49-F238E27FC236}">
                <a16:creationId xmlns:a16="http://schemas.microsoft.com/office/drawing/2014/main" id="{12F0F389-E5B7-41BC-93F8-3B6D9B802E45}"/>
              </a:ext>
            </a:extLst>
          </p:cNvPr>
          <p:cNvGraphicFramePr>
            <a:graphicFrameLocks noGrp="1"/>
          </p:cNvGraphicFramePr>
          <p:nvPr/>
        </p:nvGraphicFramePr>
        <p:xfrm>
          <a:off x="1878959" y="1284277"/>
          <a:ext cx="8128000" cy="421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68672387"/>
                    </a:ext>
                  </a:extLst>
                </a:gridCol>
                <a:gridCol w="4064000">
                  <a:extLst>
                    <a:ext uri="{9D8B030D-6E8A-4147-A177-3AD203B41FA5}">
                      <a16:colId xmlns:a16="http://schemas.microsoft.com/office/drawing/2014/main" val="3010502655"/>
                    </a:ext>
                  </a:extLst>
                </a:gridCol>
              </a:tblGrid>
              <a:tr h="21082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503681"/>
                  </a:ext>
                </a:extLst>
              </a:tr>
              <a:tr h="21082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973231"/>
                  </a:ext>
                </a:extLst>
              </a:tr>
            </a:tbl>
          </a:graphicData>
        </a:graphic>
      </p:graphicFrame>
      <p:sp>
        <p:nvSpPr>
          <p:cNvPr id="45" name="TextBox 44">
            <a:extLst>
              <a:ext uri="{FF2B5EF4-FFF2-40B4-BE49-F238E27FC236}">
                <a16:creationId xmlns:a16="http://schemas.microsoft.com/office/drawing/2014/main" id="{988E0913-ADCE-4042-A7E0-5FEF8B72FBA4}"/>
              </a:ext>
            </a:extLst>
          </p:cNvPr>
          <p:cNvSpPr txBox="1"/>
          <p:nvPr/>
        </p:nvSpPr>
        <p:spPr>
          <a:xfrm>
            <a:off x="2031999" y="1320800"/>
            <a:ext cx="1896533" cy="400110"/>
          </a:xfrm>
          <a:prstGeom prst="rect">
            <a:avLst/>
          </a:prstGeom>
          <a:noFill/>
        </p:spPr>
        <p:txBody>
          <a:bodyPr wrap="square" rtlCol="0">
            <a:spAutoFit/>
          </a:bodyPr>
          <a:lstStyle/>
          <a:p>
            <a:pPr algn="l"/>
            <a:r>
              <a:rPr lang="en-GB" sz="2000" dirty="0" err="1">
                <a:solidFill>
                  <a:srgbClr val="DAA520"/>
                </a:solidFill>
              </a:rPr>
              <a:t>Letzte</a:t>
            </a:r>
            <a:r>
              <a:rPr lang="en-GB" sz="2000" dirty="0">
                <a:solidFill>
                  <a:srgbClr val="DAA520"/>
                </a:solidFill>
              </a:rPr>
              <a:t> </a:t>
            </a:r>
            <a:r>
              <a:rPr lang="en-GB" sz="2000" dirty="0" err="1">
                <a:solidFill>
                  <a:srgbClr val="DAA520"/>
                </a:solidFill>
              </a:rPr>
              <a:t>Woche</a:t>
            </a:r>
            <a:endParaRPr lang="en-GB" sz="2000" dirty="0">
              <a:solidFill>
                <a:srgbClr val="DAA520"/>
              </a:solidFill>
            </a:endParaRPr>
          </a:p>
        </p:txBody>
      </p:sp>
      <p:sp>
        <p:nvSpPr>
          <p:cNvPr id="48" name="TextBox 47">
            <a:extLst>
              <a:ext uri="{FF2B5EF4-FFF2-40B4-BE49-F238E27FC236}">
                <a16:creationId xmlns:a16="http://schemas.microsoft.com/office/drawing/2014/main" id="{4DBD434C-97B4-4E30-877B-70931C834190}"/>
              </a:ext>
            </a:extLst>
          </p:cNvPr>
          <p:cNvSpPr txBox="1"/>
          <p:nvPr/>
        </p:nvSpPr>
        <p:spPr>
          <a:xfrm>
            <a:off x="6095999" y="1320800"/>
            <a:ext cx="2048934" cy="400110"/>
          </a:xfrm>
          <a:prstGeom prst="rect">
            <a:avLst/>
          </a:prstGeom>
          <a:noFill/>
        </p:spPr>
        <p:txBody>
          <a:bodyPr wrap="square" rtlCol="0">
            <a:spAutoFit/>
          </a:bodyPr>
          <a:lstStyle/>
          <a:p>
            <a:pPr algn="l"/>
            <a:r>
              <a:rPr lang="en-GB" sz="2000" dirty="0" err="1">
                <a:solidFill>
                  <a:srgbClr val="DAA520"/>
                </a:solidFill>
              </a:rPr>
              <a:t>vor</a:t>
            </a:r>
            <a:r>
              <a:rPr lang="en-GB" sz="2000" dirty="0">
                <a:solidFill>
                  <a:srgbClr val="DAA520"/>
                </a:solidFill>
              </a:rPr>
              <a:t> 3 </a:t>
            </a:r>
            <a:r>
              <a:rPr lang="en-GB" sz="2000" dirty="0" err="1">
                <a:solidFill>
                  <a:srgbClr val="DAA520"/>
                </a:solidFill>
              </a:rPr>
              <a:t>Wochen</a:t>
            </a:r>
            <a:endParaRPr lang="en-GB" sz="2000" dirty="0">
              <a:solidFill>
                <a:srgbClr val="DAA520"/>
              </a:solidFill>
            </a:endParaRPr>
          </a:p>
        </p:txBody>
      </p:sp>
      <p:sp>
        <p:nvSpPr>
          <p:cNvPr id="49" name="TextBox 48">
            <a:extLst>
              <a:ext uri="{FF2B5EF4-FFF2-40B4-BE49-F238E27FC236}">
                <a16:creationId xmlns:a16="http://schemas.microsoft.com/office/drawing/2014/main" id="{2A863B1F-8CB4-49CE-B59D-A4779DCD04F9}"/>
              </a:ext>
            </a:extLst>
          </p:cNvPr>
          <p:cNvSpPr txBox="1"/>
          <p:nvPr/>
        </p:nvSpPr>
        <p:spPr>
          <a:xfrm>
            <a:off x="2031998" y="3429000"/>
            <a:ext cx="2116669" cy="400110"/>
          </a:xfrm>
          <a:prstGeom prst="rect">
            <a:avLst/>
          </a:prstGeom>
          <a:noFill/>
        </p:spPr>
        <p:txBody>
          <a:bodyPr wrap="square" rtlCol="0">
            <a:spAutoFit/>
          </a:bodyPr>
          <a:lstStyle/>
          <a:p>
            <a:pPr algn="l"/>
            <a:r>
              <a:rPr lang="en-GB" sz="2000" dirty="0" err="1">
                <a:solidFill>
                  <a:srgbClr val="DAA520"/>
                </a:solidFill>
              </a:rPr>
              <a:t>vor</a:t>
            </a:r>
            <a:r>
              <a:rPr lang="en-GB" sz="2000" dirty="0">
                <a:solidFill>
                  <a:srgbClr val="DAA520"/>
                </a:solidFill>
              </a:rPr>
              <a:t> 9 </a:t>
            </a:r>
            <a:r>
              <a:rPr lang="en-GB" sz="2000" dirty="0" err="1">
                <a:solidFill>
                  <a:srgbClr val="DAA520"/>
                </a:solidFill>
              </a:rPr>
              <a:t>Wochen</a:t>
            </a:r>
            <a:endParaRPr lang="en-GB" sz="2000" dirty="0">
              <a:solidFill>
                <a:srgbClr val="DAA520"/>
              </a:solidFill>
            </a:endParaRPr>
          </a:p>
        </p:txBody>
      </p:sp>
      <p:sp>
        <p:nvSpPr>
          <p:cNvPr id="50" name="TextBox 49">
            <a:extLst>
              <a:ext uri="{FF2B5EF4-FFF2-40B4-BE49-F238E27FC236}">
                <a16:creationId xmlns:a16="http://schemas.microsoft.com/office/drawing/2014/main" id="{64C1F973-38D6-4771-BEA7-E10634A5C057}"/>
              </a:ext>
            </a:extLst>
          </p:cNvPr>
          <p:cNvSpPr txBox="1"/>
          <p:nvPr/>
        </p:nvSpPr>
        <p:spPr>
          <a:xfrm>
            <a:off x="6138332" y="3429000"/>
            <a:ext cx="2396068" cy="400110"/>
          </a:xfrm>
          <a:prstGeom prst="rect">
            <a:avLst/>
          </a:prstGeom>
          <a:noFill/>
        </p:spPr>
        <p:txBody>
          <a:bodyPr wrap="square" rtlCol="0">
            <a:spAutoFit/>
          </a:bodyPr>
          <a:lstStyle/>
          <a:p>
            <a:pPr algn="l"/>
            <a:r>
              <a:rPr lang="en-GB" sz="2000" dirty="0" err="1">
                <a:solidFill>
                  <a:srgbClr val="DAA520"/>
                </a:solidFill>
              </a:rPr>
              <a:t>Letztes</a:t>
            </a:r>
            <a:r>
              <a:rPr lang="en-GB" sz="2000" dirty="0">
                <a:solidFill>
                  <a:srgbClr val="DAA520"/>
                </a:solidFill>
              </a:rPr>
              <a:t> </a:t>
            </a:r>
            <a:r>
              <a:rPr lang="en-GB" sz="2000" dirty="0" err="1">
                <a:solidFill>
                  <a:srgbClr val="DAA520"/>
                </a:solidFill>
              </a:rPr>
              <a:t>Jahr</a:t>
            </a:r>
            <a:endParaRPr lang="en-GB" sz="2000" dirty="0">
              <a:solidFill>
                <a:srgbClr val="DAA520"/>
              </a:solidFill>
            </a:endParaRPr>
          </a:p>
        </p:txBody>
      </p:sp>
      <p:sp>
        <p:nvSpPr>
          <p:cNvPr id="54" name="Rectangle 53">
            <a:extLst>
              <a:ext uri="{FF2B5EF4-FFF2-40B4-BE49-F238E27FC236}">
                <a16:creationId xmlns:a16="http://schemas.microsoft.com/office/drawing/2014/main" id="{3015D7B6-451B-4354-8FDD-6FCB344D7F26}"/>
              </a:ext>
            </a:extLst>
          </p:cNvPr>
          <p:cNvSpPr/>
          <p:nvPr/>
        </p:nvSpPr>
        <p:spPr>
          <a:xfrm>
            <a:off x="6304898" y="1812891"/>
            <a:ext cx="1200970" cy="461665"/>
          </a:xfrm>
          <a:prstGeom prst="rect">
            <a:avLst/>
          </a:prstGeom>
        </p:spPr>
        <p:txBody>
          <a:bodyPr wrap="none">
            <a:spAutoFit/>
          </a:bodyPr>
          <a:lstStyle/>
          <a:p>
            <a:r>
              <a:rPr lang="en-GB" sz="2400" dirty="0">
                <a:solidFill>
                  <a:srgbClr val="115076"/>
                </a:solidFill>
              </a:rPr>
              <a:t>schnell</a:t>
            </a:r>
          </a:p>
        </p:txBody>
      </p:sp>
      <p:sp>
        <p:nvSpPr>
          <p:cNvPr id="55" name="Rectangle 54">
            <a:extLst>
              <a:ext uri="{FF2B5EF4-FFF2-40B4-BE49-F238E27FC236}">
                <a16:creationId xmlns:a16="http://schemas.microsoft.com/office/drawing/2014/main" id="{35E41E21-3A9F-4719-BFA8-05F2844ABB1E}"/>
              </a:ext>
            </a:extLst>
          </p:cNvPr>
          <p:cNvSpPr/>
          <p:nvPr/>
        </p:nvSpPr>
        <p:spPr>
          <a:xfrm>
            <a:off x="6312247" y="2852695"/>
            <a:ext cx="1468672" cy="461665"/>
          </a:xfrm>
          <a:prstGeom prst="rect">
            <a:avLst/>
          </a:prstGeom>
        </p:spPr>
        <p:txBody>
          <a:bodyPr wrap="none">
            <a:spAutoFit/>
          </a:bodyPr>
          <a:lstStyle/>
          <a:p>
            <a:r>
              <a:rPr lang="en-GB" sz="2400" dirty="0" err="1">
                <a:solidFill>
                  <a:srgbClr val="115076"/>
                </a:solidFill>
              </a:rPr>
              <a:t>langsam</a:t>
            </a:r>
            <a:endParaRPr lang="en-GB" sz="2400" dirty="0">
              <a:solidFill>
                <a:srgbClr val="115076"/>
              </a:solidFill>
            </a:endParaRPr>
          </a:p>
        </p:txBody>
      </p:sp>
      <p:sp>
        <p:nvSpPr>
          <p:cNvPr id="56" name="Rectangle 55">
            <a:extLst>
              <a:ext uri="{FF2B5EF4-FFF2-40B4-BE49-F238E27FC236}">
                <a16:creationId xmlns:a16="http://schemas.microsoft.com/office/drawing/2014/main" id="{6589A715-F677-4012-801A-C2076C53DD5A}"/>
              </a:ext>
            </a:extLst>
          </p:cNvPr>
          <p:cNvSpPr/>
          <p:nvPr/>
        </p:nvSpPr>
        <p:spPr>
          <a:xfrm>
            <a:off x="8215577" y="1585458"/>
            <a:ext cx="1228221" cy="461665"/>
          </a:xfrm>
          <a:prstGeom prst="rect">
            <a:avLst/>
          </a:prstGeom>
        </p:spPr>
        <p:txBody>
          <a:bodyPr wrap="none">
            <a:spAutoFit/>
          </a:bodyPr>
          <a:lstStyle/>
          <a:p>
            <a:r>
              <a:rPr lang="en-GB" sz="2400" dirty="0">
                <a:solidFill>
                  <a:srgbClr val="115076"/>
                </a:solidFill>
              </a:rPr>
              <a:t>Schloss</a:t>
            </a:r>
          </a:p>
        </p:txBody>
      </p:sp>
      <p:sp>
        <p:nvSpPr>
          <p:cNvPr id="57" name="Rectangle 56">
            <a:extLst>
              <a:ext uri="{FF2B5EF4-FFF2-40B4-BE49-F238E27FC236}">
                <a16:creationId xmlns:a16="http://schemas.microsoft.com/office/drawing/2014/main" id="{53157B6C-7609-4565-AF3D-FAFDA29DEC8B}"/>
              </a:ext>
            </a:extLst>
          </p:cNvPr>
          <p:cNvSpPr/>
          <p:nvPr/>
        </p:nvSpPr>
        <p:spPr>
          <a:xfrm>
            <a:off x="8055410" y="2841269"/>
            <a:ext cx="1813317" cy="461665"/>
          </a:xfrm>
          <a:prstGeom prst="rect">
            <a:avLst/>
          </a:prstGeom>
        </p:spPr>
        <p:txBody>
          <a:bodyPr wrap="none">
            <a:spAutoFit/>
          </a:bodyPr>
          <a:lstStyle/>
          <a:p>
            <a:r>
              <a:rPr lang="en-GB" sz="2400" dirty="0" err="1">
                <a:solidFill>
                  <a:srgbClr val="115076"/>
                </a:solidFill>
              </a:rPr>
              <a:t>andere</a:t>
            </a:r>
            <a:r>
              <a:rPr lang="en-GB" sz="2400" dirty="0">
                <a:solidFill>
                  <a:srgbClr val="115076"/>
                </a:solidFill>
              </a:rPr>
              <a:t>(</a:t>
            </a:r>
            <a:r>
              <a:rPr lang="en-GB" sz="2400" dirty="0" err="1">
                <a:solidFill>
                  <a:srgbClr val="115076"/>
                </a:solidFill>
              </a:rPr>
              <a:t>r,s</a:t>
            </a:r>
            <a:r>
              <a:rPr lang="en-GB" sz="2400" dirty="0">
                <a:solidFill>
                  <a:srgbClr val="115076"/>
                </a:solidFill>
              </a:rPr>
              <a:t>)</a:t>
            </a:r>
          </a:p>
        </p:txBody>
      </p:sp>
      <p:sp>
        <p:nvSpPr>
          <p:cNvPr id="58" name="Rectangle 57">
            <a:extLst>
              <a:ext uri="{FF2B5EF4-FFF2-40B4-BE49-F238E27FC236}">
                <a16:creationId xmlns:a16="http://schemas.microsoft.com/office/drawing/2014/main" id="{A3C7D741-4829-489B-A003-8BBC5EC22F42}"/>
              </a:ext>
            </a:extLst>
          </p:cNvPr>
          <p:cNvSpPr/>
          <p:nvPr/>
        </p:nvSpPr>
        <p:spPr>
          <a:xfrm>
            <a:off x="2306843" y="4033398"/>
            <a:ext cx="1266693" cy="461665"/>
          </a:xfrm>
          <a:prstGeom prst="rect">
            <a:avLst/>
          </a:prstGeom>
        </p:spPr>
        <p:txBody>
          <a:bodyPr wrap="none">
            <a:spAutoFit/>
          </a:bodyPr>
          <a:lstStyle/>
          <a:p>
            <a:r>
              <a:rPr lang="en-GB" sz="2400" dirty="0" err="1">
                <a:solidFill>
                  <a:srgbClr val="115076"/>
                </a:solidFill>
              </a:rPr>
              <a:t>Schüler</a:t>
            </a:r>
            <a:endParaRPr lang="en-GB" sz="2400" dirty="0">
              <a:solidFill>
                <a:srgbClr val="115076"/>
              </a:solidFill>
            </a:endParaRPr>
          </a:p>
        </p:txBody>
      </p:sp>
      <p:sp>
        <p:nvSpPr>
          <p:cNvPr id="59" name="Rectangle 58">
            <a:extLst>
              <a:ext uri="{FF2B5EF4-FFF2-40B4-BE49-F238E27FC236}">
                <a16:creationId xmlns:a16="http://schemas.microsoft.com/office/drawing/2014/main" id="{6DC913B3-49E6-40C7-A577-8991AC659628}"/>
              </a:ext>
            </a:extLst>
          </p:cNvPr>
          <p:cNvSpPr/>
          <p:nvPr/>
        </p:nvSpPr>
        <p:spPr>
          <a:xfrm>
            <a:off x="4056139" y="3785646"/>
            <a:ext cx="697627" cy="461665"/>
          </a:xfrm>
          <a:prstGeom prst="rect">
            <a:avLst/>
          </a:prstGeom>
        </p:spPr>
        <p:txBody>
          <a:bodyPr wrap="none">
            <a:spAutoFit/>
          </a:bodyPr>
          <a:lstStyle/>
          <a:p>
            <a:r>
              <a:rPr lang="en-GB" sz="2400" dirty="0">
                <a:solidFill>
                  <a:srgbClr val="115076"/>
                </a:solidFill>
              </a:rPr>
              <a:t>Zeit</a:t>
            </a:r>
          </a:p>
        </p:txBody>
      </p:sp>
      <p:sp>
        <p:nvSpPr>
          <p:cNvPr id="60" name="Rectangle 59">
            <a:extLst>
              <a:ext uri="{FF2B5EF4-FFF2-40B4-BE49-F238E27FC236}">
                <a16:creationId xmlns:a16="http://schemas.microsoft.com/office/drawing/2014/main" id="{F6E28D27-F99F-4F48-B3B3-CCD1E0132BA8}"/>
              </a:ext>
            </a:extLst>
          </p:cNvPr>
          <p:cNvSpPr/>
          <p:nvPr/>
        </p:nvSpPr>
        <p:spPr>
          <a:xfrm>
            <a:off x="4156952" y="4402569"/>
            <a:ext cx="1277914" cy="461665"/>
          </a:xfrm>
          <a:prstGeom prst="rect">
            <a:avLst/>
          </a:prstGeom>
        </p:spPr>
        <p:txBody>
          <a:bodyPr wrap="none">
            <a:spAutoFit/>
          </a:bodyPr>
          <a:lstStyle/>
          <a:p>
            <a:r>
              <a:rPr lang="en-GB" sz="2400" dirty="0" err="1">
                <a:solidFill>
                  <a:srgbClr val="115076"/>
                </a:solidFill>
              </a:rPr>
              <a:t>ähnlich</a:t>
            </a:r>
            <a:endParaRPr lang="en-GB" sz="2400" dirty="0">
              <a:solidFill>
                <a:srgbClr val="115076"/>
              </a:solidFill>
            </a:endParaRPr>
          </a:p>
        </p:txBody>
      </p:sp>
      <p:sp>
        <p:nvSpPr>
          <p:cNvPr id="61" name="Rectangle 60">
            <a:extLst>
              <a:ext uri="{FF2B5EF4-FFF2-40B4-BE49-F238E27FC236}">
                <a16:creationId xmlns:a16="http://schemas.microsoft.com/office/drawing/2014/main" id="{54330E2C-A154-467C-B208-71CD93D8698E}"/>
              </a:ext>
            </a:extLst>
          </p:cNvPr>
          <p:cNvSpPr/>
          <p:nvPr/>
        </p:nvSpPr>
        <p:spPr>
          <a:xfrm>
            <a:off x="2185041" y="1877830"/>
            <a:ext cx="1407758" cy="461665"/>
          </a:xfrm>
          <a:prstGeom prst="rect">
            <a:avLst/>
          </a:prstGeom>
        </p:spPr>
        <p:txBody>
          <a:bodyPr wrap="none">
            <a:spAutoFit/>
          </a:bodyPr>
          <a:lstStyle/>
          <a:p>
            <a:r>
              <a:rPr lang="en-GB" sz="2400" dirty="0" err="1">
                <a:solidFill>
                  <a:srgbClr val="115076"/>
                </a:solidFill>
              </a:rPr>
              <a:t>gefallen</a:t>
            </a:r>
            <a:endParaRPr lang="en-GB" sz="2400" dirty="0">
              <a:solidFill>
                <a:srgbClr val="115076"/>
              </a:solidFill>
            </a:endParaRPr>
          </a:p>
        </p:txBody>
      </p:sp>
      <p:sp>
        <p:nvSpPr>
          <p:cNvPr id="62" name="Rectangle 61">
            <a:extLst>
              <a:ext uri="{FF2B5EF4-FFF2-40B4-BE49-F238E27FC236}">
                <a16:creationId xmlns:a16="http://schemas.microsoft.com/office/drawing/2014/main" id="{09A4D1F9-79F7-43B6-8F24-1A920986A206}"/>
              </a:ext>
            </a:extLst>
          </p:cNvPr>
          <p:cNvSpPr/>
          <p:nvPr/>
        </p:nvSpPr>
        <p:spPr>
          <a:xfrm>
            <a:off x="4370151" y="1732663"/>
            <a:ext cx="846707" cy="461665"/>
          </a:xfrm>
          <a:prstGeom prst="rect">
            <a:avLst/>
          </a:prstGeom>
        </p:spPr>
        <p:txBody>
          <a:bodyPr wrap="none">
            <a:spAutoFit/>
          </a:bodyPr>
          <a:lstStyle/>
          <a:p>
            <a:r>
              <a:rPr lang="en-GB" sz="2400" dirty="0" err="1">
                <a:solidFill>
                  <a:srgbClr val="115076"/>
                </a:solidFill>
              </a:rPr>
              <a:t>dass</a:t>
            </a:r>
            <a:endParaRPr lang="en-GB" sz="2400" dirty="0">
              <a:solidFill>
                <a:srgbClr val="115076"/>
              </a:solidFill>
            </a:endParaRPr>
          </a:p>
        </p:txBody>
      </p:sp>
      <p:sp>
        <p:nvSpPr>
          <p:cNvPr id="63" name="Rectangle 62">
            <a:extLst>
              <a:ext uri="{FF2B5EF4-FFF2-40B4-BE49-F238E27FC236}">
                <a16:creationId xmlns:a16="http://schemas.microsoft.com/office/drawing/2014/main" id="{84D6F534-553F-4A89-9070-5150C6DCE725}"/>
              </a:ext>
            </a:extLst>
          </p:cNvPr>
          <p:cNvSpPr/>
          <p:nvPr/>
        </p:nvSpPr>
        <p:spPr>
          <a:xfrm>
            <a:off x="2148436" y="2868564"/>
            <a:ext cx="663964" cy="461665"/>
          </a:xfrm>
          <a:prstGeom prst="rect">
            <a:avLst/>
          </a:prstGeom>
        </p:spPr>
        <p:txBody>
          <a:bodyPr wrap="none">
            <a:spAutoFit/>
          </a:bodyPr>
          <a:lstStyle/>
          <a:p>
            <a:r>
              <a:rPr lang="en-GB" sz="2400" dirty="0">
                <a:solidFill>
                  <a:srgbClr val="115076"/>
                </a:solidFill>
              </a:rPr>
              <a:t>tun</a:t>
            </a:r>
          </a:p>
        </p:txBody>
      </p:sp>
      <p:sp>
        <p:nvSpPr>
          <p:cNvPr id="64" name="Rectangle 63">
            <a:extLst>
              <a:ext uri="{FF2B5EF4-FFF2-40B4-BE49-F238E27FC236}">
                <a16:creationId xmlns:a16="http://schemas.microsoft.com/office/drawing/2014/main" id="{A51361BE-F0E2-433C-B603-828D80330160}"/>
              </a:ext>
            </a:extLst>
          </p:cNvPr>
          <p:cNvSpPr/>
          <p:nvPr/>
        </p:nvSpPr>
        <p:spPr>
          <a:xfrm>
            <a:off x="3592799" y="2406899"/>
            <a:ext cx="800219" cy="461665"/>
          </a:xfrm>
          <a:prstGeom prst="rect">
            <a:avLst/>
          </a:prstGeom>
        </p:spPr>
        <p:txBody>
          <a:bodyPr wrap="none">
            <a:spAutoFit/>
          </a:bodyPr>
          <a:lstStyle/>
          <a:p>
            <a:r>
              <a:rPr lang="en-GB" sz="2400" dirty="0" err="1">
                <a:solidFill>
                  <a:srgbClr val="115076"/>
                </a:solidFill>
              </a:rPr>
              <a:t>Leid</a:t>
            </a:r>
            <a:endParaRPr lang="en-GB" sz="2400" dirty="0">
              <a:solidFill>
                <a:srgbClr val="115076"/>
              </a:solidFill>
            </a:endParaRPr>
          </a:p>
        </p:txBody>
      </p:sp>
      <p:sp>
        <p:nvSpPr>
          <p:cNvPr id="65" name="Rectangle 64">
            <a:extLst>
              <a:ext uri="{FF2B5EF4-FFF2-40B4-BE49-F238E27FC236}">
                <a16:creationId xmlns:a16="http://schemas.microsoft.com/office/drawing/2014/main" id="{A527E95F-C273-46DE-B8E5-DD3B058B5706}"/>
              </a:ext>
            </a:extLst>
          </p:cNvPr>
          <p:cNvSpPr/>
          <p:nvPr/>
        </p:nvSpPr>
        <p:spPr>
          <a:xfrm>
            <a:off x="6183552" y="3977355"/>
            <a:ext cx="840295" cy="461665"/>
          </a:xfrm>
          <a:prstGeom prst="rect">
            <a:avLst/>
          </a:prstGeom>
        </p:spPr>
        <p:txBody>
          <a:bodyPr wrap="none">
            <a:spAutoFit/>
          </a:bodyPr>
          <a:lstStyle/>
          <a:p>
            <a:r>
              <a:rPr lang="en-GB" sz="2400" dirty="0">
                <a:solidFill>
                  <a:srgbClr val="115076"/>
                </a:solidFill>
              </a:rPr>
              <a:t>Keks</a:t>
            </a:r>
          </a:p>
        </p:txBody>
      </p:sp>
      <p:sp>
        <p:nvSpPr>
          <p:cNvPr id="66" name="Rectangle 65">
            <a:extLst>
              <a:ext uri="{FF2B5EF4-FFF2-40B4-BE49-F238E27FC236}">
                <a16:creationId xmlns:a16="http://schemas.microsoft.com/office/drawing/2014/main" id="{37343B7C-74E8-499F-B27C-1A4A4DD3CE76}"/>
              </a:ext>
            </a:extLst>
          </p:cNvPr>
          <p:cNvSpPr/>
          <p:nvPr/>
        </p:nvSpPr>
        <p:spPr>
          <a:xfrm>
            <a:off x="6233878" y="4960895"/>
            <a:ext cx="1523174" cy="461665"/>
          </a:xfrm>
          <a:prstGeom prst="rect">
            <a:avLst/>
          </a:prstGeom>
        </p:spPr>
        <p:txBody>
          <a:bodyPr wrap="none">
            <a:spAutoFit/>
          </a:bodyPr>
          <a:lstStyle/>
          <a:p>
            <a:r>
              <a:rPr lang="en-GB" sz="2400" dirty="0">
                <a:solidFill>
                  <a:srgbClr val="115076"/>
                </a:solidFill>
              </a:rPr>
              <a:t>Aufgabe</a:t>
            </a:r>
          </a:p>
        </p:txBody>
      </p:sp>
      <p:sp>
        <p:nvSpPr>
          <p:cNvPr id="67" name="Rectangle 66">
            <a:extLst>
              <a:ext uri="{FF2B5EF4-FFF2-40B4-BE49-F238E27FC236}">
                <a16:creationId xmlns:a16="http://schemas.microsoft.com/office/drawing/2014/main" id="{AC521585-1CB5-4D7C-A46C-B626B6774F86}"/>
              </a:ext>
            </a:extLst>
          </p:cNvPr>
          <p:cNvSpPr/>
          <p:nvPr/>
        </p:nvSpPr>
        <p:spPr>
          <a:xfrm>
            <a:off x="7482753" y="3900741"/>
            <a:ext cx="1947969" cy="461665"/>
          </a:xfrm>
          <a:prstGeom prst="rect">
            <a:avLst/>
          </a:prstGeom>
        </p:spPr>
        <p:txBody>
          <a:bodyPr wrap="none">
            <a:spAutoFit/>
          </a:bodyPr>
          <a:lstStyle/>
          <a:p>
            <a:r>
              <a:rPr lang="en-GB" sz="2400" dirty="0" err="1">
                <a:solidFill>
                  <a:srgbClr val="115076"/>
                </a:solidFill>
              </a:rPr>
              <a:t>gemeinsam</a:t>
            </a:r>
            <a:endParaRPr lang="en-GB" sz="2400" dirty="0">
              <a:solidFill>
                <a:srgbClr val="115076"/>
              </a:solidFill>
            </a:endParaRPr>
          </a:p>
        </p:txBody>
      </p:sp>
      <p:sp>
        <p:nvSpPr>
          <p:cNvPr id="68" name="Rectangle 67">
            <a:extLst>
              <a:ext uri="{FF2B5EF4-FFF2-40B4-BE49-F238E27FC236}">
                <a16:creationId xmlns:a16="http://schemas.microsoft.com/office/drawing/2014/main" id="{4F5474E1-78F2-4B72-B557-705A1EFA0643}"/>
              </a:ext>
            </a:extLst>
          </p:cNvPr>
          <p:cNvSpPr/>
          <p:nvPr/>
        </p:nvSpPr>
        <p:spPr>
          <a:xfrm>
            <a:off x="8202591" y="5011024"/>
            <a:ext cx="1798890" cy="461665"/>
          </a:xfrm>
          <a:prstGeom prst="rect">
            <a:avLst/>
          </a:prstGeom>
        </p:spPr>
        <p:txBody>
          <a:bodyPr wrap="none">
            <a:spAutoFit/>
          </a:bodyPr>
          <a:lstStyle/>
          <a:p>
            <a:r>
              <a:rPr lang="en-GB" sz="2400" dirty="0" err="1">
                <a:solidFill>
                  <a:srgbClr val="115076"/>
                </a:solidFill>
              </a:rPr>
              <a:t>zusammen</a:t>
            </a:r>
            <a:endParaRPr lang="en-GB" sz="2400" dirty="0">
              <a:solidFill>
                <a:srgbClr val="115076"/>
              </a:solidFill>
            </a:endParaRPr>
          </a:p>
        </p:txBody>
      </p:sp>
      <p:sp>
        <p:nvSpPr>
          <p:cNvPr id="69" name="Rectangle 68">
            <a:extLst>
              <a:ext uri="{FF2B5EF4-FFF2-40B4-BE49-F238E27FC236}">
                <a16:creationId xmlns:a16="http://schemas.microsoft.com/office/drawing/2014/main" id="{843FEEC0-3C62-4F07-8AB0-F8D43FB1B8E3}"/>
              </a:ext>
            </a:extLst>
          </p:cNvPr>
          <p:cNvSpPr/>
          <p:nvPr/>
        </p:nvSpPr>
        <p:spPr>
          <a:xfrm>
            <a:off x="2203711" y="4915824"/>
            <a:ext cx="1794081" cy="461665"/>
          </a:xfrm>
          <a:prstGeom prst="rect">
            <a:avLst/>
          </a:prstGeom>
        </p:spPr>
        <p:txBody>
          <a:bodyPr wrap="none">
            <a:spAutoFit/>
          </a:bodyPr>
          <a:lstStyle/>
          <a:p>
            <a:r>
              <a:rPr lang="en-GB" sz="2400" dirty="0" err="1">
                <a:solidFill>
                  <a:srgbClr val="115076"/>
                </a:solidFill>
              </a:rPr>
              <a:t>verbringen</a:t>
            </a:r>
            <a:endParaRPr lang="en-GB" sz="2400" dirty="0">
              <a:solidFill>
                <a:srgbClr val="115076"/>
              </a:solidFill>
            </a:endParaRPr>
          </a:p>
        </p:txBody>
      </p:sp>
      <p:sp>
        <p:nvSpPr>
          <p:cNvPr id="70" name="Rectangle 69">
            <a:extLst>
              <a:ext uri="{FF2B5EF4-FFF2-40B4-BE49-F238E27FC236}">
                <a16:creationId xmlns:a16="http://schemas.microsoft.com/office/drawing/2014/main" id="{8DB5522E-987A-4144-B6A5-610653117BC6}"/>
              </a:ext>
            </a:extLst>
          </p:cNvPr>
          <p:cNvSpPr/>
          <p:nvPr/>
        </p:nvSpPr>
        <p:spPr>
          <a:xfrm>
            <a:off x="7590070" y="4524113"/>
            <a:ext cx="1451038" cy="461665"/>
          </a:xfrm>
          <a:prstGeom prst="rect">
            <a:avLst/>
          </a:prstGeom>
        </p:spPr>
        <p:txBody>
          <a:bodyPr wrap="none">
            <a:spAutoFit/>
          </a:bodyPr>
          <a:lstStyle/>
          <a:p>
            <a:r>
              <a:rPr lang="en-GB" sz="2400" dirty="0" err="1">
                <a:solidFill>
                  <a:srgbClr val="115076"/>
                </a:solidFill>
              </a:rPr>
              <a:t>arbeiten</a:t>
            </a:r>
            <a:endParaRPr lang="en-GB" sz="2400" dirty="0">
              <a:solidFill>
                <a:srgbClr val="115076"/>
              </a:solidFill>
            </a:endParaRPr>
          </a:p>
        </p:txBody>
      </p:sp>
      <p:sp>
        <p:nvSpPr>
          <p:cNvPr id="71" name="Rectangle 70">
            <a:extLst>
              <a:ext uri="{FF2B5EF4-FFF2-40B4-BE49-F238E27FC236}">
                <a16:creationId xmlns:a16="http://schemas.microsoft.com/office/drawing/2014/main" id="{AF1E9001-07A7-401B-AC97-B9F08E0B7AAE}"/>
              </a:ext>
            </a:extLst>
          </p:cNvPr>
          <p:cNvSpPr/>
          <p:nvPr/>
        </p:nvSpPr>
        <p:spPr>
          <a:xfrm>
            <a:off x="7590070" y="2127637"/>
            <a:ext cx="872355" cy="461665"/>
          </a:xfrm>
          <a:prstGeom prst="rect">
            <a:avLst/>
          </a:prstGeom>
        </p:spPr>
        <p:txBody>
          <a:bodyPr wrap="none">
            <a:spAutoFit/>
          </a:bodyPr>
          <a:lstStyle/>
          <a:p>
            <a:r>
              <a:rPr lang="en-GB" sz="2400" dirty="0" err="1">
                <a:solidFill>
                  <a:srgbClr val="115076"/>
                </a:solidFill>
              </a:rPr>
              <a:t>gern</a:t>
            </a:r>
            <a:endParaRPr lang="en-GB" sz="2400" dirty="0">
              <a:solidFill>
                <a:srgbClr val="115076"/>
              </a:solidFill>
            </a:endParaRPr>
          </a:p>
        </p:txBody>
      </p:sp>
      <p:sp>
        <p:nvSpPr>
          <p:cNvPr id="72" name="Rectangle 71">
            <a:extLst>
              <a:ext uri="{FF2B5EF4-FFF2-40B4-BE49-F238E27FC236}">
                <a16:creationId xmlns:a16="http://schemas.microsoft.com/office/drawing/2014/main" id="{9E40C95C-B7AF-4516-AD0C-8FACC8327EB1}"/>
              </a:ext>
            </a:extLst>
          </p:cNvPr>
          <p:cNvSpPr/>
          <p:nvPr/>
        </p:nvSpPr>
        <p:spPr>
          <a:xfrm>
            <a:off x="8720460" y="3464481"/>
            <a:ext cx="1180131" cy="461665"/>
          </a:xfrm>
          <a:prstGeom prst="rect">
            <a:avLst/>
          </a:prstGeom>
        </p:spPr>
        <p:txBody>
          <a:bodyPr wrap="none">
            <a:spAutoFit/>
          </a:bodyPr>
          <a:lstStyle/>
          <a:p>
            <a:r>
              <a:rPr lang="en-GB" sz="2400" dirty="0" err="1">
                <a:solidFill>
                  <a:srgbClr val="115076"/>
                </a:solidFill>
              </a:rPr>
              <a:t>haben</a:t>
            </a:r>
            <a:endParaRPr lang="en-GB" sz="2400" dirty="0">
              <a:solidFill>
                <a:srgbClr val="115076"/>
              </a:solidFill>
            </a:endParaRPr>
          </a:p>
        </p:txBody>
      </p:sp>
      <p:sp>
        <p:nvSpPr>
          <p:cNvPr id="73" name="Rectangle 72">
            <a:extLst>
              <a:ext uri="{FF2B5EF4-FFF2-40B4-BE49-F238E27FC236}">
                <a16:creationId xmlns:a16="http://schemas.microsoft.com/office/drawing/2014/main" id="{7111E549-EBCC-4CDF-B974-2CFD4936484B}"/>
              </a:ext>
            </a:extLst>
          </p:cNvPr>
          <p:cNvSpPr/>
          <p:nvPr/>
        </p:nvSpPr>
        <p:spPr>
          <a:xfrm>
            <a:off x="4600442" y="2894158"/>
            <a:ext cx="1309974" cy="461665"/>
          </a:xfrm>
          <a:prstGeom prst="rect">
            <a:avLst/>
          </a:prstGeom>
        </p:spPr>
        <p:txBody>
          <a:bodyPr wrap="none">
            <a:spAutoFit/>
          </a:bodyPr>
          <a:lstStyle/>
          <a:p>
            <a:r>
              <a:rPr lang="en-GB" sz="2400" dirty="0" err="1">
                <a:solidFill>
                  <a:srgbClr val="115076"/>
                </a:solidFill>
              </a:rPr>
              <a:t>meinen</a:t>
            </a:r>
            <a:endParaRPr lang="en-GB" sz="2400" dirty="0">
              <a:solidFill>
                <a:srgbClr val="115076"/>
              </a:solidFill>
            </a:endParaRPr>
          </a:p>
        </p:txBody>
      </p:sp>
      <p:sp>
        <p:nvSpPr>
          <p:cNvPr id="74" name="Rectangle 73">
            <a:extLst>
              <a:ext uri="{FF2B5EF4-FFF2-40B4-BE49-F238E27FC236}">
                <a16:creationId xmlns:a16="http://schemas.microsoft.com/office/drawing/2014/main" id="{6F5A7D8A-F868-4EF1-AEEB-2121670A8BDD}"/>
              </a:ext>
            </a:extLst>
          </p:cNvPr>
          <p:cNvSpPr/>
          <p:nvPr/>
        </p:nvSpPr>
        <p:spPr>
          <a:xfrm>
            <a:off x="4974303" y="5008216"/>
            <a:ext cx="760144" cy="461665"/>
          </a:xfrm>
          <a:prstGeom prst="rect">
            <a:avLst/>
          </a:prstGeom>
        </p:spPr>
        <p:txBody>
          <a:bodyPr wrap="none">
            <a:spAutoFit/>
          </a:bodyPr>
          <a:lstStyle/>
          <a:p>
            <a:r>
              <a:rPr lang="en-GB" sz="2400" dirty="0">
                <a:solidFill>
                  <a:srgbClr val="115076"/>
                </a:solidFill>
              </a:rPr>
              <a:t>neu</a:t>
            </a:r>
          </a:p>
        </p:txBody>
      </p:sp>
      <p:sp>
        <p:nvSpPr>
          <p:cNvPr id="75" name="Rectangle 74">
            <a:extLst>
              <a:ext uri="{FF2B5EF4-FFF2-40B4-BE49-F238E27FC236}">
                <a16:creationId xmlns:a16="http://schemas.microsoft.com/office/drawing/2014/main" id="{DEBEBDC8-42B5-4EC4-8112-D65C7AFE47F8}"/>
              </a:ext>
            </a:extLst>
          </p:cNvPr>
          <p:cNvSpPr/>
          <p:nvPr/>
        </p:nvSpPr>
        <p:spPr>
          <a:xfrm>
            <a:off x="4979471" y="3538345"/>
            <a:ext cx="864339" cy="461665"/>
          </a:xfrm>
          <a:prstGeom prst="rect">
            <a:avLst/>
          </a:prstGeom>
        </p:spPr>
        <p:txBody>
          <a:bodyPr wrap="none">
            <a:spAutoFit/>
          </a:bodyPr>
          <a:lstStyle/>
          <a:p>
            <a:r>
              <a:rPr lang="en-GB" sz="2400" dirty="0" err="1">
                <a:solidFill>
                  <a:srgbClr val="115076"/>
                </a:solidFill>
              </a:rPr>
              <a:t>rund</a:t>
            </a:r>
            <a:endParaRPr lang="en-GB" sz="2400" dirty="0">
              <a:solidFill>
                <a:srgbClr val="115076"/>
              </a:solidFill>
            </a:endParaRPr>
          </a:p>
        </p:txBody>
      </p:sp>
      <p:sp>
        <p:nvSpPr>
          <p:cNvPr id="76" name="TextBox 75">
            <a:extLst>
              <a:ext uri="{FF2B5EF4-FFF2-40B4-BE49-F238E27FC236}">
                <a16:creationId xmlns:a16="http://schemas.microsoft.com/office/drawing/2014/main" id="{CB8DC01F-64BC-447A-A61F-FB4EC15A37E6}"/>
              </a:ext>
            </a:extLst>
          </p:cNvPr>
          <p:cNvSpPr txBox="1"/>
          <p:nvPr/>
        </p:nvSpPr>
        <p:spPr>
          <a:xfrm>
            <a:off x="2529303" y="5636819"/>
            <a:ext cx="6901419"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We like spending time together in the castle.</a:t>
            </a:r>
          </a:p>
        </p:txBody>
      </p:sp>
      <p:sp>
        <p:nvSpPr>
          <p:cNvPr id="77" name="TextBox 76">
            <a:extLst>
              <a:ext uri="{FF2B5EF4-FFF2-40B4-BE49-F238E27FC236}">
                <a16:creationId xmlns:a16="http://schemas.microsoft.com/office/drawing/2014/main" id="{60D53C48-0B1A-40DF-8E45-05BCAA60A846}"/>
              </a:ext>
            </a:extLst>
          </p:cNvPr>
          <p:cNvSpPr txBox="1"/>
          <p:nvPr/>
        </p:nvSpPr>
        <p:spPr>
          <a:xfrm>
            <a:off x="2480418" y="5644659"/>
            <a:ext cx="7002595" cy="461665"/>
          </a:xfrm>
          <a:prstGeom prst="rect">
            <a:avLst/>
          </a:prstGeom>
          <a:solidFill>
            <a:srgbClr val="115076"/>
          </a:solidFill>
          <a:ln w="38100">
            <a:solidFill>
              <a:srgbClr val="DAA520"/>
            </a:solidFill>
          </a:ln>
        </p:spPr>
        <p:txBody>
          <a:bodyPr wrap="square" rtlCol="0">
            <a:spAutoFit/>
          </a:bodyPr>
          <a:lstStyle/>
          <a:p>
            <a:pPr algn="ctr"/>
            <a:r>
              <a:rPr lang="en-GB" sz="2400" dirty="0" err="1">
                <a:solidFill>
                  <a:schemeClr val="bg1"/>
                </a:solidFill>
              </a:rPr>
              <a:t>Wir</a:t>
            </a:r>
            <a:r>
              <a:rPr lang="en-GB" sz="2400" dirty="0">
                <a:solidFill>
                  <a:schemeClr val="bg1"/>
                </a:solidFill>
              </a:rPr>
              <a:t> </a:t>
            </a:r>
            <a:r>
              <a:rPr lang="en-GB" sz="2400" dirty="0" err="1">
                <a:solidFill>
                  <a:schemeClr val="bg1"/>
                </a:solidFill>
              </a:rPr>
              <a:t>verbringen</a:t>
            </a:r>
            <a:r>
              <a:rPr lang="en-GB" sz="2400" dirty="0">
                <a:solidFill>
                  <a:schemeClr val="bg1"/>
                </a:solidFill>
              </a:rPr>
              <a:t> </a:t>
            </a:r>
            <a:r>
              <a:rPr lang="en-GB" sz="2400" dirty="0" err="1">
                <a:solidFill>
                  <a:schemeClr val="bg1"/>
                </a:solidFill>
              </a:rPr>
              <a:t>gern</a:t>
            </a:r>
            <a:r>
              <a:rPr lang="en-GB" sz="2400" dirty="0">
                <a:solidFill>
                  <a:schemeClr val="bg1"/>
                </a:solidFill>
              </a:rPr>
              <a:t> </a:t>
            </a:r>
            <a:r>
              <a:rPr lang="en-GB" sz="2400" dirty="0" err="1">
                <a:solidFill>
                  <a:schemeClr val="bg1"/>
                </a:solidFill>
              </a:rPr>
              <a:t>zusammen</a:t>
            </a:r>
            <a:r>
              <a:rPr lang="en-GB" sz="2400" dirty="0">
                <a:solidFill>
                  <a:schemeClr val="bg1"/>
                </a:solidFill>
              </a:rPr>
              <a:t> Zeit </a:t>
            </a:r>
            <a:r>
              <a:rPr lang="en-GB" sz="2400" dirty="0" err="1">
                <a:solidFill>
                  <a:schemeClr val="bg1"/>
                </a:solidFill>
              </a:rPr>
              <a:t>im</a:t>
            </a:r>
            <a:r>
              <a:rPr lang="en-GB" sz="2400" dirty="0">
                <a:solidFill>
                  <a:schemeClr val="bg1"/>
                </a:solidFill>
              </a:rPr>
              <a:t> Schloss.</a:t>
            </a:r>
          </a:p>
        </p:txBody>
      </p:sp>
      <p:sp>
        <p:nvSpPr>
          <p:cNvPr id="78" name="Rectangle 77">
            <a:extLst>
              <a:ext uri="{FF2B5EF4-FFF2-40B4-BE49-F238E27FC236}">
                <a16:creationId xmlns:a16="http://schemas.microsoft.com/office/drawing/2014/main" id="{814D42F6-8915-418D-AE70-2975520D1643}"/>
              </a:ext>
            </a:extLst>
          </p:cNvPr>
          <p:cNvSpPr/>
          <p:nvPr/>
        </p:nvSpPr>
        <p:spPr>
          <a:xfrm>
            <a:off x="8780378" y="2168096"/>
            <a:ext cx="1181734" cy="461665"/>
          </a:xfrm>
          <a:prstGeom prst="rect">
            <a:avLst/>
          </a:prstGeom>
        </p:spPr>
        <p:txBody>
          <a:bodyPr wrap="none">
            <a:spAutoFit/>
          </a:bodyPr>
          <a:lstStyle/>
          <a:p>
            <a:r>
              <a:rPr lang="en-GB" sz="2400" dirty="0">
                <a:solidFill>
                  <a:srgbClr val="115076"/>
                </a:solidFill>
              </a:rPr>
              <a:t>Hobby</a:t>
            </a:r>
          </a:p>
        </p:txBody>
      </p:sp>
      <p:sp>
        <p:nvSpPr>
          <p:cNvPr id="81" name="Rectangle 80">
            <a:extLst>
              <a:ext uri="{FF2B5EF4-FFF2-40B4-BE49-F238E27FC236}">
                <a16:creationId xmlns:a16="http://schemas.microsoft.com/office/drawing/2014/main" id="{6D1E5727-5458-494B-9C26-96DE82310421}"/>
              </a:ext>
            </a:extLst>
          </p:cNvPr>
          <p:cNvSpPr/>
          <p:nvPr/>
        </p:nvSpPr>
        <p:spPr>
          <a:xfrm>
            <a:off x="4741403" y="2217581"/>
            <a:ext cx="1241045" cy="461665"/>
          </a:xfrm>
          <a:prstGeom prst="rect">
            <a:avLst/>
          </a:prstGeom>
        </p:spPr>
        <p:txBody>
          <a:bodyPr wrap="none">
            <a:spAutoFit/>
          </a:bodyPr>
          <a:lstStyle/>
          <a:p>
            <a:r>
              <a:rPr lang="en-GB" sz="2400" dirty="0" err="1">
                <a:solidFill>
                  <a:srgbClr val="115076"/>
                </a:solidFill>
              </a:rPr>
              <a:t>schwer</a:t>
            </a:r>
            <a:endParaRPr lang="en-GB" sz="2400" dirty="0">
              <a:solidFill>
                <a:srgbClr val="115076"/>
              </a:solidFill>
            </a:endParaRPr>
          </a:p>
        </p:txBody>
      </p:sp>
      <p:sp>
        <p:nvSpPr>
          <p:cNvPr id="36" name="Rectangle 35">
            <a:extLst>
              <a:ext uri="{FF2B5EF4-FFF2-40B4-BE49-F238E27FC236}">
                <a16:creationId xmlns:a16="http://schemas.microsoft.com/office/drawing/2014/main" id="{3C4F8020-6C86-47E6-92D5-2256BFC068FC}"/>
              </a:ext>
            </a:extLst>
          </p:cNvPr>
          <p:cNvSpPr/>
          <p:nvPr/>
        </p:nvSpPr>
        <p:spPr>
          <a:xfrm>
            <a:off x="6078480" y="4490897"/>
            <a:ext cx="676788" cy="461665"/>
          </a:xfrm>
          <a:prstGeom prst="rect">
            <a:avLst/>
          </a:prstGeom>
        </p:spPr>
        <p:txBody>
          <a:bodyPr wrap="none">
            <a:spAutoFit/>
          </a:bodyPr>
          <a:lstStyle/>
          <a:p>
            <a:r>
              <a:rPr lang="en-GB" sz="2400" dirty="0" err="1">
                <a:solidFill>
                  <a:srgbClr val="115076"/>
                </a:solidFill>
              </a:rPr>
              <a:t>viel</a:t>
            </a:r>
            <a:endParaRPr lang="en-GB" sz="2400" dirty="0">
              <a:solidFill>
                <a:srgbClr val="115076"/>
              </a:solidFill>
            </a:endParaRPr>
          </a:p>
        </p:txBody>
      </p:sp>
      <p:sp>
        <p:nvSpPr>
          <p:cNvPr id="37" name="TextBox 36">
            <a:extLst>
              <a:ext uri="{FF2B5EF4-FFF2-40B4-BE49-F238E27FC236}">
                <a16:creationId xmlns:a16="http://schemas.microsoft.com/office/drawing/2014/main" id="{A46A3531-739D-42A2-8BA4-29BBB46CDB8D}"/>
              </a:ext>
            </a:extLst>
          </p:cNvPr>
          <p:cNvSpPr txBox="1"/>
          <p:nvPr/>
        </p:nvSpPr>
        <p:spPr>
          <a:xfrm>
            <a:off x="2016626" y="2398794"/>
            <a:ext cx="837890" cy="461665"/>
          </a:xfrm>
          <a:prstGeom prst="rect">
            <a:avLst/>
          </a:prstGeom>
          <a:noFill/>
        </p:spPr>
        <p:txBody>
          <a:bodyPr wrap="square" rtlCol="0">
            <a:spAutoFit/>
          </a:bodyPr>
          <a:lstStyle/>
          <a:p>
            <a:pPr algn="l"/>
            <a:r>
              <a:rPr lang="en-GB" sz="2400" dirty="0" err="1">
                <a:solidFill>
                  <a:schemeClr val="accent5">
                    <a:lumMod val="50000"/>
                  </a:schemeClr>
                </a:solidFill>
              </a:rPr>
              <a:t>ihm</a:t>
            </a:r>
            <a:endParaRPr lang="en-GB" sz="2400" dirty="0">
              <a:solidFill>
                <a:schemeClr val="accent5">
                  <a:lumMod val="50000"/>
                </a:schemeClr>
              </a:solidFill>
            </a:endParaRPr>
          </a:p>
        </p:txBody>
      </p:sp>
    </p:spTree>
    <p:extLst>
      <p:ext uri="{BB962C8B-B14F-4D97-AF65-F5344CB8AC3E}">
        <p14:creationId xmlns:p14="http://schemas.microsoft.com/office/powerpoint/2010/main" val="343749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mph" presetSubtype="2" fill="hold" nodeType="withEffect">
                                  <p:stCondLst>
                                    <p:cond delay="0"/>
                                  </p:stCondLst>
                                  <p:childTnLst>
                                    <p:animClr clrSpc="rgb" dir="cw">
                                      <p:cBhvr>
                                        <p:cTn id="12" dur="2000" fill="hold"/>
                                        <p:tgtEl>
                                          <p:spTgt spid="69"/>
                                        </p:tgtEl>
                                        <p:attrNameLst>
                                          <p:attrName>fillcolor</p:attrName>
                                        </p:attrNameLst>
                                      </p:cBhvr>
                                      <p:to>
                                        <a:srgbClr val="FFCC00"/>
                                      </p:to>
                                    </p:animClr>
                                    <p:set>
                                      <p:cBhvr>
                                        <p:cTn id="13" dur="2000" fill="hold"/>
                                        <p:tgtEl>
                                          <p:spTgt spid="69"/>
                                        </p:tgtEl>
                                        <p:attrNameLst>
                                          <p:attrName>fill.type</p:attrName>
                                        </p:attrNameLst>
                                      </p:cBhvr>
                                      <p:to>
                                        <p:strVal val="solid"/>
                                      </p:to>
                                    </p:set>
                                    <p:set>
                                      <p:cBhvr>
                                        <p:cTn id="14" dur="2000" fill="hold"/>
                                        <p:tgtEl>
                                          <p:spTgt spid="69"/>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59"/>
                                        </p:tgtEl>
                                        <p:attrNameLst>
                                          <p:attrName>fillcolor</p:attrName>
                                        </p:attrNameLst>
                                      </p:cBhvr>
                                      <p:to>
                                        <a:srgbClr val="FFCC00"/>
                                      </p:to>
                                    </p:animClr>
                                    <p:set>
                                      <p:cBhvr>
                                        <p:cTn id="17" dur="2000" fill="hold"/>
                                        <p:tgtEl>
                                          <p:spTgt spid="59"/>
                                        </p:tgtEl>
                                        <p:attrNameLst>
                                          <p:attrName>fill.type</p:attrName>
                                        </p:attrNameLst>
                                      </p:cBhvr>
                                      <p:to>
                                        <p:strVal val="solid"/>
                                      </p:to>
                                    </p:set>
                                    <p:set>
                                      <p:cBhvr>
                                        <p:cTn id="18" dur="2000" fill="hold"/>
                                        <p:tgtEl>
                                          <p:spTgt spid="59"/>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71"/>
                                        </p:tgtEl>
                                        <p:attrNameLst>
                                          <p:attrName>fillcolor</p:attrName>
                                        </p:attrNameLst>
                                      </p:cBhvr>
                                      <p:to>
                                        <a:srgbClr val="FFCC00"/>
                                      </p:to>
                                    </p:animClr>
                                    <p:set>
                                      <p:cBhvr>
                                        <p:cTn id="21" dur="2000" fill="hold"/>
                                        <p:tgtEl>
                                          <p:spTgt spid="71"/>
                                        </p:tgtEl>
                                        <p:attrNameLst>
                                          <p:attrName>fill.type</p:attrName>
                                        </p:attrNameLst>
                                      </p:cBhvr>
                                      <p:to>
                                        <p:strVal val="solid"/>
                                      </p:to>
                                    </p:set>
                                    <p:set>
                                      <p:cBhvr>
                                        <p:cTn id="22" dur="2000" fill="hold"/>
                                        <p:tgtEl>
                                          <p:spTgt spid="71"/>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56"/>
                                        </p:tgtEl>
                                        <p:attrNameLst>
                                          <p:attrName>fillcolor</p:attrName>
                                        </p:attrNameLst>
                                      </p:cBhvr>
                                      <p:to>
                                        <a:srgbClr val="FFCC00"/>
                                      </p:to>
                                    </p:animClr>
                                    <p:set>
                                      <p:cBhvr>
                                        <p:cTn id="25" dur="2000" fill="hold"/>
                                        <p:tgtEl>
                                          <p:spTgt spid="56"/>
                                        </p:tgtEl>
                                        <p:attrNameLst>
                                          <p:attrName>fill.type</p:attrName>
                                        </p:attrNameLst>
                                      </p:cBhvr>
                                      <p:to>
                                        <p:strVal val="solid"/>
                                      </p:to>
                                    </p:set>
                                    <p:set>
                                      <p:cBhvr>
                                        <p:cTn id="26" dur="2000" fill="hold"/>
                                        <p:tgtEl>
                                          <p:spTgt spid="56"/>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68"/>
                                        </p:tgtEl>
                                        <p:attrNameLst>
                                          <p:attrName>fillcolor</p:attrName>
                                        </p:attrNameLst>
                                      </p:cBhvr>
                                      <p:to>
                                        <a:srgbClr val="FFCC00"/>
                                      </p:to>
                                    </p:animClr>
                                    <p:set>
                                      <p:cBhvr>
                                        <p:cTn id="29" dur="2000" fill="hold"/>
                                        <p:tgtEl>
                                          <p:spTgt spid="68"/>
                                        </p:tgtEl>
                                        <p:attrNameLst>
                                          <p:attrName>fill.type</p:attrName>
                                        </p:attrNameLst>
                                      </p:cBhvr>
                                      <p:to>
                                        <p:strVal val="solid"/>
                                      </p:to>
                                    </p:set>
                                    <p:set>
                                      <p:cBhvr>
                                        <p:cTn id="30" dur="2000" fill="hold"/>
                                        <p:tgtEl>
                                          <p:spTgt spid="6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907867" cy="869950"/>
          </a:xfrm>
          <a:prstGeom prst="rect">
            <a:avLst/>
          </a:prstGeom>
        </p:spPr>
      </p:pic>
      <p:sp>
        <p:nvSpPr>
          <p:cNvPr id="4" name="Title 3"/>
          <p:cNvSpPr>
            <a:spLocks noGrp="1"/>
          </p:cNvSpPr>
          <p:nvPr>
            <p:ph type="title"/>
          </p:nvPr>
        </p:nvSpPr>
        <p:spPr>
          <a:xfrm>
            <a:off x="-1" y="294041"/>
            <a:ext cx="7002595"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Deutsch? [4/6]</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7">
            <a:extLst>
              <a:ext uri="{FF2B5EF4-FFF2-40B4-BE49-F238E27FC236}">
                <a16:creationId xmlns:a16="http://schemas.microsoft.com/office/drawing/2014/main" id="{12F0F389-E5B7-41BC-93F8-3B6D9B802E45}"/>
              </a:ext>
            </a:extLst>
          </p:cNvPr>
          <p:cNvGraphicFramePr>
            <a:graphicFrameLocks noGrp="1"/>
          </p:cNvGraphicFramePr>
          <p:nvPr/>
        </p:nvGraphicFramePr>
        <p:xfrm>
          <a:off x="1878959" y="1284277"/>
          <a:ext cx="8128000" cy="421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68672387"/>
                    </a:ext>
                  </a:extLst>
                </a:gridCol>
                <a:gridCol w="4064000">
                  <a:extLst>
                    <a:ext uri="{9D8B030D-6E8A-4147-A177-3AD203B41FA5}">
                      <a16:colId xmlns:a16="http://schemas.microsoft.com/office/drawing/2014/main" val="3010502655"/>
                    </a:ext>
                  </a:extLst>
                </a:gridCol>
              </a:tblGrid>
              <a:tr h="21082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503681"/>
                  </a:ext>
                </a:extLst>
              </a:tr>
              <a:tr h="21082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973231"/>
                  </a:ext>
                </a:extLst>
              </a:tr>
            </a:tbl>
          </a:graphicData>
        </a:graphic>
      </p:graphicFrame>
      <p:sp>
        <p:nvSpPr>
          <p:cNvPr id="45" name="TextBox 44">
            <a:extLst>
              <a:ext uri="{FF2B5EF4-FFF2-40B4-BE49-F238E27FC236}">
                <a16:creationId xmlns:a16="http://schemas.microsoft.com/office/drawing/2014/main" id="{988E0913-ADCE-4042-A7E0-5FEF8B72FBA4}"/>
              </a:ext>
            </a:extLst>
          </p:cNvPr>
          <p:cNvSpPr txBox="1"/>
          <p:nvPr/>
        </p:nvSpPr>
        <p:spPr>
          <a:xfrm>
            <a:off x="2031999" y="1320800"/>
            <a:ext cx="1896533" cy="400110"/>
          </a:xfrm>
          <a:prstGeom prst="rect">
            <a:avLst/>
          </a:prstGeom>
          <a:noFill/>
        </p:spPr>
        <p:txBody>
          <a:bodyPr wrap="square" rtlCol="0">
            <a:spAutoFit/>
          </a:bodyPr>
          <a:lstStyle/>
          <a:p>
            <a:pPr algn="l"/>
            <a:r>
              <a:rPr lang="en-GB" sz="2000" dirty="0" err="1">
                <a:solidFill>
                  <a:srgbClr val="DAA520"/>
                </a:solidFill>
              </a:rPr>
              <a:t>Letzte</a:t>
            </a:r>
            <a:r>
              <a:rPr lang="en-GB" sz="2000" dirty="0">
                <a:solidFill>
                  <a:srgbClr val="DAA520"/>
                </a:solidFill>
              </a:rPr>
              <a:t> </a:t>
            </a:r>
            <a:r>
              <a:rPr lang="en-GB" sz="2000" dirty="0" err="1">
                <a:solidFill>
                  <a:srgbClr val="DAA520"/>
                </a:solidFill>
              </a:rPr>
              <a:t>Woche</a:t>
            </a:r>
            <a:endParaRPr lang="en-GB" sz="2000" dirty="0">
              <a:solidFill>
                <a:srgbClr val="DAA520"/>
              </a:solidFill>
            </a:endParaRPr>
          </a:p>
        </p:txBody>
      </p:sp>
      <p:sp>
        <p:nvSpPr>
          <p:cNvPr id="48" name="TextBox 47">
            <a:extLst>
              <a:ext uri="{FF2B5EF4-FFF2-40B4-BE49-F238E27FC236}">
                <a16:creationId xmlns:a16="http://schemas.microsoft.com/office/drawing/2014/main" id="{4DBD434C-97B4-4E30-877B-70931C834190}"/>
              </a:ext>
            </a:extLst>
          </p:cNvPr>
          <p:cNvSpPr txBox="1"/>
          <p:nvPr/>
        </p:nvSpPr>
        <p:spPr>
          <a:xfrm>
            <a:off x="6095999" y="1320800"/>
            <a:ext cx="2048934" cy="400110"/>
          </a:xfrm>
          <a:prstGeom prst="rect">
            <a:avLst/>
          </a:prstGeom>
          <a:noFill/>
        </p:spPr>
        <p:txBody>
          <a:bodyPr wrap="square" rtlCol="0">
            <a:spAutoFit/>
          </a:bodyPr>
          <a:lstStyle/>
          <a:p>
            <a:pPr algn="l"/>
            <a:r>
              <a:rPr lang="en-GB" sz="2000" dirty="0" err="1">
                <a:solidFill>
                  <a:srgbClr val="DAA520"/>
                </a:solidFill>
              </a:rPr>
              <a:t>vor</a:t>
            </a:r>
            <a:r>
              <a:rPr lang="en-GB" sz="2000" dirty="0">
                <a:solidFill>
                  <a:srgbClr val="DAA520"/>
                </a:solidFill>
              </a:rPr>
              <a:t> 3 </a:t>
            </a:r>
            <a:r>
              <a:rPr lang="en-GB" sz="2000" dirty="0" err="1">
                <a:solidFill>
                  <a:srgbClr val="DAA520"/>
                </a:solidFill>
              </a:rPr>
              <a:t>Wochen</a:t>
            </a:r>
            <a:endParaRPr lang="en-GB" sz="2000" dirty="0">
              <a:solidFill>
                <a:srgbClr val="DAA520"/>
              </a:solidFill>
            </a:endParaRPr>
          </a:p>
        </p:txBody>
      </p:sp>
      <p:sp>
        <p:nvSpPr>
          <p:cNvPr id="49" name="TextBox 48">
            <a:extLst>
              <a:ext uri="{FF2B5EF4-FFF2-40B4-BE49-F238E27FC236}">
                <a16:creationId xmlns:a16="http://schemas.microsoft.com/office/drawing/2014/main" id="{2A863B1F-8CB4-49CE-B59D-A4779DCD04F9}"/>
              </a:ext>
            </a:extLst>
          </p:cNvPr>
          <p:cNvSpPr txBox="1"/>
          <p:nvPr/>
        </p:nvSpPr>
        <p:spPr>
          <a:xfrm>
            <a:off x="2031998" y="3429000"/>
            <a:ext cx="2116669" cy="400110"/>
          </a:xfrm>
          <a:prstGeom prst="rect">
            <a:avLst/>
          </a:prstGeom>
          <a:noFill/>
        </p:spPr>
        <p:txBody>
          <a:bodyPr wrap="square" rtlCol="0">
            <a:spAutoFit/>
          </a:bodyPr>
          <a:lstStyle/>
          <a:p>
            <a:pPr algn="l"/>
            <a:r>
              <a:rPr lang="en-GB" sz="2000" dirty="0" err="1">
                <a:solidFill>
                  <a:srgbClr val="DAA520"/>
                </a:solidFill>
              </a:rPr>
              <a:t>vor</a:t>
            </a:r>
            <a:r>
              <a:rPr lang="en-GB" sz="2000" dirty="0">
                <a:solidFill>
                  <a:srgbClr val="DAA520"/>
                </a:solidFill>
              </a:rPr>
              <a:t> 9 </a:t>
            </a:r>
            <a:r>
              <a:rPr lang="en-GB" sz="2000" dirty="0" err="1">
                <a:solidFill>
                  <a:srgbClr val="DAA520"/>
                </a:solidFill>
              </a:rPr>
              <a:t>Wochen</a:t>
            </a:r>
            <a:endParaRPr lang="en-GB" sz="2000" dirty="0">
              <a:solidFill>
                <a:srgbClr val="DAA520"/>
              </a:solidFill>
            </a:endParaRPr>
          </a:p>
        </p:txBody>
      </p:sp>
      <p:sp>
        <p:nvSpPr>
          <p:cNvPr id="50" name="TextBox 49">
            <a:extLst>
              <a:ext uri="{FF2B5EF4-FFF2-40B4-BE49-F238E27FC236}">
                <a16:creationId xmlns:a16="http://schemas.microsoft.com/office/drawing/2014/main" id="{64C1F973-38D6-4771-BEA7-E10634A5C057}"/>
              </a:ext>
            </a:extLst>
          </p:cNvPr>
          <p:cNvSpPr txBox="1"/>
          <p:nvPr/>
        </p:nvSpPr>
        <p:spPr>
          <a:xfrm>
            <a:off x="6138332" y="3429000"/>
            <a:ext cx="2396068" cy="400110"/>
          </a:xfrm>
          <a:prstGeom prst="rect">
            <a:avLst/>
          </a:prstGeom>
          <a:noFill/>
        </p:spPr>
        <p:txBody>
          <a:bodyPr wrap="square" rtlCol="0">
            <a:spAutoFit/>
          </a:bodyPr>
          <a:lstStyle/>
          <a:p>
            <a:pPr algn="l"/>
            <a:r>
              <a:rPr lang="en-GB" sz="2000" dirty="0" err="1">
                <a:solidFill>
                  <a:srgbClr val="DAA520"/>
                </a:solidFill>
              </a:rPr>
              <a:t>Letztes</a:t>
            </a:r>
            <a:r>
              <a:rPr lang="en-GB" sz="2000" dirty="0">
                <a:solidFill>
                  <a:srgbClr val="DAA520"/>
                </a:solidFill>
              </a:rPr>
              <a:t> </a:t>
            </a:r>
            <a:r>
              <a:rPr lang="en-GB" sz="2000" dirty="0" err="1">
                <a:solidFill>
                  <a:srgbClr val="DAA520"/>
                </a:solidFill>
              </a:rPr>
              <a:t>Jahr</a:t>
            </a:r>
            <a:endParaRPr lang="en-GB" sz="2000" dirty="0">
              <a:solidFill>
                <a:srgbClr val="DAA520"/>
              </a:solidFill>
            </a:endParaRPr>
          </a:p>
        </p:txBody>
      </p:sp>
      <p:sp>
        <p:nvSpPr>
          <p:cNvPr id="54" name="Rectangle 53">
            <a:extLst>
              <a:ext uri="{FF2B5EF4-FFF2-40B4-BE49-F238E27FC236}">
                <a16:creationId xmlns:a16="http://schemas.microsoft.com/office/drawing/2014/main" id="{3015D7B6-451B-4354-8FDD-6FCB344D7F26}"/>
              </a:ext>
            </a:extLst>
          </p:cNvPr>
          <p:cNvSpPr/>
          <p:nvPr/>
        </p:nvSpPr>
        <p:spPr>
          <a:xfrm>
            <a:off x="6304898" y="1812891"/>
            <a:ext cx="1200970" cy="461665"/>
          </a:xfrm>
          <a:prstGeom prst="rect">
            <a:avLst/>
          </a:prstGeom>
        </p:spPr>
        <p:txBody>
          <a:bodyPr wrap="none">
            <a:spAutoFit/>
          </a:bodyPr>
          <a:lstStyle/>
          <a:p>
            <a:r>
              <a:rPr lang="en-GB" sz="2400" dirty="0">
                <a:solidFill>
                  <a:srgbClr val="115076"/>
                </a:solidFill>
              </a:rPr>
              <a:t>schnell</a:t>
            </a:r>
          </a:p>
        </p:txBody>
      </p:sp>
      <p:sp>
        <p:nvSpPr>
          <p:cNvPr id="55" name="Rectangle 54">
            <a:extLst>
              <a:ext uri="{FF2B5EF4-FFF2-40B4-BE49-F238E27FC236}">
                <a16:creationId xmlns:a16="http://schemas.microsoft.com/office/drawing/2014/main" id="{35E41E21-3A9F-4719-BFA8-05F2844ABB1E}"/>
              </a:ext>
            </a:extLst>
          </p:cNvPr>
          <p:cNvSpPr/>
          <p:nvPr/>
        </p:nvSpPr>
        <p:spPr>
          <a:xfrm>
            <a:off x="6312247" y="2852695"/>
            <a:ext cx="1468672" cy="461665"/>
          </a:xfrm>
          <a:prstGeom prst="rect">
            <a:avLst/>
          </a:prstGeom>
        </p:spPr>
        <p:txBody>
          <a:bodyPr wrap="none">
            <a:spAutoFit/>
          </a:bodyPr>
          <a:lstStyle/>
          <a:p>
            <a:r>
              <a:rPr lang="en-GB" sz="2400" dirty="0" err="1">
                <a:solidFill>
                  <a:srgbClr val="115076"/>
                </a:solidFill>
              </a:rPr>
              <a:t>langsam</a:t>
            </a:r>
            <a:endParaRPr lang="en-GB" sz="2400" dirty="0">
              <a:solidFill>
                <a:srgbClr val="115076"/>
              </a:solidFill>
            </a:endParaRPr>
          </a:p>
        </p:txBody>
      </p:sp>
      <p:sp>
        <p:nvSpPr>
          <p:cNvPr id="56" name="Rectangle 55">
            <a:extLst>
              <a:ext uri="{FF2B5EF4-FFF2-40B4-BE49-F238E27FC236}">
                <a16:creationId xmlns:a16="http://schemas.microsoft.com/office/drawing/2014/main" id="{6589A715-F677-4012-801A-C2076C53DD5A}"/>
              </a:ext>
            </a:extLst>
          </p:cNvPr>
          <p:cNvSpPr/>
          <p:nvPr/>
        </p:nvSpPr>
        <p:spPr>
          <a:xfrm>
            <a:off x="8215577" y="1585458"/>
            <a:ext cx="1228221" cy="461665"/>
          </a:xfrm>
          <a:prstGeom prst="rect">
            <a:avLst/>
          </a:prstGeom>
        </p:spPr>
        <p:txBody>
          <a:bodyPr wrap="none">
            <a:spAutoFit/>
          </a:bodyPr>
          <a:lstStyle/>
          <a:p>
            <a:r>
              <a:rPr lang="en-GB" sz="2400" dirty="0">
                <a:solidFill>
                  <a:srgbClr val="115076"/>
                </a:solidFill>
              </a:rPr>
              <a:t>Schloss</a:t>
            </a:r>
          </a:p>
        </p:txBody>
      </p:sp>
      <p:sp>
        <p:nvSpPr>
          <p:cNvPr id="57" name="Rectangle 56">
            <a:extLst>
              <a:ext uri="{FF2B5EF4-FFF2-40B4-BE49-F238E27FC236}">
                <a16:creationId xmlns:a16="http://schemas.microsoft.com/office/drawing/2014/main" id="{53157B6C-7609-4565-AF3D-FAFDA29DEC8B}"/>
              </a:ext>
            </a:extLst>
          </p:cNvPr>
          <p:cNvSpPr/>
          <p:nvPr/>
        </p:nvSpPr>
        <p:spPr>
          <a:xfrm>
            <a:off x="8055410" y="2841269"/>
            <a:ext cx="1813317" cy="461665"/>
          </a:xfrm>
          <a:prstGeom prst="rect">
            <a:avLst/>
          </a:prstGeom>
        </p:spPr>
        <p:txBody>
          <a:bodyPr wrap="none">
            <a:spAutoFit/>
          </a:bodyPr>
          <a:lstStyle/>
          <a:p>
            <a:r>
              <a:rPr lang="en-GB" sz="2400" dirty="0" err="1">
                <a:solidFill>
                  <a:srgbClr val="115076"/>
                </a:solidFill>
              </a:rPr>
              <a:t>andere</a:t>
            </a:r>
            <a:r>
              <a:rPr lang="en-GB" sz="2400" dirty="0">
                <a:solidFill>
                  <a:srgbClr val="115076"/>
                </a:solidFill>
              </a:rPr>
              <a:t>(</a:t>
            </a:r>
            <a:r>
              <a:rPr lang="en-GB" sz="2400" dirty="0" err="1">
                <a:solidFill>
                  <a:srgbClr val="115076"/>
                </a:solidFill>
              </a:rPr>
              <a:t>r,s</a:t>
            </a:r>
            <a:r>
              <a:rPr lang="en-GB" sz="2400" dirty="0">
                <a:solidFill>
                  <a:srgbClr val="115076"/>
                </a:solidFill>
              </a:rPr>
              <a:t>)</a:t>
            </a:r>
          </a:p>
        </p:txBody>
      </p:sp>
      <p:sp>
        <p:nvSpPr>
          <p:cNvPr id="58" name="Rectangle 57">
            <a:extLst>
              <a:ext uri="{FF2B5EF4-FFF2-40B4-BE49-F238E27FC236}">
                <a16:creationId xmlns:a16="http://schemas.microsoft.com/office/drawing/2014/main" id="{A3C7D741-4829-489B-A003-8BBC5EC22F42}"/>
              </a:ext>
            </a:extLst>
          </p:cNvPr>
          <p:cNvSpPr/>
          <p:nvPr/>
        </p:nvSpPr>
        <p:spPr>
          <a:xfrm>
            <a:off x="2306843" y="4033398"/>
            <a:ext cx="1266693" cy="461665"/>
          </a:xfrm>
          <a:prstGeom prst="rect">
            <a:avLst/>
          </a:prstGeom>
        </p:spPr>
        <p:txBody>
          <a:bodyPr wrap="none">
            <a:spAutoFit/>
          </a:bodyPr>
          <a:lstStyle/>
          <a:p>
            <a:r>
              <a:rPr lang="en-GB" sz="2400" dirty="0" err="1">
                <a:solidFill>
                  <a:srgbClr val="115076"/>
                </a:solidFill>
              </a:rPr>
              <a:t>Schüler</a:t>
            </a:r>
            <a:endParaRPr lang="en-GB" sz="2400" dirty="0">
              <a:solidFill>
                <a:srgbClr val="115076"/>
              </a:solidFill>
            </a:endParaRPr>
          </a:p>
        </p:txBody>
      </p:sp>
      <p:sp>
        <p:nvSpPr>
          <p:cNvPr id="59" name="Rectangle 58">
            <a:extLst>
              <a:ext uri="{FF2B5EF4-FFF2-40B4-BE49-F238E27FC236}">
                <a16:creationId xmlns:a16="http://schemas.microsoft.com/office/drawing/2014/main" id="{6DC913B3-49E6-40C7-A577-8991AC659628}"/>
              </a:ext>
            </a:extLst>
          </p:cNvPr>
          <p:cNvSpPr/>
          <p:nvPr/>
        </p:nvSpPr>
        <p:spPr>
          <a:xfrm>
            <a:off x="4056139" y="3785646"/>
            <a:ext cx="697627" cy="461665"/>
          </a:xfrm>
          <a:prstGeom prst="rect">
            <a:avLst/>
          </a:prstGeom>
        </p:spPr>
        <p:txBody>
          <a:bodyPr wrap="none">
            <a:spAutoFit/>
          </a:bodyPr>
          <a:lstStyle/>
          <a:p>
            <a:r>
              <a:rPr lang="en-GB" sz="2400" dirty="0">
                <a:solidFill>
                  <a:srgbClr val="115076"/>
                </a:solidFill>
              </a:rPr>
              <a:t>Zeit</a:t>
            </a:r>
          </a:p>
        </p:txBody>
      </p:sp>
      <p:sp>
        <p:nvSpPr>
          <p:cNvPr id="60" name="Rectangle 59">
            <a:extLst>
              <a:ext uri="{FF2B5EF4-FFF2-40B4-BE49-F238E27FC236}">
                <a16:creationId xmlns:a16="http://schemas.microsoft.com/office/drawing/2014/main" id="{F6E28D27-F99F-4F48-B3B3-CCD1E0132BA8}"/>
              </a:ext>
            </a:extLst>
          </p:cNvPr>
          <p:cNvSpPr/>
          <p:nvPr/>
        </p:nvSpPr>
        <p:spPr>
          <a:xfrm>
            <a:off x="4156952" y="4402569"/>
            <a:ext cx="1277914" cy="461665"/>
          </a:xfrm>
          <a:prstGeom prst="rect">
            <a:avLst/>
          </a:prstGeom>
        </p:spPr>
        <p:txBody>
          <a:bodyPr wrap="none">
            <a:spAutoFit/>
          </a:bodyPr>
          <a:lstStyle/>
          <a:p>
            <a:r>
              <a:rPr lang="en-GB" sz="2400" dirty="0" err="1">
                <a:solidFill>
                  <a:srgbClr val="115076"/>
                </a:solidFill>
              </a:rPr>
              <a:t>ähnlich</a:t>
            </a:r>
            <a:endParaRPr lang="en-GB" sz="2400" dirty="0">
              <a:solidFill>
                <a:srgbClr val="115076"/>
              </a:solidFill>
            </a:endParaRPr>
          </a:p>
        </p:txBody>
      </p:sp>
      <p:sp>
        <p:nvSpPr>
          <p:cNvPr id="61" name="Rectangle 60">
            <a:extLst>
              <a:ext uri="{FF2B5EF4-FFF2-40B4-BE49-F238E27FC236}">
                <a16:creationId xmlns:a16="http://schemas.microsoft.com/office/drawing/2014/main" id="{54330E2C-A154-467C-B208-71CD93D8698E}"/>
              </a:ext>
            </a:extLst>
          </p:cNvPr>
          <p:cNvSpPr/>
          <p:nvPr/>
        </p:nvSpPr>
        <p:spPr>
          <a:xfrm>
            <a:off x="2185041" y="1877830"/>
            <a:ext cx="1407758" cy="461665"/>
          </a:xfrm>
          <a:prstGeom prst="rect">
            <a:avLst/>
          </a:prstGeom>
        </p:spPr>
        <p:txBody>
          <a:bodyPr wrap="none">
            <a:spAutoFit/>
          </a:bodyPr>
          <a:lstStyle/>
          <a:p>
            <a:r>
              <a:rPr lang="en-GB" sz="2400" dirty="0" err="1">
                <a:solidFill>
                  <a:srgbClr val="115076"/>
                </a:solidFill>
              </a:rPr>
              <a:t>gefallen</a:t>
            </a:r>
            <a:endParaRPr lang="en-GB" sz="2400" dirty="0">
              <a:solidFill>
                <a:srgbClr val="115076"/>
              </a:solidFill>
            </a:endParaRPr>
          </a:p>
        </p:txBody>
      </p:sp>
      <p:sp>
        <p:nvSpPr>
          <p:cNvPr id="62" name="Rectangle 61">
            <a:extLst>
              <a:ext uri="{FF2B5EF4-FFF2-40B4-BE49-F238E27FC236}">
                <a16:creationId xmlns:a16="http://schemas.microsoft.com/office/drawing/2014/main" id="{09A4D1F9-79F7-43B6-8F24-1A920986A206}"/>
              </a:ext>
            </a:extLst>
          </p:cNvPr>
          <p:cNvSpPr/>
          <p:nvPr/>
        </p:nvSpPr>
        <p:spPr>
          <a:xfrm>
            <a:off x="4507668" y="1463376"/>
            <a:ext cx="846707" cy="461665"/>
          </a:xfrm>
          <a:prstGeom prst="rect">
            <a:avLst/>
          </a:prstGeom>
        </p:spPr>
        <p:txBody>
          <a:bodyPr wrap="none">
            <a:spAutoFit/>
          </a:bodyPr>
          <a:lstStyle/>
          <a:p>
            <a:r>
              <a:rPr lang="en-GB" sz="2400" dirty="0" err="1">
                <a:solidFill>
                  <a:srgbClr val="115076"/>
                </a:solidFill>
              </a:rPr>
              <a:t>dass</a:t>
            </a:r>
            <a:endParaRPr lang="en-GB" sz="2400" dirty="0">
              <a:solidFill>
                <a:srgbClr val="115076"/>
              </a:solidFill>
            </a:endParaRPr>
          </a:p>
        </p:txBody>
      </p:sp>
      <p:sp>
        <p:nvSpPr>
          <p:cNvPr id="63" name="Rectangle 62">
            <a:extLst>
              <a:ext uri="{FF2B5EF4-FFF2-40B4-BE49-F238E27FC236}">
                <a16:creationId xmlns:a16="http://schemas.microsoft.com/office/drawing/2014/main" id="{84D6F534-553F-4A89-9070-5150C6DCE725}"/>
              </a:ext>
            </a:extLst>
          </p:cNvPr>
          <p:cNvSpPr/>
          <p:nvPr/>
        </p:nvSpPr>
        <p:spPr>
          <a:xfrm>
            <a:off x="2148436" y="2868564"/>
            <a:ext cx="663964" cy="461665"/>
          </a:xfrm>
          <a:prstGeom prst="rect">
            <a:avLst/>
          </a:prstGeom>
        </p:spPr>
        <p:txBody>
          <a:bodyPr wrap="none">
            <a:spAutoFit/>
          </a:bodyPr>
          <a:lstStyle/>
          <a:p>
            <a:r>
              <a:rPr lang="en-GB" sz="2400" dirty="0">
                <a:solidFill>
                  <a:srgbClr val="115076"/>
                </a:solidFill>
              </a:rPr>
              <a:t>tun</a:t>
            </a:r>
          </a:p>
        </p:txBody>
      </p:sp>
      <p:sp>
        <p:nvSpPr>
          <p:cNvPr id="64" name="Rectangle 63">
            <a:extLst>
              <a:ext uri="{FF2B5EF4-FFF2-40B4-BE49-F238E27FC236}">
                <a16:creationId xmlns:a16="http://schemas.microsoft.com/office/drawing/2014/main" id="{A51361BE-F0E2-433C-B603-828D80330160}"/>
              </a:ext>
            </a:extLst>
          </p:cNvPr>
          <p:cNvSpPr/>
          <p:nvPr/>
        </p:nvSpPr>
        <p:spPr>
          <a:xfrm>
            <a:off x="3592799" y="2406899"/>
            <a:ext cx="800219" cy="461665"/>
          </a:xfrm>
          <a:prstGeom prst="rect">
            <a:avLst/>
          </a:prstGeom>
        </p:spPr>
        <p:txBody>
          <a:bodyPr wrap="none">
            <a:spAutoFit/>
          </a:bodyPr>
          <a:lstStyle/>
          <a:p>
            <a:r>
              <a:rPr lang="en-GB" sz="2400" dirty="0" err="1">
                <a:solidFill>
                  <a:srgbClr val="115076"/>
                </a:solidFill>
              </a:rPr>
              <a:t>Leid</a:t>
            </a:r>
            <a:endParaRPr lang="en-GB" sz="2400" dirty="0">
              <a:solidFill>
                <a:srgbClr val="115076"/>
              </a:solidFill>
            </a:endParaRPr>
          </a:p>
        </p:txBody>
      </p:sp>
      <p:sp>
        <p:nvSpPr>
          <p:cNvPr id="65" name="Rectangle 64">
            <a:extLst>
              <a:ext uri="{FF2B5EF4-FFF2-40B4-BE49-F238E27FC236}">
                <a16:creationId xmlns:a16="http://schemas.microsoft.com/office/drawing/2014/main" id="{A527E95F-C273-46DE-B8E5-DD3B058B5706}"/>
              </a:ext>
            </a:extLst>
          </p:cNvPr>
          <p:cNvSpPr/>
          <p:nvPr/>
        </p:nvSpPr>
        <p:spPr>
          <a:xfrm>
            <a:off x="6183552" y="3977355"/>
            <a:ext cx="840295" cy="461665"/>
          </a:xfrm>
          <a:prstGeom prst="rect">
            <a:avLst/>
          </a:prstGeom>
        </p:spPr>
        <p:txBody>
          <a:bodyPr wrap="none">
            <a:spAutoFit/>
          </a:bodyPr>
          <a:lstStyle/>
          <a:p>
            <a:r>
              <a:rPr lang="en-GB" sz="2400" dirty="0">
                <a:solidFill>
                  <a:srgbClr val="115076"/>
                </a:solidFill>
              </a:rPr>
              <a:t>Keks</a:t>
            </a:r>
          </a:p>
        </p:txBody>
      </p:sp>
      <p:sp>
        <p:nvSpPr>
          <p:cNvPr id="66" name="Rectangle 65">
            <a:extLst>
              <a:ext uri="{FF2B5EF4-FFF2-40B4-BE49-F238E27FC236}">
                <a16:creationId xmlns:a16="http://schemas.microsoft.com/office/drawing/2014/main" id="{37343B7C-74E8-499F-B27C-1A4A4DD3CE76}"/>
              </a:ext>
            </a:extLst>
          </p:cNvPr>
          <p:cNvSpPr/>
          <p:nvPr/>
        </p:nvSpPr>
        <p:spPr>
          <a:xfrm>
            <a:off x="6233878" y="4960895"/>
            <a:ext cx="1523174" cy="461665"/>
          </a:xfrm>
          <a:prstGeom prst="rect">
            <a:avLst/>
          </a:prstGeom>
        </p:spPr>
        <p:txBody>
          <a:bodyPr wrap="none">
            <a:spAutoFit/>
          </a:bodyPr>
          <a:lstStyle/>
          <a:p>
            <a:r>
              <a:rPr lang="en-GB" sz="2400" dirty="0">
                <a:solidFill>
                  <a:srgbClr val="115076"/>
                </a:solidFill>
              </a:rPr>
              <a:t>Aufgabe</a:t>
            </a:r>
          </a:p>
        </p:txBody>
      </p:sp>
      <p:sp>
        <p:nvSpPr>
          <p:cNvPr id="67" name="Rectangle 66">
            <a:extLst>
              <a:ext uri="{FF2B5EF4-FFF2-40B4-BE49-F238E27FC236}">
                <a16:creationId xmlns:a16="http://schemas.microsoft.com/office/drawing/2014/main" id="{AC521585-1CB5-4D7C-A46C-B626B6774F86}"/>
              </a:ext>
            </a:extLst>
          </p:cNvPr>
          <p:cNvSpPr/>
          <p:nvPr/>
        </p:nvSpPr>
        <p:spPr>
          <a:xfrm>
            <a:off x="7482753" y="3900741"/>
            <a:ext cx="1947969" cy="461665"/>
          </a:xfrm>
          <a:prstGeom prst="rect">
            <a:avLst/>
          </a:prstGeom>
        </p:spPr>
        <p:txBody>
          <a:bodyPr wrap="none">
            <a:spAutoFit/>
          </a:bodyPr>
          <a:lstStyle/>
          <a:p>
            <a:r>
              <a:rPr lang="en-GB" sz="2400" dirty="0" err="1">
                <a:solidFill>
                  <a:srgbClr val="115076"/>
                </a:solidFill>
              </a:rPr>
              <a:t>gemeinsam</a:t>
            </a:r>
            <a:endParaRPr lang="en-GB" sz="2400" dirty="0">
              <a:solidFill>
                <a:srgbClr val="115076"/>
              </a:solidFill>
            </a:endParaRPr>
          </a:p>
        </p:txBody>
      </p:sp>
      <p:sp>
        <p:nvSpPr>
          <p:cNvPr id="68" name="Rectangle 67">
            <a:extLst>
              <a:ext uri="{FF2B5EF4-FFF2-40B4-BE49-F238E27FC236}">
                <a16:creationId xmlns:a16="http://schemas.microsoft.com/office/drawing/2014/main" id="{4F5474E1-78F2-4B72-B557-705A1EFA0643}"/>
              </a:ext>
            </a:extLst>
          </p:cNvPr>
          <p:cNvSpPr/>
          <p:nvPr/>
        </p:nvSpPr>
        <p:spPr>
          <a:xfrm>
            <a:off x="8202591" y="5011024"/>
            <a:ext cx="1798890" cy="461665"/>
          </a:xfrm>
          <a:prstGeom prst="rect">
            <a:avLst/>
          </a:prstGeom>
        </p:spPr>
        <p:txBody>
          <a:bodyPr wrap="none">
            <a:spAutoFit/>
          </a:bodyPr>
          <a:lstStyle/>
          <a:p>
            <a:r>
              <a:rPr lang="en-GB" sz="2400" dirty="0" err="1">
                <a:solidFill>
                  <a:srgbClr val="115076"/>
                </a:solidFill>
              </a:rPr>
              <a:t>zusammen</a:t>
            </a:r>
            <a:endParaRPr lang="en-GB" sz="2400" dirty="0">
              <a:solidFill>
                <a:srgbClr val="115076"/>
              </a:solidFill>
            </a:endParaRPr>
          </a:p>
        </p:txBody>
      </p:sp>
      <p:sp>
        <p:nvSpPr>
          <p:cNvPr id="69" name="Rectangle 68">
            <a:extLst>
              <a:ext uri="{FF2B5EF4-FFF2-40B4-BE49-F238E27FC236}">
                <a16:creationId xmlns:a16="http://schemas.microsoft.com/office/drawing/2014/main" id="{843FEEC0-3C62-4F07-8AB0-F8D43FB1B8E3}"/>
              </a:ext>
            </a:extLst>
          </p:cNvPr>
          <p:cNvSpPr/>
          <p:nvPr/>
        </p:nvSpPr>
        <p:spPr>
          <a:xfrm>
            <a:off x="2203711" y="4915824"/>
            <a:ext cx="1794081" cy="461665"/>
          </a:xfrm>
          <a:prstGeom prst="rect">
            <a:avLst/>
          </a:prstGeom>
        </p:spPr>
        <p:txBody>
          <a:bodyPr wrap="none">
            <a:spAutoFit/>
          </a:bodyPr>
          <a:lstStyle/>
          <a:p>
            <a:r>
              <a:rPr lang="en-GB" sz="2400" dirty="0" err="1">
                <a:solidFill>
                  <a:srgbClr val="115076"/>
                </a:solidFill>
              </a:rPr>
              <a:t>verbringen</a:t>
            </a:r>
            <a:endParaRPr lang="en-GB" sz="2400" dirty="0">
              <a:solidFill>
                <a:srgbClr val="115076"/>
              </a:solidFill>
            </a:endParaRPr>
          </a:p>
        </p:txBody>
      </p:sp>
      <p:sp>
        <p:nvSpPr>
          <p:cNvPr id="70" name="Rectangle 69">
            <a:extLst>
              <a:ext uri="{FF2B5EF4-FFF2-40B4-BE49-F238E27FC236}">
                <a16:creationId xmlns:a16="http://schemas.microsoft.com/office/drawing/2014/main" id="{8DB5522E-987A-4144-B6A5-610653117BC6}"/>
              </a:ext>
            </a:extLst>
          </p:cNvPr>
          <p:cNvSpPr/>
          <p:nvPr/>
        </p:nvSpPr>
        <p:spPr>
          <a:xfrm>
            <a:off x="7590070" y="4524113"/>
            <a:ext cx="1451038" cy="461665"/>
          </a:xfrm>
          <a:prstGeom prst="rect">
            <a:avLst/>
          </a:prstGeom>
        </p:spPr>
        <p:txBody>
          <a:bodyPr wrap="none">
            <a:spAutoFit/>
          </a:bodyPr>
          <a:lstStyle/>
          <a:p>
            <a:r>
              <a:rPr lang="en-GB" sz="2400" dirty="0" err="1">
                <a:solidFill>
                  <a:srgbClr val="115076"/>
                </a:solidFill>
              </a:rPr>
              <a:t>arbeiten</a:t>
            </a:r>
            <a:endParaRPr lang="en-GB" sz="2400" dirty="0">
              <a:solidFill>
                <a:srgbClr val="115076"/>
              </a:solidFill>
            </a:endParaRPr>
          </a:p>
        </p:txBody>
      </p:sp>
      <p:sp>
        <p:nvSpPr>
          <p:cNvPr id="71" name="Rectangle 70">
            <a:extLst>
              <a:ext uri="{FF2B5EF4-FFF2-40B4-BE49-F238E27FC236}">
                <a16:creationId xmlns:a16="http://schemas.microsoft.com/office/drawing/2014/main" id="{AF1E9001-07A7-401B-AC97-B9F08E0B7AAE}"/>
              </a:ext>
            </a:extLst>
          </p:cNvPr>
          <p:cNvSpPr/>
          <p:nvPr/>
        </p:nvSpPr>
        <p:spPr>
          <a:xfrm>
            <a:off x="7590070" y="2127637"/>
            <a:ext cx="872355" cy="461665"/>
          </a:xfrm>
          <a:prstGeom prst="rect">
            <a:avLst/>
          </a:prstGeom>
        </p:spPr>
        <p:txBody>
          <a:bodyPr wrap="none">
            <a:spAutoFit/>
          </a:bodyPr>
          <a:lstStyle/>
          <a:p>
            <a:r>
              <a:rPr lang="en-GB" sz="2400" dirty="0" err="1">
                <a:solidFill>
                  <a:srgbClr val="115076"/>
                </a:solidFill>
              </a:rPr>
              <a:t>gern</a:t>
            </a:r>
            <a:endParaRPr lang="en-GB" sz="2400" dirty="0">
              <a:solidFill>
                <a:srgbClr val="115076"/>
              </a:solidFill>
            </a:endParaRPr>
          </a:p>
        </p:txBody>
      </p:sp>
      <p:sp>
        <p:nvSpPr>
          <p:cNvPr id="72" name="Rectangle 71">
            <a:extLst>
              <a:ext uri="{FF2B5EF4-FFF2-40B4-BE49-F238E27FC236}">
                <a16:creationId xmlns:a16="http://schemas.microsoft.com/office/drawing/2014/main" id="{9E40C95C-B7AF-4516-AD0C-8FACC8327EB1}"/>
              </a:ext>
            </a:extLst>
          </p:cNvPr>
          <p:cNvSpPr/>
          <p:nvPr/>
        </p:nvSpPr>
        <p:spPr>
          <a:xfrm>
            <a:off x="8720460" y="3464481"/>
            <a:ext cx="1180131" cy="461665"/>
          </a:xfrm>
          <a:prstGeom prst="rect">
            <a:avLst/>
          </a:prstGeom>
        </p:spPr>
        <p:txBody>
          <a:bodyPr wrap="none">
            <a:spAutoFit/>
          </a:bodyPr>
          <a:lstStyle/>
          <a:p>
            <a:r>
              <a:rPr lang="en-GB" sz="2400" dirty="0" err="1">
                <a:solidFill>
                  <a:srgbClr val="115076"/>
                </a:solidFill>
              </a:rPr>
              <a:t>haben</a:t>
            </a:r>
            <a:endParaRPr lang="en-GB" sz="2400" dirty="0">
              <a:solidFill>
                <a:srgbClr val="115076"/>
              </a:solidFill>
            </a:endParaRPr>
          </a:p>
        </p:txBody>
      </p:sp>
      <p:sp>
        <p:nvSpPr>
          <p:cNvPr id="73" name="Rectangle 72">
            <a:extLst>
              <a:ext uri="{FF2B5EF4-FFF2-40B4-BE49-F238E27FC236}">
                <a16:creationId xmlns:a16="http://schemas.microsoft.com/office/drawing/2014/main" id="{7111E549-EBCC-4CDF-B974-2CFD4936484B}"/>
              </a:ext>
            </a:extLst>
          </p:cNvPr>
          <p:cNvSpPr/>
          <p:nvPr/>
        </p:nvSpPr>
        <p:spPr>
          <a:xfrm>
            <a:off x="4600442" y="2894158"/>
            <a:ext cx="1309974" cy="461665"/>
          </a:xfrm>
          <a:prstGeom prst="rect">
            <a:avLst/>
          </a:prstGeom>
        </p:spPr>
        <p:txBody>
          <a:bodyPr wrap="none">
            <a:spAutoFit/>
          </a:bodyPr>
          <a:lstStyle/>
          <a:p>
            <a:r>
              <a:rPr lang="en-GB" sz="2400" dirty="0" err="1">
                <a:solidFill>
                  <a:srgbClr val="115076"/>
                </a:solidFill>
              </a:rPr>
              <a:t>meinen</a:t>
            </a:r>
            <a:endParaRPr lang="en-GB" sz="2400" dirty="0">
              <a:solidFill>
                <a:srgbClr val="115076"/>
              </a:solidFill>
            </a:endParaRPr>
          </a:p>
        </p:txBody>
      </p:sp>
      <p:sp>
        <p:nvSpPr>
          <p:cNvPr id="74" name="Rectangle 73">
            <a:extLst>
              <a:ext uri="{FF2B5EF4-FFF2-40B4-BE49-F238E27FC236}">
                <a16:creationId xmlns:a16="http://schemas.microsoft.com/office/drawing/2014/main" id="{6F5A7D8A-F868-4EF1-AEEB-2121670A8BDD}"/>
              </a:ext>
            </a:extLst>
          </p:cNvPr>
          <p:cNvSpPr/>
          <p:nvPr/>
        </p:nvSpPr>
        <p:spPr>
          <a:xfrm>
            <a:off x="4974303" y="5008216"/>
            <a:ext cx="760144" cy="461665"/>
          </a:xfrm>
          <a:prstGeom prst="rect">
            <a:avLst/>
          </a:prstGeom>
        </p:spPr>
        <p:txBody>
          <a:bodyPr wrap="none">
            <a:spAutoFit/>
          </a:bodyPr>
          <a:lstStyle/>
          <a:p>
            <a:r>
              <a:rPr lang="en-GB" sz="2400" dirty="0">
                <a:solidFill>
                  <a:srgbClr val="115076"/>
                </a:solidFill>
              </a:rPr>
              <a:t>neu</a:t>
            </a:r>
          </a:p>
        </p:txBody>
      </p:sp>
      <p:sp>
        <p:nvSpPr>
          <p:cNvPr id="75" name="Rectangle 74">
            <a:extLst>
              <a:ext uri="{FF2B5EF4-FFF2-40B4-BE49-F238E27FC236}">
                <a16:creationId xmlns:a16="http://schemas.microsoft.com/office/drawing/2014/main" id="{DEBEBDC8-42B5-4EC4-8112-D65C7AFE47F8}"/>
              </a:ext>
            </a:extLst>
          </p:cNvPr>
          <p:cNvSpPr/>
          <p:nvPr/>
        </p:nvSpPr>
        <p:spPr>
          <a:xfrm>
            <a:off x="4979471" y="3538345"/>
            <a:ext cx="864339" cy="461665"/>
          </a:xfrm>
          <a:prstGeom prst="rect">
            <a:avLst/>
          </a:prstGeom>
        </p:spPr>
        <p:txBody>
          <a:bodyPr wrap="none">
            <a:spAutoFit/>
          </a:bodyPr>
          <a:lstStyle/>
          <a:p>
            <a:r>
              <a:rPr lang="en-GB" sz="2400" dirty="0" err="1">
                <a:solidFill>
                  <a:srgbClr val="115076"/>
                </a:solidFill>
              </a:rPr>
              <a:t>rund</a:t>
            </a:r>
            <a:endParaRPr lang="en-GB" sz="2400" dirty="0">
              <a:solidFill>
                <a:srgbClr val="115076"/>
              </a:solidFill>
            </a:endParaRPr>
          </a:p>
        </p:txBody>
      </p:sp>
      <p:sp>
        <p:nvSpPr>
          <p:cNvPr id="76" name="TextBox 75">
            <a:extLst>
              <a:ext uri="{FF2B5EF4-FFF2-40B4-BE49-F238E27FC236}">
                <a16:creationId xmlns:a16="http://schemas.microsoft.com/office/drawing/2014/main" id="{CB8DC01F-64BC-447A-A61F-FB4EC15A37E6}"/>
              </a:ext>
            </a:extLst>
          </p:cNvPr>
          <p:cNvSpPr txBox="1"/>
          <p:nvPr/>
        </p:nvSpPr>
        <p:spPr>
          <a:xfrm>
            <a:off x="3325025" y="5636819"/>
            <a:ext cx="5455353"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He likes the round biscuits.</a:t>
            </a:r>
          </a:p>
        </p:txBody>
      </p:sp>
      <p:sp>
        <p:nvSpPr>
          <p:cNvPr id="77" name="TextBox 76">
            <a:extLst>
              <a:ext uri="{FF2B5EF4-FFF2-40B4-BE49-F238E27FC236}">
                <a16:creationId xmlns:a16="http://schemas.microsoft.com/office/drawing/2014/main" id="{60D53C48-0B1A-40DF-8E45-05BCAA60A846}"/>
              </a:ext>
            </a:extLst>
          </p:cNvPr>
          <p:cNvSpPr txBox="1"/>
          <p:nvPr/>
        </p:nvSpPr>
        <p:spPr>
          <a:xfrm>
            <a:off x="3089367" y="5655033"/>
            <a:ext cx="5926667" cy="461665"/>
          </a:xfrm>
          <a:prstGeom prst="rect">
            <a:avLst/>
          </a:prstGeom>
          <a:solidFill>
            <a:srgbClr val="115076"/>
          </a:solidFill>
          <a:ln w="38100">
            <a:solidFill>
              <a:srgbClr val="DAA520"/>
            </a:solidFill>
          </a:ln>
        </p:spPr>
        <p:txBody>
          <a:bodyPr wrap="square" rtlCol="0">
            <a:spAutoFit/>
          </a:bodyPr>
          <a:lstStyle/>
          <a:p>
            <a:pPr algn="ctr"/>
            <a:r>
              <a:rPr lang="en-GB" sz="2400" dirty="0">
                <a:solidFill>
                  <a:schemeClr val="bg1"/>
                </a:solidFill>
              </a:rPr>
              <a:t>Die </a:t>
            </a:r>
            <a:r>
              <a:rPr lang="en-GB" sz="2400" dirty="0" err="1">
                <a:solidFill>
                  <a:schemeClr val="bg1"/>
                </a:solidFill>
              </a:rPr>
              <a:t>runden</a:t>
            </a:r>
            <a:r>
              <a:rPr lang="en-GB" sz="2400" dirty="0">
                <a:solidFill>
                  <a:schemeClr val="bg1"/>
                </a:solidFill>
              </a:rPr>
              <a:t> </a:t>
            </a:r>
            <a:r>
              <a:rPr lang="en-GB" sz="2400" dirty="0" err="1">
                <a:solidFill>
                  <a:schemeClr val="bg1"/>
                </a:solidFill>
              </a:rPr>
              <a:t>Kekse</a:t>
            </a:r>
            <a:r>
              <a:rPr lang="en-GB" sz="2400" dirty="0">
                <a:solidFill>
                  <a:schemeClr val="bg1"/>
                </a:solidFill>
              </a:rPr>
              <a:t> </a:t>
            </a:r>
            <a:r>
              <a:rPr lang="en-GB" sz="2400" dirty="0" err="1">
                <a:solidFill>
                  <a:schemeClr val="bg1"/>
                </a:solidFill>
              </a:rPr>
              <a:t>gefallen</a:t>
            </a:r>
            <a:r>
              <a:rPr lang="en-GB" sz="2400" dirty="0">
                <a:solidFill>
                  <a:schemeClr val="bg1"/>
                </a:solidFill>
              </a:rPr>
              <a:t> </a:t>
            </a:r>
            <a:r>
              <a:rPr lang="en-GB" sz="2400" dirty="0" err="1">
                <a:solidFill>
                  <a:schemeClr val="bg1"/>
                </a:solidFill>
              </a:rPr>
              <a:t>ihm</a:t>
            </a:r>
            <a:r>
              <a:rPr lang="en-GB" sz="2400" dirty="0">
                <a:solidFill>
                  <a:schemeClr val="bg1"/>
                </a:solidFill>
              </a:rPr>
              <a:t>.</a:t>
            </a:r>
          </a:p>
        </p:txBody>
      </p:sp>
      <p:sp>
        <p:nvSpPr>
          <p:cNvPr id="78" name="Rectangle 77">
            <a:extLst>
              <a:ext uri="{FF2B5EF4-FFF2-40B4-BE49-F238E27FC236}">
                <a16:creationId xmlns:a16="http://schemas.microsoft.com/office/drawing/2014/main" id="{814D42F6-8915-418D-AE70-2975520D1643}"/>
              </a:ext>
            </a:extLst>
          </p:cNvPr>
          <p:cNvSpPr/>
          <p:nvPr/>
        </p:nvSpPr>
        <p:spPr>
          <a:xfrm>
            <a:off x="8780378" y="2168096"/>
            <a:ext cx="1181734" cy="461665"/>
          </a:xfrm>
          <a:prstGeom prst="rect">
            <a:avLst/>
          </a:prstGeom>
        </p:spPr>
        <p:txBody>
          <a:bodyPr wrap="none">
            <a:spAutoFit/>
          </a:bodyPr>
          <a:lstStyle/>
          <a:p>
            <a:r>
              <a:rPr lang="en-GB" sz="2400" dirty="0">
                <a:solidFill>
                  <a:srgbClr val="115076"/>
                </a:solidFill>
              </a:rPr>
              <a:t>Hobby</a:t>
            </a:r>
          </a:p>
        </p:txBody>
      </p:sp>
      <p:sp>
        <p:nvSpPr>
          <p:cNvPr id="81" name="Rectangle 80">
            <a:extLst>
              <a:ext uri="{FF2B5EF4-FFF2-40B4-BE49-F238E27FC236}">
                <a16:creationId xmlns:a16="http://schemas.microsoft.com/office/drawing/2014/main" id="{6D1E5727-5458-494B-9C26-96DE82310421}"/>
              </a:ext>
            </a:extLst>
          </p:cNvPr>
          <p:cNvSpPr/>
          <p:nvPr/>
        </p:nvSpPr>
        <p:spPr>
          <a:xfrm>
            <a:off x="4741403" y="2217581"/>
            <a:ext cx="1241045" cy="461665"/>
          </a:xfrm>
          <a:prstGeom prst="rect">
            <a:avLst/>
          </a:prstGeom>
        </p:spPr>
        <p:txBody>
          <a:bodyPr wrap="none">
            <a:spAutoFit/>
          </a:bodyPr>
          <a:lstStyle/>
          <a:p>
            <a:r>
              <a:rPr lang="en-GB" sz="2400" dirty="0" err="1">
                <a:solidFill>
                  <a:srgbClr val="115076"/>
                </a:solidFill>
              </a:rPr>
              <a:t>schwer</a:t>
            </a:r>
            <a:endParaRPr lang="en-GB" sz="2400" dirty="0">
              <a:solidFill>
                <a:srgbClr val="115076"/>
              </a:solidFill>
            </a:endParaRPr>
          </a:p>
        </p:txBody>
      </p:sp>
      <p:sp>
        <p:nvSpPr>
          <p:cNvPr id="36" name="Rectangle 35">
            <a:extLst>
              <a:ext uri="{FF2B5EF4-FFF2-40B4-BE49-F238E27FC236}">
                <a16:creationId xmlns:a16="http://schemas.microsoft.com/office/drawing/2014/main" id="{3C4F8020-6C86-47E6-92D5-2256BFC068FC}"/>
              </a:ext>
            </a:extLst>
          </p:cNvPr>
          <p:cNvSpPr/>
          <p:nvPr/>
        </p:nvSpPr>
        <p:spPr>
          <a:xfrm>
            <a:off x="6078480" y="4490897"/>
            <a:ext cx="676788" cy="461665"/>
          </a:xfrm>
          <a:prstGeom prst="rect">
            <a:avLst/>
          </a:prstGeom>
        </p:spPr>
        <p:txBody>
          <a:bodyPr wrap="none">
            <a:spAutoFit/>
          </a:bodyPr>
          <a:lstStyle/>
          <a:p>
            <a:r>
              <a:rPr lang="en-GB" sz="2400" dirty="0" err="1">
                <a:solidFill>
                  <a:srgbClr val="115076"/>
                </a:solidFill>
              </a:rPr>
              <a:t>viel</a:t>
            </a:r>
            <a:endParaRPr lang="en-GB" sz="2400" dirty="0">
              <a:solidFill>
                <a:srgbClr val="115076"/>
              </a:solidFill>
            </a:endParaRPr>
          </a:p>
        </p:txBody>
      </p:sp>
      <p:sp>
        <p:nvSpPr>
          <p:cNvPr id="37" name="TextBox 36">
            <a:extLst>
              <a:ext uri="{FF2B5EF4-FFF2-40B4-BE49-F238E27FC236}">
                <a16:creationId xmlns:a16="http://schemas.microsoft.com/office/drawing/2014/main" id="{8C9A345C-37A9-4DA8-8E57-1F3BAB4161A3}"/>
              </a:ext>
            </a:extLst>
          </p:cNvPr>
          <p:cNvSpPr txBox="1"/>
          <p:nvPr/>
        </p:nvSpPr>
        <p:spPr>
          <a:xfrm>
            <a:off x="2016626" y="2398794"/>
            <a:ext cx="837890" cy="461665"/>
          </a:xfrm>
          <a:prstGeom prst="rect">
            <a:avLst/>
          </a:prstGeom>
          <a:noFill/>
        </p:spPr>
        <p:txBody>
          <a:bodyPr wrap="square" rtlCol="0">
            <a:spAutoFit/>
          </a:bodyPr>
          <a:lstStyle/>
          <a:p>
            <a:pPr algn="l"/>
            <a:r>
              <a:rPr lang="en-GB" sz="2400" dirty="0" err="1">
                <a:solidFill>
                  <a:schemeClr val="accent5">
                    <a:lumMod val="50000"/>
                  </a:schemeClr>
                </a:solidFill>
              </a:rPr>
              <a:t>ihm</a:t>
            </a:r>
            <a:endParaRPr lang="en-GB" sz="2400" dirty="0">
              <a:solidFill>
                <a:schemeClr val="accent5">
                  <a:lumMod val="50000"/>
                </a:schemeClr>
              </a:solidFill>
            </a:endParaRPr>
          </a:p>
        </p:txBody>
      </p:sp>
    </p:spTree>
    <p:extLst>
      <p:ext uri="{BB962C8B-B14F-4D97-AF65-F5344CB8AC3E}">
        <p14:creationId xmlns:p14="http://schemas.microsoft.com/office/powerpoint/2010/main" val="218362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mph" presetSubtype="2" fill="hold" nodeType="withEffect">
                                  <p:stCondLst>
                                    <p:cond delay="0"/>
                                  </p:stCondLst>
                                  <p:childTnLst>
                                    <p:animClr clrSpc="rgb" dir="cw">
                                      <p:cBhvr>
                                        <p:cTn id="12" dur="2000" fill="hold"/>
                                        <p:tgtEl>
                                          <p:spTgt spid="65"/>
                                        </p:tgtEl>
                                        <p:attrNameLst>
                                          <p:attrName>fillcolor</p:attrName>
                                        </p:attrNameLst>
                                      </p:cBhvr>
                                      <p:to>
                                        <a:srgbClr val="FFCC00"/>
                                      </p:to>
                                    </p:animClr>
                                    <p:set>
                                      <p:cBhvr>
                                        <p:cTn id="13" dur="2000" fill="hold"/>
                                        <p:tgtEl>
                                          <p:spTgt spid="65"/>
                                        </p:tgtEl>
                                        <p:attrNameLst>
                                          <p:attrName>fill.type</p:attrName>
                                        </p:attrNameLst>
                                      </p:cBhvr>
                                      <p:to>
                                        <p:strVal val="solid"/>
                                      </p:to>
                                    </p:set>
                                    <p:set>
                                      <p:cBhvr>
                                        <p:cTn id="14" dur="2000" fill="hold"/>
                                        <p:tgtEl>
                                          <p:spTgt spid="65"/>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61"/>
                                        </p:tgtEl>
                                        <p:attrNameLst>
                                          <p:attrName>fillcolor</p:attrName>
                                        </p:attrNameLst>
                                      </p:cBhvr>
                                      <p:to>
                                        <a:srgbClr val="FFCC00"/>
                                      </p:to>
                                    </p:animClr>
                                    <p:set>
                                      <p:cBhvr>
                                        <p:cTn id="17" dur="2000" fill="hold"/>
                                        <p:tgtEl>
                                          <p:spTgt spid="61"/>
                                        </p:tgtEl>
                                        <p:attrNameLst>
                                          <p:attrName>fill.type</p:attrName>
                                        </p:attrNameLst>
                                      </p:cBhvr>
                                      <p:to>
                                        <p:strVal val="solid"/>
                                      </p:to>
                                    </p:set>
                                    <p:set>
                                      <p:cBhvr>
                                        <p:cTn id="18" dur="2000" fill="hold"/>
                                        <p:tgtEl>
                                          <p:spTgt spid="61"/>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75"/>
                                        </p:tgtEl>
                                        <p:attrNameLst>
                                          <p:attrName>fillcolor</p:attrName>
                                        </p:attrNameLst>
                                      </p:cBhvr>
                                      <p:to>
                                        <a:srgbClr val="FFCC00"/>
                                      </p:to>
                                    </p:animClr>
                                    <p:set>
                                      <p:cBhvr>
                                        <p:cTn id="21" dur="2000" fill="hold"/>
                                        <p:tgtEl>
                                          <p:spTgt spid="75"/>
                                        </p:tgtEl>
                                        <p:attrNameLst>
                                          <p:attrName>fill.type</p:attrName>
                                        </p:attrNameLst>
                                      </p:cBhvr>
                                      <p:to>
                                        <p:strVal val="solid"/>
                                      </p:to>
                                    </p:set>
                                    <p:set>
                                      <p:cBhvr>
                                        <p:cTn id="22" dur="2000" fill="hold"/>
                                        <p:tgtEl>
                                          <p:spTgt spid="75"/>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37"/>
                                        </p:tgtEl>
                                        <p:attrNameLst>
                                          <p:attrName>fillcolor</p:attrName>
                                        </p:attrNameLst>
                                      </p:cBhvr>
                                      <p:to>
                                        <a:srgbClr val="FFCC00"/>
                                      </p:to>
                                    </p:animClr>
                                    <p:set>
                                      <p:cBhvr>
                                        <p:cTn id="25" dur="2000" fill="hold"/>
                                        <p:tgtEl>
                                          <p:spTgt spid="37"/>
                                        </p:tgtEl>
                                        <p:attrNameLst>
                                          <p:attrName>fill.type</p:attrName>
                                        </p:attrNameLst>
                                      </p:cBhvr>
                                      <p:to>
                                        <p:strVal val="solid"/>
                                      </p:to>
                                    </p:set>
                                    <p:set>
                                      <p:cBhvr>
                                        <p:cTn id="26" dur="2000" fill="hold"/>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907867" cy="869950"/>
          </a:xfrm>
          <a:prstGeom prst="rect">
            <a:avLst/>
          </a:prstGeom>
        </p:spPr>
      </p:pic>
      <p:sp>
        <p:nvSpPr>
          <p:cNvPr id="4" name="Title 3"/>
          <p:cNvSpPr>
            <a:spLocks noGrp="1"/>
          </p:cNvSpPr>
          <p:nvPr>
            <p:ph type="title"/>
          </p:nvPr>
        </p:nvSpPr>
        <p:spPr>
          <a:xfrm>
            <a:off x="-1" y="294041"/>
            <a:ext cx="7002595"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Deutsch? [5/6]</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7">
            <a:extLst>
              <a:ext uri="{FF2B5EF4-FFF2-40B4-BE49-F238E27FC236}">
                <a16:creationId xmlns:a16="http://schemas.microsoft.com/office/drawing/2014/main" id="{12F0F389-E5B7-41BC-93F8-3B6D9B802E45}"/>
              </a:ext>
            </a:extLst>
          </p:cNvPr>
          <p:cNvGraphicFramePr>
            <a:graphicFrameLocks noGrp="1"/>
          </p:cNvGraphicFramePr>
          <p:nvPr/>
        </p:nvGraphicFramePr>
        <p:xfrm>
          <a:off x="1878959" y="1284277"/>
          <a:ext cx="8128000" cy="421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68672387"/>
                    </a:ext>
                  </a:extLst>
                </a:gridCol>
                <a:gridCol w="4064000">
                  <a:extLst>
                    <a:ext uri="{9D8B030D-6E8A-4147-A177-3AD203B41FA5}">
                      <a16:colId xmlns:a16="http://schemas.microsoft.com/office/drawing/2014/main" val="3010502655"/>
                    </a:ext>
                  </a:extLst>
                </a:gridCol>
              </a:tblGrid>
              <a:tr h="21082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503681"/>
                  </a:ext>
                </a:extLst>
              </a:tr>
              <a:tr h="21082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973231"/>
                  </a:ext>
                </a:extLst>
              </a:tr>
            </a:tbl>
          </a:graphicData>
        </a:graphic>
      </p:graphicFrame>
      <p:sp>
        <p:nvSpPr>
          <p:cNvPr id="45" name="TextBox 44">
            <a:extLst>
              <a:ext uri="{FF2B5EF4-FFF2-40B4-BE49-F238E27FC236}">
                <a16:creationId xmlns:a16="http://schemas.microsoft.com/office/drawing/2014/main" id="{988E0913-ADCE-4042-A7E0-5FEF8B72FBA4}"/>
              </a:ext>
            </a:extLst>
          </p:cNvPr>
          <p:cNvSpPr txBox="1"/>
          <p:nvPr/>
        </p:nvSpPr>
        <p:spPr>
          <a:xfrm>
            <a:off x="2031999" y="1320800"/>
            <a:ext cx="1896533" cy="400110"/>
          </a:xfrm>
          <a:prstGeom prst="rect">
            <a:avLst/>
          </a:prstGeom>
          <a:noFill/>
        </p:spPr>
        <p:txBody>
          <a:bodyPr wrap="square" rtlCol="0">
            <a:spAutoFit/>
          </a:bodyPr>
          <a:lstStyle/>
          <a:p>
            <a:pPr algn="l"/>
            <a:r>
              <a:rPr lang="en-GB" sz="2000" dirty="0" err="1">
                <a:solidFill>
                  <a:srgbClr val="DAA520"/>
                </a:solidFill>
              </a:rPr>
              <a:t>Letzte</a:t>
            </a:r>
            <a:r>
              <a:rPr lang="en-GB" sz="2000" dirty="0">
                <a:solidFill>
                  <a:srgbClr val="DAA520"/>
                </a:solidFill>
              </a:rPr>
              <a:t> </a:t>
            </a:r>
            <a:r>
              <a:rPr lang="en-GB" sz="2000" dirty="0" err="1">
                <a:solidFill>
                  <a:srgbClr val="DAA520"/>
                </a:solidFill>
              </a:rPr>
              <a:t>Woche</a:t>
            </a:r>
            <a:endParaRPr lang="en-GB" sz="2000" dirty="0">
              <a:solidFill>
                <a:srgbClr val="DAA520"/>
              </a:solidFill>
            </a:endParaRPr>
          </a:p>
        </p:txBody>
      </p:sp>
      <p:sp>
        <p:nvSpPr>
          <p:cNvPr id="48" name="TextBox 47">
            <a:extLst>
              <a:ext uri="{FF2B5EF4-FFF2-40B4-BE49-F238E27FC236}">
                <a16:creationId xmlns:a16="http://schemas.microsoft.com/office/drawing/2014/main" id="{4DBD434C-97B4-4E30-877B-70931C834190}"/>
              </a:ext>
            </a:extLst>
          </p:cNvPr>
          <p:cNvSpPr txBox="1"/>
          <p:nvPr/>
        </p:nvSpPr>
        <p:spPr>
          <a:xfrm>
            <a:off x="6095999" y="1320800"/>
            <a:ext cx="2048934" cy="400110"/>
          </a:xfrm>
          <a:prstGeom prst="rect">
            <a:avLst/>
          </a:prstGeom>
          <a:noFill/>
        </p:spPr>
        <p:txBody>
          <a:bodyPr wrap="square" rtlCol="0">
            <a:spAutoFit/>
          </a:bodyPr>
          <a:lstStyle/>
          <a:p>
            <a:pPr algn="l"/>
            <a:r>
              <a:rPr lang="en-GB" sz="2000" dirty="0" err="1">
                <a:solidFill>
                  <a:srgbClr val="DAA520"/>
                </a:solidFill>
              </a:rPr>
              <a:t>vor</a:t>
            </a:r>
            <a:r>
              <a:rPr lang="en-GB" sz="2000" dirty="0">
                <a:solidFill>
                  <a:srgbClr val="DAA520"/>
                </a:solidFill>
              </a:rPr>
              <a:t> 3 </a:t>
            </a:r>
            <a:r>
              <a:rPr lang="en-GB" sz="2000" dirty="0" err="1">
                <a:solidFill>
                  <a:srgbClr val="DAA520"/>
                </a:solidFill>
              </a:rPr>
              <a:t>Wochen</a:t>
            </a:r>
            <a:endParaRPr lang="en-GB" sz="2000" dirty="0">
              <a:solidFill>
                <a:srgbClr val="DAA520"/>
              </a:solidFill>
            </a:endParaRPr>
          </a:p>
        </p:txBody>
      </p:sp>
      <p:sp>
        <p:nvSpPr>
          <p:cNvPr id="49" name="TextBox 48">
            <a:extLst>
              <a:ext uri="{FF2B5EF4-FFF2-40B4-BE49-F238E27FC236}">
                <a16:creationId xmlns:a16="http://schemas.microsoft.com/office/drawing/2014/main" id="{2A863B1F-8CB4-49CE-B59D-A4779DCD04F9}"/>
              </a:ext>
            </a:extLst>
          </p:cNvPr>
          <p:cNvSpPr txBox="1"/>
          <p:nvPr/>
        </p:nvSpPr>
        <p:spPr>
          <a:xfrm>
            <a:off x="2031998" y="3429000"/>
            <a:ext cx="2116669" cy="400110"/>
          </a:xfrm>
          <a:prstGeom prst="rect">
            <a:avLst/>
          </a:prstGeom>
          <a:noFill/>
        </p:spPr>
        <p:txBody>
          <a:bodyPr wrap="square" rtlCol="0">
            <a:spAutoFit/>
          </a:bodyPr>
          <a:lstStyle/>
          <a:p>
            <a:pPr algn="l"/>
            <a:r>
              <a:rPr lang="en-GB" sz="2000" dirty="0" err="1">
                <a:solidFill>
                  <a:srgbClr val="DAA520"/>
                </a:solidFill>
              </a:rPr>
              <a:t>vor</a:t>
            </a:r>
            <a:r>
              <a:rPr lang="en-GB" sz="2000" dirty="0">
                <a:solidFill>
                  <a:srgbClr val="DAA520"/>
                </a:solidFill>
              </a:rPr>
              <a:t> 9 </a:t>
            </a:r>
            <a:r>
              <a:rPr lang="en-GB" sz="2000" dirty="0" err="1">
                <a:solidFill>
                  <a:srgbClr val="DAA520"/>
                </a:solidFill>
              </a:rPr>
              <a:t>Wochen</a:t>
            </a:r>
            <a:endParaRPr lang="en-GB" sz="2000" dirty="0">
              <a:solidFill>
                <a:srgbClr val="DAA520"/>
              </a:solidFill>
            </a:endParaRPr>
          </a:p>
        </p:txBody>
      </p:sp>
      <p:sp>
        <p:nvSpPr>
          <p:cNvPr id="50" name="TextBox 49">
            <a:extLst>
              <a:ext uri="{FF2B5EF4-FFF2-40B4-BE49-F238E27FC236}">
                <a16:creationId xmlns:a16="http://schemas.microsoft.com/office/drawing/2014/main" id="{64C1F973-38D6-4771-BEA7-E10634A5C057}"/>
              </a:ext>
            </a:extLst>
          </p:cNvPr>
          <p:cNvSpPr txBox="1"/>
          <p:nvPr/>
        </p:nvSpPr>
        <p:spPr>
          <a:xfrm>
            <a:off x="6138332" y="3429000"/>
            <a:ext cx="2396068" cy="400110"/>
          </a:xfrm>
          <a:prstGeom prst="rect">
            <a:avLst/>
          </a:prstGeom>
          <a:noFill/>
        </p:spPr>
        <p:txBody>
          <a:bodyPr wrap="square" rtlCol="0">
            <a:spAutoFit/>
          </a:bodyPr>
          <a:lstStyle/>
          <a:p>
            <a:pPr algn="l"/>
            <a:r>
              <a:rPr lang="en-GB" sz="2000" dirty="0" err="1">
                <a:solidFill>
                  <a:srgbClr val="DAA520"/>
                </a:solidFill>
              </a:rPr>
              <a:t>Letztes</a:t>
            </a:r>
            <a:r>
              <a:rPr lang="en-GB" sz="2000" dirty="0">
                <a:solidFill>
                  <a:srgbClr val="DAA520"/>
                </a:solidFill>
              </a:rPr>
              <a:t> </a:t>
            </a:r>
            <a:r>
              <a:rPr lang="en-GB" sz="2000" dirty="0" err="1">
                <a:solidFill>
                  <a:srgbClr val="DAA520"/>
                </a:solidFill>
              </a:rPr>
              <a:t>Jahr</a:t>
            </a:r>
            <a:endParaRPr lang="en-GB" sz="2000" dirty="0">
              <a:solidFill>
                <a:srgbClr val="DAA520"/>
              </a:solidFill>
            </a:endParaRPr>
          </a:p>
        </p:txBody>
      </p:sp>
      <p:sp>
        <p:nvSpPr>
          <p:cNvPr id="54" name="Rectangle 53">
            <a:extLst>
              <a:ext uri="{FF2B5EF4-FFF2-40B4-BE49-F238E27FC236}">
                <a16:creationId xmlns:a16="http://schemas.microsoft.com/office/drawing/2014/main" id="{3015D7B6-451B-4354-8FDD-6FCB344D7F26}"/>
              </a:ext>
            </a:extLst>
          </p:cNvPr>
          <p:cNvSpPr/>
          <p:nvPr/>
        </p:nvSpPr>
        <p:spPr>
          <a:xfrm>
            <a:off x="6304898" y="1812891"/>
            <a:ext cx="1200970" cy="461665"/>
          </a:xfrm>
          <a:prstGeom prst="rect">
            <a:avLst/>
          </a:prstGeom>
        </p:spPr>
        <p:txBody>
          <a:bodyPr wrap="none">
            <a:spAutoFit/>
          </a:bodyPr>
          <a:lstStyle/>
          <a:p>
            <a:r>
              <a:rPr lang="en-GB" sz="2400" dirty="0">
                <a:solidFill>
                  <a:srgbClr val="115076"/>
                </a:solidFill>
              </a:rPr>
              <a:t>schnell</a:t>
            </a:r>
          </a:p>
        </p:txBody>
      </p:sp>
      <p:sp>
        <p:nvSpPr>
          <p:cNvPr id="55" name="Rectangle 54">
            <a:extLst>
              <a:ext uri="{FF2B5EF4-FFF2-40B4-BE49-F238E27FC236}">
                <a16:creationId xmlns:a16="http://schemas.microsoft.com/office/drawing/2014/main" id="{35E41E21-3A9F-4719-BFA8-05F2844ABB1E}"/>
              </a:ext>
            </a:extLst>
          </p:cNvPr>
          <p:cNvSpPr/>
          <p:nvPr/>
        </p:nvSpPr>
        <p:spPr>
          <a:xfrm>
            <a:off x="6312247" y="2852695"/>
            <a:ext cx="1468672" cy="461665"/>
          </a:xfrm>
          <a:prstGeom prst="rect">
            <a:avLst/>
          </a:prstGeom>
        </p:spPr>
        <p:txBody>
          <a:bodyPr wrap="none">
            <a:spAutoFit/>
          </a:bodyPr>
          <a:lstStyle/>
          <a:p>
            <a:r>
              <a:rPr lang="en-GB" sz="2400" dirty="0" err="1">
                <a:solidFill>
                  <a:srgbClr val="115076"/>
                </a:solidFill>
              </a:rPr>
              <a:t>langsam</a:t>
            </a:r>
            <a:endParaRPr lang="en-GB" sz="2400" dirty="0">
              <a:solidFill>
                <a:srgbClr val="115076"/>
              </a:solidFill>
            </a:endParaRPr>
          </a:p>
        </p:txBody>
      </p:sp>
      <p:sp>
        <p:nvSpPr>
          <p:cNvPr id="56" name="Rectangle 55">
            <a:extLst>
              <a:ext uri="{FF2B5EF4-FFF2-40B4-BE49-F238E27FC236}">
                <a16:creationId xmlns:a16="http://schemas.microsoft.com/office/drawing/2014/main" id="{6589A715-F677-4012-801A-C2076C53DD5A}"/>
              </a:ext>
            </a:extLst>
          </p:cNvPr>
          <p:cNvSpPr/>
          <p:nvPr/>
        </p:nvSpPr>
        <p:spPr>
          <a:xfrm>
            <a:off x="8215577" y="1585458"/>
            <a:ext cx="1228221" cy="461665"/>
          </a:xfrm>
          <a:prstGeom prst="rect">
            <a:avLst/>
          </a:prstGeom>
        </p:spPr>
        <p:txBody>
          <a:bodyPr wrap="none">
            <a:spAutoFit/>
          </a:bodyPr>
          <a:lstStyle/>
          <a:p>
            <a:r>
              <a:rPr lang="en-GB" sz="2400" dirty="0">
                <a:solidFill>
                  <a:srgbClr val="115076"/>
                </a:solidFill>
              </a:rPr>
              <a:t>Schloss</a:t>
            </a:r>
          </a:p>
        </p:txBody>
      </p:sp>
      <p:sp>
        <p:nvSpPr>
          <p:cNvPr id="57" name="Rectangle 56">
            <a:extLst>
              <a:ext uri="{FF2B5EF4-FFF2-40B4-BE49-F238E27FC236}">
                <a16:creationId xmlns:a16="http://schemas.microsoft.com/office/drawing/2014/main" id="{53157B6C-7609-4565-AF3D-FAFDA29DEC8B}"/>
              </a:ext>
            </a:extLst>
          </p:cNvPr>
          <p:cNvSpPr/>
          <p:nvPr/>
        </p:nvSpPr>
        <p:spPr>
          <a:xfrm>
            <a:off x="8055410" y="2841269"/>
            <a:ext cx="1813317" cy="461665"/>
          </a:xfrm>
          <a:prstGeom prst="rect">
            <a:avLst/>
          </a:prstGeom>
        </p:spPr>
        <p:txBody>
          <a:bodyPr wrap="none">
            <a:spAutoFit/>
          </a:bodyPr>
          <a:lstStyle/>
          <a:p>
            <a:r>
              <a:rPr lang="en-GB" sz="2400" dirty="0" err="1">
                <a:solidFill>
                  <a:srgbClr val="115076"/>
                </a:solidFill>
              </a:rPr>
              <a:t>andere</a:t>
            </a:r>
            <a:r>
              <a:rPr lang="en-GB" sz="2400" dirty="0">
                <a:solidFill>
                  <a:srgbClr val="115076"/>
                </a:solidFill>
              </a:rPr>
              <a:t>(</a:t>
            </a:r>
            <a:r>
              <a:rPr lang="en-GB" sz="2400" dirty="0" err="1">
                <a:solidFill>
                  <a:srgbClr val="115076"/>
                </a:solidFill>
              </a:rPr>
              <a:t>r,s</a:t>
            </a:r>
            <a:r>
              <a:rPr lang="en-GB" sz="2400" dirty="0">
                <a:solidFill>
                  <a:srgbClr val="115076"/>
                </a:solidFill>
              </a:rPr>
              <a:t>)</a:t>
            </a:r>
          </a:p>
        </p:txBody>
      </p:sp>
      <p:sp>
        <p:nvSpPr>
          <p:cNvPr id="58" name="Rectangle 57">
            <a:extLst>
              <a:ext uri="{FF2B5EF4-FFF2-40B4-BE49-F238E27FC236}">
                <a16:creationId xmlns:a16="http://schemas.microsoft.com/office/drawing/2014/main" id="{A3C7D741-4829-489B-A003-8BBC5EC22F42}"/>
              </a:ext>
            </a:extLst>
          </p:cNvPr>
          <p:cNvSpPr/>
          <p:nvPr/>
        </p:nvSpPr>
        <p:spPr>
          <a:xfrm>
            <a:off x="2306843" y="4033398"/>
            <a:ext cx="1266693" cy="461665"/>
          </a:xfrm>
          <a:prstGeom prst="rect">
            <a:avLst/>
          </a:prstGeom>
        </p:spPr>
        <p:txBody>
          <a:bodyPr wrap="none">
            <a:spAutoFit/>
          </a:bodyPr>
          <a:lstStyle/>
          <a:p>
            <a:r>
              <a:rPr lang="en-GB" sz="2400" dirty="0" err="1">
                <a:solidFill>
                  <a:srgbClr val="115076"/>
                </a:solidFill>
              </a:rPr>
              <a:t>Schüler</a:t>
            </a:r>
            <a:endParaRPr lang="en-GB" sz="2400" dirty="0">
              <a:solidFill>
                <a:srgbClr val="115076"/>
              </a:solidFill>
            </a:endParaRPr>
          </a:p>
        </p:txBody>
      </p:sp>
      <p:sp>
        <p:nvSpPr>
          <p:cNvPr id="59" name="Rectangle 58">
            <a:extLst>
              <a:ext uri="{FF2B5EF4-FFF2-40B4-BE49-F238E27FC236}">
                <a16:creationId xmlns:a16="http://schemas.microsoft.com/office/drawing/2014/main" id="{6DC913B3-49E6-40C7-A577-8991AC659628}"/>
              </a:ext>
            </a:extLst>
          </p:cNvPr>
          <p:cNvSpPr/>
          <p:nvPr/>
        </p:nvSpPr>
        <p:spPr>
          <a:xfrm>
            <a:off x="4056139" y="3785646"/>
            <a:ext cx="697627" cy="461665"/>
          </a:xfrm>
          <a:prstGeom prst="rect">
            <a:avLst/>
          </a:prstGeom>
        </p:spPr>
        <p:txBody>
          <a:bodyPr wrap="none">
            <a:spAutoFit/>
          </a:bodyPr>
          <a:lstStyle/>
          <a:p>
            <a:r>
              <a:rPr lang="en-GB" sz="2400" dirty="0">
                <a:solidFill>
                  <a:srgbClr val="115076"/>
                </a:solidFill>
              </a:rPr>
              <a:t>Zeit</a:t>
            </a:r>
          </a:p>
        </p:txBody>
      </p:sp>
      <p:sp>
        <p:nvSpPr>
          <p:cNvPr id="60" name="Rectangle 59">
            <a:extLst>
              <a:ext uri="{FF2B5EF4-FFF2-40B4-BE49-F238E27FC236}">
                <a16:creationId xmlns:a16="http://schemas.microsoft.com/office/drawing/2014/main" id="{F6E28D27-F99F-4F48-B3B3-CCD1E0132BA8}"/>
              </a:ext>
            </a:extLst>
          </p:cNvPr>
          <p:cNvSpPr/>
          <p:nvPr/>
        </p:nvSpPr>
        <p:spPr>
          <a:xfrm>
            <a:off x="4156952" y="4402569"/>
            <a:ext cx="1277914" cy="461665"/>
          </a:xfrm>
          <a:prstGeom prst="rect">
            <a:avLst/>
          </a:prstGeom>
        </p:spPr>
        <p:txBody>
          <a:bodyPr wrap="none">
            <a:spAutoFit/>
          </a:bodyPr>
          <a:lstStyle/>
          <a:p>
            <a:r>
              <a:rPr lang="en-GB" sz="2400" dirty="0" err="1">
                <a:solidFill>
                  <a:srgbClr val="115076"/>
                </a:solidFill>
              </a:rPr>
              <a:t>ähnlich</a:t>
            </a:r>
            <a:endParaRPr lang="en-GB" sz="2400" dirty="0">
              <a:solidFill>
                <a:srgbClr val="115076"/>
              </a:solidFill>
            </a:endParaRPr>
          </a:p>
        </p:txBody>
      </p:sp>
      <p:sp>
        <p:nvSpPr>
          <p:cNvPr id="61" name="Rectangle 60">
            <a:extLst>
              <a:ext uri="{FF2B5EF4-FFF2-40B4-BE49-F238E27FC236}">
                <a16:creationId xmlns:a16="http://schemas.microsoft.com/office/drawing/2014/main" id="{54330E2C-A154-467C-B208-71CD93D8698E}"/>
              </a:ext>
            </a:extLst>
          </p:cNvPr>
          <p:cNvSpPr/>
          <p:nvPr/>
        </p:nvSpPr>
        <p:spPr>
          <a:xfrm>
            <a:off x="2185041" y="1877830"/>
            <a:ext cx="1407758" cy="461665"/>
          </a:xfrm>
          <a:prstGeom prst="rect">
            <a:avLst/>
          </a:prstGeom>
        </p:spPr>
        <p:txBody>
          <a:bodyPr wrap="none">
            <a:spAutoFit/>
          </a:bodyPr>
          <a:lstStyle/>
          <a:p>
            <a:r>
              <a:rPr lang="en-GB" sz="2400" dirty="0" err="1">
                <a:solidFill>
                  <a:srgbClr val="115076"/>
                </a:solidFill>
              </a:rPr>
              <a:t>gefallen</a:t>
            </a:r>
            <a:endParaRPr lang="en-GB" sz="2400" dirty="0">
              <a:solidFill>
                <a:srgbClr val="115076"/>
              </a:solidFill>
            </a:endParaRPr>
          </a:p>
        </p:txBody>
      </p:sp>
      <p:sp>
        <p:nvSpPr>
          <p:cNvPr id="62" name="Rectangle 61">
            <a:extLst>
              <a:ext uri="{FF2B5EF4-FFF2-40B4-BE49-F238E27FC236}">
                <a16:creationId xmlns:a16="http://schemas.microsoft.com/office/drawing/2014/main" id="{09A4D1F9-79F7-43B6-8F24-1A920986A206}"/>
              </a:ext>
            </a:extLst>
          </p:cNvPr>
          <p:cNvSpPr/>
          <p:nvPr/>
        </p:nvSpPr>
        <p:spPr>
          <a:xfrm>
            <a:off x="4370151" y="1732663"/>
            <a:ext cx="846707" cy="461665"/>
          </a:xfrm>
          <a:prstGeom prst="rect">
            <a:avLst/>
          </a:prstGeom>
        </p:spPr>
        <p:txBody>
          <a:bodyPr wrap="none">
            <a:spAutoFit/>
          </a:bodyPr>
          <a:lstStyle/>
          <a:p>
            <a:r>
              <a:rPr lang="en-GB" sz="2400" dirty="0" err="1">
                <a:solidFill>
                  <a:srgbClr val="115076"/>
                </a:solidFill>
              </a:rPr>
              <a:t>dass</a:t>
            </a:r>
            <a:endParaRPr lang="en-GB" sz="2400" dirty="0">
              <a:solidFill>
                <a:srgbClr val="115076"/>
              </a:solidFill>
            </a:endParaRPr>
          </a:p>
        </p:txBody>
      </p:sp>
      <p:sp>
        <p:nvSpPr>
          <p:cNvPr id="63" name="Rectangle 62">
            <a:extLst>
              <a:ext uri="{FF2B5EF4-FFF2-40B4-BE49-F238E27FC236}">
                <a16:creationId xmlns:a16="http://schemas.microsoft.com/office/drawing/2014/main" id="{84D6F534-553F-4A89-9070-5150C6DCE725}"/>
              </a:ext>
            </a:extLst>
          </p:cNvPr>
          <p:cNvSpPr/>
          <p:nvPr/>
        </p:nvSpPr>
        <p:spPr>
          <a:xfrm>
            <a:off x="2148436" y="2868564"/>
            <a:ext cx="663964" cy="461665"/>
          </a:xfrm>
          <a:prstGeom prst="rect">
            <a:avLst/>
          </a:prstGeom>
        </p:spPr>
        <p:txBody>
          <a:bodyPr wrap="none">
            <a:spAutoFit/>
          </a:bodyPr>
          <a:lstStyle/>
          <a:p>
            <a:r>
              <a:rPr lang="en-GB" sz="2400" dirty="0">
                <a:solidFill>
                  <a:srgbClr val="115076"/>
                </a:solidFill>
              </a:rPr>
              <a:t>tun</a:t>
            </a:r>
          </a:p>
        </p:txBody>
      </p:sp>
      <p:sp>
        <p:nvSpPr>
          <p:cNvPr id="64" name="Rectangle 63">
            <a:extLst>
              <a:ext uri="{FF2B5EF4-FFF2-40B4-BE49-F238E27FC236}">
                <a16:creationId xmlns:a16="http://schemas.microsoft.com/office/drawing/2014/main" id="{A51361BE-F0E2-433C-B603-828D80330160}"/>
              </a:ext>
            </a:extLst>
          </p:cNvPr>
          <p:cNvSpPr/>
          <p:nvPr/>
        </p:nvSpPr>
        <p:spPr>
          <a:xfrm>
            <a:off x="3592799" y="2406899"/>
            <a:ext cx="800219" cy="461665"/>
          </a:xfrm>
          <a:prstGeom prst="rect">
            <a:avLst/>
          </a:prstGeom>
        </p:spPr>
        <p:txBody>
          <a:bodyPr wrap="none">
            <a:spAutoFit/>
          </a:bodyPr>
          <a:lstStyle/>
          <a:p>
            <a:r>
              <a:rPr lang="en-GB" sz="2400" dirty="0" err="1">
                <a:solidFill>
                  <a:srgbClr val="115076"/>
                </a:solidFill>
              </a:rPr>
              <a:t>Leid</a:t>
            </a:r>
            <a:endParaRPr lang="en-GB" sz="2400" dirty="0">
              <a:solidFill>
                <a:srgbClr val="115076"/>
              </a:solidFill>
            </a:endParaRPr>
          </a:p>
        </p:txBody>
      </p:sp>
      <p:sp>
        <p:nvSpPr>
          <p:cNvPr id="65" name="Rectangle 64">
            <a:extLst>
              <a:ext uri="{FF2B5EF4-FFF2-40B4-BE49-F238E27FC236}">
                <a16:creationId xmlns:a16="http://schemas.microsoft.com/office/drawing/2014/main" id="{A527E95F-C273-46DE-B8E5-DD3B058B5706}"/>
              </a:ext>
            </a:extLst>
          </p:cNvPr>
          <p:cNvSpPr/>
          <p:nvPr/>
        </p:nvSpPr>
        <p:spPr>
          <a:xfrm>
            <a:off x="6183552" y="3977355"/>
            <a:ext cx="840295" cy="461665"/>
          </a:xfrm>
          <a:prstGeom prst="rect">
            <a:avLst/>
          </a:prstGeom>
        </p:spPr>
        <p:txBody>
          <a:bodyPr wrap="none">
            <a:spAutoFit/>
          </a:bodyPr>
          <a:lstStyle/>
          <a:p>
            <a:r>
              <a:rPr lang="en-GB" sz="2400" dirty="0">
                <a:solidFill>
                  <a:srgbClr val="115076"/>
                </a:solidFill>
              </a:rPr>
              <a:t>Keks</a:t>
            </a:r>
          </a:p>
        </p:txBody>
      </p:sp>
      <p:sp>
        <p:nvSpPr>
          <p:cNvPr id="66" name="Rectangle 65">
            <a:extLst>
              <a:ext uri="{FF2B5EF4-FFF2-40B4-BE49-F238E27FC236}">
                <a16:creationId xmlns:a16="http://schemas.microsoft.com/office/drawing/2014/main" id="{37343B7C-74E8-499F-B27C-1A4A4DD3CE76}"/>
              </a:ext>
            </a:extLst>
          </p:cNvPr>
          <p:cNvSpPr/>
          <p:nvPr/>
        </p:nvSpPr>
        <p:spPr>
          <a:xfrm>
            <a:off x="6233878" y="4960895"/>
            <a:ext cx="1523174" cy="461665"/>
          </a:xfrm>
          <a:prstGeom prst="rect">
            <a:avLst/>
          </a:prstGeom>
        </p:spPr>
        <p:txBody>
          <a:bodyPr wrap="none">
            <a:spAutoFit/>
          </a:bodyPr>
          <a:lstStyle/>
          <a:p>
            <a:r>
              <a:rPr lang="en-GB" sz="2400" dirty="0">
                <a:solidFill>
                  <a:srgbClr val="115076"/>
                </a:solidFill>
              </a:rPr>
              <a:t>Aufgabe</a:t>
            </a:r>
          </a:p>
        </p:txBody>
      </p:sp>
      <p:sp>
        <p:nvSpPr>
          <p:cNvPr id="67" name="Rectangle 66">
            <a:extLst>
              <a:ext uri="{FF2B5EF4-FFF2-40B4-BE49-F238E27FC236}">
                <a16:creationId xmlns:a16="http://schemas.microsoft.com/office/drawing/2014/main" id="{AC521585-1CB5-4D7C-A46C-B626B6774F86}"/>
              </a:ext>
            </a:extLst>
          </p:cNvPr>
          <p:cNvSpPr/>
          <p:nvPr/>
        </p:nvSpPr>
        <p:spPr>
          <a:xfrm>
            <a:off x="7482753" y="3900741"/>
            <a:ext cx="1947969" cy="461665"/>
          </a:xfrm>
          <a:prstGeom prst="rect">
            <a:avLst/>
          </a:prstGeom>
        </p:spPr>
        <p:txBody>
          <a:bodyPr wrap="none">
            <a:spAutoFit/>
          </a:bodyPr>
          <a:lstStyle/>
          <a:p>
            <a:r>
              <a:rPr lang="en-GB" sz="2400" dirty="0" err="1">
                <a:solidFill>
                  <a:srgbClr val="115076"/>
                </a:solidFill>
              </a:rPr>
              <a:t>gemeinsam</a:t>
            </a:r>
            <a:endParaRPr lang="en-GB" sz="2400" dirty="0">
              <a:solidFill>
                <a:srgbClr val="115076"/>
              </a:solidFill>
            </a:endParaRPr>
          </a:p>
        </p:txBody>
      </p:sp>
      <p:sp>
        <p:nvSpPr>
          <p:cNvPr id="68" name="Rectangle 67">
            <a:extLst>
              <a:ext uri="{FF2B5EF4-FFF2-40B4-BE49-F238E27FC236}">
                <a16:creationId xmlns:a16="http://schemas.microsoft.com/office/drawing/2014/main" id="{4F5474E1-78F2-4B72-B557-705A1EFA0643}"/>
              </a:ext>
            </a:extLst>
          </p:cNvPr>
          <p:cNvSpPr/>
          <p:nvPr/>
        </p:nvSpPr>
        <p:spPr>
          <a:xfrm>
            <a:off x="8202591" y="5011024"/>
            <a:ext cx="1798890" cy="461665"/>
          </a:xfrm>
          <a:prstGeom prst="rect">
            <a:avLst/>
          </a:prstGeom>
        </p:spPr>
        <p:txBody>
          <a:bodyPr wrap="none">
            <a:spAutoFit/>
          </a:bodyPr>
          <a:lstStyle/>
          <a:p>
            <a:r>
              <a:rPr lang="en-GB" sz="2400" dirty="0" err="1">
                <a:solidFill>
                  <a:srgbClr val="115076"/>
                </a:solidFill>
              </a:rPr>
              <a:t>zusammen</a:t>
            </a:r>
            <a:endParaRPr lang="en-GB" sz="2400" dirty="0">
              <a:solidFill>
                <a:srgbClr val="115076"/>
              </a:solidFill>
            </a:endParaRPr>
          </a:p>
        </p:txBody>
      </p:sp>
      <p:sp>
        <p:nvSpPr>
          <p:cNvPr id="69" name="Rectangle 68">
            <a:extLst>
              <a:ext uri="{FF2B5EF4-FFF2-40B4-BE49-F238E27FC236}">
                <a16:creationId xmlns:a16="http://schemas.microsoft.com/office/drawing/2014/main" id="{843FEEC0-3C62-4F07-8AB0-F8D43FB1B8E3}"/>
              </a:ext>
            </a:extLst>
          </p:cNvPr>
          <p:cNvSpPr/>
          <p:nvPr/>
        </p:nvSpPr>
        <p:spPr>
          <a:xfrm>
            <a:off x="2203711" y="4915824"/>
            <a:ext cx="1794081" cy="461665"/>
          </a:xfrm>
          <a:prstGeom prst="rect">
            <a:avLst/>
          </a:prstGeom>
        </p:spPr>
        <p:txBody>
          <a:bodyPr wrap="none">
            <a:spAutoFit/>
          </a:bodyPr>
          <a:lstStyle/>
          <a:p>
            <a:r>
              <a:rPr lang="en-GB" sz="2400" dirty="0" err="1">
                <a:solidFill>
                  <a:srgbClr val="115076"/>
                </a:solidFill>
              </a:rPr>
              <a:t>verbringen</a:t>
            </a:r>
            <a:endParaRPr lang="en-GB" sz="2400" dirty="0">
              <a:solidFill>
                <a:srgbClr val="115076"/>
              </a:solidFill>
            </a:endParaRPr>
          </a:p>
        </p:txBody>
      </p:sp>
      <p:sp>
        <p:nvSpPr>
          <p:cNvPr id="70" name="Rectangle 69">
            <a:extLst>
              <a:ext uri="{FF2B5EF4-FFF2-40B4-BE49-F238E27FC236}">
                <a16:creationId xmlns:a16="http://schemas.microsoft.com/office/drawing/2014/main" id="{8DB5522E-987A-4144-B6A5-610653117BC6}"/>
              </a:ext>
            </a:extLst>
          </p:cNvPr>
          <p:cNvSpPr/>
          <p:nvPr/>
        </p:nvSpPr>
        <p:spPr>
          <a:xfrm>
            <a:off x="7590070" y="4524113"/>
            <a:ext cx="1451038" cy="461665"/>
          </a:xfrm>
          <a:prstGeom prst="rect">
            <a:avLst/>
          </a:prstGeom>
        </p:spPr>
        <p:txBody>
          <a:bodyPr wrap="none">
            <a:spAutoFit/>
          </a:bodyPr>
          <a:lstStyle/>
          <a:p>
            <a:r>
              <a:rPr lang="en-GB" sz="2400" dirty="0" err="1">
                <a:solidFill>
                  <a:srgbClr val="115076"/>
                </a:solidFill>
              </a:rPr>
              <a:t>arbeiten</a:t>
            </a:r>
            <a:endParaRPr lang="en-GB" sz="2400" dirty="0">
              <a:solidFill>
                <a:srgbClr val="115076"/>
              </a:solidFill>
            </a:endParaRPr>
          </a:p>
        </p:txBody>
      </p:sp>
      <p:sp>
        <p:nvSpPr>
          <p:cNvPr id="71" name="Rectangle 70">
            <a:extLst>
              <a:ext uri="{FF2B5EF4-FFF2-40B4-BE49-F238E27FC236}">
                <a16:creationId xmlns:a16="http://schemas.microsoft.com/office/drawing/2014/main" id="{AF1E9001-07A7-401B-AC97-B9F08E0B7AAE}"/>
              </a:ext>
            </a:extLst>
          </p:cNvPr>
          <p:cNvSpPr/>
          <p:nvPr/>
        </p:nvSpPr>
        <p:spPr>
          <a:xfrm>
            <a:off x="7590070" y="2127637"/>
            <a:ext cx="872355" cy="461665"/>
          </a:xfrm>
          <a:prstGeom prst="rect">
            <a:avLst/>
          </a:prstGeom>
        </p:spPr>
        <p:txBody>
          <a:bodyPr wrap="none">
            <a:spAutoFit/>
          </a:bodyPr>
          <a:lstStyle/>
          <a:p>
            <a:r>
              <a:rPr lang="en-GB" sz="2400" dirty="0" err="1">
                <a:solidFill>
                  <a:srgbClr val="115076"/>
                </a:solidFill>
              </a:rPr>
              <a:t>gern</a:t>
            </a:r>
            <a:endParaRPr lang="en-GB" sz="2400" dirty="0">
              <a:solidFill>
                <a:srgbClr val="115076"/>
              </a:solidFill>
            </a:endParaRPr>
          </a:p>
        </p:txBody>
      </p:sp>
      <p:sp>
        <p:nvSpPr>
          <p:cNvPr id="72" name="Rectangle 71">
            <a:extLst>
              <a:ext uri="{FF2B5EF4-FFF2-40B4-BE49-F238E27FC236}">
                <a16:creationId xmlns:a16="http://schemas.microsoft.com/office/drawing/2014/main" id="{9E40C95C-B7AF-4516-AD0C-8FACC8327EB1}"/>
              </a:ext>
            </a:extLst>
          </p:cNvPr>
          <p:cNvSpPr/>
          <p:nvPr/>
        </p:nvSpPr>
        <p:spPr>
          <a:xfrm>
            <a:off x="8720460" y="3464481"/>
            <a:ext cx="1180131" cy="461665"/>
          </a:xfrm>
          <a:prstGeom prst="rect">
            <a:avLst/>
          </a:prstGeom>
        </p:spPr>
        <p:txBody>
          <a:bodyPr wrap="none">
            <a:spAutoFit/>
          </a:bodyPr>
          <a:lstStyle/>
          <a:p>
            <a:r>
              <a:rPr lang="en-GB" sz="2400" dirty="0" err="1">
                <a:solidFill>
                  <a:srgbClr val="115076"/>
                </a:solidFill>
              </a:rPr>
              <a:t>haben</a:t>
            </a:r>
            <a:endParaRPr lang="en-GB" sz="2400" dirty="0">
              <a:solidFill>
                <a:srgbClr val="115076"/>
              </a:solidFill>
            </a:endParaRPr>
          </a:p>
        </p:txBody>
      </p:sp>
      <p:sp>
        <p:nvSpPr>
          <p:cNvPr id="73" name="Rectangle 72">
            <a:extLst>
              <a:ext uri="{FF2B5EF4-FFF2-40B4-BE49-F238E27FC236}">
                <a16:creationId xmlns:a16="http://schemas.microsoft.com/office/drawing/2014/main" id="{7111E549-EBCC-4CDF-B974-2CFD4936484B}"/>
              </a:ext>
            </a:extLst>
          </p:cNvPr>
          <p:cNvSpPr/>
          <p:nvPr/>
        </p:nvSpPr>
        <p:spPr>
          <a:xfrm>
            <a:off x="4600442" y="2894158"/>
            <a:ext cx="1309974" cy="461665"/>
          </a:xfrm>
          <a:prstGeom prst="rect">
            <a:avLst/>
          </a:prstGeom>
        </p:spPr>
        <p:txBody>
          <a:bodyPr wrap="none">
            <a:spAutoFit/>
          </a:bodyPr>
          <a:lstStyle/>
          <a:p>
            <a:r>
              <a:rPr lang="en-GB" sz="2400" dirty="0" err="1">
                <a:solidFill>
                  <a:srgbClr val="115076"/>
                </a:solidFill>
              </a:rPr>
              <a:t>meinen</a:t>
            </a:r>
            <a:endParaRPr lang="en-GB" sz="2400" dirty="0">
              <a:solidFill>
                <a:srgbClr val="115076"/>
              </a:solidFill>
            </a:endParaRPr>
          </a:p>
        </p:txBody>
      </p:sp>
      <p:sp>
        <p:nvSpPr>
          <p:cNvPr id="74" name="Rectangle 73">
            <a:extLst>
              <a:ext uri="{FF2B5EF4-FFF2-40B4-BE49-F238E27FC236}">
                <a16:creationId xmlns:a16="http://schemas.microsoft.com/office/drawing/2014/main" id="{6F5A7D8A-F868-4EF1-AEEB-2121670A8BDD}"/>
              </a:ext>
            </a:extLst>
          </p:cNvPr>
          <p:cNvSpPr/>
          <p:nvPr/>
        </p:nvSpPr>
        <p:spPr>
          <a:xfrm>
            <a:off x="4974303" y="5008216"/>
            <a:ext cx="760144" cy="461665"/>
          </a:xfrm>
          <a:prstGeom prst="rect">
            <a:avLst/>
          </a:prstGeom>
        </p:spPr>
        <p:txBody>
          <a:bodyPr wrap="none">
            <a:spAutoFit/>
          </a:bodyPr>
          <a:lstStyle/>
          <a:p>
            <a:r>
              <a:rPr lang="en-GB" sz="2400" dirty="0">
                <a:solidFill>
                  <a:srgbClr val="115076"/>
                </a:solidFill>
              </a:rPr>
              <a:t>neu</a:t>
            </a:r>
          </a:p>
        </p:txBody>
      </p:sp>
      <p:sp>
        <p:nvSpPr>
          <p:cNvPr id="75" name="Rectangle 74">
            <a:extLst>
              <a:ext uri="{FF2B5EF4-FFF2-40B4-BE49-F238E27FC236}">
                <a16:creationId xmlns:a16="http://schemas.microsoft.com/office/drawing/2014/main" id="{DEBEBDC8-42B5-4EC4-8112-D65C7AFE47F8}"/>
              </a:ext>
            </a:extLst>
          </p:cNvPr>
          <p:cNvSpPr/>
          <p:nvPr/>
        </p:nvSpPr>
        <p:spPr>
          <a:xfrm>
            <a:off x="4979471" y="3538345"/>
            <a:ext cx="864339" cy="461665"/>
          </a:xfrm>
          <a:prstGeom prst="rect">
            <a:avLst/>
          </a:prstGeom>
        </p:spPr>
        <p:txBody>
          <a:bodyPr wrap="none">
            <a:spAutoFit/>
          </a:bodyPr>
          <a:lstStyle/>
          <a:p>
            <a:r>
              <a:rPr lang="en-GB" sz="2400" dirty="0" err="1">
                <a:solidFill>
                  <a:srgbClr val="115076"/>
                </a:solidFill>
              </a:rPr>
              <a:t>rund</a:t>
            </a:r>
            <a:endParaRPr lang="en-GB" sz="2400" dirty="0">
              <a:solidFill>
                <a:srgbClr val="115076"/>
              </a:solidFill>
            </a:endParaRPr>
          </a:p>
        </p:txBody>
      </p:sp>
      <p:sp>
        <p:nvSpPr>
          <p:cNvPr id="76" name="TextBox 75">
            <a:extLst>
              <a:ext uri="{FF2B5EF4-FFF2-40B4-BE49-F238E27FC236}">
                <a16:creationId xmlns:a16="http://schemas.microsoft.com/office/drawing/2014/main" id="{CB8DC01F-64BC-447A-A61F-FB4EC15A37E6}"/>
              </a:ext>
            </a:extLst>
          </p:cNvPr>
          <p:cNvSpPr txBox="1"/>
          <p:nvPr/>
        </p:nvSpPr>
        <p:spPr>
          <a:xfrm>
            <a:off x="2529303" y="5636819"/>
            <a:ext cx="6901419"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He thinks that the other task is difficult.</a:t>
            </a:r>
          </a:p>
        </p:txBody>
      </p:sp>
      <p:sp>
        <p:nvSpPr>
          <p:cNvPr id="77" name="TextBox 76">
            <a:extLst>
              <a:ext uri="{FF2B5EF4-FFF2-40B4-BE49-F238E27FC236}">
                <a16:creationId xmlns:a16="http://schemas.microsoft.com/office/drawing/2014/main" id="{60D53C48-0B1A-40DF-8E45-05BCAA60A846}"/>
              </a:ext>
            </a:extLst>
          </p:cNvPr>
          <p:cNvSpPr txBox="1"/>
          <p:nvPr/>
        </p:nvSpPr>
        <p:spPr>
          <a:xfrm>
            <a:off x="2529303" y="5655033"/>
            <a:ext cx="7002595" cy="461665"/>
          </a:xfrm>
          <a:prstGeom prst="rect">
            <a:avLst/>
          </a:prstGeom>
          <a:solidFill>
            <a:srgbClr val="115076"/>
          </a:solidFill>
          <a:ln w="38100">
            <a:solidFill>
              <a:srgbClr val="DAA520"/>
            </a:solidFill>
          </a:ln>
        </p:spPr>
        <p:txBody>
          <a:bodyPr wrap="square" rtlCol="0">
            <a:spAutoFit/>
          </a:bodyPr>
          <a:lstStyle/>
          <a:p>
            <a:pPr algn="ctr"/>
            <a:r>
              <a:rPr lang="en-GB" sz="2400" dirty="0" err="1">
                <a:solidFill>
                  <a:schemeClr val="bg1"/>
                </a:solidFill>
              </a:rPr>
              <a:t>Er</a:t>
            </a:r>
            <a:r>
              <a:rPr lang="en-GB" sz="2400" dirty="0">
                <a:solidFill>
                  <a:schemeClr val="bg1"/>
                </a:solidFill>
              </a:rPr>
              <a:t> </a:t>
            </a:r>
            <a:r>
              <a:rPr lang="en-GB" sz="2400" dirty="0" err="1">
                <a:solidFill>
                  <a:schemeClr val="bg1"/>
                </a:solidFill>
              </a:rPr>
              <a:t>meint</a:t>
            </a:r>
            <a:r>
              <a:rPr lang="en-GB" sz="2400" dirty="0">
                <a:solidFill>
                  <a:schemeClr val="bg1"/>
                </a:solidFill>
              </a:rPr>
              <a:t>, </a:t>
            </a:r>
            <a:r>
              <a:rPr lang="en-GB" sz="2400" dirty="0" err="1">
                <a:solidFill>
                  <a:schemeClr val="bg1"/>
                </a:solidFill>
              </a:rPr>
              <a:t>dass</a:t>
            </a:r>
            <a:r>
              <a:rPr lang="en-GB" sz="2400" dirty="0">
                <a:solidFill>
                  <a:schemeClr val="bg1"/>
                </a:solidFill>
              </a:rPr>
              <a:t> die </a:t>
            </a:r>
            <a:r>
              <a:rPr lang="en-GB" sz="2400" dirty="0" err="1">
                <a:solidFill>
                  <a:schemeClr val="bg1"/>
                </a:solidFill>
              </a:rPr>
              <a:t>andere</a:t>
            </a:r>
            <a:r>
              <a:rPr lang="en-GB" sz="2400" dirty="0">
                <a:solidFill>
                  <a:schemeClr val="bg1"/>
                </a:solidFill>
              </a:rPr>
              <a:t> Aufgabe </a:t>
            </a:r>
            <a:r>
              <a:rPr lang="en-GB" sz="2400" dirty="0" err="1">
                <a:solidFill>
                  <a:schemeClr val="bg1"/>
                </a:solidFill>
              </a:rPr>
              <a:t>schwer</a:t>
            </a:r>
            <a:r>
              <a:rPr lang="en-GB" sz="2400" dirty="0">
                <a:solidFill>
                  <a:schemeClr val="bg1"/>
                </a:solidFill>
              </a:rPr>
              <a:t> </a:t>
            </a:r>
            <a:r>
              <a:rPr lang="en-GB" sz="2400" dirty="0" err="1">
                <a:solidFill>
                  <a:schemeClr val="bg1"/>
                </a:solidFill>
              </a:rPr>
              <a:t>ist</a:t>
            </a:r>
            <a:r>
              <a:rPr lang="en-GB" sz="2400" dirty="0">
                <a:solidFill>
                  <a:schemeClr val="bg1"/>
                </a:solidFill>
              </a:rPr>
              <a:t>.</a:t>
            </a:r>
          </a:p>
        </p:txBody>
      </p:sp>
      <p:sp>
        <p:nvSpPr>
          <p:cNvPr id="78" name="Rectangle 77">
            <a:extLst>
              <a:ext uri="{FF2B5EF4-FFF2-40B4-BE49-F238E27FC236}">
                <a16:creationId xmlns:a16="http://schemas.microsoft.com/office/drawing/2014/main" id="{814D42F6-8915-418D-AE70-2975520D1643}"/>
              </a:ext>
            </a:extLst>
          </p:cNvPr>
          <p:cNvSpPr/>
          <p:nvPr/>
        </p:nvSpPr>
        <p:spPr>
          <a:xfrm>
            <a:off x="8780378" y="2168096"/>
            <a:ext cx="1181734" cy="461665"/>
          </a:xfrm>
          <a:prstGeom prst="rect">
            <a:avLst/>
          </a:prstGeom>
        </p:spPr>
        <p:txBody>
          <a:bodyPr wrap="none">
            <a:spAutoFit/>
          </a:bodyPr>
          <a:lstStyle/>
          <a:p>
            <a:r>
              <a:rPr lang="en-GB" sz="2400" dirty="0">
                <a:solidFill>
                  <a:srgbClr val="115076"/>
                </a:solidFill>
              </a:rPr>
              <a:t>Hobby</a:t>
            </a:r>
          </a:p>
        </p:txBody>
      </p:sp>
      <p:sp>
        <p:nvSpPr>
          <p:cNvPr id="81" name="Rectangle 80">
            <a:extLst>
              <a:ext uri="{FF2B5EF4-FFF2-40B4-BE49-F238E27FC236}">
                <a16:creationId xmlns:a16="http://schemas.microsoft.com/office/drawing/2014/main" id="{6D1E5727-5458-494B-9C26-96DE82310421}"/>
              </a:ext>
            </a:extLst>
          </p:cNvPr>
          <p:cNvSpPr/>
          <p:nvPr/>
        </p:nvSpPr>
        <p:spPr>
          <a:xfrm>
            <a:off x="4741403" y="2217581"/>
            <a:ext cx="1241045" cy="461665"/>
          </a:xfrm>
          <a:prstGeom prst="rect">
            <a:avLst/>
          </a:prstGeom>
        </p:spPr>
        <p:txBody>
          <a:bodyPr wrap="none">
            <a:spAutoFit/>
          </a:bodyPr>
          <a:lstStyle/>
          <a:p>
            <a:r>
              <a:rPr lang="en-GB" sz="2400" dirty="0" err="1">
                <a:solidFill>
                  <a:srgbClr val="115076"/>
                </a:solidFill>
              </a:rPr>
              <a:t>schwer</a:t>
            </a:r>
            <a:endParaRPr lang="en-GB" sz="2400" dirty="0">
              <a:solidFill>
                <a:srgbClr val="115076"/>
              </a:solidFill>
            </a:endParaRPr>
          </a:p>
        </p:txBody>
      </p:sp>
      <p:sp>
        <p:nvSpPr>
          <p:cNvPr id="36" name="Rectangle 35">
            <a:extLst>
              <a:ext uri="{FF2B5EF4-FFF2-40B4-BE49-F238E27FC236}">
                <a16:creationId xmlns:a16="http://schemas.microsoft.com/office/drawing/2014/main" id="{3C4F8020-6C86-47E6-92D5-2256BFC068FC}"/>
              </a:ext>
            </a:extLst>
          </p:cNvPr>
          <p:cNvSpPr/>
          <p:nvPr/>
        </p:nvSpPr>
        <p:spPr>
          <a:xfrm>
            <a:off x="6078480" y="4490897"/>
            <a:ext cx="676788" cy="461665"/>
          </a:xfrm>
          <a:prstGeom prst="rect">
            <a:avLst/>
          </a:prstGeom>
        </p:spPr>
        <p:txBody>
          <a:bodyPr wrap="none">
            <a:spAutoFit/>
          </a:bodyPr>
          <a:lstStyle/>
          <a:p>
            <a:r>
              <a:rPr lang="en-GB" sz="2400" dirty="0" err="1">
                <a:solidFill>
                  <a:srgbClr val="115076"/>
                </a:solidFill>
              </a:rPr>
              <a:t>viel</a:t>
            </a:r>
            <a:endParaRPr lang="en-GB" sz="2400" dirty="0">
              <a:solidFill>
                <a:srgbClr val="115076"/>
              </a:solidFill>
            </a:endParaRPr>
          </a:p>
        </p:txBody>
      </p:sp>
      <p:sp>
        <p:nvSpPr>
          <p:cNvPr id="37" name="TextBox 36">
            <a:extLst>
              <a:ext uri="{FF2B5EF4-FFF2-40B4-BE49-F238E27FC236}">
                <a16:creationId xmlns:a16="http://schemas.microsoft.com/office/drawing/2014/main" id="{BD3507B3-DD54-4339-BF1D-5FAA6576CEB7}"/>
              </a:ext>
            </a:extLst>
          </p:cNvPr>
          <p:cNvSpPr txBox="1"/>
          <p:nvPr/>
        </p:nvSpPr>
        <p:spPr>
          <a:xfrm>
            <a:off x="2016626" y="2398794"/>
            <a:ext cx="837890" cy="461665"/>
          </a:xfrm>
          <a:prstGeom prst="rect">
            <a:avLst/>
          </a:prstGeom>
          <a:noFill/>
        </p:spPr>
        <p:txBody>
          <a:bodyPr wrap="square" rtlCol="0">
            <a:spAutoFit/>
          </a:bodyPr>
          <a:lstStyle/>
          <a:p>
            <a:pPr algn="l"/>
            <a:r>
              <a:rPr lang="en-GB" sz="2400" dirty="0" err="1">
                <a:solidFill>
                  <a:schemeClr val="accent5">
                    <a:lumMod val="50000"/>
                  </a:schemeClr>
                </a:solidFill>
              </a:rPr>
              <a:t>ihm</a:t>
            </a:r>
            <a:endParaRPr lang="en-GB" sz="2400" dirty="0">
              <a:solidFill>
                <a:schemeClr val="accent5">
                  <a:lumMod val="50000"/>
                </a:schemeClr>
              </a:solidFill>
            </a:endParaRPr>
          </a:p>
        </p:txBody>
      </p:sp>
    </p:spTree>
    <p:extLst>
      <p:ext uri="{BB962C8B-B14F-4D97-AF65-F5344CB8AC3E}">
        <p14:creationId xmlns:p14="http://schemas.microsoft.com/office/powerpoint/2010/main" val="7761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mph" presetSubtype="2" fill="hold" nodeType="withEffect">
                                  <p:stCondLst>
                                    <p:cond delay="0"/>
                                  </p:stCondLst>
                                  <p:childTnLst>
                                    <p:animClr clrSpc="rgb" dir="cw">
                                      <p:cBhvr>
                                        <p:cTn id="12" dur="2000" fill="hold"/>
                                        <p:tgtEl>
                                          <p:spTgt spid="73"/>
                                        </p:tgtEl>
                                        <p:attrNameLst>
                                          <p:attrName>fillcolor</p:attrName>
                                        </p:attrNameLst>
                                      </p:cBhvr>
                                      <p:to>
                                        <a:srgbClr val="FFCC00"/>
                                      </p:to>
                                    </p:animClr>
                                    <p:set>
                                      <p:cBhvr>
                                        <p:cTn id="13" dur="2000" fill="hold"/>
                                        <p:tgtEl>
                                          <p:spTgt spid="73"/>
                                        </p:tgtEl>
                                        <p:attrNameLst>
                                          <p:attrName>fill.type</p:attrName>
                                        </p:attrNameLst>
                                      </p:cBhvr>
                                      <p:to>
                                        <p:strVal val="solid"/>
                                      </p:to>
                                    </p:set>
                                    <p:set>
                                      <p:cBhvr>
                                        <p:cTn id="14" dur="2000" fill="hold"/>
                                        <p:tgtEl>
                                          <p:spTgt spid="73"/>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66"/>
                                        </p:tgtEl>
                                        <p:attrNameLst>
                                          <p:attrName>fillcolor</p:attrName>
                                        </p:attrNameLst>
                                      </p:cBhvr>
                                      <p:to>
                                        <a:srgbClr val="FFCC00"/>
                                      </p:to>
                                    </p:animClr>
                                    <p:set>
                                      <p:cBhvr>
                                        <p:cTn id="17" dur="2000" fill="hold"/>
                                        <p:tgtEl>
                                          <p:spTgt spid="66"/>
                                        </p:tgtEl>
                                        <p:attrNameLst>
                                          <p:attrName>fill.type</p:attrName>
                                        </p:attrNameLst>
                                      </p:cBhvr>
                                      <p:to>
                                        <p:strVal val="solid"/>
                                      </p:to>
                                    </p:set>
                                    <p:set>
                                      <p:cBhvr>
                                        <p:cTn id="18" dur="2000" fill="hold"/>
                                        <p:tgtEl>
                                          <p:spTgt spid="66"/>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81"/>
                                        </p:tgtEl>
                                        <p:attrNameLst>
                                          <p:attrName>fillcolor</p:attrName>
                                        </p:attrNameLst>
                                      </p:cBhvr>
                                      <p:to>
                                        <a:srgbClr val="FFCC00"/>
                                      </p:to>
                                    </p:animClr>
                                    <p:set>
                                      <p:cBhvr>
                                        <p:cTn id="21" dur="2000" fill="hold"/>
                                        <p:tgtEl>
                                          <p:spTgt spid="81"/>
                                        </p:tgtEl>
                                        <p:attrNameLst>
                                          <p:attrName>fill.type</p:attrName>
                                        </p:attrNameLst>
                                      </p:cBhvr>
                                      <p:to>
                                        <p:strVal val="solid"/>
                                      </p:to>
                                    </p:set>
                                    <p:set>
                                      <p:cBhvr>
                                        <p:cTn id="22" dur="2000" fill="hold"/>
                                        <p:tgtEl>
                                          <p:spTgt spid="81"/>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57"/>
                                        </p:tgtEl>
                                        <p:attrNameLst>
                                          <p:attrName>fillcolor</p:attrName>
                                        </p:attrNameLst>
                                      </p:cBhvr>
                                      <p:to>
                                        <a:srgbClr val="FFCC00"/>
                                      </p:to>
                                    </p:animClr>
                                    <p:set>
                                      <p:cBhvr>
                                        <p:cTn id="25" dur="2000" fill="hold"/>
                                        <p:tgtEl>
                                          <p:spTgt spid="57"/>
                                        </p:tgtEl>
                                        <p:attrNameLst>
                                          <p:attrName>fill.type</p:attrName>
                                        </p:attrNameLst>
                                      </p:cBhvr>
                                      <p:to>
                                        <p:strVal val="solid"/>
                                      </p:to>
                                    </p:set>
                                    <p:set>
                                      <p:cBhvr>
                                        <p:cTn id="26" dur="20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907867" cy="869950"/>
          </a:xfrm>
          <a:prstGeom prst="rect">
            <a:avLst/>
          </a:prstGeom>
        </p:spPr>
      </p:pic>
      <p:sp>
        <p:nvSpPr>
          <p:cNvPr id="4" name="Title 3"/>
          <p:cNvSpPr>
            <a:spLocks noGrp="1"/>
          </p:cNvSpPr>
          <p:nvPr>
            <p:ph type="title"/>
          </p:nvPr>
        </p:nvSpPr>
        <p:spPr>
          <a:xfrm>
            <a:off x="-1" y="294041"/>
            <a:ext cx="7002595"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Deutsch? [6/6]</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7">
            <a:extLst>
              <a:ext uri="{FF2B5EF4-FFF2-40B4-BE49-F238E27FC236}">
                <a16:creationId xmlns:a16="http://schemas.microsoft.com/office/drawing/2014/main" id="{12F0F389-E5B7-41BC-93F8-3B6D9B802E45}"/>
              </a:ext>
            </a:extLst>
          </p:cNvPr>
          <p:cNvGraphicFramePr>
            <a:graphicFrameLocks noGrp="1"/>
          </p:cNvGraphicFramePr>
          <p:nvPr/>
        </p:nvGraphicFramePr>
        <p:xfrm>
          <a:off x="1878959" y="1284277"/>
          <a:ext cx="8128000" cy="421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68672387"/>
                    </a:ext>
                  </a:extLst>
                </a:gridCol>
                <a:gridCol w="4064000">
                  <a:extLst>
                    <a:ext uri="{9D8B030D-6E8A-4147-A177-3AD203B41FA5}">
                      <a16:colId xmlns:a16="http://schemas.microsoft.com/office/drawing/2014/main" val="3010502655"/>
                    </a:ext>
                  </a:extLst>
                </a:gridCol>
              </a:tblGrid>
              <a:tr h="21082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503681"/>
                  </a:ext>
                </a:extLst>
              </a:tr>
              <a:tr h="21082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973231"/>
                  </a:ext>
                </a:extLst>
              </a:tr>
            </a:tbl>
          </a:graphicData>
        </a:graphic>
      </p:graphicFrame>
      <p:sp>
        <p:nvSpPr>
          <p:cNvPr id="45" name="TextBox 44">
            <a:extLst>
              <a:ext uri="{FF2B5EF4-FFF2-40B4-BE49-F238E27FC236}">
                <a16:creationId xmlns:a16="http://schemas.microsoft.com/office/drawing/2014/main" id="{988E0913-ADCE-4042-A7E0-5FEF8B72FBA4}"/>
              </a:ext>
            </a:extLst>
          </p:cNvPr>
          <p:cNvSpPr txBox="1"/>
          <p:nvPr/>
        </p:nvSpPr>
        <p:spPr>
          <a:xfrm>
            <a:off x="2031999" y="1320800"/>
            <a:ext cx="1896533" cy="400110"/>
          </a:xfrm>
          <a:prstGeom prst="rect">
            <a:avLst/>
          </a:prstGeom>
          <a:noFill/>
        </p:spPr>
        <p:txBody>
          <a:bodyPr wrap="square" rtlCol="0">
            <a:spAutoFit/>
          </a:bodyPr>
          <a:lstStyle/>
          <a:p>
            <a:pPr algn="l"/>
            <a:r>
              <a:rPr lang="en-GB" sz="2000" dirty="0" err="1">
                <a:solidFill>
                  <a:srgbClr val="DAA520"/>
                </a:solidFill>
              </a:rPr>
              <a:t>Letzte</a:t>
            </a:r>
            <a:r>
              <a:rPr lang="en-GB" sz="2000" dirty="0">
                <a:solidFill>
                  <a:srgbClr val="DAA520"/>
                </a:solidFill>
              </a:rPr>
              <a:t> </a:t>
            </a:r>
            <a:r>
              <a:rPr lang="en-GB" sz="2000" dirty="0" err="1">
                <a:solidFill>
                  <a:srgbClr val="DAA520"/>
                </a:solidFill>
              </a:rPr>
              <a:t>Woche</a:t>
            </a:r>
            <a:endParaRPr lang="en-GB" sz="2000" dirty="0">
              <a:solidFill>
                <a:srgbClr val="DAA520"/>
              </a:solidFill>
            </a:endParaRPr>
          </a:p>
        </p:txBody>
      </p:sp>
      <p:sp>
        <p:nvSpPr>
          <p:cNvPr id="48" name="TextBox 47">
            <a:extLst>
              <a:ext uri="{FF2B5EF4-FFF2-40B4-BE49-F238E27FC236}">
                <a16:creationId xmlns:a16="http://schemas.microsoft.com/office/drawing/2014/main" id="{4DBD434C-97B4-4E30-877B-70931C834190}"/>
              </a:ext>
            </a:extLst>
          </p:cNvPr>
          <p:cNvSpPr txBox="1"/>
          <p:nvPr/>
        </p:nvSpPr>
        <p:spPr>
          <a:xfrm>
            <a:off x="6095999" y="1320800"/>
            <a:ext cx="2048934" cy="400110"/>
          </a:xfrm>
          <a:prstGeom prst="rect">
            <a:avLst/>
          </a:prstGeom>
          <a:noFill/>
        </p:spPr>
        <p:txBody>
          <a:bodyPr wrap="square" rtlCol="0">
            <a:spAutoFit/>
          </a:bodyPr>
          <a:lstStyle/>
          <a:p>
            <a:pPr algn="l"/>
            <a:r>
              <a:rPr lang="en-GB" sz="2000" dirty="0" err="1">
                <a:solidFill>
                  <a:srgbClr val="DAA520"/>
                </a:solidFill>
              </a:rPr>
              <a:t>vor</a:t>
            </a:r>
            <a:r>
              <a:rPr lang="en-GB" sz="2000" dirty="0">
                <a:solidFill>
                  <a:srgbClr val="DAA520"/>
                </a:solidFill>
              </a:rPr>
              <a:t> 3 </a:t>
            </a:r>
            <a:r>
              <a:rPr lang="en-GB" sz="2000" dirty="0" err="1">
                <a:solidFill>
                  <a:srgbClr val="DAA520"/>
                </a:solidFill>
              </a:rPr>
              <a:t>Wochen</a:t>
            </a:r>
            <a:endParaRPr lang="en-GB" sz="2000" dirty="0">
              <a:solidFill>
                <a:srgbClr val="DAA520"/>
              </a:solidFill>
            </a:endParaRPr>
          </a:p>
        </p:txBody>
      </p:sp>
      <p:sp>
        <p:nvSpPr>
          <p:cNvPr id="49" name="TextBox 48">
            <a:extLst>
              <a:ext uri="{FF2B5EF4-FFF2-40B4-BE49-F238E27FC236}">
                <a16:creationId xmlns:a16="http://schemas.microsoft.com/office/drawing/2014/main" id="{2A863B1F-8CB4-49CE-B59D-A4779DCD04F9}"/>
              </a:ext>
            </a:extLst>
          </p:cNvPr>
          <p:cNvSpPr txBox="1"/>
          <p:nvPr/>
        </p:nvSpPr>
        <p:spPr>
          <a:xfrm>
            <a:off x="2031998" y="3429000"/>
            <a:ext cx="2116669" cy="400110"/>
          </a:xfrm>
          <a:prstGeom prst="rect">
            <a:avLst/>
          </a:prstGeom>
          <a:noFill/>
        </p:spPr>
        <p:txBody>
          <a:bodyPr wrap="square" rtlCol="0">
            <a:spAutoFit/>
          </a:bodyPr>
          <a:lstStyle/>
          <a:p>
            <a:pPr algn="l"/>
            <a:r>
              <a:rPr lang="en-GB" sz="2000" dirty="0" err="1">
                <a:solidFill>
                  <a:srgbClr val="DAA520"/>
                </a:solidFill>
              </a:rPr>
              <a:t>vor</a:t>
            </a:r>
            <a:r>
              <a:rPr lang="en-GB" sz="2000" dirty="0">
                <a:solidFill>
                  <a:srgbClr val="DAA520"/>
                </a:solidFill>
              </a:rPr>
              <a:t> 9 </a:t>
            </a:r>
            <a:r>
              <a:rPr lang="en-GB" sz="2000" dirty="0" err="1">
                <a:solidFill>
                  <a:srgbClr val="DAA520"/>
                </a:solidFill>
              </a:rPr>
              <a:t>Wochen</a:t>
            </a:r>
            <a:endParaRPr lang="en-GB" sz="2000" dirty="0">
              <a:solidFill>
                <a:srgbClr val="DAA520"/>
              </a:solidFill>
            </a:endParaRPr>
          </a:p>
        </p:txBody>
      </p:sp>
      <p:sp>
        <p:nvSpPr>
          <p:cNvPr id="50" name="TextBox 49">
            <a:extLst>
              <a:ext uri="{FF2B5EF4-FFF2-40B4-BE49-F238E27FC236}">
                <a16:creationId xmlns:a16="http://schemas.microsoft.com/office/drawing/2014/main" id="{64C1F973-38D6-4771-BEA7-E10634A5C057}"/>
              </a:ext>
            </a:extLst>
          </p:cNvPr>
          <p:cNvSpPr txBox="1"/>
          <p:nvPr/>
        </p:nvSpPr>
        <p:spPr>
          <a:xfrm>
            <a:off x="6138332" y="3429000"/>
            <a:ext cx="2396068" cy="400110"/>
          </a:xfrm>
          <a:prstGeom prst="rect">
            <a:avLst/>
          </a:prstGeom>
          <a:noFill/>
        </p:spPr>
        <p:txBody>
          <a:bodyPr wrap="square" rtlCol="0">
            <a:spAutoFit/>
          </a:bodyPr>
          <a:lstStyle/>
          <a:p>
            <a:pPr algn="l"/>
            <a:r>
              <a:rPr lang="en-GB" sz="2000" dirty="0" err="1">
                <a:solidFill>
                  <a:srgbClr val="DAA520"/>
                </a:solidFill>
              </a:rPr>
              <a:t>Letztes</a:t>
            </a:r>
            <a:r>
              <a:rPr lang="en-GB" sz="2000" dirty="0">
                <a:solidFill>
                  <a:srgbClr val="DAA520"/>
                </a:solidFill>
              </a:rPr>
              <a:t> </a:t>
            </a:r>
            <a:r>
              <a:rPr lang="en-GB" sz="2000" dirty="0" err="1">
                <a:solidFill>
                  <a:srgbClr val="DAA520"/>
                </a:solidFill>
              </a:rPr>
              <a:t>Jahr</a:t>
            </a:r>
            <a:endParaRPr lang="en-GB" sz="2000" dirty="0">
              <a:solidFill>
                <a:srgbClr val="DAA520"/>
              </a:solidFill>
            </a:endParaRPr>
          </a:p>
        </p:txBody>
      </p:sp>
      <p:sp>
        <p:nvSpPr>
          <p:cNvPr id="54" name="Rectangle 53">
            <a:extLst>
              <a:ext uri="{FF2B5EF4-FFF2-40B4-BE49-F238E27FC236}">
                <a16:creationId xmlns:a16="http://schemas.microsoft.com/office/drawing/2014/main" id="{3015D7B6-451B-4354-8FDD-6FCB344D7F26}"/>
              </a:ext>
            </a:extLst>
          </p:cNvPr>
          <p:cNvSpPr/>
          <p:nvPr/>
        </p:nvSpPr>
        <p:spPr>
          <a:xfrm>
            <a:off x="6304898" y="1812891"/>
            <a:ext cx="1200970" cy="461665"/>
          </a:xfrm>
          <a:prstGeom prst="rect">
            <a:avLst/>
          </a:prstGeom>
        </p:spPr>
        <p:txBody>
          <a:bodyPr wrap="none">
            <a:spAutoFit/>
          </a:bodyPr>
          <a:lstStyle/>
          <a:p>
            <a:r>
              <a:rPr lang="en-GB" sz="2400" dirty="0">
                <a:solidFill>
                  <a:srgbClr val="115076"/>
                </a:solidFill>
              </a:rPr>
              <a:t>schnell</a:t>
            </a:r>
          </a:p>
        </p:txBody>
      </p:sp>
      <p:sp>
        <p:nvSpPr>
          <p:cNvPr id="55" name="Rectangle 54">
            <a:extLst>
              <a:ext uri="{FF2B5EF4-FFF2-40B4-BE49-F238E27FC236}">
                <a16:creationId xmlns:a16="http://schemas.microsoft.com/office/drawing/2014/main" id="{35E41E21-3A9F-4719-BFA8-05F2844ABB1E}"/>
              </a:ext>
            </a:extLst>
          </p:cNvPr>
          <p:cNvSpPr/>
          <p:nvPr/>
        </p:nvSpPr>
        <p:spPr>
          <a:xfrm>
            <a:off x="6312247" y="2852695"/>
            <a:ext cx="1468672" cy="461665"/>
          </a:xfrm>
          <a:prstGeom prst="rect">
            <a:avLst/>
          </a:prstGeom>
        </p:spPr>
        <p:txBody>
          <a:bodyPr wrap="none">
            <a:spAutoFit/>
          </a:bodyPr>
          <a:lstStyle/>
          <a:p>
            <a:r>
              <a:rPr lang="en-GB" sz="2400" dirty="0" err="1">
                <a:solidFill>
                  <a:srgbClr val="115076"/>
                </a:solidFill>
              </a:rPr>
              <a:t>langsam</a:t>
            </a:r>
            <a:endParaRPr lang="en-GB" sz="2400" dirty="0">
              <a:solidFill>
                <a:srgbClr val="115076"/>
              </a:solidFill>
            </a:endParaRPr>
          </a:p>
        </p:txBody>
      </p:sp>
      <p:sp>
        <p:nvSpPr>
          <p:cNvPr id="56" name="Rectangle 55">
            <a:extLst>
              <a:ext uri="{FF2B5EF4-FFF2-40B4-BE49-F238E27FC236}">
                <a16:creationId xmlns:a16="http://schemas.microsoft.com/office/drawing/2014/main" id="{6589A715-F677-4012-801A-C2076C53DD5A}"/>
              </a:ext>
            </a:extLst>
          </p:cNvPr>
          <p:cNvSpPr/>
          <p:nvPr/>
        </p:nvSpPr>
        <p:spPr>
          <a:xfrm>
            <a:off x="8215577" y="1585458"/>
            <a:ext cx="1228221" cy="461665"/>
          </a:xfrm>
          <a:prstGeom prst="rect">
            <a:avLst/>
          </a:prstGeom>
        </p:spPr>
        <p:txBody>
          <a:bodyPr wrap="none">
            <a:spAutoFit/>
          </a:bodyPr>
          <a:lstStyle/>
          <a:p>
            <a:r>
              <a:rPr lang="en-GB" sz="2400" dirty="0">
                <a:solidFill>
                  <a:srgbClr val="115076"/>
                </a:solidFill>
              </a:rPr>
              <a:t>Schloss</a:t>
            </a:r>
          </a:p>
        </p:txBody>
      </p:sp>
      <p:sp>
        <p:nvSpPr>
          <p:cNvPr id="57" name="Rectangle 56">
            <a:extLst>
              <a:ext uri="{FF2B5EF4-FFF2-40B4-BE49-F238E27FC236}">
                <a16:creationId xmlns:a16="http://schemas.microsoft.com/office/drawing/2014/main" id="{53157B6C-7609-4565-AF3D-FAFDA29DEC8B}"/>
              </a:ext>
            </a:extLst>
          </p:cNvPr>
          <p:cNvSpPr/>
          <p:nvPr/>
        </p:nvSpPr>
        <p:spPr>
          <a:xfrm>
            <a:off x="8055410" y="2841269"/>
            <a:ext cx="1813317" cy="461665"/>
          </a:xfrm>
          <a:prstGeom prst="rect">
            <a:avLst/>
          </a:prstGeom>
        </p:spPr>
        <p:txBody>
          <a:bodyPr wrap="none">
            <a:spAutoFit/>
          </a:bodyPr>
          <a:lstStyle/>
          <a:p>
            <a:r>
              <a:rPr lang="en-GB" sz="2400" dirty="0" err="1">
                <a:solidFill>
                  <a:srgbClr val="115076"/>
                </a:solidFill>
              </a:rPr>
              <a:t>andere</a:t>
            </a:r>
            <a:r>
              <a:rPr lang="en-GB" sz="2400" dirty="0">
                <a:solidFill>
                  <a:srgbClr val="115076"/>
                </a:solidFill>
              </a:rPr>
              <a:t>(</a:t>
            </a:r>
            <a:r>
              <a:rPr lang="en-GB" sz="2400" dirty="0" err="1">
                <a:solidFill>
                  <a:srgbClr val="115076"/>
                </a:solidFill>
              </a:rPr>
              <a:t>r,s</a:t>
            </a:r>
            <a:r>
              <a:rPr lang="en-GB" sz="2400" dirty="0">
                <a:solidFill>
                  <a:srgbClr val="115076"/>
                </a:solidFill>
              </a:rPr>
              <a:t>)</a:t>
            </a:r>
          </a:p>
        </p:txBody>
      </p:sp>
      <p:sp>
        <p:nvSpPr>
          <p:cNvPr id="58" name="Rectangle 57">
            <a:extLst>
              <a:ext uri="{FF2B5EF4-FFF2-40B4-BE49-F238E27FC236}">
                <a16:creationId xmlns:a16="http://schemas.microsoft.com/office/drawing/2014/main" id="{A3C7D741-4829-489B-A003-8BBC5EC22F42}"/>
              </a:ext>
            </a:extLst>
          </p:cNvPr>
          <p:cNvSpPr/>
          <p:nvPr/>
        </p:nvSpPr>
        <p:spPr>
          <a:xfrm>
            <a:off x="2306843" y="4033398"/>
            <a:ext cx="1266693" cy="461665"/>
          </a:xfrm>
          <a:prstGeom prst="rect">
            <a:avLst/>
          </a:prstGeom>
        </p:spPr>
        <p:txBody>
          <a:bodyPr wrap="none">
            <a:spAutoFit/>
          </a:bodyPr>
          <a:lstStyle/>
          <a:p>
            <a:r>
              <a:rPr lang="en-GB" sz="2400" dirty="0" err="1">
                <a:solidFill>
                  <a:srgbClr val="115076"/>
                </a:solidFill>
              </a:rPr>
              <a:t>Schüler</a:t>
            </a:r>
            <a:endParaRPr lang="en-GB" sz="2400" dirty="0">
              <a:solidFill>
                <a:srgbClr val="115076"/>
              </a:solidFill>
            </a:endParaRPr>
          </a:p>
        </p:txBody>
      </p:sp>
      <p:sp>
        <p:nvSpPr>
          <p:cNvPr id="59" name="Rectangle 58">
            <a:extLst>
              <a:ext uri="{FF2B5EF4-FFF2-40B4-BE49-F238E27FC236}">
                <a16:creationId xmlns:a16="http://schemas.microsoft.com/office/drawing/2014/main" id="{6DC913B3-49E6-40C7-A577-8991AC659628}"/>
              </a:ext>
            </a:extLst>
          </p:cNvPr>
          <p:cNvSpPr/>
          <p:nvPr/>
        </p:nvSpPr>
        <p:spPr>
          <a:xfrm>
            <a:off x="4056139" y="3785646"/>
            <a:ext cx="697627" cy="461665"/>
          </a:xfrm>
          <a:prstGeom prst="rect">
            <a:avLst/>
          </a:prstGeom>
        </p:spPr>
        <p:txBody>
          <a:bodyPr wrap="none">
            <a:spAutoFit/>
          </a:bodyPr>
          <a:lstStyle/>
          <a:p>
            <a:r>
              <a:rPr lang="en-GB" sz="2400" dirty="0">
                <a:solidFill>
                  <a:srgbClr val="115076"/>
                </a:solidFill>
              </a:rPr>
              <a:t>Zeit</a:t>
            </a:r>
          </a:p>
        </p:txBody>
      </p:sp>
      <p:sp>
        <p:nvSpPr>
          <p:cNvPr id="60" name="Rectangle 59">
            <a:extLst>
              <a:ext uri="{FF2B5EF4-FFF2-40B4-BE49-F238E27FC236}">
                <a16:creationId xmlns:a16="http://schemas.microsoft.com/office/drawing/2014/main" id="{F6E28D27-F99F-4F48-B3B3-CCD1E0132BA8}"/>
              </a:ext>
            </a:extLst>
          </p:cNvPr>
          <p:cNvSpPr/>
          <p:nvPr/>
        </p:nvSpPr>
        <p:spPr>
          <a:xfrm>
            <a:off x="4156952" y="4402569"/>
            <a:ext cx="1277914" cy="461665"/>
          </a:xfrm>
          <a:prstGeom prst="rect">
            <a:avLst/>
          </a:prstGeom>
        </p:spPr>
        <p:txBody>
          <a:bodyPr wrap="none">
            <a:spAutoFit/>
          </a:bodyPr>
          <a:lstStyle/>
          <a:p>
            <a:r>
              <a:rPr lang="en-GB" sz="2400" dirty="0" err="1">
                <a:solidFill>
                  <a:srgbClr val="115076"/>
                </a:solidFill>
              </a:rPr>
              <a:t>ähnlich</a:t>
            </a:r>
            <a:endParaRPr lang="en-GB" sz="2400" dirty="0">
              <a:solidFill>
                <a:srgbClr val="115076"/>
              </a:solidFill>
            </a:endParaRPr>
          </a:p>
        </p:txBody>
      </p:sp>
      <p:sp>
        <p:nvSpPr>
          <p:cNvPr id="61" name="Rectangle 60">
            <a:extLst>
              <a:ext uri="{FF2B5EF4-FFF2-40B4-BE49-F238E27FC236}">
                <a16:creationId xmlns:a16="http://schemas.microsoft.com/office/drawing/2014/main" id="{54330E2C-A154-467C-B208-71CD93D8698E}"/>
              </a:ext>
            </a:extLst>
          </p:cNvPr>
          <p:cNvSpPr/>
          <p:nvPr/>
        </p:nvSpPr>
        <p:spPr>
          <a:xfrm>
            <a:off x="2185041" y="1877830"/>
            <a:ext cx="1407758" cy="461665"/>
          </a:xfrm>
          <a:prstGeom prst="rect">
            <a:avLst/>
          </a:prstGeom>
        </p:spPr>
        <p:txBody>
          <a:bodyPr wrap="none">
            <a:spAutoFit/>
          </a:bodyPr>
          <a:lstStyle/>
          <a:p>
            <a:r>
              <a:rPr lang="en-GB" sz="2400" dirty="0" err="1">
                <a:solidFill>
                  <a:srgbClr val="115076"/>
                </a:solidFill>
              </a:rPr>
              <a:t>gefallen</a:t>
            </a:r>
            <a:endParaRPr lang="en-GB" sz="2400" dirty="0">
              <a:solidFill>
                <a:srgbClr val="115076"/>
              </a:solidFill>
            </a:endParaRPr>
          </a:p>
        </p:txBody>
      </p:sp>
      <p:sp>
        <p:nvSpPr>
          <p:cNvPr id="62" name="Rectangle 61">
            <a:extLst>
              <a:ext uri="{FF2B5EF4-FFF2-40B4-BE49-F238E27FC236}">
                <a16:creationId xmlns:a16="http://schemas.microsoft.com/office/drawing/2014/main" id="{09A4D1F9-79F7-43B6-8F24-1A920986A206}"/>
              </a:ext>
            </a:extLst>
          </p:cNvPr>
          <p:cNvSpPr/>
          <p:nvPr/>
        </p:nvSpPr>
        <p:spPr>
          <a:xfrm>
            <a:off x="4370151" y="1732663"/>
            <a:ext cx="846707" cy="461665"/>
          </a:xfrm>
          <a:prstGeom prst="rect">
            <a:avLst/>
          </a:prstGeom>
        </p:spPr>
        <p:txBody>
          <a:bodyPr wrap="none">
            <a:spAutoFit/>
          </a:bodyPr>
          <a:lstStyle/>
          <a:p>
            <a:r>
              <a:rPr lang="en-GB" sz="2400" dirty="0" err="1">
                <a:solidFill>
                  <a:srgbClr val="115076"/>
                </a:solidFill>
              </a:rPr>
              <a:t>dass</a:t>
            </a:r>
            <a:endParaRPr lang="en-GB" sz="2400" dirty="0">
              <a:solidFill>
                <a:srgbClr val="115076"/>
              </a:solidFill>
            </a:endParaRPr>
          </a:p>
        </p:txBody>
      </p:sp>
      <p:sp>
        <p:nvSpPr>
          <p:cNvPr id="63" name="Rectangle 62">
            <a:extLst>
              <a:ext uri="{FF2B5EF4-FFF2-40B4-BE49-F238E27FC236}">
                <a16:creationId xmlns:a16="http://schemas.microsoft.com/office/drawing/2014/main" id="{84D6F534-553F-4A89-9070-5150C6DCE725}"/>
              </a:ext>
            </a:extLst>
          </p:cNvPr>
          <p:cNvSpPr/>
          <p:nvPr/>
        </p:nvSpPr>
        <p:spPr>
          <a:xfrm>
            <a:off x="2148436" y="2868564"/>
            <a:ext cx="663964" cy="461665"/>
          </a:xfrm>
          <a:prstGeom prst="rect">
            <a:avLst/>
          </a:prstGeom>
        </p:spPr>
        <p:txBody>
          <a:bodyPr wrap="none">
            <a:spAutoFit/>
          </a:bodyPr>
          <a:lstStyle/>
          <a:p>
            <a:r>
              <a:rPr lang="en-GB" sz="2400" dirty="0">
                <a:solidFill>
                  <a:srgbClr val="115076"/>
                </a:solidFill>
              </a:rPr>
              <a:t>tun</a:t>
            </a:r>
          </a:p>
        </p:txBody>
      </p:sp>
      <p:sp>
        <p:nvSpPr>
          <p:cNvPr id="64" name="Rectangle 63">
            <a:extLst>
              <a:ext uri="{FF2B5EF4-FFF2-40B4-BE49-F238E27FC236}">
                <a16:creationId xmlns:a16="http://schemas.microsoft.com/office/drawing/2014/main" id="{A51361BE-F0E2-433C-B603-828D80330160}"/>
              </a:ext>
            </a:extLst>
          </p:cNvPr>
          <p:cNvSpPr/>
          <p:nvPr/>
        </p:nvSpPr>
        <p:spPr>
          <a:xfrm>
            <a:off x="3592799" y="2406899"/>
            <a:ext cx="800219" cy="461665"/>
          </a:xfrm>
          <a:prstGeom prst="rect">
            <a:avLst/>
          </a:prstGeom>
        </p:spPr>
        <p:txBody>
          <a:bodyPr wrap="none">
            <a:spAutoFit/>
          </a:bodyPr>
          <a:lstStyle/>
          <a:p>
            <a:r>
              <a:rPr lang="en-GB" sz="2400" dirty="0" err="1">
                <a:solidFill>
                  <a:srgbClr val="115076"/>
                </a:solidFill>
              </a:rPr>
              <a:t>Leid</a:t>
            </a:r>
            <a:endParaRPr lang="en-GB" sz="2400" dirty="0">
              <a:solidFill>
                <a:srgbClr val="115076"/>
              </a:solidFill>
            </a:endParaRPr>
          </a:p>
        </p:txBody>
      </p:sp>
      <p:sp>
        <p:nvSpPr>
          <p:cNvPr id="65" name="Rectangle 64">
            <a:extLst>
              <a:ext uri="{FF2B5EF4-FFF2-40B4-BE49-F238E27FC236}">
                <a16:creationId xmlns:a16="http://schemas.microsoft.com/office/drawing/2014/main" id="{A527E95F-C273-46DE-B8E5-DD3B058B5706}"/>
              </a:ext>
            </a:extLst>
          </p:cNvPr>
          <p:cNvSpPr/>
          <p:nvPr/>
        </p:nvSpPr>
        <p:spPr>
          <a:xfrm>
            <a:off x="6183552" y="3977355"/>
            <a:ext cx="840295" cy="461665"/>
          </a:xfrm>
          <a:prstGeom prst="rect">
            <a:avLst/>
          </a:prstGeom>
        </p:spPr>
        <p:txBody>
          <a:bodyPr wrap="none">
            <a:spAutoFit/>
          </a:bodyPr>
          <a:lstStyle/>
          <a:p>
            <a:r>
              <a:rPr lang="en-GB" sz="2400" dirty="0">
                <a:solidFill>
                  <a:srgbClr val="115076"/>
                </a:solidFill>
              </a:rPr>
              <a:t>Keks</a:t>
            </a:r>
          </a:p>
        </p:txBody>
      </p:sp>
      <p:sp>
        <p:nvSpPr>
          <p:cNvPr id="66" name="Rectangle 65">
            <a:extLst>
              <a:ext uri="{FF2B5EF4-FFF2-40B4-BE49-F238E27FC236}">
                <a16:creationId xmlns:a16="http://schemas.microsoft.com/office/drawing/2014/main" id="{37343B7C-74E8-499F-B27C-1A4A4DD3CE76}"/>
              </a:ext>
            </a:extLst>
          </p:cNvPr>
          <p:cNvSpPr/>
          <p:nvPr/>
        </p:nvSpPr>
        <p:spPr>
          <a:xfrm>
            <a:off x="6233878" y="4960895"/>
            <a:ext cx="1523174" cy="461665"/>
          </a:xfrm>
          <a:prstGeom prst="rect">
            <a:avLst/>
          </a:prstGeom>
        </p:spPr>
        <p:txBody>
          <a:bodyPr wrap="none">
            <a:spAutoFit/>
          </a:bodyPr>
          <a:lstStyle/>
          <a:p>
            <a:r>
              <a:rPr lang="en-GB" sz="2400" dirty="0">
                <a:solidFill>
                  <a:srgbClr val="115076"/>
                </a:solidFill>
              </a:rPr>
              <a:t>Aufgabe</a:t>
            </a:r>
          </a:p>
        </p:txBody>
      </p:sp>
      <p:sp>
        <p:nvSpPr>
          <p:cNvPr id="67" name="Rectangle 66">
            <a:extLst>
              <a:ext uri="{FF2B5EF4-FFF2-40B4-BE49-F238E27FC236}">
                <a16:creationId xmlns:a16="http://schemas.microsoft.com/office/drawing/2014/main" id="{AC521585-1CB5-4D7C-A46C-B626B6774F86}"/>
              </a:ext>
            </a:extLst>
          </p:cNvPr>
          <p:cNvSpPr/>
          <p:nvPr/>
        </p:nvSpPr>
        <p:spPr>
          <a:xfrm>
            <a:off x="7482753" y="3900741"/>
            <a:ext cx="1947969" cy="461665"/>
          </a:xfrm>
          <a:prstGeom prst="rect">
            <a:avLst/>
          </a:prstGeom>
        </p:spPr>
        <p:txBody>
          <a:bodyPr wrap="none">
            <a:spAutoFit/>
          </a:bodyPr>
          <a:lstStyle/>
          <a:p>
            <a:r>
              <a:rPr lang="en-GB" sz="2400" dirty="0" err="1">
                <a:solidFill>
                  <a:srgbClr val="115076"/>
                </a:solidFill>
              </a:rPr>
              <a:t>gemeinsam</a:t>
            </a:r>
            <a:endParaRPr lang="en-GB" sz="2400" dirty="0">
              <a:solidFill>
                <a:srgbClr val="115076"/>
              </a:solidFill>
            </a:endParaRPr>
          </a:p>
        </p:txBody>
      </p:sp>
      <p:sp>
        <p:nvSpPr>
          <p:cNvPr id="68" name="Rectangle 67">
            <a:extLst>
              <a:ext uri="{FF2B5EF4-FFF2-40B4-BE49-F238E27FC236}">
                <a16:creationId xmlns:a16="http://schemas.microsoft.com/office/drawing/2014/main" id="{4F5474E1-78F2-4B72-B557-705A1EFA0643}"/>
              </a:ext>
            </a:extLst>
          </p:cNvPr>
          <p:cNvSpPr/>
          <p:nvPr/>
        </p:nvSpPr>
        <p:spPr>
          <a:xfrm>
            <a:off x="8202591" y="5011024"/>
            <a:ext cx="1798890" cy="461665"/>
          </a:xfrm>
          <a:prstGeom prst="rect">
            <a:avLst/>
          </a:prstGeom>
        </p:spPr>
        <p:txBody>
          <a:bodyPr wrap="none">
            <a:spAutoFit/>
          </a:bodyPr>
          <a:lstStyle/>
          <a:p>
            <a:r>
              <a:rPr lang="en-GB" sz="2400" dirty="0" err="1">
                <a:solidFill>
                  <a:srgbClr val="115076"/>
                </a:solidFill>
              </a:rPr>
              <a:t>zusammen</a:t>
            </a:r>
            <a:endParaRPr lang="en-GB" sz="2400" dirty="0">
              <a:solidFill>
                <a:srgbClr val="115076"/>
              </a:solidFill>
            </a:endParaRPr>
          </a:p>
        </p:txBody>
      </p:sp>
      <p:sp>
        <p:nvSpPr>
          <p:cNvPr id="69" name="Rectangle 68">
            <a:extLst>
              <a:ext uri="{FF2B5EF4-FFF2-40B4-BE49-F238E27FC236}">
                <a16:creationId xmlns:a16="http://schemas.microsoft.com/office/drawing/2014/main" id="{843FEEC0-3C62-4F07-8AB0-F8D43FB1B8E3}"/>
              </a:ext>
            </a:extLst>
          </p:cNvPr>
          <p:cNvSpPr/>
          <p:nvPr/>
        </p:nvSpPr>
        <p:spPr>
          <a:xfrm>
            <a:off x="2203711" y="4915824"/>
            <a:ext cx="1794081" cy="461665"/>
          </a:xfrm>
          <a:prstGeom prst="rect">
            <a:avLst/>
          </a:prstGeom>
        </p:spPr>
        <p:txBody>
          <a:bodyPr wrap="none">
            <a:spAutoFit/>
          </a:bodyPr>
          <a:lstStyle/>
          <a:p>
            <a:r>
              <a:rPr lang="en-GB" sz="2400" dirty="0" err="1">
                <a:solidFill>
                  <a:srgbClr val="115076"/>
                </a:solidFill>
              </a:rPr>
              <a:t>verbringen</a:t>
            </a:r>
            <a:endParaRPr lang="en-GB" sz="2400" dirty="0">
              <a:solidFill>
                <a:srgbClr val="115076"/>
              </a:solidFill>
            </a:endParaRPr>
          </a:p>
        </p:txBody>
      </p:sp>
      <p:sp>
        <p:nvSpPr>
          <p:cNvPr id="70" name="Rectangle 69">
            <a:extLst>
              <a:ext uri="{FF2B5EF4-FFF2-40B4-BE49-F238E27FC236}">
                <a16:creationId xmlns:a16="http://schemas.microsoft.com/office/drawing/2014/main" id="{8DB5522E-987A-4144-B6A5-610653117BC6}"/>
              </a:ext>
            </a:extLst>
          </p:cNvPr>
          <p:cNvSpPr/>
          <p:nvPr/>
        </p:nvSpPr>
        <p:spPr>
          <a:xfrm>
            <a:off x="7590070" y="4524113"/>
            <a:ext cx="1451038" cy="461665"/>
          </a:xfrm>
          <a:prstGeom prst="rect">
            <a:avLst/>
          </a:prstGeom>
        </p:spPr>
        <p:txBody>
          <a:bodyPr wrap="none">
            <a:spAutoFit/>
          </a:bodyPr>
          <a:lstStyle/>
          <a:p>
            <a:r>
              <a:rPr lang="en-GB" sz="2400" dirty="0" err="1">
                <a:solidFill>
                  <a:srgbClr val="115076"/>
                </a:solidFill>
              </a:rPr>
              <a:t>arbeiten</a:t>
            </a:r>
            <a:endParaRPr lang="en-GB" sz="2400" dirty="0">
              <a:solidFill>
                <a:srgbClr val="115076"/>
              </a:solidFill>
            </a:endParaRPr>
          </a:p>
        </p:txBody>
      </p:sp>
      <p:sp>
        <p:nvSpPr>
          <p:cNvPr id="71" name="Rectangle 70">
            <a:extLst>
              <a:ext uri="{FF2B5EF4-FFF2-40B4-BE49-F238E27FC236}">
                <a16:creationId xmlns:a16="http://schemas.microsoft.com/office/drawing/2014/main" id="{AF1E9001-07A7-401B-AC97-B9F08E0B7AAE}"/>
              </a:ext>
            </a:extLst>
          </p:cNvPr>
          <p:cNvSpPr/>
          <p:nvPr/>
        </p:nvSpPr>
        <p:spPr>
          <a:xfrm>
            <a:off x="7590070" y="2127637"/>
            <a:ext cx="872355" cy="461665"/>
          </a:xfrm>
          <a:prstGeom prst="rect">
            <a:avLst/>
          </a:prstGeom>
        </p:spPr>
        <p:txBody>
          <a:bodyPr wrap="none">
            <a:spAutoFit/>
          </a:bodyPr>
          <a:lstStyle/>
          <a:p>
            <a:r>
              <a:rPr lang="en-GB" sz="2400" dirty="0" err="1">
                <a:solidFill>
                  <a:srgbClr val="115076"/>
                </a:solidFill>
              </a:rPr>
              <a:t>gern</a:t>
            </a:r>
            <a:endParaRPr lang="en-GB" sz="2400" dirty="0">
              <a:solidFill>
                <a:srgbClr val="115076"/>
              </a:solidFill>
            </a:endParaRPr>
          </a:p>
        </p:txBody>
      </p:sp>
      <p:sp>
        <p:nvSpPr>
          <p:cNvPr id="72" name="Rectangle 71">
            <a:extLst>
              <a:ext uri="{FF2B5EF4-FFF2-40B4-BE49-F238E27FC236}">
                <a16:creationId xmlns:a16="http://schemas.microsoft.com/office/drawing/2014/main" id="{9E40C95C-B7AF-4516-AD0C-8FACC8327EB1}"/>
              </a:ext>
            </a:extLst>
          </p:cNvPr>
          <p:cNvSpPr/>
          <p:nvPr/>
        </p:nvSpPr>
        <p:spPr>
          <a:xfrm>
            <a:off x="8720460" y="3464481"/>
            <a:ext cx="1180131" cy="461665"/>
          </a:xfrm>
          <a:prstGeom prst="rect">
            <a:avLst/>
          </a:prstGeom>
        </p:spPr>
        <p:txBody>
          <a:bodyPr wrap="none">
            <a:spAutoFit/>
          </a:bodyPr>
          <a:lstStyle/>
          <a:p>
            <a:r>
              <a:rPr lang="en-GB" sz="2400" dirty="0" err="1">
                <a:solidFill>
                  <a:srgbClr val="115076"/>
                </a:solidFill>
              </a:rPr>
              <a:t>haben</a:t>
            </a:r>
            <a:endParaRPr lang="en-GB" sz="2400" dirty="0">
              <a:solidFill>
                <a:srgbClr val="115076"/>
              </a:solidFill>
            </a:endParaRPr>
          </a:p>
        </p:txBody>
      </p:sp>
      <p:sp>
        <p:nvSpPr>
          <p:cNvPr id="73" name="Rectangle 72">
            <a:extLst>
              <a:ext uri="{FF2B5EF4-FFF2-40B4-BE49-F238E27FC236}">
                <a16:creationId xmlns:a16="http://schemas.microsoft.com/office/drawing/2014/main" id="{7111E549-EBCC-4CDF-B974-2CFD4936484B}"/>
              </a:ext>
            </a:extLst>
          </p:cNvPr>
          <p:cNvSpPr/>
          <p:nvPr/>
        </p:nvSpPr>
        <p:spPr>
          <a:xfrm>
            <a:off x="4600442" y="2894158"/>
            <a:ext cx="1309974" cy="461665"/>
          </a:xfrm>
          <a:prstGeom prst="rect">
            <a:avLst/>
          </a:prstGeom>
        </p:spPr>
        <p:txBody>
          <a:bodyPr wrap="none">
            <a:spAutoFit/>
          </a:bodyPr>
          <a:lstStyle/>
          <a:p>
            <a:r>
              <a:rPr lang="en-GB" sz="2400" dirty="0" err="1">
                <a:solidFill>
                  <a:srgbClr val="115076"/>
                </a:solidFill>
              </a:rPr>
              <a:t>meinen</a:t>
            </a:r>
            <a:endParaRPr lang="en-GB" sz="2400" dirty="0">
              <a:solidFill>
                <a:srgbClr val="115076"/>
              </a:solidFill>
            </a:endParaRPr>
          </a:p>
        </p:txBody>
      </p:sp>
      <p:sp>
        <p:nvSpPr>
          <p:cNvPr id="74" name="Rectangle 73">
            <a:extLst>
              <a:ext uri="{FF2B5EF4-FFF2-40B4-BE49-F238E27FC236}">
                <a16:creationId xmlns:a16="http://schemas.microsoft.com/office/drawing/2014/main" id="{6F5A7D8A-F868-4EF1-AEEB-2121670A8BDD}"/>
              </a:ext>
            </a:extLst>
          </p:cNvPr>
          <p:cNvSpPr/>
          <p:nvPr/>
        </p:nvSpPr>
        <p:spPr>
          <a:xfrm>
            <a:off x="4974303" y="5008216"/>
            <a:ext cx="760144" cy="461665"/>
          </a:xfrm>
          <a:prstGeom prst="rect">
            <a:avLst/>
          </a:prstGeom>
        </p:spPr>
        <p:txBody>
          <a:bodyPr wrap="none">
            <a:spAutoFit/>
          </a:bodyPr>
          <a:lstStyle/>
          <a:p>
            <a:r>
              <a:rPr lang="en-GB" sz="2400" dirty="0">
                <a:solidFill>
                  <a:srgbClr val="115076"/>
                </a:solidFill>
              </a:rPr>
              <a:t>neu</a:t>
            </a:r>
          </a:p>
        </p:txBody>
      </p:sp>
      <p:sp>
        <p:nvSpPr>
          <p:cNvPr id="75" name="Rectangle 74">
            <a:extLst>
              <a:ext uri="{FF2B5EF4-FFF2-40B4-BE49-F238E27FC236}">
                <a16:creationId xmlns:a16="http://schemas.microsoft.com/office/drawing/2014/main" id="{DEBEBDC8-42B5-4EC4-8112-D65C7AFE47F8}"/>
              </a:ext>
            </a:extLst>
          </p:cNvPr>
          <p:cNvSpPr/>
          <p:nvPr/>
        </p:nvSpPr>
        <p:spPr>
          <a:xfrm>
            <a:off x="4979471" y="3538345"/>
            <a:ext cx="864339" cy="461665"/>
          </a:xfrm>
          <a:prstGeom prst="rect">
            <a:avLst/>
          </a:prstGeom>
        </p:spPr>
        <p:txBody>
          <a:bodyPr wrap="none">
            <a:spAutoFit/>
          </a:bodyPr>
          <a:lstStyle/>
          <a:p>
            <a:r>
              <a:rPr lang="en-GB" sz="2400" dirty="0" err="1">
                <a:solidFill>
                  <a:srgbClr val="115076"/>
                </a:solidFill>
              </a:rPr>
              <a:t>rund</a:t>
            </a:r>
            <a:endParaRPr lang="en-GB" sz="2400" dirty="0">
              <a:solidFill>
                <a:srgbClr val="115076"/>
              </a:solidFill>
            </a:endParaRPr>
          </a:p>
        </p:txBody>
      </p:sp>
      <p:sp>
        <p:nvSpPr>
          <p:cNvPr id="76" name="TextBox 75">
            <a:extLst>
              <a:ext uri="{FF2B5EF4-FFF2-40B4-BE49-F238E27FC236}">
                <a16:creationId xmlns:a16="http://schemas.microsoft.com/office/drawing/2014/main" id="{CB8DC01F-64BC-447A-A61F-FB4EC15A37E6}"/>
              </a:ext>
            </a:extLst>
          </p:cNvPr>
          <p:cNvSpPr txBox="1"/>
          <p:nvPr/>
        </p:nvSpPr>
        <p:spPr>
          <a:xfrm>
            <a:off x="2529303" y="5636819"/>
            <a:ext cx="6901419"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He worked slowly and he is sorry.</a:t>
            </a:r>
          </a:p>
        </p:txBody>
      </p:sp>
      <p:sp>
        <p:nvSpPr>
          <p:cNvPr id="77" name="TextBox 76">
            <a:extLst>
              <a:ext uri="{FF2B5EF4-FFF2-40B4-BE49-F238E27FC236}">
                <a16:creationId xmlns:a16="http://schemas.microsoft.com/office/drawing/2014/main" id="{60D53C48-0B1A-40DF-8E45-05BCAA60A846}"/>
              </a:ext>
            </a:extLst>
          </p:cNvPr>
          <p:cNvSpPr txBox="1"/>
          <p:nvPr/>
        </p:nvSpPr>
        <p:spPr>
          <a:xfrm>
            <a:off x="2529303" y="5636819"/>
            <a:ext cx="7002595" cy="461665"/>
          </a:xfrm>
          <a:prstGeom prst="rect">
            <a:avLst/>
          </a:prstGeom>
          <a:solidFill>
            <a:srgbClr val="115076"/>
          </a:solidFill>
          <a:ln w="38100">
            <a:solidFill>
              <a:srgbClr val="DAA520"/>
            </a:solidFill>
          </a:ln>
        </p:spPr>
        <p:txBody>
          <a:bodyPr wrap="square" rtlCol="0">
            <a:spAutoFit/>
          </a:bodyPr>
          <a:lstStyle/>
          <a:p>
            <a:pPr algn="ctr"/>
            <a:r>
              <a:rPr lang="en-GB" sz="2400" dirty="0" err="1">
                <a:solidFill>
                  <a:schemeClr val="bg1"/>
                </a:solidFill>
              </a:rPr>
              <a:t>Er</a:t>
            </a:r>
            <a:r>
              <a:rPr lang="en-GB" sz="2400" dirty="0">
                <a:solidFill>
                  <a:schemeClr val="bg1"/>
                </a:solidFill>
              </a:rPr>
              <a:t> hat </a:t>
            </a:r>
            <a:r>
              <a:rPr lang="en-GB" sz="2400" dirty="0" err="1">
                <a:solidFill>
                  <a:schemeClr val="bg1"/>
                </a:solidFill>
              </a:rPr>
              <a:t>langsam</a:t>
            </a:r>
            <a:r>
              <a:rPr lang="en-GB" sz="2400" dirty="0">
                <a:solidFill>
                  <a:schemeClr val="bg1"/>
                </a:solidFill>
              </a:rPr>
              <a:t> </a:t>
            </a:r>
            <a:r>
              <a:rPr lang="en-GB" sz="2400" dirty="0" err="1">
                <a:solidFill>
                  <a:schemeClr val="bg1"/>
                </a:solidFill>
              </a:rPr>
              <a:t>gearbeitet</a:t>
            </a:r>
            <a:r>
              <a:rPr lang="en-GB" sz="2400" dirty="0">
                <a:solidFill>
                  <a:schemeClr val="bg1"/>
                </a:solidFill>
              </a:rPr>
              <a:t> und es tut </a:t>
            </a:r>
            <a:r>
              <a:rPr lang="en-GB" sz="2400" dirty="0" err="1">
                <a:solidFill>
                  <a:schemeClr val="bg1"/>
                </a:solidFill>
              </a:rPr>
              <a:t>ihm</a:t>
            </a:r>
            <a:r>
              <a:rPr lang="en-GB" sz="2400" dirty="0">
                <a:solidFill>
                  <a:schemeClr val="bg1"/>
                </a:solidFill>
              </a:rPr>
              <a:t> </a:t>
            </a:r>
            <a:r>
              <a:rPr lang="en-GB" sz="2400" dirty="0" err="1">
                <a:solidFill>
                  <a:schemeClr val="bg1"/>
                </a:solidFill>
              </a:rPr>
              <a:t>Leid</a:t>
            </a:r>
            <a:r>
              <a:rPr lang="en-GB" sz="2400" dirty="0">
                <a:solidFill>
                  <a:schemeClr val="bg1"/>
                </a:solidFill>
              </a:rPr>
              <a:t>.</a:t>
            </a:r>
          </a:p>
        </p:txBody>
      </p:sp>
      <p:sp>
        <p:nvSpPr>
          <p:cNvPr id="78" name="Rectangle 77">
            <a:extLst>
              <a:ext uri="{FF2B5EF4-FFF2-40B4-BE49-F238E27FC236}">
                <a16:creationId xmlns:a16="http://schemas.microsoft.com/office/drawing/2014/main" id="{814D42F6-8915-418D-AE70-2975520D1643}"/>
              </a:ext>
            </a:extLst>
          </p:cNvPr>
          <p:cNvSpPr/>
          <p:nvPr/>
        </p:nvSpPr>
        <p:spPr>
          <a:xfrm>
            <a:off x="8780378" y="2168096"/>
            <a:ext cx="1181734" cy="461665"/>
          </a:xfrm>
          <a:prstGeom prst="rect">
            <a:avLst/>
          </a:prstGeom>
        </p:spPr>
        <p:txBody>
          <a:bodyPr wrap="none">
            <a:spAutoFit/>
          </a:bodyPr>
          <a:lstStyle/>
          <a:p>
            <a:r>
              <a:rPr lang="en-GB" sz="2400" dirty="0">
                <a:solidFill>
                  <a:srgbClr val="115076"/>
                </a:solidFill>
              </a:rPr>
              <a:t>Hobby</a:t>
            </a:r>
          </a:p>
        </p:txBody>
      </p:sp>
      <p:sp>
        <p:nvSpPr>
          <p:cNvPr id="81" name="Rectangle 80">
            <a:extLst>
              <a:ext uri="{FF2B5EF4-FFF2-40B4-BE49-F238E27FC236}">
                <a16:creationId xmlns:a16="http://schemas.microsoft.com/office/drawing/2014/main" id="{6D1E5727-5458-494B-9C26-96DE82310421}"/>
              </a:ext>
            </a:extLst>
          </p:cNvPr>
          <p:cNvSpPr/>
          <p:nvPr/>
        </p:nvSpPr>
        <p:spPr>
          <a:xfrm>
            <a:off x="4741403" y="2217581"/>
            <a:ext cx="1241045" cy="461665"/>
          </a:xfrm>
          <a:prstGeom prst="rect">
            <a:avLst/>
          </a:prstGeom>
        </p:spPr>
        <p:txBody>
          <a:bodyPr wrap="none">
            <a:spAutoFit/>
          </a:bodyPr>
          <a:lstStyle/>
          <a:p>
            <a:r>
              <a:rPr lang="en-GB" sz="2400" dirty="0" err="1">
                <a:solidFill>
                  <a:srgbClr val="115076"/>
                </a:solidFill>
              </a:rPr>
              <a:t>schwer</a:t>
            </a:r>
            <a:endParaRPr lang="en-GB" sz="2400" dirty="0">
              <a:solidFill>
                <a:srgbClr val="115076"/>
              </a:solidFill>
            </a:endParaRPr>
          </a:p>
        </p:txBody>
      </p:sp>
      <p:sp>
        <p:nvSpPr>
          <p:cNvPr id="36" name="Rectangle 35">
            <a:extLst>
              <a:ext uri="{FF2B5EF4-FFF2-40B4-BE49-F238E27FC236}">
                <a16:creationId xmlns:a16="http://schemas.microsoft.com/office/drawing/2014/main" id="{3C4F8020-6C86-47E6-92D5-2256BFC068FC}"/>
              </a:ext>
            </a:extLst>
          </p:cNvPr>
          <p:cNvSpPr/>
          <p:nvPr/>
        </p:nvSpPr>
        <p:spPr>
          <a:xfrm>
            <a:off x="6078480" y="4490897"/>
            <a:ext cx="676788" cy="461665"/>
          </a:xfrm>
          <a:prstGeom prst="rect">
            <a:avLst/>
          </a:prstGeom>
        </p:spPr>
        <p:txBody>
          <a:bodyPr wrap="none">
            <a:spAutoFit/>
          </a:bodyPr>
          <a:lstStyle/>
          <a:p>
            <a:r>
              <a:rPr lang="en-GB" sz="2400" dirty="0" err="1">
                <a:solidFill>
                  <a:srgbClr val="115076"/>
                </a:solidFill>
              </a:rPr>
              <a:t>viel</a:t>
            </a:r>
            <a:endParaRPr lang="en-GB" sz="2400" dirty="0">
              <a:solidFill>
                <a:srgbClr val="115076"/>
              </a:solidFill>
            </a:endParaRPr>
          </a:p>
        </p:txBody>
      </p:sp>
      <p:sp>
        <p:nvSpPr>
          <p:cNvPr id="37" name="TextBox 36">
            <a:extLst>
              <a:ext uri="{FF2B5EF4-FFF2-40B4-BE49-F238E27FC236}">
                <a16:creationId xmlns:a16="http://schemas.microsoft.com/office/drawing/2014/main" id="{76DF98CE-077D-4269-BDD4-36FC9DCC6A9F}"/>
              </a:ext>
            </a:extLst>
          </p:cNvPr>
          <p:cNvSpPr txBox="1"/>
          <p:nvPr/>
        </p:nvSpPr>
        <p:spPr>
          <a:xfrm>
            <a:off x="2016626" y="2398794"/>
            <a:ext cx="837890" cy="461665"/>
          </a:xfrm>
          <a:prstGeom prst="rect">
            <a:avLst/>
          </a:prstGeom>
          <a:noFill/>
        </p:spPr>
        <p:txBody>
          <a:bodyPr wrap="square" rtlCol="0">
            <a:spAutoFit/>
          </a:bodyPr>
          <a:lstStyle/>
          <a:p>
            <a:pPr algn="l"/>
            <a:r>
              <a:rPr lang="en-GB" sz="2400" dirty="0" err="1">
                <a:solidFill>
                  <a:schemeClr val="accent5">
                    <a:lumMod val="50000"/>
                  </a:schemeClr>
                </a:solidFill>
              </a:rPr>
              <a:t>ihm</a:t>
            </a:r>
            <a:endParaRPr lang="en-GB" sz="2400" dirty="0">
              <a:solidFill>
                <a:schemeClr val="accent5">
                  <a:lumMod val="50000"/>
                </a:schemeClr>
              </a:solidFill>
            </a:endParaRPr>
          </a:p>
        </p:txBody>
      </p:sp>
    </p:spTree>
    <p:extLst>
      <p:ext uri="{BB962C8B-B14F-4D97-AF65-F5344CB8AC3E}">
        <p14:creationId xmlns:p14="http://schemas.microsoft.com/office/powerpoint/2010/main" val="84279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mph" presetSubtype="2" fill="hold" nodeType="withEffect">
                                  <p:stCondLst>
                                    <p:cond delay="0"/>
                                  </p:stCondLst>
                                  <p:childTnLst>
                                    <p:animClr clrSpc="rgb" dir="cw">
                                      <p:cBhvr>
                                        <p:cTn id="12" dur="2000" fill="hold"/>
                                        <p:tgtEl>
                                          <p:spTgt spid="70"/>
                                        </p:tgtEl>
                                        <p:attrNameLst>
                                          <p:attrName>fillcolor</p:attrName>
                                        </p:attrNameLst>
                                      </p:cBhvr>
                                      <p:to>
                                        <a:srgbClr val="FFCC00"/>
                                      </p:to>
                                    </p:animClr>
                                    <p:set>
                                      <p:cBhvr>
                                        <p:cTn id="13" dur="2000" fill="hold"/>
                                        <p:tgtEl>
                                          <p:spTgt spid="70"/>
                                        </p:tgtEl>
                                        <p:attrNameLst>
                                          <p:attrName>fill.type</p:attrName>
                                        </p:attrNameLst>
                                      </p:cBhvr>
                                      <p:to>
                                        <p:strVal val="solid"/>
                                      </p:to>
                                    </p:set>
                                    <p:set>
                                      <p:cBhvr>
                                        <p:cTn id="14" dur="2000" fill="hold"/>
                                        <p:tgtEl>
                                          <p:spTgt spid="70"/>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55"/>
                                        </p:tgtEl>
                                        <p:attrNameLst>
                                          <p:attrName>fillcolor</p:attrName>
                                        </p:attrNameLst>
                                      </p:cBhvr>
                                      <p:to>
                                        <a:srgbClr val="FFCC00"/>
                                      </p:to>
                                    </p:animClr>
                                    <p:set>
                                      <p:cBhvr>
                                        <p:cTn id="17" dur="2000" fill="hold"/>
                                        <p:tgtEl>
                                          <p:spTgt spid="55"/>
                                        </p:tgtEl>
                                        <p:attrNameLst>
                                          <p:attrName>fill.type</p:attrName>
                                        </p:attrNameLst>
                                      </p:cBhvr>
                                      <p:to>
                                        <p:strVal val="solid"/>
                                      </p:to>
                                    </p:set>
                                    <p:set>
                                      <p:cBhvr>
                                        <p:cTn id="18" dur="2000" fill="hold"/>
                                        <p:tgtEl>
                                          <p:spTgt spid="55"/>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64"/>
                                        </p:tgtEl>
                                        <p:attrNameLst>
                                          <p:attrName>fillcolor</p:attrName>
                                        </p:attrNameLst>
                                      </p:cBhvr>
                                      <p:to>
                                        <a:srgbClr val="FFCC00"/>
                                      </p:to>
                                    </p:animClr>
                                    <p:set>
                                      <p:cBhvr>
                                        <p:cTn id="21" dur="2000" fill="hold"/>
                                        <p:tgtEl>
                                          <p:spTgt spid="64"/>
                                        </p:tgtEl>
                                        <p:attrNameLst>
                                          <p:attrName>fill.type</p:attrName>
                                        </p:attrNameLst>
                                      </p:cBhvr>
                                      <p:to>
                                        <p:strVal val="solid"/>
                                      </p:to>
                                    </p:set>
                                    <p:set>
                                      <p:cBhvr>
                                        <p:cTn id="22" dur="2000" fill="hold"/>
                                        <p:tgtEl>
                                          <p:spTgt spid="64"/>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63"/>
                                        </p:tgtEl>
                                        <p:attrNameLst>
                                          <p:attrName>fillcolor</p:attrName>
                                        </p:attrNameLst>
                                      </p:cBhvr>
                                      <p:to>
                                        <a:srgbClr val="FFCC00"/>
                                      </p:to>
                                    </p:animClr>
                                    <p:set>
                                      <p:cBhvr>
                                        <p:cTn id="25" dur="2000" fill="hold"/>
                                        <p:tgtEl>
                                          <p:spTgt spid="63"/>
                                        </p:tgtEl>
                                        <p:attrNameLst>
                                          <p:attrName>fill.type</p:attrName>
                                        </p:attrNameLst>
                                      </p:cBhvr>
                                      <p:to>
                                        <p:strVal val="solid"/>
                                      </p:to>
                                    </p:set>
                                    <p:set>
                                      <p:cBhvr>
                                        <p:cTn id="26" dur="2000" fill="hold"/>
                                        <p:tgtEl>
                                          <p:spTgt spid="6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37"/>
                                        </p:tgtEl>
                                        <p:attrNameLst>
                                          <p:attrName>fillcolor</p:attrName>
                                        </p:attrNameLst>
                                      </p:cBhvr>
                                      <p:to>
                                        <a:srgbClr val="FFCC00"/>
                                      </p:to>
                                    </p:animClr>
                                    <p:set>
                                      <p:cBhvr>
                                        <p:cTn id="31" dur="2000" fill="hold"/>
                                        <p:tgtEl>
                                          <p:spTgt spid="37"/>
                                        </p:tgtEl>
                                        <p:attrNameLst>
                                          <p:attrName>fill.type</p:attrName>
                                        </p:attrNameLst>
                                      </p:cBhvr>
                                      <p:to>
                                        <p:strVal val="solid"/>
                                      </p:to>
                                    </p:set>
                                    <p:set>
                                      <p:cBhvr>
                                        <p:cTn id="32" dur="2000" fill="hold"/>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88373" y="2355761"/>
            <a:ext cx="6657324" cy="1485422"/>
          </a:xfrm>
        </p:spPr>
        <p:txBody>
          <a:bodyPr>
            <a:normAutofit/>
          </a:bodyPr>
          <a:lstStyle/>
          <a:p>
            <a:pPr algn="l"/>
            <a:r>
              <a:rPr lang="en-GB" sz="4000" b="1" dirty="0">
                <a:solidFill>
                  <a:prstClr val="white"/>
                </a:solidFill>
              </a:rPr>
              <a:t>New experiences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24599" y="3002134"/>
            <a:ext cx="7382608" cy="571756"/>
          </a:xfrm>
        </p:spPr>
        <p:txBody>
          <a:bodyPr>
            <a:normAutofit fontScale="92500"/>
          </a:bodyPr>
          <a:lstStyle/>
          <a:p>
            <a:pPr algn="l"/>
            <a:r>
              <a:rPr lang="en-GB" sz="3000" dirty="0">
                <a:solidFill>
                  <a:prstClr val="white"/>
                </a:solidFill>
              </a:rPr>
              <a:t>Revisit past (perfect) tense (</a:t>
            </a:r>
            <a:r>
              <a:rPr lang="en-GB" sz="3000" i="1" dirty="0">
                <a:solidFill>
                  <a:prstClr val="white"/>
                </a:solidFill>
              </a:rPr>
              <a:t>sein / </a:t>
            </a:r>
            <a:r>
              <a:rPr lang="en-GB" sz="3000" i="1" dirty="0" err="1">
                <a:solidFill>
                  <a:prstClr val="white"/>
                </a:solidFill>
              </a:rPr>
              <a:t>haben</a:t>
            </a:r>
            <a:r>
              <a:rPr lang="en-GB" sz="3000" dirty="0">
                <a:solidFill>
                  <a:prstClr val="white"/>
                </a:solidFill>
              </a:rPr>
              <a: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6" y="361104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[a] [ä], [o] [ö], [u] [ü]</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3 - Lesson 34</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35073"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20/12/2021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0977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Zungenbrecher</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2" name="Rectangle: Rounded Corners 1">
            <a:hlinkClick r:id="" action="ppaction://noaction">
              <a:snd r:embed="rId5" name="4. acht.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rPr>
              <a:t>2.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r>
              <a:rPr lang="en-US" sz="2400" i="1" dirty="0">
                <a:solidFill>
                  <a:schemeClr val="accent5">
                    <a:lumMod val="50000"/>
                  </a:schemeClr>
                </a:solidFill>
              </a:rPr>
              <a:t>Eight similar men do eight similar subjects.</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r>
              <a:rPr lang="en-US" sz="3200" b="1" dirty="0">
                <a:solidFill>
                  <a:schemeClr val="accent5">
                    <a:lumMod val="50000"/>
                  </a:schemeClr>
                </a:solidFill>
              </a:rPr>
              <a:t>[a]</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r>
              <a:rPr lang="en-US" sz="3200" b="1" dirty="0">
                <a:solidFill>
                  <a:schemeClr val="accent5">
                    <a:lumMod val="50000"/>
                  </a:schemeClr>
                </a:solidFill>
              </a:rPr>
              <a:t>[ä]</a:t>
            </a: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acht</a:t>
            </a:r>
            <a:endParaRPr lang="en-GB" sz="2400" dirty="0">
              <a:solidFill>
                <a:srgbClr val="115076"/>
              </a:solidFill>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1786033" y="3608403"/>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ähnliche</a:t>
            </a:r>
            <a:endParaRPr lang="en-GB" sz="2400" dirty="0">
              <a:solidFill>
                <a:srgbClr val="115076"/>
              </a:solidFill>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Männer</a:t>
            </a:r>
            <a:endParaRPr lang="en-GB" sz="2400" dirty="0">
              <a:solidFill>
                <a:srgbClr val="115076"/>
              </a:solidFill>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Fächer</a:t>
            </a:r>
            <a:endParaRPr lang="en-GB" sz="2400" dirty="0">
              <a:solidFill>
                <a:srgbClr val="115076"/>
              </a:solidFill>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4892" y="4067686"/>
            <a:ext cx="1521937"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machen</a:t>
            </a:r>
            <a:endParaRPr lang="en-GB" sz="2400" dirty="0">
              <a:solidFill>
                <a:srgbClr val="115076"/>
              </a:solidFill>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2" y="1834562"/>
            <a:ext cx="8188421" cy="461665"/>
          </a:xfrm>
          <a:prstGeom prst="rect">
            <a:avLst/>
          </a:prstGeom>
          <a:noFill/>
        </p:spPr>
        <p:txBody>
          <a:bodyPr wrap="square" rtlCol="0">
            <a:spAutoFit/>
          </a:bodyPr>
          <a:lstStyle/>
          <a:p>
            <a:pPr algn="l"/>
            <a:r>
              <a:rPr lang="en-GB" sz="2400" b="1" dirty="0" err="1">
                <a:solidFill>
                  <a:schemeClr val="bg1"/>
                </a:solidFill>
              </a:rPr>
              <a:t>Acht</a:t>
            </a:r>
            <a:r>
              <a:rPr lang="en-GB" sz="2400" b="1" dirty="0">
                <a:solidFill>
                  <a:schemeClr val="bg1"/>
                </a:solidFill>
              </a:rPr>
              <a:t> </a:t>
            </a:r>
            <a:r>
              <a:rPr lang="en-GB" sz="2400" b="1" dirty="0" err="1">
                <a:solidFill>
                  <a:schemeClr val="bg1"/>
                </a:solidFill>
              </a:rPr>
              <a:t>ähnliche</a:t>
            </a:r>
            <a:r>
              <a:rPr lang="en-GB" sz="2400" b="1" dirty="0">
                <a:solidFill>
                  <a:schemeClr val="bg1"/>
                </a:solidFill>
              </a:rPr>
              <a:t> </a:t>
            </a:r>
            <a:r>
              <a:rPr lang="en-GB" sz="2400" b="1" dirty="0" err="1">
                <a:solidFill>
                  <a:schemeClr val="bg1"/>
                </a:solidFill>
              </a:rPr>
              <a:t>Männer</a:t>
            </a:r>
            <a:r>
              <a:rPr lang="en-GB" sz="2400" b="1" dirty="0">
                <a:solidFill>
                  <a:schemeClr val="bg1"/>
                </a:solidFill>
              </a:rPr>
              <a:t> </a:t>
            </a:r>
            <a:r>
              <a:rPr lang="en-GB" sz="2400" b="1" dirty="0" err="1">
                <a:solidFill>
                  <a:schemeClr val="bg1"/>
                </a:solidFill>
              </a:rPr>
              <a:t>machen</a:t>
            </a:r>
            <a:r>
              <a:rPr lang="en-GB" sz="2400" b="1" dirty="0">
                <a:solidFill>
                  <a:schemeClr val="bg1"/>
                </a:solidFill>
              </a:rPr>
              <a:t> </a:t>
            </a:r>
            <a:r>
              <a:rPr lang="en-GB" sz="2400" b="1" dirty="0" err="1">
                <a:solidFill>
                  <a:schemeClr val="bg1"/>
                </a:solidFill>
              </a:rPr>
              <a:t>acht</a:t>
            </a:r>
            <a:r>
              <a:rPr lang="en-GB" sz="2400" b="1" dirty="0">
                <a:solidFill>
                  <a:schemeClr val="bg1"/>
                </a:solidFill>
              </a:rPr>
              <a:t> </a:t>
            </a:r>
            <a:r>
              <a:rPr lang="en-GB" sz="2400" b="1" dirty="0" err="1">
                <a:solidFill>
                  <a:schemeClr val="bg1"/>
                </a:solidFill>
              </a:rPr>
              <a:t>ähnliche</a:t>
            </a:r>
            <a:r>
              <a:rPr lang="en-GB" sz="2400" b="1" dirty="0">
                <a:solidFill>
                  <a:schemeClr val="bg1"/>
                </a:solidFill>
              </a:rPr>
              <a:t> </a:t>
            </a:r>
            <a:r>
              <a:rPr lang="en-GB" sz="2400" b="1" dirty="0" err="1">
                <a:solidFill>
                  <a:schemeClr val="bg1"/>
                </a:solidFill>
              </a:rPr>
              <a:t>Fächer</a:t>
            </a:r>
            <a:r>
              <a:rPr lang="en-GB" sz="2400" b="1" dirty="0">
                <a:solidFill>
                  <a:schemeClr val="bg1"/>
                </a:solidFill>
              </a:rPr>
              <a:t>.</a:t>
            </a:r>
          </a:p>
        </p:txBody>
      </p:sp>
      <p:pic>
        <p:nvPicPr>
          <p:cNvPr id="35" name="Picture 34" descr="Icon&#10;&#10;Description automatically generated">
            <a:extLst>
              <a:ext uri="{FF2B5EF4-FFF2-40B4-BE49-F238E27FC236}">
                <a16:creationId xmlns:a16="http://schemas.microsoft.com/office/drawing/2014/main" id="{7A479CA8-1385-4A13-AE07-A95DF4D064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28" name="Action Button: Custom 16">
            <a:hlinkClick r:id="" action="ppaction://noaction" highlightClick="1">
              <a:snd r:embed="rId7" name="4. acht.slow.wav"/>
            </a:hlinkClick>
            <a:extLst>
              <a:ext uri="{FF2B5EF4-FFF2-40B4-BE49-F238E27FC236}">
                <a16:creationId xmlns:a16="http://schemas.microsoft.com/office/drawing/2014/main" id="{23D61421-1F5E-41F3-B6E8-71463BE7F8C7}"/>
              </a:ext>
            </a:extLst>
          </p:cNvPr>
          <p:cNvSpPr/>
          <p:nvPr/>
        </p:nvSpPr>
        <p:spPr>
          <a:xfrm>
            <a:off x="325175" y="5624467"/>
            <a:ext cx="1439544" cy="41587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068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227268" cy="869950"/>
          </a:xfrm>
          <a:prstGeom prst="rect">
            <a:avLst/>
          </a:prstGeom>
        </p:spPr>
      </p:pic>
      <p:sp>
        <p:nvSpPr>
          <p:cNvPr id="22" name="Rectangle 21">
            <a:extLst>
              <a:ext uri="{FF2B5EF4-FFF2-40B4-BE49-F238E27FC236}">
                <a16:creationId xmlns:a16="http://schemas.microsoft.com/office/drawing/2014/main" id="{F55AE619-D040-7B4B-AA85-A2EC20F33A0C}"/>
              </a:ext>
            </a:extLst>
          </p:cNvPr>
          <p:cNvSpPr/>
          <p:nvPr/>
        </p:nvSpPr>
        <p:spPr>
          <a:xfrm>
            <a:off x="789383" y="3033519"/>
            <a:ext cx="29546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S</a:t>
            </a:r>
            <a:r>
              <a:rPr lang="en-GB" sz="2800" dirty="0" err="1">
                <a:solidFill>
                  <a:srgbClr val="115076"/>
                </a:solidFill>
                <a:latin typeface="Century Gothic" panose="020B0502020202020204" pitchFamily="34" charset="0"/>
              </a:rPr>
              <a:t>änger</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07C32F1D-D597-2744-ACAE-8C0447FA89AA}"/>
              </a:ext>
            </a:extLst>
          </p:cNvPr>
          <p:cNvSpPr/>
          <p:nvPr/>
        </p:nvSpPr>
        <p:spPr>
          <a:xfrm>
            <a:off x="685668" y="5170702"/>
            <a:ext cx="29546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Sänger</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4" name="Content Placeholder 2">
            <a:extLst>
              <a:ext uri="{FF2B5EF4-FFF2-40B4-BE49-F238E27FC236}">
                <a16:creationId xmlns:a16="http://schemas.microsoft.com/office/drawing/2014/main" id="{91F74A5F-42C1-6744-9201-32D57356CE3B}"/>
              </a:ext>
            </a:extLst>
          </p:cNvPr>
          <p:cNvSpPr txBox="1">
            <a:spLocks/>
          </p:cNvSpPr>
          <p:nvPr/>
        </p:nvSpPr>
        <p:spPr>
          <a:xfrm>
            <a:off x="428914" y="1223884"/>
            <a:ext cx="11528414" cy="75715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Remember that words ending in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-EN </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-ER </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are often the same in the plural:</a:t>
            </a:r>
          </a:p>
        </p:txBody>
      </p:sp>
      <p:sp>
        <p:nvSpPr>
          <p:cNvPr id="25" name="Rectangle 24">
            <a:extLst>
              <a:ext uri="{FF2B5EF4-FFF2-40B4-BE49-F238E27FC236}">
                <a16:creationId xmlns:a16="http://schemas.microsoft.com/office/drawing/2014/main" id="{C61D5CE8-65C5-134A-B7B3-03F7F39141F1}"/>
              </a:ext>
            </a:extLst>
          </p:cNvPr>
          <p:cNvSpPr/>
          <p:nvPr/>
        </p:nvSpPr>
        <p:spPr>
          <a:xfrm>
            <a:off x="4437830" y="2890138"/>
            <a:ext cx="203132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Lehrer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FD9DE2A4-C17D-F841-B79C-9631D9CBE389}"/>
              </a:ext>
            </a:extLst>
          </p:cNvPr>
          <p:cNvSpPr/>
          <p:nvPr/>
        </p:nvSpPr>
        <p:spPr>
          <a:xfrm>
            <a:off x="4437830" y="5170702"/>
            <a:ext cx="203132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Lehrer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32" name="Picture 31">
            <a:extLst>
              <a:ext uri="{FF2B5EF4-FFF2-40B4-BE49-F238E27FC236}">
                <a16:creationId xmlns:a16="http://schemas.microsoft.com/office/drawing/2014/main" id="{3FF9A756-9F14-F845-8026-D519514B11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069" y="1821770"/>
            <a:ext cx="1040974" cy="1068368"/>
          </a:xfrm>
          <a:prstGeom prst="rect">
            <a:avLst/>
          </a:prstGeom>
        </p:spPr>
      </p:pic>
      <p:pic>
        <p:nvPicPr>
          <p:cNvPr id="33" name="Picture 32">
            <a:extLst>
              <a:ext uri="{FF2B5EF4-FFF2-40B4-BE49-F238E27FC236}">
                <a16:creationId xmlns:a16="http://schemas.microsoft.com/office/drawing/2014/main" id="{D32A75CA-3A3D-654F-8EA2-3152AB11F7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7268" y="3972844"/>
            <a:ext cx="1040974" cy="1068368"/>
          </a:xfrm>
          <a:prstGeom prst="rect">
            <a:avLst/>
          </a:prstGeom>
        </p:spPr>
      </p:pic>
      <p:pic>
        <p:nvPicPr>
          <p:cNvPr id="36" name="Picture 35">
            <a:extLst>
              <a:ext uri="{FF2B5EF4-FFF2-40B4-BE49-F238E27FC236}">
                <a16:creationId xmlns:a16="http://schemas.microsoft.com/office/drawing/2014/main" id="{370AF300-0B54-B240-8CA0-6462572E3F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8181" y="3961677"/>
            <a:ext cx="1040974" cy="1068368"/>
          </a:xfrm>
          <a:prstGeom prst="rect">
            <a:avLst/>
          </a:prstGeom>
        </p:spPr>
      </p:pic>
      <p:sp>
        <p:nvSpPr>
          <p:cNvPr id="37" name="Rectangle 36">
            <a:extLst>
              <a:ext uri="{FF2B5EF4-FFF2-40B4-BE49-F238E27FC236}">
                <a16:creationId xmlns:a16="http://schemas.microsoft.com/office/drawing/2014/main" id="{4FC60C56-E835-884B-8643-6F34D429A122}"/>
              </a:ext>
            </a:extLst>
          </p:cNvPr>
          <p:cNvSpPr/>
          <p:nvPr/>
        </p:nvSpPr>
        <p:spPr>
          <a:xfrm>
            <a:off x="8447963" y="2883947"/>
            <a:ext cx="34147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Klassenzimmer</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14F4659D-13FF-4F4E-BF1C-31D9FF993FB3}"/>
              </a:ext>
            </a:extLst>
          </p:cNvPr>
          <p:cNvSpPr/>
          <p:nvPr/>
        </p:nvSpPr>
        <p:spPr>
          <a:xfrm>
            <a:off x="8447962" y="5158443"/>
            <a:ext cx="333617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Klassenzimmer</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Oval 1">
            <a:extLst>
              <a:ext uri="{FF2B5EF4-FFF2-40B4-BE49-F238E27FC236}">
                <a16:creationId xmlns:a16="http://schemas.microsoft.com/office/drawing/2014/main" id="{AF8D37D8-F2C9-0B46-8029-60EC0FCE6646}"/>
              </a:ext>
            </a:extLst>
          </p:cNvPr>
          <p:cNvSpPr/>
          <p:nvPr/>
        </p:nvSpPr>
        <p:spPr>
          <a:xfrm>
            <a:off x="626089" y="5135381"/>
            <a:ext cx="777371" cy="63468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0" name="Oval 39">
            <a:extLst>
              <a:ext uri="{FF2B5EF4-FFF2-40B4-BE49-F238E27FC236}">
                <a16:creationId xmlns:a16="http://schemas.microsoft.com/office/drawing/2014/main" id="{F13BD353-55DA-4A4D-BEA8-1FC74CB59967}"/>
              </a:ext>
            </a:extLst>
          </p:cNvPr>
          <p:cNvSpPr/>
          <p:nvPr/>
        </p:nvSpPr>
        <p:spPr>
          <a:xfrm>
            <a:off x="4437830" y="5148939"/>
            <a:ext cx="688352" cy="63468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1" name="Oval 40">
            <a:extLst>
              <a:ext uri="{FF2B5EF4-FFF2-40B4-BE49-F238E27FC236}">
                <a16:creationId xmlns:a16="http://schemas.microsoft.com/office/drawing/2014/main" id="{AD7E1388-F3E2-BE47-BBC4-8FCB123A6784}"/>
              </a:ext>
            </a:extLst>
          </p:cNvPr>
          <p:cNvSpPr/>
          <p:nvPr/>
        </p:nvSpPr>
        <p:spPr>
          <a:xfrm>
            <a:off x="8447962" y="5108118"/>
            <a:ext cx="742456" cy="63468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2" name="Oval Callout 41">
            <a:extLst>
              <a:ext uri="{FF2B5EF4-FFF2-40B4-BE49-F238E27FC236}">
                <a16:creationId xmlns:a16="http://schemas.microsoft.com/office/drawing/2014/main" id="{A7D0F908-5AE4-2541-B0F2-7B51F0614E61}"/>
              </a:ext>
            </a:extLst>
          </p:cNvPr>
          <p:cNvSpPr/>
          <p:nvPr/>
        </p:nvSpPr>
        <p:spPr>
          <a:xfrm>
            <a:off x="1321624" y="5809773"/>
            <a:ext cx="9199179" cy="1031338"/>
          </a:xfrm>
          <a:prstGeom prst="wedgeEllipseCallout">
            <a:avLst>
              <a:gd name="adj1" fmla="val 12825"/>
              <a:gd name="adj2" fmla="val -79056"/>
            </a:avLst>
          </a:prstGeom>
          <a:solidFill>
            <a:srgbClr val="1F4E7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plural word for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‘die’ </a:t>
            </a:r>
            <a:b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ALL words!</a:t>
            </a:r>
          </a:p>
        </p:txBody>
      </p:sp>
      <p:sp>
        <p:nvSpPr>
          <p:cNvPr id="3" name="Title 2">
            <a:extLst>
              <a:ext uri="{FF2B5EF4-FFF2-40B4-BE49-F238E27FC236}">
                <a16:creationId xmlns:a16="http://schemas.microsoft.com/office/drawing/2014/main" id="{29C1F932-131D-DE48-8F69-D07E3C2FFA6E}"/>
              </a:ext>
            </a:extLst>
          </p:cNvPr>
          <p:cNvSpPr>
            <a:spLocks noGrp="1"/>
          </p:cNvSpPr>
          <p:nvPr>
            <p:ph type="title"/>
          </p:nvPr>
        </p:nvSpPr>
        <p:spPr>
          <a:xfrm>
            <a:off x="10442" y="16889"/>
            <a:ext cx="5417739" cy="1325563"/>
          </a:xfrm>
        </p:spPr>
        <p:txBody>
          <a:bodyPr>
            <a:normAutofit/>
          </a:bodyPr>
          <a:lstStyle/>
          <a:p>
            <a:r>
              <a:rPr lang="en-GB" sz="3600" b="1" dirty="0" err="1">
                <a:solidFill>
                  <a:prstClr val="white"/>
                </a:solidFill>
              </a:rPr>
              <a:t>Plurale</a:t>
            </a:r>
            <a:r>
              <a:rPr lang="en-GB" sz="3600" b="1" dirty="0">
                <a:solidFill>
                  <a:prstClr val="white"/>
                </a:solidFill>
              </a:rPr>
              <a:t> [Rule 2]</a:t>
            </a:r>
            <a:endParaRPr lang="en-US" sz="3600" dirty="0"/>
          </a:p>
        </p:txBody>
      </p:sp>
      <p:sp>
        <p:nvSpPr>
          <p:cNvPr id="27" name="Rounded Rectangle 11">
            <a:extLst>
              <a:ext uri="{FF2B5EF4-FFF2-40B4-BE49-F238E27FC236}">
                <a16:creationId xmlns:a16="http://schemas.microsoft.com/office/drawing/2014/main" id="{CBC098C6-5ECB-4678-A996-B063145779AB}"/>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6" name="Picture 5" descr="Shape&#10;&#10;Description automatically generated">
            <a:extLst>
              <a:ext uri="{FF2B5EF4-FFF2-40B4-BE49-F238E27FC236}">
                <a16:creationId xmlns:a16="http://schemas.microsoft.com/office/drawing/2014/main" id="{66491DC5-18A9-4F18-8301-DC408BAF75C3}"/>
              </a:ext>
            </a:extLst>
          </p:cNvPr>
          <p:cNvPicPr>
            <a:picLocks noChangeAspect="1"/>
          </p:cNvPicPr>
          <p:nvPr/>
        </p:nvPicPr>
        <p:blipFill rotWithShape="1">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rcRect r="67611"/>
          <a:stretch/>
        </p:blipFill>
        <p:spPr>
          <a:xfrm>
            <a:off x="1526688" y="1663970"/>
            <a:ext cx="824384" cy="1431709"/>
          </a:xfrm>
          <a:prstGeom prst="rect">
            <a:avLst/>
          </a:prstGeom>
        </p:spPr>
      </p:pic>
      <p:pic>
        <p:nvPicPr>
          <p:cNvPr id="8" name="Picture 7" descr="A silhouette of a person&#10;&#10;Description automatically generated">
            <a:extLst>
              <a:ext uri="{FF2B5EF4-FFF2-40B4-BE49-F238E27FC236}">
                <a16:creationId xmlns:a16="http://schemas.microsoft.com/office/drawing/2014/main" id="{50B0F550-D71F-48C1-A9C8-D4DD8CF030A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53075" y="1650697"/>
            <a:ext cx="2031326" cy="1475885"/>
          </a:xfrm>
          <a:prstGeom prst="rect">
            <a:avLst/>
          </a:prstGeom>
        </p:spPr>
      </p:pic>
      <p:pic>
        <p:nvPicPr>
          <p:cNvPr id="29" name="Picture 28" descr="Shape&#10;&#10;Description automatically generated">
            <a:extLst>
              <a:ext uri="{FF2B5EF4-FFF2-40B4-BE49-F238E27FC236}">
                <a16:creationId xmlns:a16="http://schemas.microsoft.com/office/drawing/2014/main" id="{6BBEB8C7-FA2A-4D11-AB0A-9DC015CD6706}"/>
              </a:ext>
            </a:extLst>
          </p:cNvPr>
          <p:cNvPicPr>
            <a:picLocks noChangeAspect="1"/>
          </p:cNvPicPr>
          <p:nvPr/>
        </p:nvPicPr>
        <p:blipFill rotWithShape="1">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rcRect r="67611"/>
          <a:stretch/>
        </p:blipFill>
        <p:spPr>
          <a:xfrm>
            <a:off x="909432" y="3630665"/>
            <a:ext cx="824384" cy="1431709"/>
          </a:xfrm>
          <a:prstGeom prst="rect">
            <a:avLst/>
          </a:prstGeom>
        </p:spPr>
      </p:pic>
      <p:pic>
        <p:nvPicPr>
          <p:cNvPr id="30" name="Picture 29" descr="Shape&#10;&#10;Description automatically generated">
            <a:extLst>
              <a:ext uri="{FF2B5EF4-FFF2-40B4-BE49-F238E27FC236}">
                <a16:creationId xmlns:a16="http://schemas.microsoft.com/office/drawing/2014/main" id="{F0F79EBA-BE1B-416A-8928-02F4944BD6BD}"/>
              </a:ext>
            </a:extLst>
          </p:cNvPr>
          <p:cNvPicPr>
            <a:picLocks noChangeAspect="1"/>
          </p:cNvPicPr>
          <p:nvPr/>
        </p:nvPicPr>
        <p:blipFill rotWithShape="1">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rcRect r="67611"/>
          <a:stretch/>
        </p:blipFill>
        <p:spPr>
          <a:xfrm>
            <a:off x="1701442" y="3594521"/>
            <a:ext cx="824384" cy="1431709"/>
          </a:xfrm>
          <a:prstGeom prst="rect">
            <a:avLst/>
          </a:prstGeom>
        </p:spPr>
      </p:pic>
      <p:pic>
        <p:nvPicPr>
          <p:cNvPr id="31" name="Picture 30" descr="A silhouette of a person&#10;&#10;Description automatically generated">
            <a:extLst>
              <a:ext uri="{FF2B5EF4-FFF2-40B4-BE49-F238E27FC236}">
                <a16:creationId xmlns:a16="http://schemas.microsoft.com/office/drawing/2014/main" id="{CD07BDBC-4C07-463D-A184-86643D1CD01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39002" y="3630665"/>
            <a:ext cx="2031326" cy="1475885"/>
          </a:xfrm>
          <a:prstGeom prst="rect">
            <a:avLst/>
          </a:prstGeom>
        </p:spPr>
      </p:pic>
      <p:pic>
        <p:nvPicPr>
          <p:cNvPr id="34" name="Picture 33" descr="A silhouette of a person&#10;&#10;Description automatically generated">
            <a:extLst>
              <a:ext uri="{FF2B5EF4-FFF2-40B4-BE49-F238E27FC236}">
                <a16:creationId xmlns:a16="http://schemas.microsoft.com/office/drawing/2014/main" id="{4DCA4709-35EC-41BF-9A16-807AEDD4EFF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90935" y="3630664"/>
            <a:ext cx="2031326" cy="1475885"/>
          </a:xfrm>
          <a:prstGeom prst="rect">
            <a:avLst/>
          </a:prstGeom>
        </p:spPr>
      </p:pic>
    </p:spTree>
    <p:extLst>
      <p:ext uri="{BB962C8B-B14F-4D97-AF65-F5344CB8AC3E}">
        <p14:creationId xmlns:p14="http://schemas.microsoft.com/office/powerpoint/2010/main" val="408556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37" grpId="0"/>
      <p:bldP spid="38" grpId="0"/>
      <p:bldP spid="2" grpId="0" animBg="1"/>
      <p:bldP spid="40" grpId="0" animBg="1"/>
      <p:bldP spid="41" grpId="0" animBg="1"/>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94041"/>
            <a:ext cx="2305016" cy="869950"/>
          </a:xfrm>
          <a:prstGeom prst="rect">
            <a:avLst/>
          </a:prstGeom>
        </p:spPr>
      </p:pic>
      <p:sp>
        <p:nvSpPr>
          <p:cNvPr id="4" name="Title 3"/>
          <p:cNvSpPr>
            <a:spLocks noGrp="1"/>
          </p:cNvSpPr>
          <p:nvPr>
            <p:ph type="title"/>
          </p:nvPr>
        </p:nvSpPr>
        <p:spPr>
          <a:xfrm>
            <a:off x="0" y="294041"/>
            <a:ext cx="2761129" cy="707849"/>
          </a:xfrm>
        </p:spPr>
        <p:txBody>
          <a:bodyPr>
            <a:normAutofit/>
          </a:bodyPr>
          <a:lstStyle/>
          <a:p>
            <a:r>
              <a:rPr lang="en-GB" sz="3600" b="1" dirty="0" err="1">
                <a:solidFill>
                  <a:schemeClr val="bg1"/>
                </a:solidFill>
              </a:rPr>
              <a:t>Plurale</a:t>
            </a:r>
            <a:endParaRPr lang="en-GB" sz="3600" b="1" dirty="0">
              <a:solidFill>
                <a:schemeClr val="bg1"/>
              </a:solidFill>
            </a:endParaRPr>
          </a:p>
        </p:txBody>
      </p:sp>
      <p:sp>
        <p:nvSpPr>
          <p:cNvPr id="11" name="Rectangle: Rounded Corners 10">
            <a:extLst>
              <a:ext uri="{FF2B5EF4-FFF2-40B4-BE49-F238E27FC236}">
                <a16:creationId xmlns:a16="http://schemas.microsoft.com/office/drawing/2014/main" id="{F36A2E13-204F-46C5-8456-3E55B6902B38}"/>
              </a:ext>
            </a:extLst>
          </p:cNvPr>
          <p:cNvSpPr/>
          <p:nvPr/>
        </p:nvSpPr>
        <p:spPr>
          <a:xfrm>
            <a:off x="5806832" y="912755"/>
            <a:ext cx="6096000" cy="5183757"/>
          </a:xfrm>
          <a:prstGeom prst="roundRect">
            <a:avLst/>
          </a:prstGeom>
          <a:no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8C90A396-6C0C-4D8A-AF49-329F18FCC0DE}"/>
              </a:ext>
            </a:extLst>
          </p:cNvPr>
          <p:cNvCxnSpPr>
            <a:stCxn id="11" idx="1"/>
            <a:endCxn id="11" idx="3"/>
          </p:cNvCxnSpPr>
          <p:nvPr/>
        </p:nvCxnSpPr>
        <p:spPr>
          <a:xfrm>
            <a:off x="5806832" y="3504634"/>
            <a:ext cx="6096000" cy="0"/>
          </a:xfrm>
          <a:prstGeom prst="line">
            <a:avLst/>
          </a:prstGeom>
          <a:ln>
            <a:solidFill>
              <a:srgbClr val="104F7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37B256-5A7C-4A2D-A5B4-5B7D6AAA1D40}"/>
              </a:ext>
            </a:extLst>
          </p:cNvPr>
          <p:cNvCxnSpPr>
            <a:cxnSpLocks/>
          </p:cNvCxnSpPr>
          <p:nvPr/>
        </p:nvCxnSpPr>
        <p:spPr>
          <a:xfrm>
            <a:off x="8564992" y="946713"/>
            <a:ext cx="0" cy="5183757"/>
          </a:xfrm>
          <a:prstGeom prst="line">
            <a:avLst/>
          </a:prstGeom>
          <a:ln>
            <a:solidFill>
              <a:srgbClr val="104F7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19F2AA8-F6DC-41D9-86A6-BA8983371DD8}"/>
              </a:ext>
            </a:extLst>
          </p:cNvPr>
          <p:cNvSpPr txBox="1"/>
          <p:nvPr/>
        </p:nvSpPr>
        <p:spPr>
          <a:xfrm>
            <a:off x="6341550" y="964046"/>
            <a:ext cx="2223243" cy="461665"/>
          </a:xfrm>
          <a:prstGeom prst="rect">
            <a:avLst/>
          </a:prstGeom>
          <a:noFill/>
        </p:spPr>
        <p:txBody>
          <a:bodyPr wrap="square" rtlCol="0">
            <a:spAutoFit/>
          </a:bodyPr>
          <a:lstStyle/>
          <a:p>
            <a:pPr algn="ctr"/>
            <a:r>
              <a:rPr lang="en-GB" sz="2400" b="1" dirty="0">
                <a:solidFill>
                  <a:schemeClr val="accent5">
                    <a:lumMod val="50000"/>
                  </a:schemeClr>
                </a:solidFill>
              </a:rPr>
              <a:t>der</a:t>
            </a:r>
            <a:r>
              <a:rPr lang="en-GB" sz="2400" dirty="0">
                <a:solidFill>
                  <a:schemeClr val="accent5">
                    <a:lumMod val="50000"/>
                  </a:schemeClr>
                </a:solidFill>
              </a:rPr>
              <a:t> B</a:t>
            </a:r>
            <a:r>
              <a:rPr lang="en-GB" sz="2400" b="1" dirty="0">
                <a:solidFill>
                  <a:schemeClr val="accent5">
                    <a:lumMod val="50000"/>
                  </a:schemeClr>
                </a:solidFill>
              </a:rPr>
              <a:t>o</a:t>
            </a:r>
            <a:r>
              <a:rPr lang="en-GB" sz="2400" dirty="0">
                <a:solidFill>
                  <a:schemeClr val="accent5">
                    <a:lumMod val="50000"/>
                  </a:schemeClr>
                </a:solidFill>
              </a:rPr>
              <a:t>den</a:t>
            </a:r>
          </a:p>
        </p:txBody>
      </p:sp>
      <p:sp>
        <p:nvSpPr>
          <p:cNvPr id="50" name="TextBox 49">
            <a:extLst>
              <a:ext uri="{FF2B5EF4-FFF2-40B4-BE49-F238E27FC236}">
                <a16:creationId xmlns:a16="http://schemas.microsoft.com/office/drawing/2014/main" id="{0B401081-BB8D-4B6E-8DD2-08DE8AF341E2}"/>
              </a:ext>
            </a:extLst>
          </p:cNvPr>
          <p:cNvSpPr txBox="1"/>
          <p:nvPr/>
        </p:nvSpPr>
        <p:spPr>
          <a:xfrm>
            <a:off x="9180041" y="918112"/>
            <a:ext cx="2223243" cy="461665"/>
          </a:xfrm>
          <a:prstGeom prst="rect">
            <a:avLst/>
          </a:prstGeom>
          <a:noFill/>
        </p:spPr>
        <p:txBody>
          <a:bodyPr wrap="square" rtlCol="0">
            <a:spAutoFit/>
          </a:bodyPr>
          <a:lstStyle/>
          <a:p>
            <a:pPr algn="ctr"/>
            <a:r>
              <a:rPr lang="en-GB" sz="2400" b="1" dirty="0">
                <a:solidFill>
                  <a:schemeClr val="accent5">
                    <a:lumMod val="50000"/>
                  </a:schemeClr>
                </a:solidFill>
              </a:rPr>
              <a:t>die</a:t>
            </a:r>
            <a:r>
              <a:rPr lang="en-GB" sz="2400" dirty="0">
                <a:solidFill>
                  <a:schemeClr val="accent5">
                    <a:lumMod val="50000"/>
                  </a:schemeClr>
                </a:solidFill>
              </a:rPr>
              <a:t> </a:t>
            </a:r>
            <a:r>
              <a:rPr lang="en-GB" sz="2400" dirty="0" err="1">
                <a:solidFill>
                  <a:schemeClr val="accent5">
                    <a:lumMod val="50000"/>
                  </a:schemeClr>
                </a:solidFill>
              </a:rPr>
              <a:t>B</a:t>
            </a:r>
            <a:r>
              <a:rPr lang="en-GB" sz="2400" b="1" dirty="0" err="1">
                <a:solidFill>
                  <a:schemeClr val="accent5">
                    <a:lumMod val="50000"/>
                  </a:schemeClr>
                </a:solidFill>
              </a:rPr>
              <a:t>ö</a:t>
            </a:r>
            <a:r>
              <a:rPr lang="en-GB" sz="2400" dirty="0" err="1">
                <a:solidFill>
                  <a:schemeClr val="accent5">
                    <a:lumMod val="50000"/>
                  </a:schemeClr>
                </a:solidFill>
              </a:rPr>
              <a:t>den</a:t>
            </a:r>
            <a:endParaRPr lang="en-GB" sz="2400" dirty="0">
              <a:solidFill>
                <a:schemeClr val="accent5">
                  <a:lumMod val="50000"/>
                </a:schemeClr>
              </a:solidFill>
            </a:endParaRPr>
          </a:p>
        </p:txBody>
      </p:sp>
      <p:sp>
        <p:nvSpPr>
          <p:cNvPr id="51" name="TextBox 50">
            <a:extLst>
              <a:ext uri="{FF2B5EF4-FFF2-40B4-BE49-F238E27FC236}">
                <a16:creationId xmlns:a16="http://schemas.microsoft.com/office/drawing/2014/main" id="{459CCE28-1CA8-402F-AD23-A36A903B86A7}"/>
              </a:ext>
            </a:extLst>
          </p:cNvPr>
          <p:cNvSpPr txBox="1"/>
          <p:nvPr/>
        </p:nvSpPr>
        <p:spPr>
          <a:xfrm>
            <a:off x="6145754" y="3495766"/>
            <a:ext cx="2223243" cy="461665"/>
          </a:xfrm>
          <a:prstGeom prst="rect">
            <a:avLst/>
          </a:prstGeom>
          <a:noFill/>
        </p:spPr>
        <p:txBody>
          <a:bodyPr wrap="square" rtlCol="0">
            <a:spAutoFit/>
          </a:bodyPr>
          <a:lstStyle/>
          <a:p>
            <a:pPr algn="ctr"/>
            <a:r>
              <a:rPr lang="en-GB" sz="2400" b="1" dirty="0">
                <a:solidFill>
                  <a:schemeClr val="accent5">
                    <a:lumMod val="50000"/>
                  </a:schemeClr>
                </a:solidFill>
              </a:rPr>
              <a:t>der</a:t>
            </a:r>
            <a:r>
              <a:rPr lang="en-GB" sz="2400" dirty="0">
                <a:solidFill>
                  <a:schemeClr val="accent5">
                    <a:lumMod val="50000"/>
                  </a:schemeClr>
                </a:solidFill>
              </a:rPr>
              <a:t> G</a:t>
            </a:r>
            <a:r>
              <a:rPr lang="en-GB" sz="2400" b="1" dirty="0">
                <a:solidFill>
                  <a:schemeClr val="accent5">
                    <a:lumMod val="50000"/>
                  </a:schemeClr>
                </a:solidFill>
              </a:rPr>
              <a:t>a</a:t>
            </a:r>
            <a:r>
              <a:rPr lang="en-GB" sz="2400" dirty="0">
                <a:solidFill>
                  <a:schemeClr val="accent5">
                    <a:lumMod val="50000"/>
                  </a:schemeClr>
                </a:solidFill>
              </a:rPr>
              <a:t>rten</a:t>
            </a:r>
          </a:p>
        </p:txBody>
      </p:sp>
      <p:sp>
        <p:nvSpPr>
          <p:cNvPr id="52" name="TextBox 51">
            <a:extLst>
              <a:ext uri="{FF2B5EF4-FFF2-40B4-BE49-F238E27FC236}">
                <a16:creationId xmlns:a16="http://schemas.microsoft.com/office/drawing/2014/main" id="{55DCED12-ACFA-4CC2-982A-D8888AB8FDFE}"/>
              </a:ext>
            </a:extLst>
          </p:cNvPr>
          <p:cNvSpPr txBox="1"/>
          <p:nvPr/>
        </p:nvSpPr>
        <p:spPr>
          <a:xfrm>
            <a:off x="9117103" y="3538592"/>
            <a:ext cx="2223243" cy="461665"/>
          </a:xfrm>
          <a:prstGeom prst="rect">
            <a:avLst/>
          </a:prstGeom>
          <a:noFill/>
        </p:spPr>
        <p:txBody>
          <a:bodyPr wrap="square" rtlCol="0">
            <a:spAutoFit/>
          </a:bodyPr>
          <a:lstStyle/>
          <a:p>
            <a:pPr algn="ctr"/>
            <a:r>
              <a:rPr lang="en-GB" sz="2400" b="1" dirty="0">
                <a:solidFill>
                  <a:schemeClr val="accent5">
                    <a:lumMod val="50000"/>
                  </a:schemeClr>
                </a:solidFill>
              </a:rPr>
              <a:t>die</a:t>
            </a:r>
            <a:r>
              <a:rPr lang="en-GB" sz="2400" dirty="0">
                <a:solidFill>
                  <a:schemeClr val="accent5">
                    <a:lumMod val="50000"/>
                  </a:schemeClr>
                </a:solidFill>
              </a:rPr>
              <a:t> </a:t>
            </a:r>
            <a:r>
              <a:rPr lang="en-GB" sz="2400" dirty="0" err="1">
                <a:solidFill>
                  <a:schemeClr val="accent5">
                    <a:lumMod val="50000"/>
                  </a:schemeClr>
                </a:solidFill>
              </a:rPr>
              <a:t>G</a:t>
            </a:r>
            <a:r>
              <a:rPr lang="en-GB" sz="2400" b="1" dirty="0" err="1">
                <a:solidFill>
                  <a:schemeClr val="accent5">
                    <a:lumMod val="50000"/>
                  </a:schemeClr>
                </a:solidFill>
              </a:rPr>
              <a:t>ä</a:t>
            </a:r>
            <a:r>
              <a:rPr lang="en-GB" sz="2400" dirty="0" err="1">
                <a:solidFill>
                  <a:schemeClr val="accent5">
                    <a:lumMod val="50000"/>
                  </a:schemeClr>
                </a:solidFill>
              </a:rPr>
              <a:t>rten</a:t>
            </a:r>
            <a:endParaRPr lang="en-GB" sz="2400" dirty="0">
              <a:solidFill>
                <a:schemeClr val="accent5">
                  <a:lumMod val="50000"/>
                </a:schemeClr>
              </a:solidFill>
            </a:endParaRPr>
          </a:p>
        </p:txBody>
      </p:sp>
      <p:pic>
        <p:nvPicPr>
          <p:cNvPr id="19" name="Picture 18" descr="A picture containing logo&#10;&#10;Description automatically generated">
            <a:extLst>
              <a:ext uri="{FF2B5EF4-FFF2-40B4-BE49-F238E27FC236}">
                <a16:creationId xmlns:a16="http://schemas.microsoft.com/office/drawing/2014/main" id="{15A2317C-9CA7-44CB-98A2-DF530E6CA49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31308"/>
          <a:stretch/>
        </p:blipFill>
        <p:spPr>
          <a:xfrm>
            <a:off x="617962" y="2148418"/>
            <a:ext cx="1525203" cy="1074252"/>
          </a:xfrm>
          <a:prstGeom prst="rect">
            <a:avLst/>
          </a:prstGeom>
        </p:spPr>
      </p:pic>
      <p:pic>
        <p:nvPicPr>
          <p:cNvPr id="21" name="Picture 20" descr="Logo&#10;&#10;Description automatically generated">
            <a:extLst>
              <a:ext uri="{FF2B5EF4-FFF2-40B4-BE49-F238E27FC236}">
                <a16:creationId xmlns:a16="http://schemas.microsoft.com/office/drawing/2014/main" id="{1C0D58F3-5F74-4E81-B1E1-3678928C38C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47335"/>
          <a:stretch/>
        </p:blipFill>
        <p:spPr>
          <a:xfrm>
            <a:off x="1152508" y="4443995"/>
            <a:ext cx="934869" cy="927499"/>
          </a:xfrm>
          <a:prstGeom prst="rect">
            <a:avLst/>
          </a:prstGeom>
        </p:spPr>
      </p:pic>
      <p:pic>
        <p:nvPicPr>
          <p:cNvPr id="25" name="Picture 24" descr="A close up of a logo&#10;&#10;Description automatically generated">
            <a:extLst>
              <a:ext uri="{FF2B5EF4-FFF2-40B4-BE49-F238E27FC236}">
                <a16:creationId xmlns:a16="http://schemas.microsoft.com/office/drawing/2014/main" id="{9A5C4ECF-222A-49D7-B709-EE322957D16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254185" y="219658"/>
            <a:ext cx="910499" cy="929287"/>
          </a:xfrm>
          <a:prstGeom prst="rect">
            <a:avLst/>
          </a:prstGeom>
        </p:spPr>
      </p:pic>
      <p:pic>
        <p:nvPicPr>
          <p:cNvPr id="61" name="Picture 60" descr="A picture containing logo&#10;&#10;Description automatically generated">
            <a:extLst>
              <a:ext uri="{FF2B5EF4-FFF2-40B4-BE49-F238E27FC236}">
                <a16:creationId xmlns:a16="http://schemas.microsoft.com/office/drawing/2014/main" id="{9CBE8E1F-296D-423D-881C-80306A7D994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31308"/>
          <a:stretch/>
        </p:blipFill>
        <p:spPr>
          <a:xfrm>
            <a:off x="2639425" y="2148418"/>
            <a:ext cx="1525203" cy="1074252"/>
          </a:xfrm>
          <a:prstGeom prst="rect">
            <a:avLst/>
          </a:prstGeom>
        </p:spPr>
      </p:pic>
      <p:pic>
        <p:nvPicPr>
          <p:cNvPr id="62" name="Picture 61" descr="A picture containing logo&#10;&#10;Description automatically generated">
            <a:extLst>
              <a:ext uri="{FF2B5EF4-FFF2-40B4-BE49-F238E27FC236}">
                <a16:creationId xmlns:a16="http://schemas.microsoft.com/office/drawing/2014/main" id="{528C4096-3BCD-4A73-AC92-89B9B491186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31308"/>
          <a:stretch/>
        </p:blipFill>
        <p:spPr>
          <a:xfrm>
            <a:off x="3499093" y="2148418"/>
            <a:ext cx="1525203" cy="1074252"/>
          </a:xfrm>
          <a:prstGeom prst="rect">
            <a:avLst/>
          </a:prstGeom>
        </p:spPr>
      </p:pic>
      <p:sp>
        <p:nvSpPr>
          <p:cNvPr id="63" name="Rectangle 62">
            <a:extLst>
              <a:ext uri="{FF2B5EF4-FFF2-40B4-BE49-F238E27FC236}">
                <a16:creationId xmlns:a16="http://schemas.microsoft.com/office/drawing/2014/main" id="{59A95810-CC4B-4D05-A5F6-9D21C7A181E7}"/>
              </a:ext>
            </a:extLst>
          </p:cNvPr>
          <p:cNvSpPr/>
          <p:nvPr/>
        </p:nvSpPr>
        <p:spPr>
          <a:xfrm>
            <a:off x="619985" y="1575004"/>
            <a:ext cx="203132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Mutter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4" name="Rectangle 63">
            <a:extLst>
              <a:ext uri="{FF2B5EF4-FFF2-40B4-BE49-F238E27FC236}">
                <a16:creationId xmlns:a16="http://schemas.microsoft.com/office/drawing/2014/main" id="{2BDFFB48-D1D2-409F-9403-C92F4381538F}"/>
              </a:ext>
            </a:extLst>
          </p:cNvPr>
          <p:cNvSpPr/>
          <p:nvPr/>
        </p:nvSpPr>
        <p:spPr>
          <a:xfrm>
            <a:off x="3045881" y="1575004"/>
            <a:ext cx="203132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Mütter</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5" name="Rectangle 64">
            <a:extLst>
              <a:ext uri="{FF2B5EF4-FFF2-40B4-BE49-F238E27FC236}">
                <a16:creationId xmlns:a16="http://schemas.microsoft.com/office/drawing/2014/main" id="{1813F5B7-4A82-4283-88C2-0BBA9D596329}"/>
              </a:ext>
            </a:extLst>
          </p:cNvPr>
          <p:cNvSpPr/>
          <p:nvPr/>
        </p:nvSpPr>
        <p:spPr>
          <a:xfrm>
            <a:off x="489942" y="3759215"/>
            <a:ext cx="203132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Bruder</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66" name="Picture 65" descr="Logo&#10;&#10;Description automatically generated">
            <a:extLst>
              <a:ext uri="{FF2B5EF4-FFF2-40B4-BE49-F238E27FC236}">
                <a16:creationId xmlns:a16="http://schemas.microsoft.com/office/drawing/2014/main" id="{48783391-AD82-498E-ABA5-AB1664BC039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47335"/>
          <a:stretch/>
        </p:blipFill>
        <p:spPr>
          <a:xfrm>
            <a:off x="3499093" y="4443995"/>
            <a:ext cx="934869" cy="927499"/>
          </a:xfrm>
          <a:prstGeom prst="rect">
            <a:avLst/>
          </a:prstGeom>
        </p:spPr>
      </p:pic>
      <p:pic>
        <p:nvPicPr>
          <p:cNvPr id="70" name="Picture 69" descr="Logo&#10;&#10;Description automatically generated">
            <a:extLst>
              <a:ext uri="{FF2B5EF4-FFF2-40B4-BE49-F238E27FC236}">
                <a16:creationId xmlns:a16="http://schemas.microsoft.com/office/drawing/2014/main" id="{D7ED1E78-D51E-4CD6-8228-97EB021B496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47335"/>
          <a:stretch/>
        </p:blipFill>
        <p:spPr>
          <a:xfrm>
            <a:off x="4164628" y="4422519"/>
            <a:ext cx="934869" cy="927499"/>
          </a:xfrm>
          <a:prstGeom prst="rect">
            <a:avLst/>
          </a:prstGeom>
        </p:spPr>
      </p:pic>
      <p:sp>
        <p:nvSpPr>
          <p:cNvPr id="71" name="Rectangle 70">
            <a:extLst>
              <a:ext uri="{FF2B5EF4-FFF2-40B4-BE49-F238E27FC236}">
                <a16:creationId xmlns:a16="http://schemas.microsoft.com/office/drawing/2014/main" id="{F1C9C192-FA27-4391-ABEC-D4BD882969F1}"/>
              </a:ext>
            </a:extLst>
          </p:cNvPr>
          <p:cNvSpPr/>
          <p:nvPr/>
        </p:nvSpPr>
        <p:spPr>
          <a:xfrm>
            <a:off x="3250893" y="3759215"/>
            <a:ext cx="203132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Brüder</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6" name="Speech Bubble: Rectangle with Corners Rounded 25">
            <a:extLst>
              <a:ext uri="{FF2B5EF4-FFF2-40B4-BE49-F238E27FC236}">
                <a16:creationId xmlns:a16="http://schemas.microsoft.com/office/drawing/2014/main" id="{A8A2F701-4FA4-4060-A1EE-22791B7F833E}"/>
              </a:ext>
            </a:extLst>
          </p:cNvPr>
          <p:cNvSpPr/>
          <p:nvPr/>
        </p:nvSpPr>
        <p:spPr>
          <a:xfrm>
            <a:off x="3281083" y="302758"/>
            <a:ext cx="2631505" cy="768670"/>
          </a:xfrm>
          <a:prstGeom prst="wedgeRoundRectCallout">
            <a:avLst>
              <a:gd name="adj1" fmla="val -57114"/>
              <a:gd name="adj2" fmla="val 4770"/>
              <a:gd name="adj3" fmla="val 16667"/>
            </a:avLst>
          </a:prstGeom>
          <a:solidFill>
            <a:srgbClr val="104F75"/>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You have met a few exceptions:</a:t>
            </a:r>
          </a:p>
        </p:txBody>
      </p:sp>
      <p:sp>
        <p:nvSpPr>
          <p:cNvPr id="72" name="Speech Bubble: Rectangle with Corners Rounded 71">
            <a:extLst>
              <a:ext uri="{FF2B5EF4-FFF2-40B4-BE49-F238E27FC236}">
                <a16:creationId xmlns:a16="http://schemas.microsoft.com/office/drawing/2014/main" id="{6E6F6846-BE20-4B49-86C3-88560D774F31}"/>
              </a:ext>
            </a:extLst>
          </p:cNvPr>
          <p:cNvSpPr/>
          <p:nvPr/>
        </p:nvSpPr>
        <p:spPr>
          <a:xfrm>
            <a:off x="6096000" y="395446"/>
            <a:ext cx="4057693" cy="400919"/>
          </a:xfrm>
          <a:prstGeom prst="wedgeRoundRectCallout">
            <a:avLst>
              <a:gd name="adj1" fmla="val -47837"/>
              <a:gd name="adj2" fmla="val 30753"/>
              <a:gd name="adj3" fmla="val 16667"/>
            </a:avLst>
          </a:prstGeom>
          <a:solidFill>
            <a:srgbClr val="104F75"/>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Here are two more exceptions.</a:t>
            </a:r>
          </a:p>
        </p:txBody>
      </p:sp>
      <p:pic>
        <p:nvPicPr>
          <p:cNvPr id="1028" name="Picture 4" descr="10+ Free 채소 정원 &amp; Vegetable Garden Illustrations - Pixabay">
            <a:extLst>
              <a:ext uri="{FF2B5EF4-FFF2-40B4-BE49-F238E27FC236}">
                <a16:creationId xmlns:a16="http://schemas.microsoft.com/office/drawing/2014/main" id="{81B09508-9D0F-4F38-987F-BE0C2471FC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98953" y="4209806"/>
            <a:ext cx="1605931" cy="153375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10+ Free 채소 정원 &amp; Vegetable Garden Illustrations - Pixabay">
            <a:extLst>
              <a:ext uri="{FF2B5EF4-FFF2-40B4-BE49-F238E27FC236}">
                <a16:creationId xmlns:a16="http://schemas.microsoft.com/office/drawing/2014/main" id="{FD0607D0-5C72-46BE-B3AA-91974F5512C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37928" y="4206368"/>
            <a:ext cx="1605931" cy="153375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10+ Free 채소 정원 &amp; Vegetable Garden Illustrations - Pixabay">
            <a:extLst>
              <a:ext uri="{FF2B5EF4-FFF2-40B4-BE49-F238E27FC236}">
                <a16:creationId xmlns:a16="http://schemas.microsoft.com/office/drawing/2014/main" id="{17CBE828-3982-4C3A-B613-2A86DAA3141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11391" y="4206368"/>
            <a:ext cx="1605931" cy="15337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chart&#10;&#10;Description automatically generated">
            <a:extLst>
              <a:ext uri="{FF2B5EF4-FFF2-40B4-BE49-F238E27FC236}">
                <a16:creationId xmlns:a16="http://schemas.microsoft.com/office/drawing/2014/main" id="{58E101E1-A467-44C0-8CCC-7AD9E512617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57548" y="2634415"/>
            <a:ext cx="1525203" cy="762602"/>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47FB6B6E-3BFF-48AE-AC4C-5EF728BF9D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49586"/>
          <a:stretch/>
        </p:blipFill>
        <p:spPr>
          <a:xfrm>
            <a:off x="6535383" y="1548716"/>
            <a:ext cx="1569531" cy="927499"/>
          </a:xfrm>
          <a:prstGeom prst="rect">
            <a:avLst/>
          </a:prstGeom>
        </p:spPr>
      </p:pic>
      <p:pic>
        <p:nvPicPr>
          <p:cNvPr id="84" name="Picture 83" descr="A picture containing chart&#10;&#10;Description automatically generated">
            <a:extLst>
              <a:ext uri="{FF2B5EF4-FFF2-40B4-BE49-F238E27FC236}">
                <a16:creationId xmlns:a16="http://schemas.microsoft.com/office/drawing/2014/main" id="{3D4D59ED-A58D-4433-B9A0-0329F9F8462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260929" y="2616414"/>
            <a:ext cx="1525203" cy="762602"/>
          </a:xfrm>
          <a:prstGeom prst="rect">
            <a:avLst/>
          </a:prstGeom>
        </p:spPr>
      </p:pic>
      <p:pic>
        <p:nvPicPr>
          <p:cNvPr id="86" name="Picture 85" descr="A picture containing diagram&#10;&#10;Description automatically generated">
            <a:extLst>
              <a:ext uri="{FF2B5EF4-FFF2-40B4-BE49-F238E27FC236}">
                <a16:creationId xmlns:a16="http://schemas.microsoft.com/office/drawing/2014/main" id="{5F934D97-662F-4703-8600-7405655C8A7C}"/>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49586"/>
          <a:stretch/>
        </p:blipFill>
        <p:spPr>
          <a:xfrm>
            <a:off x="10238764" y="1530715"/>
            <a:ext cx="1569531" cy="927499"/>
          </a:xfrm>
          <a:prstGeom prst="rect">
            <a:avLst/>
          </a:prstGeom>
        </p:spPr>
      </p:pic>
      <p:pic>
        <p:nvPicPr>
          <p:cNvPr id="87" name="Picture 86" descr="A picture containing chart&#10;&#10;Description automatically generated">
            <a:extLst>
              <a:ext uri="{FF2B5EF4-FFF2-40B4-BE49-F238E27FC236}">
                <a16:creationId xmlns:a16="http://schemas.microsoft.com/office/drawing/2014/main" id="{E0D1109A-8D80-47C9-BC09-391490DD4FC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28490" y="2617229"/>
            <a:ext cx="1525203" cy="762602"/>
          </a:xfrm>
          <a:prstGeom prst="rect">
            <a:avLst/>
          </a:prstGeom>
        </p:spPr>
      </p:pic>
      <p:pic>
        <p:nvPicPr>
          <p:cNvPr id="88" name="Picture 87" descr="A picture containing diagram&#10;&#10;Description automatically generated">
            <a:extLst>
              <a:ext uri="{FF2B5EF4-FFF2-40B4-BE49-F238E27FC236}">
                <a16:creationId xmlns:a16="http://schemas.microsoft.com/office/drawing/2014/main" id="{659025DB-15E3-45B8-9758-4E7FB7A106E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49586"/>
          <a:stretch/>
        </p:blipFill>
        <p:spPr>
          <a:xfrm>
            <a:off x="8606325" y="1531530"/>
            <a:ext cx="1569531" cy="927499"/>
          </a:xfrm>
          <a:prstGeom prst="rect">
            <a:avLst/>
          </a:prstGeom>
        </p:spPr>
      </p:pic>
      <p:sp>
        <p:nvSpPr>
          <p:cNvPr id="90" name="Speech Bubble: Rectangle with Corners Rounded 89">
            <a:extLst>
              <a:ext uri="{FF2B5EF4-FFF2-40B4-BE49-F238E27FC236}">
                <a16:creationId xmlns:a16="http://schemas.microsoft.com/office/drawing/2014/main" id="{223BD81E-4D5B-4684-98C4-45D993D4D424}"/>
              </a:ext>
            </a:extLst>
          </p:cNvPr>
          <p:cNvSpPr/>
          <p:nvPr/>
        </p:nvSpPr>
        <p:spPr>
          <a:xfrm>
            <a:off x="2651310" y="5606657"/>
            <a:ext cx="2914401" cy="607600"/>
          </a:xfrm>
          <a:prstGeom prst="wedgeRoundRectCallout">
            <a:avLst>
              <a:gd name="adj1" fmla="val 87157"/>
              <a:gd name="adj2" fmla="val -475784"/>
              <a:gd name="adj3" fmla="val 16667"/>
            </a:avLst>
          </a:prstGeom>
          <a:solidFill>
            <a:srgbClr val="104F75"/>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der Boden </a:t>
            </a:r>
            <a:r>
              <a:rPr lang="en-GB" sz="2000" dirty="0">
                <a:solidFill>
                  <a:schemeClr val="bg1"/>
                </a:solidFill>
              </a:rPr>
              <a:t>means ‘floor’ and ‘ground’.</a:t>
            </a:r>
          </a:p>
        </p:txBody>
      </p:sp>
      <p:sp>
        <p:nvSpPr>
          <p:cNvPr id="91" name="Rounded Rectangle 11">
            <a:extLst>
              <a:ext uri="{FF2B5EF4-FFF2-40B4-BE49-F238E27FC236}">
                <a16:creationId xmlns:a16="http://schemas.microsoft.com/office/drawing/2014/main" id="{21718EC9-DE25-48F4-AD4A-288C716B4DB5}"/>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72525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4. die Mutt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4. die Mütter.wav"/>
                                        </p:tgtEl>
                                      </p:cMediaNode>
                                    </p:audio>
                                  </p:sub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24. der Bruder.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24. die Brüder.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24. der Boden.wav"/>
                                        </p:tgtEl>
                                      </p:cMediaNode>
                                    </p:audio>
                                  </p:sub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8" name="24. die Böden.wav"/>
                                        </p:tgtEl>
                                      </p:cMediaNode>
                                    </p:audio>
                                  </p:subTnLst>
                                </p:cTn>
                              </p:par>
                              <p:par>
                                <p:cTn id="67" presetID="1" presetClass="entr" presetSubtype="0" fill="hold" nodeType="withEffect">
                                  <p:stCondLst>
                                    <p:cond delay="0"/>
                                  </p:stCondLst>
                                  <p:childTnLst>
                                    <p:set>
                                      <p:cBhvr>
                                        <p:cTn id="68" dur="1" fill="hold">
                                          <p:stCondLst>
                                            <p:cond delay="0"/>
                                          </p:stCondLst>
                                        </p:cTn>
                                        <p:tgtEl>
                                          <p:spTgt spid="8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9" name="24. der Garten.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0" name="24. die Gärten.wav"/>
                                        </p:tgtEl>
                                      </p:cMediaNode>
                                    </p:audio>
                                  </p:subTnLst>
                                </p:cTn>
                              </p:par>
                              <p:par>
                                <p:cTn id="89" presetID="1" presetClass="entr" presetSubtype="0" fill="hold" nodeType="withEffect">
                                  <p:stCondLst>
                                    <p:cond delay="0"/>
                                  </p:stCondLst>
                                  <p:childTnLst>
                                    <p:set>
                                      <p:cBhvr>
                                        <p:cTn id="90" dur="1" fill="hold">
                                          <p:stCondLst>
                                            <p:cond delay="0"/>
                                          </p:stCondLst>
                                        </p:cTn>
                                        <p:tgtEl>
                                          <p:spTgt spid="7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50" grpId="0"/>
      <p:bldP spid="51" grpId="0"/>
      <p:bldP spid="52" grpId="0"/>
      <p:bldP spid="63" grpId="0"/>
      <p:bldP spid="64" grpId="0"/>
      <p:bldP spid="65" grpId="0"/>
      <p:bldP spid="71" grpId="0"/>
      <p:bldP spid="72" grpId="0" animBg="1"/>
      <p:bldP spid="9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D8D2DCA9-EB73-4B75-86A7-9069C40C03F3}"/>
              </a:ext>
            </a:extLst>
          </p:cNvPr>
          <p:cNvSpPr txBox="1"/>
          <p:nvPr/>
        </p:nvSpPr>
        <p:spPr>
          <a:xfrm>
            <a:off x="180000" y="1296000"/>
            <a:ext cx="1177732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Frosch hat Hunger!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Fliege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helfen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Singular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Plural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US" sz="22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Hast du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Fliege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gefunden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Oval 7">
            <a:extLst>
              <a:ext uri="{FF2B5EF4-FFF2-40B4-BE49-F238E27FC236}">
                <a16:creationId xmlns:a16="http://schemas.microsoft.com/office/drawing/2014/main" id="{943A8207-A2B0-4C8C-9DA9-71E01495B899}"/>
              </a:ext>
            </a:extLst>
          </p:cNvPr>
          <p:cNvSpPr/>
          <p:nvPr/>
        </p:nvSpPr>
        <p:spPr>
          <a:xfrm>
            <a:off x="4439081" y="3305709"/>
            <a:ext cx="7518246" cy="2849661"/>
          </a:xfrm>
          <a:prstGeom prst="ellipse">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8" name="Picture 37" descr="A close up of a logo&#10;&#10;Description automatically generated">
            <a:extLst>
              <a:ext uri="{FF2B5EF4-FFF2-40B4-BE49-F238E27FC236}">
                <a16:creationId xmlns:a16="http://schemas.microsoft.com/office/drawing/2014/main" id="{FCA7AE5D-3D0F-4242-B4CC-33BFB2B670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350082" y="3204621"/>
            <a:ext cx="377944" cy="788712"/>
          </a:xfrm>
          <a:prstGeom prst="rect">
            <a:avLst/>
          </a:prstGeom>
        </p:spPr>
      </p:pic>
      <p:pic>
        <p:nvPicPr>
          <p:cNvPr id="37" name="Picture 36" descr="A close up of a logo&#10;&#10;Description automatically generated">
            <a:extLst>
              <a:ext uri="{FF2B5EF4-FFF2-40B4-BE49-F238E27FC236}">
                <a16:creationId xmlns:a16="http://schemas.microsoft.com/office/drawing/2014/main" id="{AED277EA-401E-437C-BB36-68F0DD4E1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10906232" y="4135859"/>
            <a:ext cx="377944" cy="788712"/>
          </a:xfrm>
          <a:prstGeom prst="rect">
            <a:avLst/>
          </a:prstGeom>
        </p:spPr>
      </p:pic>
      <p:pic>
        <p:nvPicPr>
          <p:cNvPr id="6" name="Picture 5" descr="A close up of a logo&#10;&#10;Description automatically generated">
            <a:extLst>
              <a:ext uri="{FF2B5EF4-FFF2-40B4-BE49-F238E27FC236}">
                <a16:creationId xmlns:a16="http://schemas.microsoft.com/office/drawing/2014/main" id="{E07CB3F2-2422-492E-BDA3-4CA7D12A9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571760" flipV="1">
            <a:off x="9292430" y="5103537"/>
            <a:ext cx="348390" cy="727037"/>
          </a:xfrm>
          <a:prstGeom prst="rect">
            <a:avLst/>
          </a:prstGeom>
        </p:spPr>
      </p:pic>
      <p:pic>
        <p:nvPicPr>
          <p:cNvPr id="2050" name="Picture 2" descr="Fly Bug Insect Clip Art">
            <a:extLst>
              <a:ext uri="{FF2B5EF4-FFF2-40B4-BE49-F238E27FC236}">
                <a16:creationId xmlns:a16="http://schemas.microsoft.com/office/drawing/2014/main" id="{3858F78E-C327-447C-B8B2-A40511D4D1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318366" y="5308828"/>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3113590" cy="869950"/>
          </a:xfrm>
          <a:prstGeom prst="rect">
            <a:avLst/>
          </a:prstGeom>
        </p:spPr>
      </p:pic>
      <p:sp>
        <p:nvSpPr>
          <p:cNvPr id="4" name="Title 3"/>
          <p:cNvSpPr>
            <a:spLocks noGrp="1"/>
          </p:cNvSpPr>
          <p:nvPr>
            <p:ph type="title"/>
          </p:nvPr>
        </p:nvSpPr>
        <p:spPr>
          <a:xfrm>
            <a:off x="0" y="294041"/>
            <a:ext cx="6527800"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67" name="Rounded Rectangle 11">
            <a:extLst>
              <a:ext uri="{FF2B5EF4-FFF2-40B4-BE49-F238E27FC236}">
                <a16:creationId xmlns:a16="http://schemas.microsoft.com/office/drawing/2014/main" id="{B816944D-E3DB-43B1-9246-7470F38E1F6C}"/>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Action Button: Go Forward or Next 68">
            <a:hlinkClick r:id="" action="ppaction://noaction" highlightClick="1">
              <a:snd r:embed="rId8" name="25.example.wav"/>
            </a:hlinkClick>
            <a:extLst>
              <a:ext uri="{FF2B5EF4-FFF2-40B4-BE49-F238E27FC236}">
                <a16:creationId xmlns:a16="http://schemas.microsoft.com/office/drawing/2014/main" id="{67FA0CA8-3971-4B04-8F1C-73895AB297AC}"/>
              </a:ext>
            </a:extLst>
          </p:cNvPr>
          <p:cNvSpPr/>
          <p:nvPr/>
        </p:nvSpPr>
        <p:spPr>
          <a:xfrm>
            <a:off x="4840352" y="4286751"/>
            <a:ext cx="514350" cy="492443"/>
          </a:xfrm>
          <a:prstGeom prst="actionButtonForwardNext">
            <a:avLst/>
          </a:prstGeom>
          <a:solidFill>
            <a:srgbClr val="FFC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7" name="Picture 76" descr="A picture containing flower&#10;&#10;Description automatically generated">
            <a:extLst>
              <a:ext uri="{FF2B5EF4-FFF2-40B4-BE49-F238E27FC236}">
                <a16:creationId xmlns:a16="http://schemas.microsoft.com/office/drawing/2014/main" id="{F5BDFFE7-CCCA-4D63-8AA0-265B589258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96944" y="5015353"/>
            <a:ext cx="1068497" cy="846713"/>
          </a:xfrm>
          <a:prstGeom prst="rect">
            <a:avLst/>
          </a:prstGeom>
        </p:spPr>
      </p:pic>
      <p:pic>
        <p:nvPicPr>
          <p:cNvPr id="79" name="Picture 78" descr="A picture containing flower&#10;&#10;Description automatically generated">
            <a:extLst>
              <a:ext uri="{FF2B5EF4-FFF2-40B4-BE49-F238E27FC236}">
                <a16:creationId xmlns:a16="http://schemas.microsoft.com/office/drawing/2014/main" id="{D55CB9BD-C0BD-4A8C-B0FC-1CF5CDFF28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1505" y="4101847"/>
            <a:ext cx="1068497" cy="846713"/>
          </a:xfrm>
          <a:prstGeom prst="rect">
            <a:avLst/>
          </a:prstGeom>
        </p:spPr>
      </p:pic>
      <p:pic>
        <p:nvPicPr>
          <p:cNvPr id="81" name="Picture 80" descr="A picture containing flower&#10;&#10;Description automatically generated">
            <a:extLst>
              <a:ext uri="{FF2B5EF4-FFF2-40B4-BE49-F238E27FC236}">
                <a16:creationId xmlns:a16="http://schemas.microsoft.com/office/drawing/2014/main" id="{B571F685-6002-4916-9F8D-C121474B4E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96944" y="4073272"/>
            <a:ext cx="1068497" cy="846713"/>
          </a:xfrm>
          <a:prstGeom prst="rect">
            <a:avLst/>
          </a:prstGeom>
        </p:spPr>
      </p:pic>
      <p:pic>
        <p:nvPicPr>
          <p:cNvPr id="85" name="Picture 4" descr="Amphibian, Animal, Frog, Nature">
            <a:extLst>
              <a:ext uri="{FF2B5EF4-FFF2-40B4-BE49-F238E27FC236}">
                <a16:creationId xmlns:a16="http://schemas.microsoft.com/office/drawing/2014/main" id="{6FAE93CD-817F-4D14-A61B-81796872EF6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697277" y="4204995"/>
            <a:ext cx="752671" cy="542783"/>
          </a:xfrm>
          <a:prstGeom prst="rect">
            <a:avLst/>
          </a:prstGeom>
          <a:noFill/>
          <a:extLst>
            <a:ext uri="{909E8E84-426E-40DD-AFC4-6F175D3DCCD1}">
              <a14:hiddenFill xmlns:a14="http://schemas.microsoft.com/office/drawing/2010/main">
                <a:solidFill>
                  <a:srgbClr val="FFFFFF"/>
                </a:solidFill>
              </a14:hiddenFill>
            </a:ext>
          </a:extLst>
        </p:spPr>
      </p:pic>
      <p:sp>
        <p:nvSpPr>
          <p:cNvPr id="89" name="Arrow: Up 88">
            <a:extLst>
              <a:ext uri="{FF2B5EF4-FFF2-40B4-BE49-F238E27FC236}">
                <a16:creationId xmlns:a16="http://schemas.microsoft.com/office/drawing/2014/main" id="{BBCF8B7E-779D-488C-A54F-0DA9EBBF2BA6}"/>
              </a:ext>
            </a:extLst>
          </p:cNvPr>
          <p:cNvSpPr/>
          <p:nvPr/>
        </p:nvSpPr>
        <p:spPr>
          <a:xfrm rot="10800000">
            <a:off x="7913505" y="4832093"/>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88C4513D-55C5-4EB9-885E-EE9208F39237}"/>
              </a:ext>
            </a:extLst>
          </p:cNvPr>
          <p:cNvGrpSpPr/>
          <p:nvPr/>
        </p:nvGrpSpPr>
        <p:grpSpPr>
          <a:xfrm>
            <a:off x="5935676" y="5004338"/>
            <a:ext cx="1068497" cy="846713"/>
            <a:chOff x="5935676" y="5004338"/>
            <a:chExt cx="1068497" cy="846713"/>
          </a:xfrm>
        </p:grpSpPr>
        <p:pic>
          <p:nvPicPr>
            <p:cNvPr id="74" name="Picture 73" descr="A picture containing flower&#10;&#10;Description automatically generated">
              <a:extLst>
                <a:ext uri="{FF2B5EF4-FFF2-40B4-BE49-F238E27FC236}">
                  <a16:creationId xmlns:a16="http://schemas.microsoft.com/office/drawing/2014/main" id="{3D8241B9-A90F-419F-8DD3-237D854E8A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5676" y="5004338"/>
              <a:ext cx="1068497" cy="846713"/>
            </a:xfrm>
            <a:prstGeom prst="rect">
              <a:avLst/>
            </a:prstGeom>
          </p:spPr>
        </p:pic>
        <p:sp>
          <p:nvSpPr>
            <p:cNvPr id="105" name="TextBox 104">
              <a:extLst>
                <a:ext uri="{FF2B5EF4-FFF2-40B4-BE49-F238E27FC236}">
                  <a16:creationId xmlns:a16="http://schemas.microsoft.com/office/drawing/2014/main" id="{C9BF5103-DB37-42CE-B3E5-851DBE7E631E}"/>
                </a:ext>
              </a:extLst>
            </p:cNvPr>
            <p:cNvSpPr txBox="1"/>
            <p:nvPr/>
          </p:nvSpPr>
          <p:spPr>
            <a:xfrm>
              <a:off x="6161960" y="502824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sp>
        <p:nvSpPr>
          <p:cNvPr id="108" name="Arrow: Up 107">
            <a:extLst>
              <a:ext uri="{FF2B5EF4-FFF2-40B4-BE49-F238E27FC236}">
                <a16:creationId xmlns:a16="http://schemas.microsoft.com/office/drawing/2014/main" id="{9BB0E359-545B-45CF-BBF5-E608F23E987C}"/>
              </a:ext>
            </a:extLst>
          </p:cNvPr>
          <p:cNvSpPr/>
          <p:nvPr/>
        </p:nvSpPr>
        <p:spPr>
          <a:xfrm rot="5400000">
            <a:off x="10192305" y="4388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Arrow: Up 114">
            <a:extLst>
              <a:ext uri="{FF2B5EF4-FFF2-40B4-BE49-F238E27FC236}">
                <a16:creationId xmlns:a16="http://schemas.microsoft.com/office/drawing/2014/main" id="{88992B43-BD0D-43C6-8B2F-888C45003A39}"/>
              </a:ext>
            </a:extLst>
          </p:cNvPr>
          <p:cNvSpPr/>
          <p:nvPr/>
        </p:nvSpPr>
        <p:spPr>
          <a:xfrm rot="16200000">
            <a:off x="7125105" y="5306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8" name="Arrow: Up 117">
            <a:extLst>
              <a:ext uri="{FF2B5EF4-FFF2-40B4-BE49-F238E27FC236}">
                <a16:creationId xmlns:a16="http://schemas.microsoft.com/office/drawing/2014/main" id="{32C37081-11F3-43F1-A309-FFF8511F87DE}"/>
              </a:ext>
            </a:extLst>
          </p:cNvPr>
          <p:cNvSpPr/>
          <p:nvPr/>
        </p:nvSpPr>
        <p:spPr>
          <a:xfrm rot="5400000">
            <a:off x="8608305" y="4388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9" name="Arrow: Up 118">
            <a:extLst>
              <a:ext uri="{FF2B5EF4-FFF2-40B4-BE49-F238E27FC236}">
                <a16:creationId xmlns:a16="http://schemas.microsoft.com/office/drawing/2014/main" id="{CE9F9CD9-187C-4E4A-A542-8D83F27DFF3E}"/>
              </a:ext>
            </a:extLst>
          </p:cNvPr>
          <p:cNvSpPr/>
          <p:nvPr/>
        </p:nvSpPr>
        <p:spPr>
          <a:xfrm rot="5400000">
            <a:off x="8608305" y="5306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FB76C148-4FBB-4A4A-8847-C6B76B7F1C62}"/>
              </a:ext>
            </a:extLst>
          </p:cNvPr>
          <p:cNvSpPr txBox="1"/>
          <p:nvPr/>
        </p:nvSpPr>
        <p:spPr>
          <a:xfrm>
            <a:off x="8586990" y="413286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1" name="TextBox 120">
            <a:extLst>
              <a:ext uri="{FF2B5EF4-FFF2-40B4-BE49-F238E27FC236}">
                <a16:creationId xmlns:a16="http://schemas.microsoft.com/office/drawing/2014/main" id="{0A5668EE-4D38-4B9B-800F-6FA74F9CD359}"/>
              </a:ext>
            </a:extLst>
          </p:cNvPr>
          <p:cNvSpPr txBox="1"/>
          <p:nvPr/>
        </p:nvSpPr>
        <p:spPr>
          <a:xfrm>
            <a:off x="9237916" y="3902999"/>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30" name="TextBox 129">
            <a:extLst>
              <a:ext uri="{FF2B5EF4-FFF2-40B4-BE49-F238E27FC236}">
                <a16:creationId xmlns:a16="http://schemas.microsoft.com/office/drawing/2014/main" id="{F54A19FB-8E44-41FF-B491-90E7C8197CC2}"/>
              </a:ext>
            </a:extLst>
          </p:cNvPr>
          <p:cNvSpPr txBox="1"/>
          <p:nvPr/>
        </p:nvSpPr>
        <p:spPr>
          <a:xfrm>
            <a:off x="7201969" y="5102739"/>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47" name="TextBox 146">
            <a:extLst>
              <a:ext uri="{FF2B5EF4-FFF2-40B4-BE49-F238E27FC236}">
                <a16:creationId xmlns:a16="http://schemas.microsoft.com/office/drawing/2014/main" id="{06955CE8-35B8-493F-BF6E-C1C3E45EFC64}"/>
              </a:ext>
            </a:extLst>
          </p:cNvPr>
          <p:cNvSpPr txBox="1"/>
          <p:nvPr/>
        </p:nvSpPr>
        <p:spPr>
          <a:xfrm>
            <a:off x="10203229" y="4147868"/>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8" name="TextBox 147">
            <a:extLst>
              <a:ext uri="{FF2B5EF4-FFF2-40B4-BE49-F238E27FC236}">
                <a16:creationId xmlns:a16="http://schemas.microsoft.com/office/drawing/2014/main" id="{7C286CF5-C866-4368-8BF1-30F3F7D81625}"/>
              </a:ext>
            </a:extLst>
          </p:cNvPr>
          <p:cNvSpPr txBox="1"/>
          <p:nvPr/>
        </p:nvSpPr>
        <p:spPr>
          <a:xfrm>
            <a:off x="7688850" y="484979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9" name="TextBox 148">
            <a:extLst>
              <a:ext uri="{FF2B5EF4-FFF2-40B4-BE49-F238E27FC236}">
                <a16:creationId xmlns:a16="http://schemas.microsoft.com/office/drawing/2014/main" id="{2F0F5CF3-FBE8-4DC4-ABD6-8EB130E3D6F6}"/>
              </a:ext>
            </a:extLst>
          </p:cNvPr>
          <p:cNvSpPr txBox="1"/>
          <p:nvPr/>
        </p:nvSpPr>
        <p:spPr>
          <a:xfrm>
            <a:off x="8620940" y="50911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grpSp>
        <p:nvGrpSpPr>
          <p:cNvPr id="7" name="Group 6">
            <a:extLst>
              <a:ext uri="{FF2B5EF4-FFF2-40B4-BE49-F238E27FC236}">
                <a16:creationId xmlns:a16="http://schemas.microsoft.com/office/drawing/2014/main" id="{9E8A4955-DD68-4281-A75B-5711166ACCA7}"/>
              </a:ext>
            </a:extLst>
          </p:cNvPr>
          <p:cNvGrpSpPr/>
          <p:nvPr/>
        </p:nvGrpSpPr>
        <p:grpSpPr>
          <a:xfrm>
            <a:off x="9010428" y="3163482"/>
            <a:ext cx="1068497" cy="846713"/>
            <a:chOff x="9010428" y="3163482"/>
            <a:chExt cx="1068497" cy="846713"/>
          </a:xfrm>
        </p:grpSpPr>
        <p:pic>
          <p:nvPicPr>
            <p:cNvPr id="83" name="Picture 82" descr="A picture containing flower&#10;&#10;Description automatically generated">
              <a:extLst>
                <a:ext uri="{FF2B5EF4-FFF2-40B4-BE49-F238E27FC236}">
                  <a16:creationId xmlns:a16="http://schemas.microsoft.com/office/drawing/2014/main" id="{DD8ADB01-29C9-4091-965F-4786E9CA86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0428" y="3163482"/>
              <a:ext cx="1068497" cy="846713"/>
            </a:xfrm>
            <a:prstGeom prst="rect">
              <a:avLst/>
            </a:prstGeom>
          </p:spPr>
        </p:pic>
        <p:sp>
          <p:nvSpPr>
            <p:cNvPr id="151" name="TextBox 150">
              <a:extLst>
                <a:ext uri="{FF2B5EF4-FFF2-40B4-BE49-F238E27FC236}">
                  <a16:creationId xmlns:a16="http://schemas.microsoft.com/office/drawing/2014/main" id="{919F310E-DA7C-4ECB-92B8-92987493A45A}"/>
                </a:ext>
              </a:extLst>
            </p:cNvPr>
            <p:cNvSpPr txBox="1"/>
            <p:nvPr/>
          </p:nvSpPr>
          <p:spPr>
            <a:xfrm>
              <a:off x="9192033" y="319467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grpSp>
        <p:nvGrpSpPr>
          <p:cNvPr id="9" name="Group 8">
            <a:extLst>
              <a:ext uri="{FF2B5EF4-FFF2-40B4-BE49-F238E27FC236}">
                <a16:creationId xmlns:a16="http://schemas.microsoft.com/office/drawing/2014/main" id="{04832F83-E93A-4712-AE6E-1547F003BA9C}"/>
              </a:ext>
            </a:extLst>
          </p:cNvPr>
          <p:cNvGrpSpPr/>
          <p:nvPr/>
        </p:nvGrpSpPr>
        <p:grpSpPr>
          <a:xfrm>
            <a:off x="10562262" y="4101847"/>
            <a:ext cx="1068497" cy="846713"/>
            <a:chOff x="10562262" y="4101847"/>
            <a:chExt cx="1068497" cy="846713"/>
          </a:xfrm>
        </p:grpSpPr>
        <p:pic>
          <p:nvPicPr>
            <p:cNvPr id="80" name="Picture 79" descr="A picture containing flower&#10;&#10;Description automatically generated">
              <a:extLst>
                <a:ext uri="{FF2B5EF4-FFF2-40B4-BE49-F238E27FC236}">
                  <a16:creationId xmlns:a16="http://schemas.microsoft.com/office/drawing/2014/main" id="{A379C767-0CB6-47B7-8E51-F09F4189F9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2262" y="4101847"/>
              <a:ext cx="1068497" cy="846713"/>
            </a:xfrm>
            <a:prstGeom prst="rect">
              <a:avLst/>
            </a:prstGeom>
          </p:spPr>
        </p:pic>
        <p:sp>
          <p:nvSpPr>
            <p:cNvPr id="152" name="TextBox 151">
              <a:extLst>
                <a:ext uri="{FF2B5EF4-FFF2-40B4-BE49-F238E27FC236}">
                  <a16:creationId xmlns:a16="http://schemas.microsoft.com/office/drawing/2014/main" id="{413BD498-9E45-4205-A877-D6D0464AC427}"/>
                </a:ext>
              </a:extLst>
            </p:cNvPr>
            <p:cNvSpPr txBox="1"/>
            <p:nvPr/>
          </p:nvSpPr>
          <p:spPr>
            <a:xfrm>
              <a:off x="10717723" y="41398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H</a:t>
              </a:r>
            </a:p>
          </p:txBody>
        </p:sp>
      </p:grpSp>
      <p:sp>
        <p:nvSpPr>
          <p:cNvPr id="10" name="Speech Bubble: Oval 9">
            <a:extLst>
              <a:ext uri="{FF2B5EF4-FFF2-40B4-BE49-F238E27FC236}">
                <a16:creationId xmlns:a16="http://schemas.microsoft.com/office/drawing/2014/main" id="{6C84E956-4385-4693-9D50-97409B1E7A9F}"/>
              </a:ext>
            </a:extLst>
          </p:cNvPr>
          <p:cNvSpPr/>
          <p:nvPr/>
        </p:nvSpPr>
        <p:spPr>
          <a:xfrm>
            <a:off x="2305016" y="3350523"/>
            <a:ext cx="3116338" cy="997400"/>
          </a:xfrm>
          <a:prstGeom prst="wedgeEllipseCallout">
            <a:avLst>
              <a:gd name="adj1" fmla="val 40241"/>
              <a:gd name="adj2" fmla="val 64561"/>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Böden</a:t>
            </a:r>
            <a:r>
              <a:rPr kumimoji="0" lang="en-GB" sz="20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Garten</a:t>
            </a:r>
          </a:p>
        </p:txBody>
      </p:sp>
      <p:grpSp>
        <p:nvGrpSpPr>
          <p:cNvPr id="114" name="Group 113">
            <a:extLst>
              <a:ext uri="{FF2B5EF4-FFF2-40B4-BE49-F238E27FC236}">
                <a16:creationId xmlns:a16="http://schemas.microsoft.com/office/drawing/2014/main" id="{6D59CA8F-57FB-4F98-92D6-0FDAD4C42673}"/>
              </a:ext>
            </a:extLst>
          </p:cNvPr>
          <p:cNvGrpSpPr/>
          <p:nvPr/>
        </p:nvGrpSpPr>
        <p:grpSpPr>
          <a:xfrm>
            <a:off x="8982001" y="4999100"/>
            <a:ext cx="1068497" cy="846713"/>
            <a:chOff x="9011505" y="5015353"/>
            <a:chExt cx="1068497" cy="846713"/>
          </a:xfrm>
        </p:grpSpPr>
        <p:pic>
          <p:nvPicPr>
            <p:cNvPr id="116" name="Picture 115" descr="A picture containing flower&#10;&#10;Description automatically generated">
              <a:extLst>
                <a:ext uri="{FF2B5EF4-FFF2-40B4-BE49-F238E27FC236}">
                  <a16:creationId xmlns:a16="http://schemas.microsoft.com/office/drawing/2014/main" id="{5805FB8A-718B-43FF-91C8-10B75425D7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1505" y="5015353"/>
              <a:ext cx="1068497" cy="846713"/>
            </a:xfrm>
            <a:prstGeom prst="rect">
              <a:avLst/>
            </a:prstGeom>
          </p:spPr>
        </p:pic>
        <p:sp>
          <p:nvSpPr>
            <p:cNvPr id="117" name="TextBox 116">
              <a:extLst>
                <a:ext uri="{FF2B5EF4-FFF2-40B4-BE49-F238E27FC236}">
                  <a16:creationId xmlns:a16="http://schemas.microsoft.com/office/drawing/2014/main" id="{31B96574-04A8-436C-82B7-195F99C3322B}"/>
                </a:ext>
              </a:extLst>
            </p:cNvPr>
            <p:cNvSpPr txBox="1"/>
            <p:nvPr/>
          </p:nvSpPr>
          <p:spPr>
            <a:xfrm>
              <a:off x="9119916" y="5056572"/>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I</a:t>
              </a:r>
            </a:p>
          </p:txBody>
        </p:sp>
      </p:grpSp>
      <p:sp>
        <p:nvSpPr>
          <p:cNvPr id="97" name="Arrow: Up 96">
            <a:extLst>
              <a:ext uri="{FF2B5EF4-FFF2-40B4-BE49-F238E27FC236}">
                <a16:creationId xmlns:a16="http://schemas.microsoft.com/office/drawing/2014/main" id="{ADD6B957-9DCD-4DED-9786-5E59A35E7EEE}"/>
              </a:ext>
            </a:extLst>
          </p:cNvPr>
          <p:cNvSpPr/>
          <p:nvPr/>
        </p:nvSpPr>
        <p:spPr>
          <a:xfrm>
            <a:off x="9396705" y="38273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2958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14"/>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15EEC5DA-B239-4FDF-B293-67FDD684C265}"/>
              </a:ext>
            </a:extLst>
          </p:cNvPr>
          <p:cNvSpPr/>
          <p:nvPr/>
        </p:nvSpPr>
        <p:spPr>
          <a:xfrm>
            <a:off x="0" y="-88083"/>
            <a:ext cx="12196119" cy="6428640"/>
          </a:xfrm>
          <a:prstGeom prst="rect">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12" name="Picture 211" descr="A close up of a logo&#10;&#10;Description automatically generated">
            <a:extLst>
              <a:ext uri="{FF2B5EF4-FFF2-40B4-BE49-F238E27FC236}">
                <a16:creationId xmlns:a16="http://schemas.microsoft.com/office/drawing/2014/main" id="{47E97B85-620D-4B36-96BA-112B312B5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102148" y="155561"/>
            <a:ext cx="377944" cy="788712"/>
          </a:xfrm>
          <a:prstGeom prst="rect">
            <a:avLst/>
          </a:prstGeom>
        </p:spPr>
      </p:pic>
      <p:grpSp>
        <p:nvGrpSpPr>
          <p:cNvPr id="391" name="Group 390">
            <a:extLst>
              <a:ext uri="{FF2B5EF4-FFF2-40B4-BE49-F238E27FC236}">
                <a16:creationId xmlns:a16="http://schemas.microsoft.com/office/drawing/2014/main" id="{072876DE-3E50-48A1-9A5B-5C5BD5B8C66F}"/>
              </a:ext>
            </a:extLst>
          </p:cNvPr>
          <p:cNvGrpSpPr/>
          <p:nvPr/>
        </p:nvGrpSpPr>
        <p:grpSpPr>
          <a:xfrm>
            <a:off x="4766400" y="108000"/>
            <a:ext cx="1068497" cy="846713"/>
            <a:chOff x="4766400" y="108000"/>
            <a:chExt cx="1068497" cy="846713"/>
          </a:xfrm>
        </p:grpSpPr>
        <p:pic>
          <p:nvPicPr>
            <p:cNvPr id="392" name="Picture 391" descr="A picture containing flower&#10;&#10;Description automatically generated">
              <a:extLst>
                <a:ext uri="{FF2B5EF4-FFF2-40B4-BE49-F238E27FC236}">
                  <a16:creationId xmlns:a16="http://schemas.microsoft.com/office/drawing/2014/main" id="{0CF59CBE-4960-42AC-89F7-B88D08BC29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108000"/>
              <a:ext cx="1068497" cy="846713"/>
            </a:xfrm>
            <a:prstGeom prst="rect">
              <a:avLst/>
            </a:prstGeom>
          </p:spPr>
        </p:pic>
        <p:sp>
          <p:nvSpPr>
            <p:cNvPr id="393" name="TextBox 392">
              <a:extLst>
                <a:ext uri="{FF2B5EF4-FFF2-40B4-BE49-F238E27FC236}">
                  <a16:creationId xmlns:a16="http://schemas.microsoft.com/office/drawing/2014/main" id="{A38862AA-F13C-48D2-9F65-8D152272CF66}"/>
                </a:ext>
              </a:extLst>
            </p:cNvPr>
            <p:cNvSpPr txBox="1"/>
            <p:nvPr/>
          </p:nvSpPr>
          <p:spPr>
            <a:xfrm>
              <a:off x="4912001" y="146886"/>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L</a:t>
              </a:r>
            </a:p>
          </p:txBody>
        </p:sp>
      </p:grpSp>
      <p:pic>
        <p:nvPicPr>
          <p:cNvPr id="214" name="Picture 213" descr="A close up of a logo&#10;&#10;Description automatically generated">
            <a:extLst>
              <a:ext uri="{FF2B5EF4-FFF2-40B4-BE49-F238E27FC236}">
                <a16:creationId xmlns:a16="http://schemas.microsoft.com/office/drawing/2014/main" id="{E1C764CA-39B2-4225-8B70-A5B36EAED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2060123" y="1929685"/>
            <a:ext cx="377944" cy="788712"/>
          </a:xfrm>
          <a:prstGeom prst="rect">
            <a:avLst/>
          </a:prstGeom>
        </p:spPr>
      </p:pic>
      <p:pic>
        <p:nvPicPr>
          <p:cNvPr id="213" name="Picture 212" descr="A close up of a logo&#10;&#10;Description automatically generated">
            <a:extLst>
              <a:ext uri="{FF2B5EF4-FFF2-40B4-BE49-F238E27FC236}">
                <a16:creationId xmlns:a16="http://schemas.microsoft.com/office/drawing/2014/main" id="{91CE5E2D-F772-43E9-A622-4BF23DE4B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3596715" y="993460"/>
            <a:ext cx="377944" cy="788712"/>
          </a:xfrm>
          <a:prstGeom prst="rect">
            <a:avLst/>
          </a:prstGeom>
        </p:spPr>
      </p:pic>
      <p:pic>
        <p:nvPicPr>
          <p:cNvPr id="211" name="Picture 210" descr="A close up of a logo&#10;&#10;Description automatically generated">
            <a:extLst>
              <a:ext uri="{FF2B5EF4-FFF2-40B4-BE49-F238E27FC236}">
                <a16:creationId xmlns:a16="http://schemas.microsoft.com/office/drawing/2014/main" id="{1B0D4D52-F3FF-4548-A769-9356D91A3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8176592" y="145966"/>
            <a:ext cx="377944" cy="788712"/>
          </a:xfrm>
          <a:prstGeom prst="rect">
            <a:avLst/>
          </a:prstGeom>
        </p:spPr>
      </p:pic>
      <p:pic>
        <p:nvPicPr>
          <p:cNvPr id="210" name="Picture 209" descr="A close up of a logo&#10;&#10;Description automatically generated">
            <a:extLst>
              <a:ext uri="{FF2B5EF4-FFF2-40B4-BE49-F238E27FC236}">
                <a16:creationId xmlns:a16="http://schemas.microsoft.com/office/drawing/2014/main" id="{5241FAC2-3524-4F70-9A38-1DB83C998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703613" y="987026"/>
            <a:ext cx="377944" cy="788712"/>
          </a:xfrm>
          <a:prstGeom prst="rect">
            <a:avLst/>
          </a:prstGeom>
        </p:spPr>
      </p:pic>
      <p:pic>
        <p:nvPicPr>
          <p:cNvPr id="209" name="Picture 208" descr="A close up of a logo&#10;&#10;Description automatically generated">
            <a:extLst>
              <a:ext uri="{FF2B5EF4-FFF2-40B4-BE49-F238E27FC236}">
                <a16:creationId xmlns:a16="http://schemas.microsoft.com/office/drawing/2014/main" id="{A768774F-35B8-4DC0-BFD7-3AA6F6A6FA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8193435" y="5549386"/>
            <a:ext cx="377944" cy="788712"/>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FA1749BD-2858-4442-91D1-5300533AC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691267" y="2860623"/>
            <a:ext cx="377944" cy="788712"/>
          </a:xfrm>
          <a:prstGeom prst="rect">
            <a:avLst/>
          </a:prstGeom>
        </p:spPr>
      </p:pic>
      <p:pic>
        <p:nvPicPr>
          <p:cNvPr id="198" name="Picture 197" descr="A close up of a logo&#10;&#10;Description automatically generated">
            <a:extLst>
              <a:ext uri="{FF2B5EF4-FFF2-40B4-BE49-F238E27FC236}">
                <a16:creationId xmlns:a16="http://schemas.microsoft.com/office/drawing/2014/main" id="{E02DBD5F-F8C7-4608-BADA-84ECAAAF1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11197815" y="3762118"/>
            <a:ext cx="377944" cy="788712"/>
          </a:xfrm>
          <a:prstGeom prst="rect">
            <a:avLst/>
          </a:prstGeom>
        </p:spPr>
      </p:pic>
      <p:pic>
        <p:nvPicPr>
          <p:cNvPr id="190" name="Picture 189" descr="A close up of a logo&#10;&#10;Description automatically generated">
            <a:extLst>
              <a:ext uri="{FF2B5EF4-FFF2-40B4-BE49-F238E27FC236}">
                <a16:creationId xmlns:a16="http://schemas.microsoft.com/office/drawing/2014/main" id="{E7D3EF02-655E-45AD-9649-FC211E489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691268" y="4711015"/>
            <a:ext cx="377944" cy="788712"/>
          </a:xfrm>
          <a:prstGeom prst="rect">
            <a:avLst/>
          </a:prstGeom>
        </p:spPr>
      </p:pic>
      <p:pic>
        <p:nvPicPr>
          <p:cNvPr id="188" name="Picture 187" descr="A close up of a logo&#10;&#10;Description automatically generated">
            <a:extLst>
              <a:ext uri="{FF2B5EF4-FFF2-40B4-BE49-F238E27FC236}">
                <a16:creationId xmlns:a16="http://schemas.microsoft.com/office/drawing/2014/main" id="{4D261F27-5763-4B19-9B81-2DD4CB822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098452" y="5570665"/>
            <a:ext cx="377944" cy="788712"/>
          </a:xfrm>
          <a:prstGeom prst="rect">
            <a:avLst/>
          </a:prstGeom>
        </p:spPr>
      </p:pic>
      <p:pic>
        <p:nvPicPr>
          <p:cNvPr id="187" name="Picture 186" descr="A close up of a logo&#10;&#10;Description automatically generated">
            <a:extLst>
              <a:ext uri="{FF2B5EF4-FFF2-40B4-BE49-F238E27FC236}">
                <a16:creationId xmlns:a16="http://schemas.microsoft.com/office/drawing/2014/main" id="{21C12414-68C7-4265-B091-F2CC7A1E7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3582194" y="4713438"/>
            <a:ext cx="377944" cy="788712"/>
          </a:xfrm>
          <a:prstGeom prst="rect">
            <a:avLst/>
          </a:prstGeom>
        </p:spPr>
      </p:pic>
      <p:pic>
        <p:nvPicPr>
          <p:cNvPr id="185" name="Picture 184" descr="A close up of a logo&#10;&#10;Description automatically generated">
            <a:extLst>
              <a:ext uri="{FF2B5EF4-FFF2-40B4-BE49-F238E27FC236}">
                <a16:creationId xmlns:a16="http://schemas.microsoft.com/office/drawing/2014/main" id="{AEBA486C-81FE-469B-BBBB-38E19C96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2060124" y="5570664"/>
            <a:ext cx="377944" cy="788712"/>
          </a:xfrm>
          <a:prstGeom prst="rect">
            <a:avLst/>
          </a:prstGeom>
        </p:spPr>
      </p:pic>
      <p:pic>
        <p:nvPicPr>
          <p:cNvPr id="182" name="Picture 181" descr="A close up of a logo&#10;&#10;Description automatically generated">
            <a:extLst>
              <a:ext uri="{FF2B5EF4-FFF2-40B4-BE49-F238E27FC236}">
                <a16:creationId xmlns:a16="http://schemas.microsoft.com/office/drawing/2014/main" id="{B6C6F889-A3B3-4407-8E92-0CBF6BEDD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65474" y="4706267"/>
            <a:ext cx="377944" cy="788712"/>
          </a:xfrm>
          <a:prstGeom prst="rect">
            <a:avLst/>
          </a:prstGeom>
        </p:spPr>
      </p:pic>
      <p:pic>
        <p:nvPicPr>
          <p:cNvPr id="176" name="Picture 2" descr="Fly Bug Insect Clip Art">
            <a:extLst>
              <a:ext uri="{FF2B5EF4-FFF2-40B4-BE49-F238E27FC236}">
                <a16:creationId xmlns:a16="http://schemas.microsoft.com/office/drawing/2014/main" id="{2F670152-D8C5-4D2C-BAAA-12F6387BD6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46828" y="3052476"/>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Fly Bug Insect Clip Art">
            <a:extLst>
              <a:ext uri="{FF2B5EF4-FFF2-40B4-BE49-F238E27FC236}">
                <a16:creationId xmlns:a16="http://schemas.microsoft.com/office/drawing/2014/main" id="{B7E0A8FD-BBFF-426A-BD0D-670DEC20D5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175242" y="2153818"/>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picture containing flower&#10;&#10;Description automatically generated">
            <a:extLst>
              <a:ext uri="{FF2B5EF4-FFF2-40B4-BE49-F238E27FC236}">
                <a16:creationId xmlns:a16="http://schemas.microsoft.com/office/drawing/2014/main" id="{37F1039B-77A6-4B55-B179-810A3C4D7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400" y="4658400"/>
            <a:ext cx="1068497" cy="846713"/>
          </a:xfrm>
          <a:prstGeom prst="rect">
            <a:avLst/>
          </a:prstGeom>
        </p:spPr>
      </p:pic>
      <p:pic>
        <p:nvPicPr>
          <p:cNvPr id="149" name="Picture 148" descr="A picture containing flower&#10;&#10;Description automatically generated">
            <a:extLst>
              <a:ext uri="{FF2B5EF4-FFF2-40B4-BE49-F238E27FC236}">
                <a16:creationId xmlns:a16="http://schemas.microsoft.com/office/drawing/2014/main" id="{39AA260E-184D-4529-9E0A-698022243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108" y="3712949"/>
            <a:ext cx="1068497" cy="846713"/>
          </a:xfrm>
          <a:prstGeom prst="rect">
            <a:avLst/>
          </a:prstGeom>
        </p:spPr>
      </p:pic>
      <p:pic>
        <p:nvPicPr>
          <p:cNvPr id="353" name="Picture 352" descr="A picture containing flower&#10;&#10;Description automatically generated">
            <a:extLst>
              <a:ext uri="{FF2B5EF4-FFF2-40B4-BE49-F238E27FC236}">
                <a16:creationId xmlns:a16="http://schemas.microsoft.com/office/drawing/2014/main" id="{D522B014-D015-4E3D-9357-0462F40C2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4658400"/>
            <a:ext cx="1068497" cy="846713"/>
          </a:xfrm>
          <a:prstGeom prst="rect">
            <a:avLst/>
          </a:prstGeom>
        </p:spPr>
      </p:pic>
      <p:pic>
        <p:nvPicPr>
          <p:cNvPr id="272" name="Picture 271" descr="A picture containing flower&#10;&#10;Description automatically generated">
            <a:extLst>
              <a:ext uri="{FF2B5EF4-FFF2-40B4-BE49-F238E27FC236}">
                <a16:creationId xmlns:a16="http://schemas.microsoft.com/office/drawing/2014/main" id="{A5212BEF-DB20-4F0D-938A-3F5D2F6966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108757"/>
            <a:ext cx="1068497" cy="846713"/>
          </a:xfrm>
          <a:prstGeom prst="rect">
            <a:avLst/>
          </a:prstGeom>
        </p:spPr>
      </p:pic>
      <p:pic>
        <p:nvPicPr>
          <p:cNvPr id="851" name="Picture 850" descr="A picture containing flower&#10;&#10;Description automatically generated">
            <a:extLst>
              <a:ext uri="{FF2B5EF4-FFF2-40B4-BE49-F238E27FC236}">
                <a16:creationId xmlns:a16="http://schemas.microsoft.com/office/drawing/2014/main" id="{5BADA6DC-95C6-462F-9369-CE85FF0348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8602" y="1869845"/>
            <a:ext cx="1068497" cy="846713"/>
          </a:xfrm>
          <a:prstGeom prst="rect">
            <a:avLst/>
          </a:prstGeom>
        </p:spPr>
      </p:pic>
      <p:pic>
        <p:nvPicPr>
          <p:cNvPr id="562" name="Picture 561" descr="A picture containing flower&#10;&#10;Description automatically generated">
            <a:extLst>
              <a:ext uri="{FF2B5EF4-FFF2-40B4-BE49-F238E27FC236}">
                <a16:creationId xmlns:a16="http://schemas.microsoft.com/office/drawing/2014/main" id="{034FD676-42A1-4BA9-8B38-5E1FBA6E6C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923" y="952734"/>
            <a:ext cx="1068497" cy="846713"/>
          </a:xfrm>
          <a:prstGeom prst="rect">
            <a:avLst/>
          </a:prstGeom>
        </p:spPr>
      </p:pic>
      <p:pic>
        <p:nvPicPr>
          <p:cNvPr id="128" name="Picture 127" descr="A picture containing flower&#10;&#10;Description automatically generated">
            <a:extLst>
              <a:ext uri="{FF2B5EF4-FFF2-40B4-BE49-F238E27FC236}">
                <a16:creationId xmlns:a16="http://schemas.microsoft.com/office/drawing/2014/main" id="{A94D8ABD-F902-49AC-BB61-4FEF7A569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3722354"/>
            <a:ext cx="1068497" cy="846713"/>
          </a:xfrm>
          <a:prstGeom prst="rect">
            <a:avLst/>
          </a:prstGeom>
        </p:spPr>
      </p:pic>
      <p:pic>
        <p:nvPicPr>
          <p:cNvPr id="193" name="Picture 192" descr="A picture containing flower&#10;&#10;Description automatically generated">
            <a:extLst>
              <a:ext uri="{FF2B5EF4-FFF2-40B4-BE49-F238E27FC236}">
                <a16:creationId xmlns:a16="http://schemas.microsoft.com/office/drawing/2014/main" id="{7C95A031-7F39-4E01-8515-61C82582D1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3722354"/>
            <a:ext cx="1068497" cy="846713"/>
          </a:xfrm>
          <a:prstGeom prst="rect">
            <a:avLst/>
          </a:prstGeom>
        </p:spPr>
      </p:pic>
      <p:pic>
        <p:nvPicPr>
          <p:cNvPr id="201" name="Picture 200" descr="A picture containing flower&#10;&#10;Description automatically generated">
            <a:extLst>
              <a:ext uri="{FF2B5EF4-FFF2-40B4-BE49-F238E27FC236}">
                <a16:creationId xmlns:a16="http://schemas.microsoft.com/office/drawing/2014/main" id="{A5D8F77A-D81A-448F-B9A6-037EBEFB8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3722354"/>
            <a:ext cx="1068497" cy="846713"/>
          </a:xfrm>
          <a:prstGeom prst="rect">
            <a:avLst/>
          </a:prstGeom>
        </p:spPr>
      </p:pic>
      <p:pic>
        <p:nvPicPr>
          <p:cNvPr id="25" name="Picture 24" descr="A picture containing flower&#10;&#10;Description automatically generated">
            <a:extLst>
              <a:ext uri="{FF2B5EF4-FFF2-40B4-BE49-F238E27FC236}">
                <a16:creationId xmlns:a16="http://schemas.microsoft.com/office/drawing/2014/main" id="{DFE6E884-FCFA-4541-8948-EF81D1F94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3722354"/>
            <a:ext cx="1068497" cy="846713"/>
          </a:xfrm>
          <a:prstGeom prst="rect">
            <a:avLst/>
          </a:prstGeom>
        </p:spPr>
      </p:pic>
      <p:pic>
        <p:nvPicPr>
          <p:cNvPr id="184" name="Picture 183" descr="A picture containing flower&#10;&#10;Description automatically generated">
            <a:extLst>
              <a:ext uri="{FF2B5EF4-FFF2-40B4-BE49-F238E27FC236}">
                <a16:creationId xmlns:a16="http://schemas.microsoft.com/office/drawing/2014/main" id="{CE23E596-64C5-4EE6-8DA9-A40A1AD19B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3722354"/>
            <a:ext cx="1068497" cy="846713"/>
          </a:xfrm>
          <a:prstGeom prst="rect">
            <a:avLst/>
          </a:prstGeom>
        </p:spPr>
      </p:pic>
      <p:pic>
        <p:nvPicPr>
          <p:cNvPr id="511" name="Picture 510" descr="A picture containing flower&#10;&#10;Description automatically generated">
            <a:extLst>
              <a:ext uri="{FF2B5EF4-FFF2-40B4-BE49-F238E27FC236}">
                <a16:creationId xmlns:a16="http://schemas.microsoft.com/office/drawing/2014/main" id="{AB73C74C-EF09-4DE1-9B80-16EC762F80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471" y="2808848"/>
            <a:ext cx="1068497" cy="846713"/>
          </a:xfrm>
          <a:prstGeom prst="rect">
            <a:avLst/>
          </a:prstGeom>
        </p:spPr>
      </p:pic>
      <p:pic>
        <p:nvPicPr>
          <p:cNvPr id="512" name="Picture 511" descr="A picture containing flower&#10;&#10;Description automatically generated">
            <a:extLst>
              <a:ext uri="{FF2B5EF4-FFF2-40B4-BE49-F238E27FC236}">
                <a16:creationId xmlns:a16="http://schemas.microsoft.com/office/drawing/2014/main" id="{07A08DB8-B5D9-41A8-82DF-C0A8D2CE01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2808848"/>
            <a:ext cx="1068497" cy="846713"/>
          </a:xfrm>
          <a:prstGeom prst="rect">
            <a:avLst/>
          </a:prstGeom>
        </p:spPr>
      </p:pic>
      <p:pic>
        <p:nvPicPr>
          <p:cNvPr id="513" name="Picture 512" descr="A picture containing flower&#10;&#10;Description automatically generated">
            <a:extLst>
              <a:ext uri="{FF2B5EF4-FFF2-40B4-BE49-F238E27FC236}">
                <a16:creationId xmlns:a16="http://schemas.microsoft.com/office/drawing/2014/main" id="{0B330AD5-A5F6-4A5C-9A5F-E436CA5AF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2808848"/>
            <a:ext cx="1068497" cy="846713"/>
          </a:xfrm>
          <a:prstGeom prst="rect">
            <a:avLst/>
          </a:prstGeom>
        </p:spPr>
      </p:pic>
      <p:pic>
        <p:nvPicPr>
          <p:cNvPr id="514" name="Picture 513" descr="A picture containing flower&#10;&#10;Description automatically generated">
            <a:extLst>
              <a:ext uri="{FF2B5EF4-FFF2-40B4-BE49-F238E27FC236}">
                <a16:creationId xmlns:a16="http://schemas.microsoft.com/office/drawing/2014/main" id="{C6EBA77D-CF2D-4C12-8211-E32BDC83D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2808848"/>
            <a:ext cx="1068497" cy="846713"/>
          </a:xfrm>
          <a:prstGeom prst="rect">
            <a:avLst/>
          </a:prstGeom>
        </p:spPr>
      </p:pic>
      <p:pic>
        <p:nvPicPr>
          <p:cNvPr id="516" name="Picture 515" descr="A picture containing flower&#10;&#10;Description automatically generated">
            <a:extLst>
              <a:ext uri="{FF2B5EF4-FFF2-40B4-BE49-F238E27FC236}">
                <a16:creationId xmlns:a16="http://schemas.microsoft.com/office/drawing/2014/main" id="{3BE8E96B-E0D3-46A8-B5C7-11DCBB422B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2808848"/>
            <a:ext cx="1068497" cy="846713"/>
          </a:xfrm>
          <a:prstGeom prst="rect">
            <a:avLst/>
          </a:prstGeom>
        </p:spPr>
      </p:pic>
      <p:pic>
        <p:nvPicPr>
          <p:cNvPr id="544" name="Picture 543" descr="A picture containing flower&#10;&#10;Description automatically generated">
            <a:extLst>
              <a:ext uri="{FF2B5EF4-FFF2-40B4-BE49-F238E27FC236}">
                <a16:creationId xmlns:a16="http://schemas.microsoft.com/office/drawing/2014/main" id="{695082E7-6FBA-400C-BA0C-48993228F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1870483"/>
            <a:ext cx="1068497" cy="846713"/>
          </a:xfrm>
          <a:prstGeom prst="rect">
            <a:avLst/>
          </a:prstGeom>
        </p:spPr>
      </p:pic>
      <p:pic>
        <p:nvPicPr>
          <p:cNvPr id="545" name="Picture 544" descr="A picture containing flower&#10;&#10;Description automatically generated">
            <a:extLst>
              <a:ext uri="{FF2B5EF4-FFF2-40B4-BE49-F238E27FC236}">
                <a16:creationId xmlns:a16="http://schemas.microsoft.com/office/drawing/2014/main" id="{62784927-AE4A-4152-9662-E534BC9728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923" y="1870483"/>
            <a:ext cx="1068497" cy="846713"/>
          </a:xfrm>
          <a:prstGeom prst="rect">
            <a:avLst/>
          </a:prstGeom>
        </p:spPr>
      </p:pic>
      <p:pic>
        <p:nvPicPr>
          <p:cNvPr id="546" name="Picture 545" descr="A picture containing flower&#10;&#10;Description automatically generated">
            <a:extLst>
              <a:ext uri="{FF2B5EF4-FFF2-40B4-BE49-F238E27FC236}">
                <a16:creationId xmlns:a16="http://schemas.microsoft.com/office/drawing/2014/main" id="{8CFD699A-63C0-4DFC-A106-7D0ACFE5E6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1870483"/>
            <a:ext cx="1068497" cy="846713"/>
          </a:xfrm>
          <a:prstGeom prst="rect">
            <a:avLst/>
          </a:prstGeom>
        </p:spPr>
      </p:pic>
      <p:pic>
        <p:nvPicPr>
          <p:cNvPr id="563" name="Picture 562" descr="A picture containing flower&#10;&#10;Description automatically generated">
            <a:extLst>
              <a:ext uri="{FF2B5EF4-FFF2-40B4-BE49-F238E27FC236}">
                <a16:creationId xmlns:a16="http://schemas.microsoft.com/office/drawing/2014/main" id="{656C6039-C370-4182-BCB3-CDB097FA7B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952734"/>
            <a:ext cx="1068497" cy="846713"/>
          </a:xfrm>
          <a:prstGeom prst="rect">
            <a:avLst/>
          </a:prstGeom>
        </p:spPr>
      </p:pic>
      <p:pic>
        <p:nvPicPr>
          <p:cNvPr id="565" name="Picture 564" descr="A picture containing flower&#10;&#10;Description automatically generated">
            <a:extLst>
              <a:ext uri="{FF2B5EF4-FFF2-40B4-BE49-F238E27FC236}">
                <a16:creationId xmlns:a16="http://schemas.microsoft.com/office/drawing/2014/main" id="{BDD88092-9953-457F-AFFC-9248A1F453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952734"/>
            <a:ext cx="1068497" cy="846713"/>
          </a:xfrm>
          <a:prstGeom prst="rect">
            <a:avLst/>
          </a:prstGeom>
        </p:spPr>
      </p:pic>
      <p:pic>
        <p:nvPicPr>
          <p:cNvPr id="1028" name="Picture 4" descr="Amphibian, Animal, Frog, Nature">
            <a:extLst>
              <a:ext uri="{FF2B5EF4-FFF2-40B4-BE49-F238E27FC236}">
                <a16:creationId xmlns:a16="http://schemas.microsoft.com/office/drawing/2014/main" id="{20575A3A-4964-400C-A4BB-67F875CA8D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899396" y="2753260"/>
            <a:ext cx="976772" cy="7043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38E1266-53E0-44E6-AE37-73459295BC3F}"/>
              </a:ext>
            </a:extLst>
          </p:cNvPr>
          <p:cNvGrpSpPr/>
          <p:nvPr/>
        </p:nvGrpSpPr>
        <p:grpSpPr>
          <a:xfrm>
            <a:off x="225424" y="4658400"/>
            <a:ext cx="1068497" cy="846713"/>
            <a:chOff x="225424" y="4658400"/>
            <a:chExt cx="1068497" cy="846713"/>
          </a:xfrm>
        </p:grpSpPr>
        <p:pic>
          <p:nvPicPr>
            <p:cNvPr id="509" name="Picture 508" descr="A picture containing flower&#10;&#10;Description automatically generated">
              <a:extLst>
                <a:ext uri="{FF2B5EF4-FFF2-40B4-BE49-F238E27FC236}">
                  <a16:creationId xmlns:a16="http://schemas.microsoft.com/office/drawing/2014/main" id="{179438D8-82F8-436F-81BA-7763EFD354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424" y="4658400"/>
              <a:ext cx="1068497" cy="846713"/>
            </a:xfrm>
            <a:prstGeom prst="rect">
              <a:avLst/>
            </a:prstGeom>
          </p:spPr>
        </p:pic>
        <p:sp>
          <p:nvSpPr>
            <p:cNvPr id="839" name="TextBox 838">
              <a:extLst>
                <a:ext uri="{FF2B5EF4-FFF2-40B4-BE49-F238E27FC236}">
                  <a16:creationId xmlns:a16="http://schemas.microsoft.com/office/drawing/2014/main" id="{037350A6-929F-4768-97B9-98E5C97F3F31}"/>
                </a:ext>
              </a:extLst>
            </p:cNvPr>
            <p:cNvSpPr txBox="1"/>
            <p:nvPr/>
          </p:nvSpPr>
          <p:spPr>
            <a:xfrm>
              <a:off x="340455" y="470903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D</a:t>
              </a:r>
            </a:p>
          </p:txBody>
        </p:sp>
      </p:grpSp>
      <p:pic>
        <p:nvPicPr>
          <p:cNvPr id="93" name="Picture 92" descr="A picture containing flower&#10;&#10;Description automatically generated">
            <a:extLst>
              <a:ext uri="{FF2B5EF4-FFF2-40B4-BE49-F238E27FC236}">
                <a16:creationId xmlns:a16="http://schemas.microsoft.com/office/drawing/2014/main" id="{8FAFBE8B-2A46-4640-B71C-7FA6564110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4657508"/>
            <a:ext cx="1068497" cy="846713"/>
          </a:xfrm>
          <a:prstGeom prst="rect">
            <a:avLst/>
          </a:prstGeom>
        </p:spPr>
      </p:pic>
      <p:sp>
        <p:nvSpPr>
          <p:cNvPr id="106" name="Arrow: Up 105">
            <a:extLst>
              <a:ext uri="{FF2B5EF4-FFF2-40B4-BE49-F238E27FC236}">
                <a16:creationId xmlns:a16="http://schemas.microsoft.com/office/drawing/2014/main" id="{BFE250BA-BE0C-4B54-8384-B4E4DBEC0AE7}"/>
              </a:ext>
            </a:extLst>
          </p:cNvPr>
          <p:cNvSpPr/>
          <p:nvPr/>
        </p:nvSpPr>
        <p:spPr>
          <a:xfrm rot="10800000">
            <a:off x="8204400" y="4466405"/>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7" name="Arrow: Up 106">
            <a:extLst>
              <a:ext uri="{FF2B5EF4-FFF2-40B4-BE49-F238E27FC236}">
                <a16:creationId xmlns:a16="http://schemas.microsoft.com/office/drawing/2014/main" id="{3B0127DD-C86E-44A8-BDC2-64F9D16757C4}"/>
              </a:ext>
            </a:extLst>
          </p:cNvPr>
          <p:cNvSpPr/>
          <p:nvPr/>
        </p:nvSpPr>
        <p:spPr>
          <a:xfrm rot="10800000">
            <a:off x="82044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Arrow: Up 114">
            <a:extLst>
              <a:ext uri="{FF2B5EF4-FFF2-40B4-BE49-F238E27FC236}">
                <a16:creationId xmlns:a16="http://schemas.microsoft.com/office/drawing/2014/main" id="{D2610351-6759-42A0-93C3-6A2F92B5D8BC}"/>
              </a:ext>
            </a:extLst>
          </p:cNvPr>
          <p:cNvSpPr/>
          <p:nvPr/>
        </p:nvSpPr>
        <p:spPr>
          <a:xfrm rot="10800000">
            <a:off x="5184000" y="3539094"/>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0" name="Arrow: Up 139">
            <a:extLst>
              <a:ext uri="{FF2B5EF4-FFF2-40B4-BE49-F238E27FC236}">
                <a16:creationId xmlns:a16="http://schemas.microsoft.com/office/drawing/2014/main" id="{25EE38AF-CF75-45FB-9069-78CBB928DFBF}"/>
              </a:ext>
            </a:extLst>
          </p:cNvPr>
          <p:cNvSpPr/>
          <p:nvPr/>
        </p:nvSpPr>
        <p:spPr>
          <a:xfrm rot="10800000">
            <a:off x="2113200" y="4453607"/>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6" name="Arrow: Up 305">
            <a:extLst>
              <a:ext uri="{FF2B5EF4-FFF2-40B4-BE49-F238E27FC236}">
                <a16:creationId xmlns:a16="http://schemas.microsoft.com/office/drawing/2014/main" id="{70B7D5D9-03CB-4753-93F6-1D228729F6D6}"/>
              </a:ext>
            </a:extLst>
          </p:cNvPr>
          <p:cNvSpPr/>
          <p:nvPr/>
        </p:nvSpPr>
        <p:spPr>
          <a:xfrm>
            <a:off x="3628800"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4" name="Arrow: Up 313">
            <a:extLst>
              <a:ext uri="{FF2B5EF4-FFF2-40B4-BE49-F238E27FC236}">
                <a16:creationId xmlns:a16="http://schemas.microsoft.com/office/drawing/2014/main" id="{FC011FB3-043B-4092-A42A-3D2D1F08521F}"/>
              </a:ext>
            </a:extLst>
          </p:cNvPr>
          <p:cNvSpPr/>
          <p:nvPr/>
        </p:nvSpPr>
        <p:spPr>
          <a:xfrm>
            <a:off x="3628800" y="253242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2" name="Arrow: Up 321">
            <a:extLst>
              <a:ext uri="{FF2B5EF4-FFF2-40B4-BE49-F238E27FC236}">
                <a16:creationId xmlns:a16="http://schemas.microsoft.com/office/drawing/2014/main" id="{5D3DC4A4-130F-4741-9D8C-C37D697D3524}"/>
              </a:ext>
            </a:extLst>
          </p:cNvPr>
          <p:cNvSpPr/>
          <p:nvPr/>
        </p:nvSpPr>
        <p:spPr>
          <a:xfrm>
            <a:off x="3628511" y="160578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1" name="Arrow: Up 340">
            <a:extLst>
              <a:ext uri="{FF2B5EF4-FFF2-40B4-BE49-F238E27FC236}">
                <a16:creationId xmlns:a16="http://schemas.microsoft.com/office/drawing/2014/main" id="{B5491570-4178-4B2B-9282-7763729855E4}"/>
              </a:ext>
            </a:extLst>
          </p:cNvPr>
          <p:cNvSpPr/>
          <p:nvPr/>
        </p:nvSpPr>
        <p:spPr>
          <a:xfrm>
            <a:off x="2114091"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 name="Group 2">
            <a:extLst>
              <a:ext uri="{FF2B5EF4-FFF2-40B4-BE49-F238E27FC236}">
                <a16:creationId xmlns:a16="http://schemas.microsoft.com/office/drawing/2014/main" id="{F6A3D2C9-E163-4197-8965-3C6B8C4B6D4D}"/>
              </a:ext>
            </a:extLst>
          </p:cNvPr>
          <p:cNvGrpSpPr/>
          <p:nvPr/>
        </p:nvGrpSpPr>
        <p:grpSpPr>
          <a:xfrm>
            <a:off x="3253955" y="952734"/>
            <a:ext cx="1068497" cy="846713"/>
            <a:chOff x="3253955" y="952734"/>
            <a:chExt cx="1068497" cy="846713"/>
          </a:xfrm>
        </p:grpSpPr>
        <p:pic>
          <p:nvPicPr>
            <p:cNvPr id="561" name="Picture 560" descr="A picture containing flower&#10;&#10;Description automatically generated">
              <a:extLst>
                <a:ext uri="{FF2B5EF4-FFF2-40B4-BE49-F238E27FC236}">
                  <a16:creationId xmlns:a16="http://schemas.microsoft.com/office/drawing/2014/main" id="{1429FE55-4567-4D0D-A12D-61BBFE6213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952734"/>
              <a:ext cx="1068497" cy="846713"/>
            </a:xfrm>
            <a:prstGeom prst="rect">
              <a:avLst/>
            </a:prstGeom>
          </p:spPr>
        </p:pic>
        <p:sp>
          <p:nvSpPr>
            <p:cNvPr id="345" name="TextBox 344">
              <a:extLst>
                <a:ext uri="{FF2B5EF4-FFF2-40B4-BE49-F238E27FC236}">
                  <a16:creationId xmlns:a16="http://schemas.microsoft.com/office/drawing/2014/main" id="{E7B07BBD-1927-44CA-9C42-E05802B8C58C}"/>
                </a:ext>
              </a:extLst>
            </p:cNvPr>
            <p:cNvSpPr txBox="1"/>
            <p:nvPr/>
          </p:nvSpPr>
          <p:spPr>
            <a:xfrm>
              <a:off x="3371570" y="99364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A</a:t>
              </a:r>
            </a:p>
          </p:txBody>
        </p:sp>
      </p:grpSp>
      <p:grpSp>
        <p:nvGrpSpPr>
          <p:cNvPr id="6" name="Group 5">
            <a:extLst>
              <a:ext uri="{FF2B5EF4-FFF2-40B4-BE49-F238E27FC236}">
                <a16:creationId xmlns:a16="http://schemas.microsoft.com/office/drawing/2014/main" id="{3F23A7D5-4D51-4E6E-8CBE-CBFEBD16CB9B}"/>
              </a:ext>
            </a:extLst>
          </p:cNvPr>
          <p:cNvGrpSpPr/>
          <p:nvPr/>
        </p:nvGrpSpPr>
        <p:grpSpPr>
          <a:xfrm>
            <a:off x="1740471" y="1870483"/>
            <a:ext cx="1068497" cy="846713"/>
            <a:chOff x="1740471" y="1870483"/>
            <a:chExt cx="1068497" cy="846713"/>
          </a:xfrm>
        </p:grpSpPr>
        <p:pic>
          <p:nvPicPr>
            <p:cNvPr id="216" name="Picture 215" descr="A picture containing flower&#10;&#10;Description automatically generated">
              <a:extLst>
                <a:ext uri="{FF2B5EF4-FFF2-40B4-BE49-F238E27FC236}">
                  <a16:creationId xmlns:a16="http://schemas.microsoft.com/office/drawing/2014/main" id="{00C13F3C-CD78-432E-B4DB-A59098FC7C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471" y="1870483"/>
              <a:ext cx="1068497" cy="846713"/>
            </a:xfrm>
            <a:prstGeom prst="rect">
              <a:avLst/>
            </a:prstGeom>
          </p:spPr>
        </p:pic>
        <p:sp>
          <p:nvSpPr>
            <p:cNvPr id="347" name="TextBox 346">
              <a:extLst>
                <a:ext uri="{FF2B5EF4-FFF2-40B4-BE49-F238E27FC236}">
                  <a16:creationId xmlns:a16="http://schemas.microsoft.com/office/drawing/2014/main" id="{394768CE-D590-46B6-9657-9B90C2C64576}"/>
                </a:ext>
              </a:extLst>
            </p:cNvPr>
            <p:cNvSpPr txBox="1"/>
            <p:nvPr/>
          </p:nvSpPr>
          <p:spPr>
            <a:xfrm>
              <a:off x="1883189" y="191801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B</a:t>
              </a:r>
            </a:p>
          </p:txBody>
        </p:sp>
      </p:grpSp>
      <p:grpSp>
        <p:nvGrpSpPr>
          <p:cNvPr id="7" name="Group 6">
            <a:extLst>
              <a:ext uri="{FF2B5EF4-FFF2-40B4-BE49-F238E27FC236}">
                <a16:creationId xmlns:a16="http://schemas.microsoft.com/office/drawing/2014/main" id="{F1FAA22C-295C-45E5-A331-961BB73ED7A3}"/>
              </a:ext>
            </a:extLst>
          </p:cNvPr>
          <p:cNvGrpSpPr/>
          <p:nvPr/>
        </p:nvGrpSpPr>
        <p:grpSpPr>
          <a:xfrm>
            <a:off x="226987" y="2808848"/>
            <a:ext cx="1068497" cy="846713"/>
            <a:chOff x="226987" y="2808848"/>
            <a:chExt cx="1068497" cy="846713"/>
          </a:xfrm>
        </p:grpSpPr>
        <p:pic>
          <p:nvPicPr>
            <p:cNvPr id="510" name="Picture 509" descr="A picture containing flower&#10;&#10;Description automatically generated">
              <a:extLst>
                <a:ext uri="{FF2B5EF4-FFF2-40B4-BE49-F238E27FC236}">
                  <a16:creationId xmlns:a16="http://schemas.microsoft.com/office/drawing/2014/main" id="{4742B8F2-DB75-4DF0-8759-478D15F5A0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87" y="2808848"/>
              <a:ext cx="1068497" cy="846713"/>
            </a:xfrm>
            <a:prstGeom prst="rect">
              <a:avLst/>
            </a:prstGeom>
          </p:spPr>
        </p:pic>
        <p:sp>
          <p:nvSpPr>
            <p:cNvPr id="349" name="TextBox 348">
              <a:extLst>
                <a:ext uri="{FF2B5EF4-FFF2-40B4-BE49-F238E27FC236}">
                  <a16:creationId xmlns:a16="http://schemas.microsoft.com/office/drawing/2014/main" id="{9BAD377F-1522-4FD1-8BE0-8F5027720A61}"/>
                </a:ext>
              </a:extLst>
            </p:cNvPr>
            <p:cNvSpPr txBox="1"/>
            <p:nvPr/>
          </p:nvSpPr>
          <p:spPr>
            <a:xfrm>
              <a:off x="335752" y="28756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C</a:t>
              </a:r>
            </a:p>
          </p:txBody>
        </p:sp>
      </p:grpSp>
      <p:sp>
        <p:nvSpPr>
          <p:cNvPr id="426" name="Arrow: Up 425">
            <a:extLst>
              <a:ext uri="{FF2B5EF4-FFF2-40B4-BE49-F238E27FC236}">
                <a16:creationId xmlns:a16="http://schemas.microsoft.com/office/drawing/2014/main" id="{4E79896A-E584-4CFD-9E69-843128782622}"/>
              </a:ext>
            </a:extLst>
          </p:cNvPr>
          <p:cNvSpPr/>
          <p:nvPr/>
        </p:nvSpPr>
        <p:spPr>
          <a:xfrm>
            <a:off x="66708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2" name="Arrow: Up 441">
            <a:extLst>
              <a:ext uri="{FF2B5EF4-FFF2-40B4-BE49-F238E27FC236}">
                <a16:creationId xmlns:a16="http://schemas.microsoft.com/office/drawing/2014/main" id="{D2A7E21B-6A9A-4841-9D8F-FE278D851781}"/>
              </a:ext>
            </a:extLst>
          </p:cNvPr>
          <p:cNvSpPr/>
          <p:nvPr/>
        </p:nvSpPr>
        <p:spPr>
          <a:xfrm>
            <a:off x="82044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7" name="Group 16">
            <a:extLst>
              <a:ext uri="{FF2B5EF4-FFF2-40B4-BE49-F238E27FC236}">
                <a16:creationId xmlns:a16="http://schemas.microsoft.com/office/drawing/2014/main" id="{07E442FA-70DF-4B2C-BF80-4AE1C83B1181}"/>
              </a:ext>
            </a:extLst>
          </p:cNvPr>
          <p:cNvGrpSpPr/>
          <p:nvPr/>
        </p:nvGrpSpPr>
        <p:grpSpPr>
          <a:xfrm>
            <a:off x="9360000" y="952734"/>
            <a:ext cx="1068497" cy="846713"/>
            <a:chOff x="9360000" y="952734"/>
            <a:chExt cx="1068497" cy="846713"/>
          </a:xfrm>
        </p:grpSpPr>
        <p:pic>
          <p:nvPicPr>
            <p:cNvPr id="564" name="Picture 563" descr="A picture containing flower&#10;&#10;Description automatically generated">
              <a:extLst>
                <a:ext uri="{FF2B5EF4-FFF2-40B4-BE49-F238E27FC236}">
                  <a16:creationId xmlns:a16="http://schemas.microsoft.com/office/drawing/2014/main" id="{7B18CCFA-DB76-432D-B0BA-60E0E6AF8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952734"/>
              <a:ext cx="1068497" cy="846713"/>
            </a:xfrm>
            <a:prstGeom prst="rect">
              <a:avLst/>
            </a:prstGeom>
          </p:spPr>
        </p:pic>
        <p:sp>
          <p:nvSpPr>
            <p:cNvPr id="465" name="TextBox 464">
              <a:extLst>
                <a:ext uri="{FF2B5EF4-FFF2-40B4-BE49-F238E27FC236}">
                  <a16:creationId xmlns:a16="http://schemas.microsoft.com/office/drawing/2014/main" id="{884B17CC-BB1D-4EBA-BDDB-2D4E8FFF722A}"/>
                </a:ext>
              </a:extLst>
            </p:cNvPr>
            <p:cNvSpPr txBox="1"/>
            <p:nvPr/>
          </p:nvSpPr>
          <p:spPr>
            <a:xfrm>
              <a:off x="9523542" y="979003"/>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sp>
        <p:nvSpPr>
          <p:cNvPr id="489" name="Arrow: Up 488">
            <a:extLst>
              <a:ext uri="{FF2B5EF4-FFF2-40B4-BE49-F238E27FC236}">
                <a16:creationId xmlns:a16="http://schemas.microsoft.com/office/drawing/2014/main" id="{1F1F9085-5EC8-47E4-8E41-1FF4952B7526}"/>
              </a:ext>
            </a:extLst>
          </p:cNvPr>
          <p:cNvSpPr/>
          <p:nvPr/>
        </p:nvSpPr>
        <p:spPr>
          <a:xfrm>
            <a:off x="51840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4" name="Arrow: Up 163">
            <a:extLst>
              <a:ext uri="{FF2B5EF4-FFF2-40B4-BE49-F238E27FC236}">
                <a16:creationId xmlns:a16="http://schemas.microsoft.com/office/drawing/2014/main" id="{FE67FB35-1721-439D-9819-3E4561F87CBA}"/>
              </a:ext>
            </a:extLst>
          </p:cNvPr>
          <p:cNvSpPr/>
          <p:nvPr/>
        </p:nvSpPr>
        <p:spPr>
          <a:xfrm>
            <a:off x="66672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3" name="Arrow: Up 252">
            <a:extLst>
              <a:ext uri="{FF2B5EF4-FFF2-40B4-BE49-F238E27FC236}">
                <a16:creationId xmlns:a16="http://schemas.microsoft.com/office/drawing/2014/main" id="{C78773C2-3475-4193-B60E-934D2FB215AA}"/>
              </a:ext>
            </a:extLst>
          </p:cNvPr>
          <p:cNvSpPr/>
          <p:nvPr/>
        </p:nvSpPr>
        <p:spPr>
          <a:xfrm>
            <a:off x="6669283" y="694465"/>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7" name="Arrow: Up 286">
            <a:extLst>
              <a:ext uri="{FF2B5EF4-FFF2-40B4-BE49-F238E27FC236}">
                <a16:creationId xmlns:a16="http://schemas.microsoft.com/office/drawing/2014/main" id="{31846573-0F9E-4B50-ADFE-7D1656D50E67}"/>
              </a:ext>
            </a:extLst>
          </p:cNvPr>
          <p:cNvSpPr/>
          <p:nvPr/>
        </p:nvSpPr>
        <p:spPr>
          <a:xfrm>
            <a:off x="8202856"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04" name="Picture 303" descr="A picture containing flower&#10;&#10;Description automatically generated">
            <a:extLst>
              <a:ext uri="{FF2B5EF4-FFF2-40B4-BE49-F238E27FC236}">
                <a16:creationId xmlns:a16="http://schemas.microsoft.com/office/drawing/2014/main" id="{2772D452-0C83-40DE-A100-93CB6104A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8337" y="1872000"/>
            <a:ext cx="1068497" cy="846713"/>
          </a:xfrm>
          <a:prstGeom prst="rect">
            <a:avLst/>
          </a:prstGeom>
        </p:spPr>
      </p:pic>
      <p:sp>
        <p:nvSpPr>
          <p:cNvPr id="303" name="Arrow: Up 302">
            <a:extLst>
              <a:ext uri="{FF2B5EF4-FFF2-40B4-BE49-F238E27FC236}">
                <a16:creationId xmlns:a16="http://schemas.microsoft.com/office/drawing/2014/main" id="{1AEBE286-009D-47F2-9864-DEE3E35D12C1}"/>
              </a:ext>
            </a:extLst>
          </p:cNvPr>
          <p:cNvSpPr/>
          <p:nvPr/>
        </p:nvSpPr>
        <p:spPr>
          <a:xfrm>
            <a:off x="9737891"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8" name="Arrow: Up 317">
            <a:extLst>
              <a:ext uri="{FF2B5EF4-FFF2-40B4-BE49-F238E27FC236}">
                <a16:creationId xmlns:a16="http://schemas.microsoft.com/office/drawing/2014/main" id="{9605156C-B053-44BB-888A-41A711FF62BD}"/>
              </a:ext>
            </a:extLst>
          </p:cNvPr>
          <p:cNvSpPr/>
          <p:nvPr/>
        </p:nvSpPr>
        <p:spPr>
          <a:xfrm>
            <a:off x="97380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3" name="Arrow: Up 342">
            <a:extLst>
              <a:ext uri="{FF2B5EF4-FFF2-40B4-BE49-F238E27FC236}">
                <a16:creationId xmlns:a16="http://schemas.microsoft.com/office/drawing/2014/main" id="{6E6996F4-A194-440C-8EA1-5372E58D2F28}"/>
              </a:ext>
            </a:extLst>
          </p:cNvPr>
          <p:cNvSpPr/>
          <p:nvPr/>
        </p:nvSpPr>
        <p:spPr>
          <a:xfrm rot="10800000">
            <a:off x="6670800" y="4451272"/>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62" name="Picture 361" descr="A picture containing flower&#10;&#10;Description automatically generated">
            <a:extLst>
              <a:ext uri="{FF2B5EF4-FFF2-40B4-BE49-F238E27FC236}">
                <a16:creationId xmlns:a16="http://schemas.microsoft.com/office/drawing/2014/main" id="{3AA62423-48EF-45B5-948D-F2300D3B25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4658400"/>
            <a:ext cx="1068497" cy="846713"/>
          </a:xfrm>
          <a:prstGeom prst="rect">
            <a:avLst/>
          </a:prstGeom>
        </p:spPr>
      </p:pic>
      <p:sp>
        <p:nvSpPr>
          <p:cNvPr id="159" name="Arrow: Up 158">
            <a:extLst>
              <a:ext uri="{FF2B5EF4-FFF2-40B4-BE49-F238E27FC236}">
                <a16:creationId xmlns:a16="http://schemas.microsoft.com/office/drawing/2014/main" id="{A9F7162E-04D0-4289-A9E3-1D308C396A63}"/>
              </a:ext>
            </a:extLst>
          </p:cNvPr>
          <p:cNvSpPr/>
          <p:nvPr/>
        </p:nvSpPr>
        <p:spPr>
          <a:xfrm>
            <a:off x="2117833"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8" name="Arrow: Up 147">
            <a:extLst>
              <a:ext uri="{FF2B5EF4-FFF2-40B4-BE49-F238E27FC236}">
                <a16:creationId xmlns:a16="http://schemas.microsoft.com/office/drawing/2014/main" id="{4BFE558D-FA69-4D8D-9C93-B1DF2189AB2B}"/>
              </a:ext>
            </a:extLst>
          </p:cNvPr>
          <p:cNvSpPr/>
          <p:nvPr/>
        </p:nvSpPr>
        <p:spPr>
          <a:xfrm rot="5400000">
            <a:off x="10521223" y="216710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1" name="Arrow: Up 150">
            <a:extLst>
              <a:ext uri="{FF2B5EF4-FFF2-40B4-BE49-F238E27FC236}">
                <a16:creationId xmlns:a16="http://schemas.microsoft.com/office/drawing/2014/main" id="{0D3DA69B-169C-402D-A062-BE7C53608B01}"/>
              </a:ext>
            </a:extLst>
          </p:cNvPr>
          <p:cNvSpPr/>
          <p:nvPr/>
        </p:nvSpPr>
        <p:spPr>
          <a:xfrm rot="5400000">
            <a:off x="10523139" y="401261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2" name="Arrow: Up 151">
            <a:extLst>
              <a:ext uri="{FF2B5EF4-FFF2-40B4-BE49-F238E27FC236}">
                <a16:creationId xmlns:a16="http://schemas.microsoft.com/office/drawing/2014/main" id="{F2BBD8F3-CDF8-4A30-BA9A-1EF5F585FA12}"/>
              </a:ext>
            </a:extLst>
          </p:cNvPr>
          <p:cNvSpPr/>
          <p:nvPr/>
        </p:nvSpPr>
        <p:spPr>
          <a:xfrm rot="5400000">
            <a:off x="90144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3" name="Arrow: Up 152">
            <a:extLst>
              <a:ext uri="{FF2B5EF4-FFF2-40B4-BE49-F238E27FC236}">
                <a16:creationId xmlns:a16="http://schemas.microsoft.com/office/drawing/2014/main" id="{508EA8E1-8ABD-4592-A52D-C3172B2104A8}"/>
              </a:ext>
            </a:extLst>
          </p:cNvPr>
          <p:cNvSpPr/>
          <p:nvPr/>
        </p:nvSpPr>
        <p:spPr>
          <a:xfrm rot="5400000">
            <a:off x="90144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4" name="Arrow: Up 153">
            <a:extLst>
              <a:ext uri="{FF2B5EF4-FFF2-40B4-BE49-F238E27FC236}">
                <a16:creationId xmlns:a16="http://schemas.microsoft.com/office/drawing/2014/main" id="{C6C14E7B-A48D-4877-98EA-DF04A9F8AE02}"/>
              </a:ext>
            </a:extLst>
          </p:cNvPr>
          <p:cNvSpPr/>
          <p:nvPr/>
        </p:nvSpPr>
        <p:spPr>
          <a:xfrm rot="5400000">
            <a:off x="90144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5" name="Arrow: Up 154">
            <a:extLst>
              <a:ext uri="{FF2B5EF4-FFF2-40B4-BE49-F238E27FC236}">
                <a16:creationId xmlns:a16="http://schemas.microsoft.com/office/drawing/2014/main" id="{CE81E58C-EEA5-4A86-AC5D-98EDF0AA59B2}"/>
              </a:ext>
            </a:extLst>
          </p:cNvPr>
          <p:cNvSpPr/>
          <p:nvPr/>
        </p:nvSpPr>
        <p:spPr>
          <a:xfrm rot="5400000">
            <a:off x="9015721"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6" name="Arrow: Up 155">
            <a:extLst>
              <a:ext uri="{FF2B5EF4-FFF2-40B4-BE49-F238E27FC236}">
                <a16:creationId xmlns:a16="http://schemas.microsoft.com/office/drawing/2014/main" id="{7DDFD9C5-EB63-433A-8C41-19ACFC6C4E3A}"/>
              </a:ext>
            </a:extLst>
          </p:cNvPr>
          <p:cNvSpPr/>
          <p:nvPr/>
        </p:nvSpPr>
        <p:spPr>
          <a:xfrm rot="5400000">
            <a:off x="7462800" y="37687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7" name="Arrow: Up 156">
            <a:extLst>
              <a:ext uri="{FF2B5EF4-FFF2-40B4-BE49-F238E27FC236}">
                <a16:creationId xmlns:a16="http://schemas.microsoft.com/office/drawing/2014/main" id="{4541264A-E618-4F18-B279-44C4D51B1448}"/>
              </a:ext>
            </a:extLst>
          </p:cNvPr>
          <p:cNvSpPr/>
          <p:nvPr/>
        </p:nvSpPr>
        <p:spPr>
          <a:xfrm rot="5400000">
            <a:off x="7462800"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8" name="Arrow: Up 157">
            <a:extLst>
              <a:ext uri="{FF2B5EF4-FFF2-40B4-BE49-F238E27FC236}">
                <a16:creationId xmlns:a16="http://schemas.microsoft.com/office/drawing/2014/main" id="{8C6F15F0-A01A-4B24-A42C-EF02A57F50AC}"/>
              </a:ext>
            </a:extLst>
          </p:cNvPr>
          <p:cNvSpPr/>
          <p:nvPr/>
        </p:nvSpPr>
        <p:spPr>
          <a:xfrm rot="5400000">
            <a:off x="7462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0" name="Arrow: Up 159">
            <a:extLst>
              <a:ext uri="{FF2B5EF4-FFF2-40B4-BE49-F238E27FC236}">
                <a16:creationId xmlns:a16="http://schemas.microsoft.com/office/drawing/2014/main" id="{127AA0EE-ED6A-40A4-A392-CFFA09CFE529}"/>
              </a:ext>
            </a:extLst>
          </p:cNvPr>
          <p:cNvSpPr/>
          <p:nvPr/>
        </p:nvSpPr>
        <p:spPr>
          <a:xfrm rot="5400000">
            <a:off x="7462800" y="401521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1" name="Arrow: Up 160">
            <a:extLst>
              <a:ext uri="{FF2B5EF4-FFF2-40B4-BE49-F238E27FC236}">
                <a16:creationId xmlns:a16="http://schemas.microsoft.com/office/drawing/2014/main" id="{D1673E80-5953-4E85-AB8A-0C9674B621C7}"/>
              </a:ext>
            </a:extLst>
          </p:cNvPr>
          <p:cNvSpPr/>
          <p:nvPr/>
        </p:nvSpPr>
        <p:spPr>
          <a:xfrm rot="5400000">
            <a:off x="746287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2" name="Arrow: Up 161">
            <a:extLst>
              <a:ext uri="{FF2B5EF4-FFF2-40B4-BE49-F238E27FC236}">
                <a16:creationId xmlns:a16="http://schemas.microsoft.com/office/drawing/2014/main" id="{5B4C6515-CF52-4166-9963-9FF41748DE5C}"/>
              </a:ext>
            </a:extLst>
          </p:cNvPr>
          <p:cNvSpPr/>
          <p:nvPr/>
        </p:nvSpPr>
        <p:spPr>
          <a:xfrm rot="16200000">
            <a:off x="5879563" y="37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5" name="Arrow: Up 164">
            <a:extLst>
              <a:ext uri="{FF2B5EF4-FFF2-40B4-BE49-F238E27FC236}">
                <a16:creationId xmlns:a16="http://schemas.microsoft.com/office/drawing/2014/main" id="{3DCB9B8C-A727-4CF2-A035-2CFEF5EA5F06}"/>
              </a:ext>
            </a:extLst>
          </p:cNvPr>
          <p:cNvSpPr/>
          <p:nvPr/>
        </p:nvSpPr>
        <p:spPr>
          <a:xfrm rot="16200000">
            <a:off x="5878800" y="1239004"/>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6" name="Arrow: Up 165">
            <a:extLst>
              <a:ext uri="{FF2B5EF4-FFF2-40B4-BE49-F238E27FC236}">
                <a16:creationId xmlns:a16="http://schemas.microsoft.com/office/drawing/2014/main" id="{B1560497-111B-41C0-B4AD-30ABB8986A71}"/>
              </a:ext>
            </a:extLst>
          </p:cNvPr>
          <p:cNvSpPr/>
          <p:nvPr/>
        </p:nvSpPr>
        <p:spPr>
          <a:xfrm rot="16200000">
            <a:off x="58788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7" name="Arrow: Up 166">
            <a:extLst>
              <a:ext uri="{FF2B5EF4-FFF2-40B4-BE49-F238E27FC236}">
                <a16:creationId xmlns:a16="http://schemas.microsoft.com/office/drawing/2014/main" id="{AE2F17B6-D3D8-4F8C-8C94-164C424DCB32}"/>
              </a:ext>
            </a:extLst>
          </p:cNvPr>
          <p:cNvSpPr/>
          <p:nvPr/>
        </p:nvSpPr>
        <p:spPr>
          <a:xfrm rot="16200000">
            <a:off x="4395600" y="123900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8" name="Arrow: Up 167">
            <a:extLst>
              <a:ext uri="{FF2B5EF4-FFF2-40B4-BE49-F238E27FC236}">
                <a16:creationId xmlns:a16="http://schemas.microsoft.com/office/drawing/2014/main" id="{46F1191D-CA9D-4B64-B13A-434C3E2B208E}"/>
              </a:ext>
            </a:extLst>
          </p:cNvPr>
          <p:cNvSpPr/>
          <p:nvPr/>
        </p:nvSpPr>
        <p:spPr>
          <a:xfrm rot="16200000">
            <a:off x="4393762"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9" name="Arrow: Up 168">
            <a:extLst>
              <a:ext uri="{FF2B5EF4-FFF2-40B4-BE49-F238E27FC236}">
                <a16:creationId xmlns:a16="http://schemas.microsoft.com/office/drawing/2014/main" id="{92C127CC-9C9E-4F11-8126-F2B7C86D1E07}"/>
              </a:ext>
            </a:extLst>
          </p:cNvPr>
          <p:cNvSpPr/>
          <p:nvPr/>
        </p:nvSpPr>
        <p:spPr>
          <a:xfrm rot="16200000">
            <a:off x="43956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0" name="Arrow: Up 169">
            <a:extLst>
              <a:ext uri="{FF2B5EF4-FFF2-40B4-BE49-F238E27FC236}">
                <a16:creationId xmlns:a16="http://schemas.microsoft.com/office/drawing/2014/main" id="{3FED710F-4139-43C3-864A-28C8F671A198}"/>
              </a:ext>
            </a:extLst>
          </p:cNvPr>
          <p:cNvSpPr/>
          <p:nvPr/>
        </p:nvSpPr>
        <p:spPr>
          <a:xfrm rot="16200000">
            <a:off x="439376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1" name="Arrow: Up 170">
            <a:extLst>
              <a:ext uri="{FF2B5EF4-FFF2-40B4-BE49-F238E27FC236}">
                <a16:creationId xmlns:a16="http://schemas.microsoft.com/office/drawing/2014/main" id="{5E1C7ED0-068A-4DED-B612-A0EE665E0DCD}"/>
              </a:ext>
            </a:extLst>
          </p:cNvPr>
          <p:cNvSpPr/>
          <p:nvPr/>
        </p:nvSpPr>
        <p:spPr>
          <a:xfrm rot="16200000">
            <a:off x="2895159"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2" name="Arrow: Up 171">
            <a:extLst>
              <a:ext uri="{FF2B5EF4-FFF2-40B4-BE49-F238E27FC236}">
                <a16:creationId xmlns:a16="http://schemas.microsoft.com/office/drawing/2014/main" id="{5E8553D3-8504-444A-9CAF-07B1ADA98D1B}"/>
              </a:ext>
            </a:extLst>
          </p:cNvPr>
          <p:cNvSpPr/>
          <p:nvPr/>
        </p:nvSpPr>
        <p:spPr>
          <a:xfrm rot="16200000">
            <a:off x="2895158"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3" name="Arrow: Up 172">
            <a:extLst>
              <a:ext uri="{FF2B5EF4-FFF2-40B4-BE49-F238E27FC236}">
                <a16:creationId xmlns:a16="http://schemas.microsoft.com/office/drawing/2014/main" id="{8056B412-C109-4B18-8318-EB81B3D4BC73}"/>
              </a:ext>
            </a:extLst>
          </p:cNvPr>
          <p:cNvSpPr/>
          <p:nvPr/>
        </p:nvSpPr>
        <p:spPr>
          <a:xfrm rot="16200000">
            <a:off x="289505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4" name="Arrow: Up 173">
            <a:extLst>
              <a:ext uri="{FF2B5EF4-FFF2-40B4-BE49-F238E27FC236}">
                <a16:creationId xmlns:a16="http://schemas.microsoft.com/office/drawing/2014/main" id="{79DA608A-0369-4C52-BD83-68C61EFE65D8}"/>
              </a:ext>
            </a:extLst>
          </p:cNvPr>
          <p:cNvSpPr/>
          <p:nvPr/>
        </p:nvSpPr>
        <p:spPr>
          <a:xfrm rot="16200000">
            <a:off x="1363503" y="309543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5" name="Arrow: Up 174">
            <a:extLst>
              <a:ext uri="{FF2B5EF4-FFF2-40B4-BE49-F238E27FC236}">
                <a16:creationId xmlns:a16="http://schemas.microsoft.com/office/drawing/2014/main" id="{3F1174A7-9530-40E8-A69A-F2983833E528}"/>
              </a:ext>
            </a:extLst>
          </p:cNvPr>
          <p:cNvSpPr/>
          <p:nvPr/>
        </p:nvSpPr>
        <p:spPr>
          <a:xfrm rot="16200000">
            <a:off x="1363502"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8" name="Arrow: Up 177">
            <a:extLst>
              <a:ext uri="{FF2B5EF4-FFF2-40B4-BE49-F238E27FC236}">
                <a16:creationId xmlns:a16="http://schemas.microsoft.com/office/drawing/2014/main" id="{82A93291-0A8D-46D9-A208-B0AD333B75C2}"/>
              </a:ext>
            </a:extLst>
          </p:cNvPr>
          <p:cNvSpPr/>
          <p:nvPr/>
        </p:nvSpPr>
        <p:spPr>
          <a:xfrm rot="16200000">
            <a:off x="58788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9" name="Arrow: Up 178">
            <a:extLst>
              <a:ext uri="{FF2B5EF4-FFF2-40B4-BE49-F238E27FC236}">
                <a16:creationId xmlns:a16="http://schemas.microsoft.com/office/drawing/2014/main" id="{AAD18E3E-9C52-4491-BFF1-A92140158426}"/>
              </a:ext>
            </a:extLst>
          </p:cNvPr>
          <p:cNvSpPr/>
          <p:nvPr/>
        </p:nvSpPr>
        <p:spPr>
          <a:xfrm rot="5400000">
            <a:off x="5878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0" name="Arrow: Up 179">
            <a:extLst>
              <a:ext uri="{FF2B5EF4-FFF2-40B4-BE49-F238E27FC236}">
                <a16:creationId xmlns:a16="http://schemas.microsoft.com/office/drawing/2014/main" id="{626DB6E0-636E-49B4-BD53-7A3DD0B367FF}"/>
              </a:ext>
            </a:extLst>
          </p:cNvPr>
          <p:cNvSpPr/>
          <p:nvPr/>
        </p:nvSpPr>
        <p:spPr>
          <a:xfrm rot="5400000">
            <a:off x="58788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81" name="Picture 180" descr="background rectangle">
            <a:extLst>
              <a:ext uri="{FF2B5EF4-FFF2-40B4-BE49-F238E27FC236}">
                <a16:creationId xmlns:a16="http://schemas.microsoft.com/office/drawing/2014/main" id="{C5144F02-E29C-45F1-B5EF-FF91BC60A053}"/>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3" y="42560"/>
            <a:ext cx="4445347" cy="869950"/>
          </a:xfrm>
          <a:prstGeom prst="rect">
            <a:avLst/>
          </a:prstGeom>
        </p:spPr>
      </p:pic>
      <p:sp>
        <p:nvSpPr>
          <p:cNvPr id="183" name="Title 3">
            <a:extLst>
              <a:ext uri="{FF2B5EF4-FFF2-40B4-BE49-F238E27FC236}">
                <a16:creationId xmlns:a16="http://schemas.microsoft.com/office/drawing/2014/main" id="{CCDB0641-A874-412A-8288-30BD9985910C}"/>
              </a:ext>
            </a:extLst>
          </p:cNvPr>
          <p:cNvSpPr>
            <a:spLocks noGrp="1"/>
          </p:cNvSpPr>
          <p:nvPr>
            <p:ph type="title"/>
          </p:nvPr>
        </p:nvSpPr>
        <p:spPr>
          <a:xfrm>
            <a:off x="11423" y="42560"/>
            <a:ext cx="4497715" cy="707849"/>
          </a:xfrm>
        </p:spPr>
        <p:txBody>
          <a:bodyPr>
            <a:normAutofit/>
          </a:bodyPr>
          <a:lstStyle/>
          <a:p>
            <a:r>
              <a:rPr lang="en-GB" sz="3000" b="1" dirty="0" err="1">
                <a:solidFill>
                  <a:schemeClr val="bg1"/>
                </a:solidFill>
              </a:rPr>
              <a:t>Finde</a:t>
            </a:r>
            <a:r>
              <a:rPr lang="en-GB" sz="3000" b="1" dirty="0">
                <a:solidFill>
                  <a:schemeClr val="bg1"/>
                </a:solidFill>
              </a:rPr>
              <a:t> die </a:t>
            </a:r>
            <a:r>
              <a:rPr lang="en-GB" sz="3000" b="1" dirty="0" err="1">
                <a:solidFill>
                  <a:schemeClr val="bg1"/>
                </a:solidFill>
              </a:rPr>
              <a:t>Fliege</a:t>
            </a:r>
            <a:r>
              <a:rPr lang="en-GB" sz="3000" b="1" dirty="0">
                <a:solidFill>
                  <a:schemeClr val="bg1"/>
                </a:solidFill>
              </a:rPr>
              <a:t>! 1/3</a:t>
            </a:r>
          </a:p>
        </p:txBody>
      </p:sp>
      <p:sp>
        <p:nvSpPr>
          <p:cNvPr id="4" name="TextBox 3">
            <a:extLst>
              <a:ext uri="{FF2B5EF4-FFF2-40B4-BE49-F238E27FC236}">
                <a16:creationId xmlns:a16="http://schemas.microsoft.com/office/drawing/2014/main" id="{D841C36F-F658-4076-BB30-FA341785C1A0}"/>
              </a:ext>
            </a:extLst>
          </p:cNvPr>
          <p:cNvSpPr txBox="1"/>
          <p:nvPr/>
        </p:nvSpPr>
        <p:spPr>
          <a:xfrm>
            <a:off x="5857485" y="283986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89" name="TextBox 188">
            <a:extLst>
              <a:ext uri="{FF2B5EF4-FFF2-40B4-BE49-F238E27FC236}">
                <a16:creationId xmlns:a16="http://schemas.microsoft.com/office/drawing/2014/main" id="{BF30FC84-583F-4613-B19B-AB3BA4235083}"/>
              </a:ext>
            </a:extLst>
          </p:cNvPr>
          <p:cNvSpPr txBox="1"/>
          <p:nvPr/>
        </p:nvSpPr>
        <p:spPr>
          <a:xfrm>
            <a:off x="6508411"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2" name="TextBox 191">
            <a:extLst>
              <a:ext uri="{FF2B5EF4-FFF2-40B4-BE49-F238E27FC236}">
                <a16:creationId xmlns:a16="http://schemas.microsoft.com/office/drawing/2014/main" id="{AA20CAD6-FB1B-41A7-AC63-3F3527D5A47A}"/>
              </a:ext>
            </a:extLst>
          </p:cNvPr>
          <p:cNvSpPr txBox="1"/>
          <p:nvPr/>
        </p:nvSpPr>
        <p:spPr>
          <a:xfrm>
            <a:off x="6547814"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5" name="TextBox 194">
            <a:extLst>
              <a:ext uri="{FF2B5EF4-FFF2-40B4-BE49-F238E27FC236}">
                <a16:creationId xmlns:a16="http://schemas.microsoft.com/office/drawing/2014/main" id="{383E3A80-0D54-4D74-9129-11F3592B4B49}"/>
              </a:ext>
            </a:extLst>
          </p:cNvPr>
          <p:cNvSpPr txBox="1"/>
          <p:nvPr/>
        </p:nvSpPr>
        <p:spPr>
          <a:xfrm>
            <a:off x="7450113" y="1054821"/>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6" name="TextBox 195">
            <a:extLst>
              <a:ext uri="{FF2B5EF4-FFF2-40B4-BE49-F238E27FC236}">
                <a16:creationId xmlns:a16="http://schemas.microsoft.com/office/drawing/2014/main" id="{AEDCA9B2-54A0-45CD-A6E9-D48B0EC38795}"/>
              </a:ext>
            </a:extLst>
          </p:cNvPr>
          <p:cNvSpPr txBox="1"/>
          <p:nvPr/>
        </p:nvSpPr>
        <p:spPr>
          <a:xfrm>
            <a:off x="8987692"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7" name="TextBox 196">
            <a:extLst>
              <a:ext uri="{FF2B5EF4-FFF2-40B4-BE49-F238E27FC236}">
                <a16:creationId xmlns:a16="http://schemas.microsoft.com/office/drawing/2014/main" id="{1EC4153A-96D9-4F9C-A602-DA52FED9BFF6}"/>
              </a:ext>
            </a:extLst>
          </p:cNvPr>
          <p:cNvSpPr txBox="1"/>
          <p:nvPr/>
        </p:nvSpPr>
        <p:spPr>
          <a:xfrm>
            <a:off x="9617611"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0" name="TextBox 199">
            <a:extLst>
              <a:ext uri="{FF2B5EF4-FFF2-40B4-BE49-F238E27FC236}">
                <a16:creationId xmlns:a16="http://schemas.microsoft.com/office/drawing/2014/main" id="{334BCBBC-39B6-4E39-B884-B1F4D2F529CC}"/>
              </a:ext>
            </a:extLst>
          </p:cNvPr>
          <p:cNvSpPr txBox="1"/>
          <p:nvPr/>
        </p:nvSpPr>
        <p:spPr>
          <a:xfrm>
            <a:off x="8046605" y="5305058"/>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2" name="TextBox 201">
            <a:extLst>
              <a:ext uri="{FF2B5EF4-FFF2-40B4-BE49-F238E27FC236}">
                <a16:creationId xmlns:a16="http://schemas.microsoft.com/office/drawing/2014/main" id="{39D2CD46-A5BE-4A31-8FA7-AF2D40A6680C}"/>
              </a:ext>
            </a:extLst>
          </p:cNvPr>
          <p:cNvSpPr txBox="1"/>
          <p:nvPr/>
        </p:nvSpPr>
        <p:spPr>
          <a:xfrm>
            <a:off x="8984044"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3" name="TextBox 202">
            <a:extLst>
              <a:ext uri="{FF2B5EF4-FFF2-40B4-BE49-F238E27FC236}">
                <a16:creationId xmlns:a16="http://schemas.microsoft.com/office/drawing/2014/main" id="{C89C1C6A-9D0B-4A6D-8B14-CCE867EF8AA7}"/>
              </a:ext>
            </a:extLst>
          </p:cNvPr>
          <p:cNvSpPr txBox="1"/>
          <p:nvPr/>
        </p:nvSpPr>
        <p:spPr>
          <a:xfrm>
            <a:off x="8053738"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4" name="TextBox 203">
            <a:extLst>
              <a:ext uri="{FF2B5EF4-FFF2-40B4-BE49-F238E27FC236}">
                <a16:creationId xmlns:a16="http://schemas.microsoft.com/office/drawing/2014/main" id="{7E02EDB5-72A0-4769-A5F7-F6E23753C7EE}"/>
              </a:ext>
            </a:extLst>
          </p:cNvPr>
          <p:cNvSpPr txBox="1"/>
          <p:nvPr/>
        </p:nvSpPr>
        <p:spPr>
          <a:xfrm>
            <a:off x="5974785" y="122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5" name="TextBox 204">
            <a:extLst>
              <a:ext uri="{FF2B5EF4-FFF2-40B4-BE49-F238E27FC236}">
                <a16:creationId xmlns:a16="http://schemas.microsoft.com/office/drawing/2014/main" id="{88E5DD84-4F33-4102-8C0E-AB42FEEEA157}"/>
              </a:ext>
            </a:extLst>
          </p:cNvPr>
          <p:cNvSpPr txBox="1"/>
          <p:nvPr/>
        </p:nvSpPr>
        <p:spPr>
          <a:xfrm>
            <a:off x="4472465"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6" name="TextBox 205">
            <a:extLst>
              <a:ext uri="{FF2B5EF4-FFF2-40B4-BE49-F238E27FC236}">
                <a16:creationId xmlns:a16="http://schemas.microsoft.com/office/drawing/2014/main" id="{7FD99F9D-8221-4515-85D8-5D3682919585}"/>
              </a:ext>
            </a:extLst>
          </p:cNvPr>
          <p:cNvSpPr txBox="1"/>
          <p:nvPr/>
        </p:nvSpPr>
        <p:spPr>
          <a:xfrm>
            <a:off x="3501209"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7" name="TextBox 206">
            <a:extLst>
              <a:ext uri="{FF2B5EF4-FFF2-40B4-BE49-F238E27FC236}">
                <a16:creationId xmlns:a16="http://schemas.microsoft.com/office/drawing/2014/main" id="{23049DC6-9AB6-482C-BB39-D0107E651803}"/>
              </a:ext>
            </a:extLst>
          </p:cNvPr>
          <p:cNvSpPr txBox="1"/>
          <p:nvPr/>
        </p:nvSpPr>
        <p:spPr>
          <a:xfrm>
            <a:off x="2967222" y="288111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8" name="TextBox 207">
            <a:extLst>
              <a:ext uri="{FF2B5EF4-FFF2-40B4-BE49-F238E27FC236}">
                <a16:creationId xmlns:a16="http://schemas.microsoft.com/office/drawing/2014/main" id="{43A9CD72-FDA3-4784-B052-CB4F6A2B8C30}"/>
              </a:ext>
            </a:extLst>
          </p:cNvPr>
          <p:cNvSpPr txBox="1"/>
          <p:nvPr/>
        </p:nvSpPr>
        <p:spPr>
          <a:xfrm>
            <a:off x="1986016"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7" name="TextBox 216">
            <a:extLst>
              <a:ext uri="{FF2B5EF4-FFF2-40B4-BE49-F238E27FC236}">
                <a16:creationId xmlns:a16="http://schemas.microsoft.com/office/drawing/2014/main" id="{ACC236DF-8ADD-4275-9948-C5005DB78DC5}"/>
              </a:ext>
            </a:extLst>
          </p:cNvPr>
          <p:cNvSpPr txBox="1"/>
          <p:nvPr/>
        </p:nvSpPr>
        <p:spPr>
          <a:xfrm>
            <a:off x="1452001" y="472104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8" name="TextBox 217">
            <a:extLst>
              <a:ext uri="{FF2B5EF4-FFF2-40B4-BE49-F238E27FC236}">
                <a16:creationId xmlns:a16="http://schemas.microsoft.com/office/drawing/2014/main" id="{00D50900-EC64-44C7-9B02-866763B27B2B}"/>
              </a:ext>
            </a:extLst>
          </p:cNvPr>
          <p:cNvSpPr txBox="1"/>
          <p:nvPr/>
        </p:nvSpPr>
        <p:spPr>
          <a:xfrm>
            <a:off x="1936846" y="44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9" name="TextBox 218">
            <a:extLst>
              <a:ext uri="{FF2B5EF4-FFF2-40B4-BE49-F238E27FC236}">
                <a16:creationId xmlns:a16="http://schemas.microsoft.com/office/drawing/2014/main" id="{F85800BD-FF5F-4279-992D-4FD9E519722B}"/>
              </a:ext>
            </a:extLst>
          </p:cNvPr>
          <p:cNvSpPr txBox="1"/>
          <p:nvPr/>
        </p:nvSpPr>
        <p:spPr>
          <a:xfrm>
            <a:off x="4472464" y="380974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0" name="TextBox 219">
            <a:extLst>
              <a:ext uri="{FF2B5EF4-FFF2-40B4-BE49-F238E27FC236}">
                <a16:creationId xmlns:a16="http://schemas.microsoft.com/office/drawing/2014/main" id="{385B6423-3908-4A4A-B052-5EB654860FAC}"/>
              </a:ext>
            </a:extLst>
          </p:cNvPr>
          <p:cNvSpPr txBox="1"/>
          <p:nvPr/>
        </p:nvSpPr>
        <p:spPr>
          <a:xfrm>
            <a:off x="5064676" y="5306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1" name="TextBox 220">
            <a:extLst>
              <a:ext uri="{FF2B5EF4-FFF2-40B4-BE49-F238E27FC236}">
                <a16:creationId xmlns:a16="http://schemas.microsoft.com/office/drawing/2014/main" id="{6C92FC13-2333-47F9-BD87-AF89E3157B0D}"/>
              </a:ext>
            </a:extLst>
          </p:cNvPr>
          <p:cNvSpPr txBox="1"/>
          <p:nvPr/>
        </p:nvSpPr>
        <p:spPr>
          <a:xfrm>
            <a:off x="9583782"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2" name="TextBox 221">
            <a:extLst>
              <a:ext uri="{FF2B5EF4-FFF2-40B4-BE49-F238E27FC236}">
                <a16:creationId xmlns:a16="http://schemas.microsoft.com/office/drawing/2014/main" id="{795B8AD0-C7EB-48D3-9A15-1A90510BC74A}"/>
              </a:ext>
            </a:extLst>
          </p:cNvPr>
          <p:cNvSpPr txBox="1"/>
          <p:nvPr/>
        </p:nvSpPr>
        <p:spPr>
          <a:xfrm>
            <a:off x="7440633"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4" name="TextBox 223">
            <a:extLst>
              <a:ext uri="{FF2B5EF4-FFF2-40B4-BE49-F238E27FC236}">
                <a16:creationId xmlns:a16="http://schemas.microsoft.com/office/drawing/2014/main" id="{B0A08685-B07D-4D9F-B116-1F98E4AB373E}"/>
              </a:ext>
            </a:extLst>
          </p:cNvPr>
          <p:cNvSpPr txBox="1"/>
          <p:nvPr/>
        </p:nvSpPr>
        <p:spPr>
          <a:xfrm>
            <a:off x="5976000" y="98536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5" name="TextBox 224">
            <a:extLst>
              <a:ext uri="{FF2B5EF4-FFF2-40B4-BE49-F238E27FC236}">
                <a16:creationId xmlns:a16="http://schemas.microsoft.com/office/drawing/2014/main" id="{FD8B8C04-CB38-4F85-B8C7-EF5B9FA94830}"/>
              </a:ext>
            </a:extLst>
          </p:cNvPr>
          <p:cNvSpPr txBox="1"/>
          <p:nvPr/>
        </p:nvSpPr>
        <p:spPr>
          <a:xfrm>
            <a:off x="8050250" y="167219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6" name="TextBox 225">
            <a:extLst>
              <a:ext uri="{FF2B5EF4-FFF2-40B4-BE49-F238E27FC236}">
                <a16:creationId xmlns:a16="http://schemas.microsoft.com/office/drawing/2014/main" id="{7B488AEA-8230-40DF-AA7B-AF0E5432B29A}"/>
              </a:ext>
            </a:extLst>
          </p:cNvPr>
          <p:cNvSpPr txBox="1"/>
          <p:nvPr/>
        </p:nvSpPr>
        <p:spPr>
          <a:xfrm>
            <a:off x="5963388" y="475520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7" name="TextBox 226">
            <a:extLst>
              <a:ext uri="{FF2B5EF4-FFF2-40B4-BE49-F238E27FC236}">
                <a16:creationId xmlns:a16="http://schemas.microsoft.com/office/drawing/2014/main" id="{B8AF8882-6B43-4CF2-AC7F-4D9F7830273D}"/>
              </a:ext>
            </a:extLst>
          </p:cNvPr>
          <p:cNvSpPr txBox="1"/>
          <p:nvPr/>
        </p:nvSpPr>
        <p:spPr>
          <a:xfrm>
            <a:off x="4487747" y="1926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9" name="TextBox 228">
            <a:extLst>
              <a:ext uri="{FF2B5EF4-FFF2-40B4-BE49-F238E27FC236}">
                <a16:creationId xmlns:a16="http://schemas.microsoft.com/office/drawing/2014/main" id="{C2A1A198-BABE-49D3-98A8-F671D207F5A7}"/>
              </a:ext>
            </a:extLst>
          </p:cNvPr>
          <p:cNvSpPr txBox="1"/>
          <p:nvPr/>
        </p:nvSpPr>
        <p:spPr>
          <a:xfrm>
            <a:off x="1495108" y="286647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0" name="TextBox 229">
            <a:extLst>
              <a:ext uri="{FF2B5EF4-FFF2-40B4-BE49-F238E27FC236}">
                <a16:creationId xmlns:a16="http://schemas.microsoft.com/office/drawing/2014/main" id="{51EF46F4-85FB-4236-843C-B9D9BD845C99}"/>
              </a:ext>
            </a:extLst>
          </p:cNvPr>
          <p:cNvSpPr txBox="1"/>
          <p:nvPr/>
        </p:nvSpPr>
        <p:spPr>
          <a:xfrm>
            <a:off x="302099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1" name="TextBox 230">
            <a:extLst>
              <a:ext uri="{FF2B5EF4-FFF2-40B4-BE49-F238E27FC236}">
                <a16:creationId xmlns:a16="http://schemas.microsoft.com/office/drawing/2014/main" id="{E8095DA4-D6CD-49E3-88C4-4FC3A4A620E6}"/>
              </a:ext>
            </a:extLst>
          </p:cNvPr>
          <p:cNvSpPr txBox="1"/>
          <p:nvPr/>
        </p:nvSpPr>
        <p:spPr>
          <a:xfrm>
            <a:off x="4989872"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2" name="TextBox 231">
            <a:extLst>
              <a:ext uri="{FF2B5EF4-FFF2-40B4-BE49-F238E27FC236}">
                <a16:creationId xmlns:a16="http://schemas.microsoft.com/office/drawing/2014/main" id="{3E88B41D-AA30-4CCA-A0F3-666CD88BB59E}"/>
              </a:ext>
            </a:extLst>
          </p:cNvPr>
          <p:cNvSpPr txBox="1"/>
          <p:nvPr/>
        </p:nvSpPr>
        <p:spPr>
          <a:xfrm>
            <a:off x="6456303" y="776346"/>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3" name="TextBox 232">
            <a:extLst>
              <a:ext uri="{FF2B5EF4-FFF2-40B4-BE49-F238E27FC236}">
                <a16:creationId xmlns:a16="http://schemas.microsoft.com/office/drawing/2014/main" id="{6F7AAE6B-4153-4D55-A554-6656F85EFAFA}"/>
              </a:ext>
            </a:extLst>
          </p:cNvPr>
          <p:cNvSpPr txBox="1"/>
          <p:nvPr/>
        </p:nvSpPr>
        <p:spPr>
          <a:xfrm>
            <a:off x="7475489" y="12061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5" name="TextBox 234">
            <a:extLst>
              <a:ext uri="{FF2B5EF4-FFF2-40B4-BE49-F238E27FC236}">
                <a16:creationId xmlns:a16="http://schemas.microsoft.com/office/drawing/2014/main" id="{706558B0-3906-4062-A735-34FBA0A1D605}"/>
              </a:ext>
            </a:extLst>
          </p:cNvPr>
          <p:cNvSpPr txBox="1"/>
          <p:nvPr/>
        </p:nvSpPr>
        <p:spPr>
          <a:xfrm>
            <a:off x="7999397"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6" name="TextBox 235">
            <a:extLst>
              <a:ext uri="{FF2B5EF4-FFF2-40B4-BE49-F238E27FC236}">
                <a16:creationId xmlns:a16="http://schemas.microsoft.com/office/drawing/2014/main" id="{25AC78B8-1738-4D29-9589-F268978983A0}"/>
              </a:ext>
            </a:extLst>
          </p:cNvPr>
          <p:cNvSpPr txBox="1"/>
          <p:nvPr/>
        </p:nvSpPr>
        <p:spPr>
          <a:xfrm>
            <a:off x="1047995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7" name="TextBox 236">
            <a:extLst>
              <a:ext uri="{FF2B5EF4-FFF2-40B4-BE49-F238E27FC236}">
                <a16:creationId xmlns:a16="http://schemas.microsoft.com/office/drawing/2014/main" id="{A74B0277-6B9F-4799-8F28-CCC0FBCB5C8A}"/>
              </a:ext>
            </a:extLst>
          </p:cNvPr>
          <p:cNvSpPr txBox="1"/>
          <p:nvPr/>
        </p:nvSpPr>
        <p:spPr>
          <a:xfrm>
            <a:off x="10526463" y="37981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8" name="TextBox 237">
            <a:extLst>
              <a:ext uri="{FF2B5EF4-FFF2-40B4-BE49-F238E27FC236}">
                <a16:creationId xmlns:a16="http://schemas.microsoft.com/office/drawing/2014/main" id="{8EA5399E-CF7B-4D9A-B726-249CC1962D48}"/>
              </a:ext>
            </a:extLst>
          </p:cNvPr>
          <p:cNvSpPr txBox="1"/>
          <p:nvPr/>
        </p:nvSpPr>
        <p:spPr>
          <a:xfrm>
            <a:off x="9027089" y="52176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9" name="TextBox 238">
            <a:extLst>
              <a:ext uri="{FF2B5EF4-FFF2-40B4-BE49-F238E27FC236}">
                <a16:creationId xmlns:a16="http://schemas.microsoft.com/office/drawing/2014/main" id="{8B1657EE-1AD7-4FDF-A02B-C7D7A432ABC1}"/>
              </a:ext>
            </a:extLst>
          </p:cNvPr>
          <p:cNvSpPr txBox="1"/>
          <p:nvPr/>
        </p:nvSpPr>
        <p:spPr>
          <a:xfrm>
            <a:off x="8001541" y="4410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0" name="TextBox 239">
            <a:extLst>
              <a:ext uri="{FF2B5EF4-FFF2-40B4-BE49-F238E27FC236}">
                <a16:creationId xmlns:a16="http://schemas.microsoft.com/office/drawing/2014/main" id="{8775A498-9C38-4375-85DB-4D5D7549139A}"/>
              </a:ext>
            </a:extLst>
          </p:cNvPr>
          <p:cNvSpPr txBox="1"/>
          <p:nvPr/>
        </p:nvSpPr>
        <p:spPr>
          <a:xfrm>
            <a:off x="8015811"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1" name="TextBox 240">
            <a:extLst>
              <a:ext uri="{FF2B5EF4-FFF2-40B4-BE49-F238E27FC236}">
                <a16:creationId xmlns:a16="http://schemas.microsoft.com/office/drawing/2014/main" id="{A320234E-98A7-4575-8F69-B55C0F73E6C3}"/>
              </a:ext>
            </a:extLst>
          </p:cNvPr>
          <p:cNvSpPr txBox="1"/>
          <p:nvPr/>
        </p:nvSpPr>
        <p:spPr>
          <a:xfrm>
            <a:off x="9038094" y="192418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3" name="TextBox 242">
            <a:extLst>
              <a:ext uri="{FF2B5EF4-FFF2-40B4-BE49-F238E27FC236}">
                <a16:creationId xmlns:a16="http://schemas.microsoft.com/office/drawing/2014/main" id="{3FF2AACD-070E-4873-94D3-96DE2B14CD41}"/>
              </a:ext>
            </a:extLst>
          </p:cNvPr>
          <p:cNvSpPr txBox="1"/>
          <p:nvPr/>
        </p:nvSpPr>
        <p:spPr>
          <a:xfrm>
            <a:off x="7462820" y="47243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4" name="TextBox 243">
            <a:extLst>
              <a:ext uri="{FF2B5EF4-FFF2-40B4-BE49-F238E27FC236}">
                <a16:creationId xmlns:a16="http://schemas.microsoft.com/office/drawing/2014/main" id="{F48754D6-A66F-4B17-BDF5-260EE21DFD1F}"/>
              </a:ext>
            </a:extLst>
          </p:cNvPr>
          <p:cNvSpPr txBox="1"/>
          <p:nvPr/>
        </p:nvSpPr>
        <p:spPr>
          <a:xfrm>
            <a:off x="4509633" y="4755204"/>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5" name="TextBox 244">
            <a:extLst>
              <a:ext uri="{FF2B5EF4-FFF2-40B4-BE49-F238E27FC236}">
                <a16:creationId xmlns:a16="http://schemas.microsoft.com/office/drawing/2014/main" id="{B3D5223A-D2EE-439E-A7A5-9B99493A9EF5}"/>
              </a:ext>
            </a:extLst>
          </p:cNvPr>
          <p:cNvSpPr txBox="1"/>
          <p:nvPr/>
        </p:nvSpPr>
        <p:spPr>
          <a:xfrm>
            <a:off x="3033347" y="3810521"/>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7" name="TextBox 246">
            <a:extLst>
              <a:ext uri="{FF2B5EF4-FFF2-40B4-BE49-F238E27FC236}">
                <a16:creationId xmlns:a16="http://schemas.microsoft.com/office/drawing/2014/main" id="{EB77AF06-02D4-4E91-A1C6-6B47CCF22385}"/>
              </a:ext>
            </a:extLst>
          </p:cNvPr>
          <p:cNvSpPr txBox="1"/>
          <p:nvPr/>
        </p:nvSpPr>
        <p:spPr>
          <a:xfrm>
            <a:off x="1903865" y="355681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1" name="TextBox 250">
            <a:extLst>
              <a:ext uri="{FF2B5EF4-FFF2-40B4-BE49-F238E27FC236}">
                <a16:creationId xmlns:a16="http://schemas.microsoft.com/office/drawing/2014/main" id="{06B6C43D-3EC5-41BB-8DE6-C78DED230D7F}"/>
              </a:ext>
            </a:extLst>
          </p:cNvPr>
          <p:cNvSpPr txBox="1"/>
          <p:nvPr/>
        </p:nvSpPr>
        <p:spPr>
          <a:xfrm>
            <a:off x="1935765" y="53064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2" name="TextBox 251">
            <a:extLst>
              <a:ext uri="{FF2B5EF4-FFF2-40B4-BE49-F238E27FC236}">
                <a16:creationId xmlns:a16="http://schemas.microsoft.com/office/drawing/2014/main" id="{0D508B47-C50B-4A6D-AD22-38CA25BEF2D0}"/>
              </a:ext>
            </a:extLst>
          </p:cNvPr>
          <p:cNvSpPr txBox="1"/>
          <p:nvPr/>
        </p:nvSpPr>
        <p:spPr>
          <a:xfrm>
            <a:off x="3501209"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54" name="TextBox 253">
            <a:extLst>
              <a:ext uri="{FF2B5EF4-FFF2-40B4-BE49-F238E27FC236}">
                <a16:creationId xmlns:a16="http://schemas.microsoft.com/office/drawing/2014/main" id="{17A8DC85-B427-4D08-ACDE-93E4AC3F1914}"/>
              </a:ext>
            </a:extLst>
          </p:cNvPr>
          <p:cNvSpPr txBox="1"/>
          <p:nvPr/>
        </p:nvSpPr>
        <p:spPr>
          <a:xfrm>
            <a:off x="3416371" y="261086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5" name="TextBox 254">
            <a:extLst>
              <a:ext uri="{FF2B5EF4-FFF2-40B4-BE49-F238E27FC236}">
                <a16:creationId xmlns:a16="http://schemas.microsoft.com/office/drawing/2014/main" id="{3715330A-B258-4738-AAFE-6F4A2A13A664}"/>
              </a:ext>
            </a:extLst>
          </p:cNvPr>
          <p:cNvSpPr txBox="1"/>
          <p:nvPr/>
        </p:nvSpPr>
        <p:spPr>
          <a:xfrm>
            <a:off x="4989035" y="1674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6" name="TextBox 255">
            <a:extLst>
              <a:ext uri="{FF2B5EF4-FFF2-40B4-BE49-F238E27FC236}">
                <a16:creationId xmlns:a16="http://schemas.microsoft.com/office/drawing/2014/main" id="{89015FD5-A29C-4BF9-836A-E204E7DB4EEE}"/>
              </a:ext>
            </a:extLst>
          </p:cNvPr>
          <p:cNvSpPr txBox="1"/>
          <p:nvPr/>
        </p:nvSpPr>
        <p:spPr>
          <a:xfrm>
            <a:off x="5976000"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7" name="TextBox 256">
            <a:extLst>
              <a:ext uri="{FF2B5EF4-FFF2-40B4-BE49-F238E27FC236}">
                <a16:creationId xmlns:a16="http://schemas.microsoft.com/office/drawing/2014/main" id="{E0156ABE-74AE-4F2A-9BFA-9C9FB598DECD}"/>
              </a:ext>
            </a:extLst>
          </p:cNvPr>
          <p:cNvSpPr txBox="1"/>
          <p:nvPr/>
        </p:nvSpPr>
        <p:spPr>
          <a:xfrm>
            <a:off x="7473724" y="28548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8" name="TextBox 257">
            <a:extLst>
              <a:ext uri="{FF2B5EF4-FFF2-40B4-BE49-F238E27FC236}">
                <a16:creationId xmlns:a16="http://schemas.microsoft.com/office/drawing/2014/main" id="{528B07A0-82AB-4B29-B09D-2F2EB385EE32}"/>
              </a:ext>
            </a:extLst>
          </p:cNvPr>
          <p:cNvSpPr txBox="1"/>
          <p:nvPr/>
        </p:nvSpPr>
        <p:spPr>
          <a:xfrm>
            <a:off x="4959345"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9" name="TextBox 258">
            <a:extLst>
              <a:ext uri="{FF2B5EF4-FFF2-40B4-BE49-F238E27FC236}">
                <a16:creationId xmlns:a16="http://schemas.microsoft.com/office/drawing/2014/main" id="{1F6E71CC-3EAE-4730-84C4-5DB99DE90491}"/>
              </a:ext>
            </a:extLst>
          </p:cNvPr>
          <p:cNvSpPr txBox="1"/>
          <p:nvPr/>
        </p:nvSpPr>
        <p:spPr>
          <a:xfrm>
            <a:off x="5891435" y="3798183"/>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60" name="TextBox 259">
            <a:extLst>
              <a:ext uri="{FF2B5EF4-FFF2-40B4-BE49-F238E27FC236}">
                <a16:creationId xmlns:a16="http://schemas.microsoft.com/office/drawing/2014/main" id="{89198F83-4BB4-436F-A9D9-E602523F3DD6}"/>
              </a:ext>
            </a:extLst>
          </p:cNvPr>
          <p:cNvSpPr txBox="1"/>
          <p:nvPr/>
        </p:nvSpPr>
        <p:spPr>
          <a:xfrm>
            <a:off x="6462528" y="4410028"/>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64" name="Action Button: Custom 16">
            <a:hlinkClick r:id="" action="ppaction://noaction" highlightClick="1">
              <a:snd r:embed="rId9" name="26. 1.wav"/>
            </a:hlinkClick>
            <a:extLst>
              <a:ext uri="{FF2B5EF4-FFF2-40B4-BE49-F238E27FC236}">
                <a16:creationId xmlns:a16="http://schemas.microsoft.com/office/drawing/2014/main" id="{656FE137-603F-4630-B07A-0ABBD9E807E7}"/>
              </a:ext>
            </a:extLst>
          </p:cNvPr>
          <p:cNvSpPr/>
          <p:nvPr/>
        </p:nvSpPr>
        <p:spPr>
          <a:xfrm>
            <a:off x="11655704" y="59109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9" name="Rounded Rectangle 11">
            <a:extLst>
              <a:ext uri="{FF2B5EF4-FFF2-40B4-BE49-F238E27FC236}">
                <a16:creationId xmlns:a16="http://schemas.microsoft.com/office/drawing/2014/main" id="{34ECCE26-2052-4A21-A36E-D26F2A2C7B1A}"/>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23" name="Group 222">
            <a:extLst>
              <a:ext uri="{FF2B5EF4-FFF2-40B4-BE49-F238E27FC236}">
                <a16:creationId xmlns:a16="http://schemas.microsoft.com/office/drawing/2014/main" id="{6EEA60D3-AA7F-48A7-AFE2-5EDF4911F01D}"/>
              </a:ext>
            </a:extLst>
          </p:cNvPr>
          <p:cNvGrpSpPr/>
          <p:nvPr/>
        </p:nvGrpSpPr>
        <p:grpSpPr>
          <a:xfrm>
            <a:off x="1742400" y="5518800"/>
            <a:ext cx="1068497" cy="846713"/>
            <a:chOff x="1742400" y="5518800"/>
            <a:chExt cx="1068497" cy="846713"/>
          </a:xfrm>
        </p:grpSpPr>
        <p:pic>
          <p:nvPicPr>
            <p:cNvPr id="228" name="Picture 227" descr="A picture containing flower&#10;&#10;Description automatically generated">
              <a:extLst>
                <a:ext uri="{FF2B5EF4-FFF2-40B4-BE49-F238E27FC236}">
                  <a16:creationId xmlns:a16="http://schemas.microsoft.com/office/drawing/2014/main" id="{B6709400-9004-4585-9B7A-3440179C2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400" y="5518800"/>
              <a:ext cx="1068497" cy="846713"/>
            </a:xfrm>
            <a:prstGeom prst="rect">
              <a:avLst/>
            </a:prstGeom>
          </p:spPr>
        </p:pic>
        <p:sp>
          <p:nvSpPr>
            <p:cNvPr id="234" name="TextBox 233">
              <a:extLst>
                <a:ext uri="{FF2B5EF4-FFF2-40B4-BE49-F238E27FC236}">
                  <a16:creationId xmlns:a16="http://schemas.microsoft.com/office/drawing/2014/main" id="{EF581860-BFA4-4515-8B9D-A354A7FC31C2}"/>
                </a:ext>
              </a:extLst>
            </p:cNvPr>
            <p:cNvSpPr txBox="1"/>
            <p:nvPr/>
          </p:nvSpPr>
          <p:spPr>
            <a:xfrm>
              <a:off x="1874226" y="5565315"/>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E</a:t>
              </a:r>
            </a:p>
          </p:txBody>
        </p:sp>
      </p:grpSp>
      <p:sp>
        <p:nvSpPr>
          <p:cNvPr id="186" name="Arrow: Up 185">
            <a:extLst>
              <a:ext uri="{FF2B5EF4-FFF2-40B4-BE49-F238E27FC236}">
                <a16:creationId xmlns:a16="http://schemas.microsoft.com/office/drawing/2014/main" id="{C630E763-9617-47BD-91BA-D6FCD24ED617}"/>
              </a:ext>
            </a:extLst>
          </p:cNvPr>
          <p:cNvSpPr/>
          <p:nvPr/>
        </p:nvSpPr>
        <p:spPr>
          <a:xfrm rot="10800000">
            <a:off x="2113200"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351" name="Group 350">
            <a:extLst>
              <a:ext uri="{FF2B5EF4-FFF2-40B4-BE49-F238E27FC236}">
                <a16:creationId xmlns:a16="http://schemas.microsoft.com/office/drawing/2014/main" id="{DC3DFBDE-2C2A-4C8D-966A-85D498AC601B}"/>
              </a:ext>
            </a:extLst>
          </p:cNvPr>
          <p:cNvGrpSpPr/>
          <p:nvPr/>
        </p:nvGrpSpPr>
        <p:grpSpPr>
          <a:xfrm>
            <a:off x="9360000" y="2808848"/>
            <a:ext cx="1068497" cy="846713"/>
            <a:chOff x="9360000" y="2808848"/>
            <a:chExt cx="1068497" cy="846713"/>
          </a:xfrm>
        </p:grpSpPr>
        <p:pic>
          <p:nvPicPr>
            <p:cNvPr id="352" name="Picture 351" descr="A picture containing flower&#10;&#10;Description automatically generated">
              <a:extLst>
                <a:ext uri="{FF2B5EF4-FFF2-40B4-BE49-F238E27FC236}">
                  <a16:creationId xmlns:a16="http://schemas.microsoft.com/office/drawing/2014/main" id="{06C64AD8-B07E-4078-99E7-5432E81DD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2808848"/>
              <a:ext cx="1068497" cy="846713"/>
            </a:xfrm>
            <a:prstGeom prst="rect">
              <a:avLst/>
            </a:prstGeom>
          </p:spPr>
        </p:pic>
        <p:sp>
          <p:nvSpPr>
            <p:cNvPr id="354" name="TextBox 353">
              <a:extLst>
                <a:ext uri="{FF2B5EF4-FFF2-40B4-BE49-F238E27FC236}">
                  <a16:creationId xmlns:a16="http://schemas.microsoft.com/office/drawing/2014/main" id="{DC3BF0AC-280D-4B35-9AE3-6465451A3C11}"/>
                </a:ext>
              </a:extLst>
            </p:cNvPr>
            <p:cNvSpPr txBox="1"/>
            <p:nvPr/>
          </p:nvSpPr>
          <p:spPr>
            <a:xfrm>
              <a:off x="9441892" y="283369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M</a:t>
              </a:r>
            </a:p>
          </p:txBody>
        </p:sp>
      </p:grpSp>
      <p:grpSp>
        <p:nvGrpSpPr>
          <p:cNvPr id="385" name="Group 384">
            <a:extLst>
              <a:ext uri="{FF2B5EF4-FFF2-40B4-BE49-F238E27FC236}">
                <a16:creationId xmlns:a16="http://schemas.microsoft.com/office/drawing/2014/main" id="{B644F209-0A4F-4D01-BEFD-124CC71A9EEF}"/>
              </a:ext>
            </a:extLst>
          </p:cNvPr>
          <p:cNvGrpSpPr/>
          <p:nvPr/>
        </p:nvGrpSpPr>
        <p:grpSpPr>
          <a:xfrm>
            <a:off x="7833600" y="108000"/>
            <a:ext cx="1068497" cy="846713"/>
            <a:chOff x="7833600" y="108000"/>
            <a:chExt cx="1068497" cy="846713"/>
          </a:xfrm>
        </p:grpSpPr>
        <p:pic>
          <p:nvPicPr>
            <p:cNvPr id="386" name="Picture 385" descr="A picture containing flower&#10;&#10;Description automatically generated">
              <a:extLst>
                <a:ext uri="{FF2B5EF4-FFF2-40B4-BE49-F238E27FC236}">
                  <a16:creationId xmlns:a16="http://schemas.microsoft.com/office/drawing/2014/main" id="{AB39CBB7-99ED-4D04-A205-C7A19C30F3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3600" y="108000"/>
              <a:ext cx="1068497" cy="846713"/>
            </a:xfrm>
            <a:prstGeom prst="rect">
              <a:avLst/>
            </a:prstGeom>
          </p:spPr>
        </p:pic>
        <p:sp>
          <p:nvSpPr>
            <p:cNvPr id="387" name="TextBox 386">
              <a:extLst>
                <a:ext uri="{FF2B5EF4-FFF2-40B4-BE49-F238E27FC236}">
                  <a16:creationId xmlns:a16="http://schemas.microsoft.com/office/drawing/2014/main" id="{4BBD9ACD-5A1F-4548-B12B-E8B539E13401}"/>
                </a:ext>
              </a:extLst>
            </p:cNvPr>
            <p:cNvSpPr txBox="1"/>
            <p:nvPr/>
          </p:nvSpPr>
          <p:spPr>
            <a:xfrm>
              <a:off x="7959669" y="164391"/>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K</a:t>
              </a:r>
            </a:p>
          </p:txBody>
        </p:sp>
      </p:grpSp>
      <p:sp>
        <p:nvSpPr>
          <p:cNvPr id="279" name="Arrow: Up 278">
            <a:extLst>
              <a:ext uri="{FF2B5EF4-FFF2-40B4-BE49-F238E27FC236}">
                <a16:creationId xmlns:a16="http://schemas.microsoft.com/office/drawing/2014/main" id="{1913D4D4-617F-4189-B10B-EEB3A023C8EE}"/>
              </a:ext>
            </a:extLst>
          </p:cNvPr>
          <p:cNvSpPr/>
          <p:nvPr/>
        </p:nvSpPr>
        <p:spPr>
          <a:xfrm>
            <a:off x="8203078"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4" name="Arrow: Up 193">
            <a:extLst>
              <a:ext uri="{FF2B5EF4-FFF2-40B4-BE49-F238E27FC236}">
                <a16:creationId xmlns:a16="http://schemas.microsoft.com/office/drawing/2014/main" id="{DB58700D-85E4-4189-881E-E04EBCC52985}"/>
              </a:ext>
            </a:extLst>
          </p:cNvPr>
          <p:cNvSpPr/>
          <p:nvPr/>
        </p:nvSpPr>
        <p:spPr>
          <a:xfrm>
            <a:off x="5184000"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14" name="Group 413">
            <a:extLst>
              <a:ext uri="{FF2B5EF4-FFF2-40B4-BE49-F238E27FC236}">
                <a16:creationId xmlns:a16="http://schemas.microsoft.com/office/drawing/2014/main" id="{ADF88E04-FD0D-4247-BE2E-39342DAAAB30}"/>
              </a:ext>
            </a:extLst>
          </p:cNvPr>
          <p:cNvGrpSpPr/>
          <p:nvPr/>
        </p:nvGrpSpPr>
        <p:grpSpPr>
          <a:xfrm>
            <a:off x="3254400" y="4658400"/>
            <a:ext cx="1068497" cy="846713"/>
            <a:chOff x="3254400" y="4658400"/>
            <a:chExt cx="1068497" cy="846713"/>
          </a:xfrm>
        </p:grpSpPr>
        <p:pic>
          <p:nvPicPr>
            <p:cNvPr id="415" name="Picture 414" descr="A picture containing flower&#10;&#10;Description automatically generated">
              <a:extLst>
                <a:ext uri="{FF2B5EF4-FFF2-40B4-BE49-F238E27FC236}">
                  <a16:creationId xmlns:a16="http://schemas.microsoft.com/office/drawing/2014/main" id="{56D72AF5-2D28-4D3A-B79E-613294BBA4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400" y="4658400"/>
              <a:ext cx="1068497" cy="846713"/>
            </a:xfrm>
            <a:prstGeom prst="rect">
              <a:avLst/>
            </a:prstGeom>
          </p:spPr>
        </p:pic>
        <p:sp>
          <p:nvSpPr>
            <p:cNvPr id="416" name="TextBox 415">
              <a:extLst>
                <a:ext uri="{FF2B5EF4-FFF2-40B4-BE49-F238E27FC236}">
                  <a16:creationId xmlns:a16="http://schemas.microsoft.com/office/drawing/2014/main" id="{D9D6C084-1CF8-4338-9A14-E82A4FAAFEF2}"/>
                </a:ext>
              </a:extLst>
            </p:cNvPr>
            <p:cNvSpPr txBox="1"/>
            <p:nvPr/>
          </p:nvSpPr>
          <p:spPr>
            <a:xfrm>
              <a:off x="3406547" y="470595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grpSp>
        <p:nvGrpSpPr>
          <p:cNvPr id="472" name="Group 471">
            <a:extLst>
              <a:ext uri="{FF2B5EF4-FFF2-40B4-BE49-F238E27FC236}">
                <a16:creationId xmlns:a16="http://schemas.microsoft.com/office/drawing/2014/main" id="{E33281A1-E90F-417F-BCBB-FCFF6FFA7E3B}"/>
              </a:ext>
            </a:extLst>
          </p:cNvPr>
          <p:cNvGrpSpPr/>
          <p:nvPr/>
        </p:nvGrpSpPr>
        <p:grpSpPr>
          <a:xfrm>
            <a:off x="10843200" y="3722400"/>
            <a:ext cx="1068497" cy="846713"/>
            <a:chOff x="10843200" y="3722400"/>
            <a:chExt cx="1068497" cy="846713"/>
          </a:xfrm>
        </p:grpSpPr>
        <p:pic>
          <p:nvPicPr>
            <p:cNvPr id="473" name="Picture 472" descr="A picture containing flower&#10;&#10;Description automatically generated">
              <a:extLst>
                <a:ext uri="{FF2B5EF4-FFF2-40B4-BE49-F238E27FC236}">
                  <a16:creationId xmlns:a16="http://schemas.microsoft.com/office/drawing/2014/main" id="{CC1E66AF-718F-4C56-9672-833EA3550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200" y="3722400"/>
              <a:ext cx="1068497" cy="846713"/>
            </a:xfrm>
            <a:prstGeom prst="rect">
              <a:avLst/>
            </a:prstGeom>
          </p:spPr>
        </p:pic>
        <p:sp>
          <p:nvSpPr>
            <p:cNvPr id="474" name="TextBox 473">
              <a:extLst>
                <a:ext uri="{FF2B5EF4-FFF2-40B4-BE49-F238E27FC236}">
                  <a16:creationId xmlns:a16="http://schemas.microsoft.com/office/drawing/2014/main" id="{F14189D2-6CBE-4D6E-A75B-0158235675CF}"/>
                </a:ext>
              </a:extLst>
            </p:cNvPr>
            <p:cNvSpPr txBox="1"/>
            <p:nvPr/>
          </p:nvSpPr>
          <p:spPr>
            <a:xfrm>
              <a:off x="11024718" y="37520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P</a:t>
              </a:r>
            </a:p>
          </p:txBody>
        </p:sp>
      </p:grpSp>
      <p:grpSp>
        <p:nvGrpSpPr>
          <p:cNvPr id="616" name="Group 615">
            <a:extLst>
              <a:ext uri="{FF2B5EF4-FFF2-40B4-BE49-F238E27FC236}">
                <a16:creationId xmlns:a16="http://schemas.microsoft.com/office/drawing/2014/main" id="{8C1BC312-89B5-4629-B1EF-CCE683ABD529}"/>
              </a:ext>
            </a:extLst>
          </p:cNvPr>
          <p:cNvGrpSpPr/>
          <p:nvPr/>
        </p:nvGrpSpPr>
        <p:grpSpPr>
          <a:xfrm>
            <a:off x="9360000" y="4657508"/>
            <a:ext cx="1068497" cy="846713"/>
            <a:chOff x="9360000" y="4657508"/>
            <a:chExt cx="1068497" cy="846713"/>
          </a:xfrm>
        </p:grpSpPr>
        <p:pic>
          <p:nvPicPr>
            <p:cNvPr id="617" name="Picture 616" descr="A picture containing flower&#10;&#10;Description automatically generated">
              <a:extLst>
                <a:ext uri="{FF2B5EF4-FFF2-40B4-BE49-F238E27FC236}">
                  <a16:creationId xmlns:a16="http://schemas.microsoft.com/office/drawing/2014/main" id="{51E64E69-6C4B-406A-A029-06838475E2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4657508"/>
              <a:ext cx="1068497" cy="846713"/>
            </a:xfrm>
            <a:prstGeom prst="rect">
              <a:avLst/>
            </a:prstGeom>
          </p:spPr>
        </p:pic>
        <p:sp>
          <p:nvSpPr>
            <p:cNvPr id="618" name="TextBox 617">
              <a:extLst>
                <a:ext uri="{FF2B5EF4-FFF2-40B4-BE49-F238E27FC236}">
                  <a16:creationId xmlns:a16="http://schemas.microsoft.com/office/drawing/2014/main" id="{2EA2F718-2750-47D3-A125-C2E05CE111D6}"/>
                </a:ext>
              </a:extLst>
            </p:cNvPr>
            <p:cNvSpPr txBox="1"/>
            <p:nvPr/>
          </p:nvSpPr>
          <p:spPr>
            <a:xfrm>
              <a:off x="9441892" y="472104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G</a:t>
              </a:r>
            </a:p>
          </p:txBody>
        </p:sp>
      </p:grpSp>
      <p:grpSp>
        <p:nvGrpSpPr>
          <p:cNvPr id="685" name="Group 684">
            <a:extLst>
              <a:ext uri="{FF2B5EF4-FFF2-40B4-BE49-F238E27FC236}">
                <a16:creationId xmlns:a16="http://schemas.microsoft.com/office/drawing/2014/main" id="{04309FA9-DA08-46E2-9CC7-8B0555A8157C}"/>
              </a:ext>
            </a:extLst>
          </p:cNvPr>
          <p:cNvGrpSpPr/>
          <p:nvPr/>
        </p:nvGrpSpPr>
        <p:grpSpPr>
          <a:xfrm>
            <a:off x="4766400" y="5518800"/>
            <a:ext cx="1068497" cy="846713"/>
            <a:chOff x="4766400" y="5518800"/>
            <a:chExt cx="1068497" cy="846713"/>
          </a:xfrm>
        </p:grpSpPr>
        <p:pic>
          <p:nvPicPr>
            <p:cNvPr id="686" name="Picture 685" descr="A picture containing flower&#10;&#10;Description automatically generated">
              <a:extLst>
                <a:ext uri="{FF2B5EF4-FFF2-40B4-BE49-F238E27FC236}">
                  <a16:creationId xmlns:a16="http://schemas.microsoft.com/office/drawing/2014/main" id="{F6F16640-E6A7-44A5-8E20-335A43AEB8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5518800"/>
              <a:ext cx="1068497" cy="846713"/>
            </a:xfrm>
            <a:prstGeom prst="rect">
              <a:avLst/>
            </a:prstGeom>
          </p:spPr>
        </p:pic>
        <p:sp>
          <p:nvSpPr>
            <p:cNvPr id="687" name="TextBox 686">
              <a:extLst>
                <a:ext uri="{FF2B5EF4-FFF2-40B4-BE49-F238E27FC236}">
                  <a16:creationId xmlns:a16="http://schemas.microsoft.com/office/drawing/2014/main" id="{1F63B902-47B2-4B34-884D-56DA69AB4D05}"/>
                </a:ext>
              </a:extLst>
            </p:cNvPr>
            <p:cNvSpPr txBox="1"/>
            <p:nvPr/>
          </p:nvSpPr>
          <p:spPr>
            <a:xfrm>
              <a:off x="4876181" y="55653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X</a:t>
              </a:r>
            </a:p>
          </p:txBody>
        </p:sp>
      </p:grpSp>
      <p:sp>
        <p:nvSpPr>
          <p:cNvPr id="363" name="Arrow: Up 362">
            <a:extLst>
              <a:ext uri="{FF2B5EF4-FFF2-40B4-BE49-F238E27FC236}">
                <a16:creationId xmlns:a16="http://schemas.microsoft.com/office/drawing/2014/main" id="{05B89D55-DD7D-4EE4-BE6B-7308110EBA21}"/>
              </a:ext>
            </a:extLst>
          </p:cNvPr>
          <p:cNvSpPr/>
          <p:nvPr/>
        </p:nvSpPr>
        <p:spPr>
          <a:xfrm rot="10800000">
            <a:off x="5182689"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688" name="Group 687">
            <a:extLst>
              <a:ext uri="{FF2B5EF4-FFF2-40B4-BE49-F238E27FC236}">
                <a16:creationId xmlns:a16="http://schemas.microsoft.com/office/drawing/2014/main" id="{F3B67DE9-1B92-4FD8-B387-BC3A3E9580FC}"/>
              </a:ext>
            </a:extLst>
          </p:cNvPr>
          <p:cNvGrpSpPr/>
          <p:nvPr/>
        </p:nvGrpSpPr>
        <p:grpSpPr>
          <a:xfrm>
            <a:off x="10843159" y="1872000"/>
            <a:ext cx="1068497" cy="846713"/>
            <a:chOff x="10843159" y="1872000"/>
            <a:chExt cx="1068497" cy="846713"/>
          </a:xfrm>
        </p:grpSpPr>
        <p:pic>
          <p:nvPicPr>
            <p:cNvPr id="689" name="Picture 688" descr="A picture containing flower&#10;&#10;Description automatically generated">
              <a:extLst>
                <a:ext uri="{FF2B5EF4-FFF2-40B4-BE49-F238E27FC236}">
                  <a16:creationId xmlns:a16="http://schemas.microsoft.com/office/drawing/2014/main" id="{2EEB5C5A-4171-4353-81D5-29F6B63EC2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159" y="1872000"/>
              <a:ext cx="1068497" cy="846713"/>
            </a:xfrm>
            <a:prstGeom prst="rect">
              <a:avLst/>
            </a:prstGeom>
          </p:spPr>
        </p:pic>
        <p:sp>
          <p:nvSpPr>
            <p:cNvPr id="690" name="TextBox 689">
              <a:extLst>
                <a:ext uri="{FF2B5EF4-FFF2-40B4-BE49-F238E27FC236}">
                  <a16:creationId xmlns:a16="http://schemas.microsoft.com/office/drawing/2014/main" id="{9A21F2C8-AFF1-4F61-9AE0-F48A6F33A208}"/>
                </a:ext>
              </a:extLst>
            </p:cNvPr>
            <p:cNvSpPr txBox="1"/>
            <p:nvPr/>
          </p:nvSpPr>
          <p:spPr>
            <a:xfrm>
              <a:off x="10928025" y="191006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Q</a:t>
              </a:r>
            </a:p>
          </p:txBody>
        </p:sp>
      </p:grpSp>
      <p:grpSp>
        <p:nvGrpSpPr>
          <p:cNvPr id="691" name="Group 690">
            <a:extLst>
              <a:ext uri="{FF2B5EF4-FFF2-40B4-BE49-F238E27FC236}">
                <a16:creationId xmlns:a16="http://schemas.microsoft.com/office/drawing/2014/main" id="{E6976882-536E-4012-9B7A-FBE12E100A70}"/>
              </a:ext>
            </a:extLst>
          </p:cNvPr>
          <p:cNvGrpSpPr/>
          <p:nvPr/>
        </p:nvGrpSpPr>
        <p:grpSpPr>
          <a:xfrm>
            <a:off x="7832757" y="5518562"/>
            <a:ext cx="1068497" cy="846713"/>
            <a:chOff x="7832757" y="5518562"/>
            <a:chExt cx="1068497" cy="846713"/>
          </a:xfrm>
        </p:grpSpPr>
        <p:pic>
          <p:nvPicPr>
            <p:cNvPr id="692" name="Picture 691" descr="A picture containing flower&#10;&#10;Description automatically generated">
              <a:extLst>
                <a:ext uri="{FF2B5EF4-FFF2-40B4-BE49-F238E27FC236}">
                  <a16:creationId xmlns:a16="http://schemas.microsoft.com/office/drawing/2014/main" id="{CC71C76D-4FE3-48F1-9A54-EFDC2F9220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5518562"/>
              <a:ext cx="1068497" cy="846713"/>
            </a:xfrm>
            <a:prstGeom prst="rect">
              <a:avLst/>
            </a:prstGeom>
          </p:spPr>
        </p:pic>
        <p:sp>
          <p:nvSpPr>
            <p:cNvPr id="693" name="TextBox 692">
              <a:extLst>
                <a:ext uri="{FF2B5EF4-FFF2-40B4-BE49-F238E27FC236}">
                  <a16:creationId xmlns:a16="http://schemas.microsoft.com/office/drawing/2014/main" id="{0C6549E7-EA03-4363-958B-4C8F7AF21BD8}"/>
                </a:ext>
              </a:extLst>
            </p:cNvPr>
            <p:cNvSpPr txBox="1"/>
            <p:nvPr/>
          </p:nvSpPr>
          <p:spPr>
            <a:xfrm>
              <a:off x="7988897" y="561322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F</a:t>
              </a:r>
            </a:p>
          </p:txBody>
        </p:sp>
      </p:grpSp>
      <p:sp>
        <p:nvSpPr>
          <p:cNvPr id="330" name="Arrow: Up 329">
            <a:extLst>
              <a:ext uri="{FF2B5EF4-FFF2-40B4-BE49-F238E27FC236}">
                <a16:creationId xmlns:a16="http://schemas.microsoft.com/office/drawing/2014/main" id="{55D0E4A5-69CB-4E2C-82C5-50C36620C5C5}"/>
              </a:ext>
            </a:extLst>
          </p:cNvPr>
          <p:cNvSpPr/>
          <p:nvPr/>
        </p:nvSpPr>
        <p:spPr>
          <a:xfrm rot="10800000">
            <a:off x="8204400" y="5380989"/>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174269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22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23"/>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27" restart="whenNotActive" fill="hold" evtFilter="cancelBubble" nodeType="interactiveSeq">
                <p:stCondLst>
                  <p:cond evt="onClick" delay="0">
                    <p:tgtEl>
                      <p:spTgt spid="41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14"/>
                                        </p:tgtEl>
                                        <p:attrNameLst>
                                          <p:attrName>style.visibility</p:attrName>
                                        </p:attrNameLst>
                                      </p:cBhvr>
                                      <p:to>
                                        <p:strVal val="hidden"/>
                                      </p:to>
                                    </p:set>
                                  </p:childTnLst>
                                </p:cTn>
                              </p:par>
                            </p:childTnLst>
                          </p:cTn>
                        </p:par>
                      </p:childTnLst>
                    </p:cTn>
                  </p:par>
                </p:childTnLst>
              </p:cTn>
              <p:nextCondLst>
                <p:cond evt="onClick" delay="0">
                  <p:tgtEl>
                    <p:spTgt spid="414"/>
                  </p:tgtEl>
                </p:cond>
              </p:nextCondLst>
            </p:seq>
            <p:seq concurrent="1" nextAc="seek">
              <p:cTn id="32" restart="whenNotActive" fill="hold" evtFilter="cancelBubble" nodeType="interactiveSeq">
                <p:stCondLst>
                  <p:cond evt="onClick" delay="0">
                    <p:tgtEl>
                      <p:spTgt spid="68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85"/>
                                        </p:tgtEl>
                                        <p:attrNameLst>
                                          <p:attrName>style.visibility</p:attrName>
                                        </p:attrNameLst>
                                      </p:cBhvr>
                                      <p:to>
                                        <p:strVal val="hidden"/>
                                      </p:to>
                                    </p:set>
                                  </p:childTnLst>
                                </p:cTn>
                              </p:par>
                            </p:childTnLst>
                          </p:cTn>
                        </p:par>
                      </p:childTnLst>
                    </p:cTn>
                  </p:par>
                </p:childTnLst>
              </p:cTn>
              <p:nextCondLst>
                <p:cond evt="onClick" delay="0">
                  <p:tgtEl>
                    <p:spTgt spid="685"/>
                  </p:tgtEl>
                </p:cond>
              </p:nextCondLst>
            </p:seq>
            <p:seq concurrent="1" nextAc="seek">
              <p:cTn id="37" restart="whenNotActive" fill="hold" evtFilter="cancelBubble" nodeType="interactiveSeq">
                <p:stCondLst>
                  <p:cond evt="onClick" delay="0">
                    <p:tgtEl>
                      <p:spTgt spid="61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616"/>
                                        </p:tgtEl>
                                        <p:attrNameLst>
                                          <p:attrName>style.visibility</p:attrName>
                                        </p:attrNameLst>
                                      </p:cBhvr>
                                      <p:to>
                                        <p:strVal val="hidden"/>
                                      </p:to>
                                    </p:set>
                                  </p:childTnLst>
                                </p:cTn>
                              </p:par>
                            </p:childTnLst>
                          </p:cTn>
                        </p:par>
                      </p:childTnLst>
                    </p:cTn>
                  </p:par>
                </p:childTnLst>
              </p:cTn>
              <p:nextCondLst>
                <p:cond evt="onClick" delay="0">
                  <p:tgtEl>
                    <p:spTgt spid="616"/>
                  </p:tgtEl>
                </p:cond>
              </p:nextCondLst>
            </p:seq>
            <p:seq concurrent="1" nextAc="seek">
              <p:cTn id="42" restart="whenNotActive" fill="hold" evtFilter="cancelBubble" nodeType="interactiveSeq">
                <p:stCondLst>
                  <p:cond evt="onClick" delay="0">
                    <p:tgtEl>
                      <p:spTgt spid="47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72"/>
                                        </p:tgtEl>
                                        <p:attrNameLst>
                                          <p:attrName>style.visibility</p:attrName>
                                        </p:attrNameLst>
                                      </p:cBhvr>
                                      <p:to>
                                        <p:strVal val="hidden"/>
                                      </p:to>
                                    </p:set>
                                  </p:childTnLst>
                                </p:cTn>
                              </p:par>
                            </p:childTnLst>
                          </p:cTn>
                        </p:par>
                      </p:childTnLst>
                    </p:cTn>
                  </p:par>
                </p:childTnLst>
              </p:cTn>
              <p:nextCondLst>
                <p:cond evt="onClick" delay="0">
                  <p:tgtEl>
                    <p:spTgt spid="472"/>
                  </p:tgtEl>
                </p:cond>
              </p:nextCondLst>
            </p:seq>
            <p:seq concurrent="1" nextAc="seek">
              <p:cTn id="47" restart="whenNotActive" fill="hold" evtFilter="cancelBubble" nodeType="interactiveSeq">
                <p:stCondLst>
                  <p:cond evt="onClick" delay="0">
                    <p:tgtEl>
                      <p:spTgt spid="35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51"/>
                                        </p:tgtEl>
                                        <p:attrNameLst>
                                          <p:attrName>style.visibility</p:attrName>
                                        </p:attrNameLst>
                                      </p:cBhvr>
                                      <p:to>
                                        <p:strVal val="hidden"/>
                                      </p:to>
                                    </p:set>
                                  </p:childTnLst>
                                </p:cTn>
                              </p:par>
                            </p:childTnLst>
                          </p:cTn>
                        </p:par>
                      </p:childTnLst>
                    </p:cTn>
                  </p:par>
                </p:childTnLst>
              </p:cTn>
              <p:nextCondLst>
                <p:cond evt="onClick" delay="0">
                  <p:tgtEl>
                    <p:spTgt spid="351"/>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38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385"/>
                                        </p:tgtEl>
                                        <p:attrNameLst>
                                          <p:attrName>style.visibility</p:attrName>
                                        </p:attrNameLst>
                                      </p:cBhvr>
                                      <p:to>
                                        <p:strVal val="hidden"/>
                                      </p:to>
                                    </p:set>
                                  </p:childTnLst>
                                </p:cTn>
                              </p:par>
                            </p:childTnLst>
                          </p:cTn>
                        </p:par>
                      </p:childTnLst>
                    </p:cTn>
                  </p:par>
                </p:childTnLst>
              </p:cTn>
              <p:nextCondLst>
                <p:cond evt="onClick" delay="0">
                  <p:tgtEl>
                    <p:spTgt spid="385"/>
                  </p:tgtEl>
                </p:cond>
              </p:nextCondLst>
            </p:seq>
            <p:seq concurrent="1" nextAc="seek">
              <p:cTn id="62" restart="whenNotActive" fill="hold" evtFilter="cancelBubble" nodeType="interactiveSeq">
                <p:stCondLst>
                  <p:cond evt="onClick" delay="0">
                    <p:tgtEl>
                      <p:spTgt spid="39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91"/>
                                        </p:tgtEl>
                                        <p:attrNameLst>
                                          <p:attrName>style.visibility</p:attrName>
                                        </p:attrNameLst>
                                      </p:cBhvr>
                                      <p:to>
                                        <p:strVal val="hidden"/>
                                      </p:to>
                                    </p:set>
                                  </p:childTnLst>
                                </p:cTn>
                              </p:par>
                            </p:childTnLst>
                          </p:cTn>
                        </p:par>
                      </p:childTnLst>
                    </p:cTn>
                  </p:par>
                </p:childTnLst>
              </p:cTn>
              <p:nextCondLst>
                <p:cond evt="onClick" delay="0">
                  <p:tgtEl>
                    <p:spTgt spid="391"/>
                  </p:tgtEl>
                </p:cond>
              </p:nextCondLst>
            </p:seq>
            <p:seq concurrent="1" nextAc="seek">
              <p:cTn id="67" restart="whenNotActive" fill="hold" evtFilter="cancelBubble" nodeType="interactiveSeq">
                <p:stCondLst>
                  <p:cond evt="onClick" delay="0">
                    <p:tgtEl>
                      <p:spTgt spid="688"/>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688"/>
                                        </p:tgtEl>
                                        <p:attrNameLst>
                                          <p:attrName>style.visibility</p:attrName>
                                        </p:attrNameLst>
                                      </p:cBhvr>
                                      <p:to>
                                        <p:strVal val="hidden"/>
                                      </p:to>
                                    </p:set>
                                  </p:childTnLst>
                                </p:cTn>
                              </p:par>
                            </p:childTnLst>
                          </p:cTn>
                        </p:par>
                      </p:childTnLst>
                    </p:cTn>
                  </p:par>
                </p:childTnLst>
              </p:cTn>
              <p:nextCondLst>
                <p:cond evt="onClick" delay="0">
                  <p:tgtEl>
                    <p:spTgt spid="688"/>
                  </p:tgtEl>
                </p:cond>
              </p:nextCondLst>
            </p:seq>
            <p:seq concurrent="1" nextAc="seek">
              <p:cTn id="72" restart="whenNotActive" fill="hold" evtFilter="cancelBubble" nodeType="interactiveSeq">
                <p:stCondLst>
                  <p:cond evt="onClick" delay="0">
                    <p:tgtEl>
                      <p:spTgt spid="69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691"/>
                                        </p:tgtEl>
                                        <p:attrNameLst>
                                          <p:attrName>style.visibility</p:attrName>
                                        </p:attrNameLst>
                                      </p:cBhvr>
                                      <p:to>
                                        <p:strVal val="hidden"/>
                                      </p:to>
                                    </p:set>
                                  </p:childTnLst>
                                </p:cTn>
                              </p:par>
                            </p:childTnLst>
                          </p:cTn>
                        </p:par>
                      </p:childTnLst>
                    </p:cTn>
                  </p:par>
                </p:childTnLst>
              </p:cTn>
              <p:nextCondLst>
                <p:cond evt="onClick" delay="0">
                  <p:tgtEl>
                    <p:spTgt spid="691"/>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15EEC5DA-B239-4FDF-B293-67FDD684C265}"/>
              </a:ext>
            </a:extLst>
          </p:cNvPr>
          <p:cNvSpPr/>
          <p:nvPr/>
        </p:nvSpPr>
        <p:spPr>
          <a:xfrm>
            <a:off x="0" y="-30933"/>
            <a:ext cx="12196119" cy="6428640"/>
          </a:xfrm>
          <a:prstGeom prst="rect">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12" name="Picture 211" descr="A close up of a logo&#10;&#10;Description automatically generated">
            <a:extLst>
              <a:ext uri="{FF2B5EF4-FFF2-40B4-BE49-F238E27FC236}">
                <a16:creationId xmlns:a16="http://schemas.microsoft.com/office/drawing/2014/main" id="{47E97B85-620D-4B36-96BA-112B312B5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102148" y="155561"/>
            <a:ext cx="377944" cy="788712"/>
          </a:xfrm>
          <a:prstGeom prst="rect">
            <a:avLst/>
          </a:prstGeom>
        </p:spPr>
      </p:pic>
      <p:grpSp>
        <p:nvGrpSpPr>
          <p:cNvPr id="391" name="Group 390">
            <a:extLst>
              <a:ext uri="{FF2B5EF4-FFF2-40B4-BE49-F238E27FC236}">
                <a16:creationId xmlns:a16="http://schemas.microsoft.com/office/drawing/2014/main" id="{072876DE-3E50-48A1-9A5B-5C5BD5B8C66F}"/>
              </a:ext>
            </a:extLst>
          </p:cNvPr>
          <p:cNvGrpSpPr/>
          <p:nvPr/>
        </p:nvGrpSpPr>
        <p:grpSpPr>
          <a:xfrm>
            <a:off x="4766400" y="108000"/>
            <a:ext cx="1068497" cy="846713"/>
            <a:chOff x="4766400" y="108000"/>
            <a:chExt cx="1068497" cy="846713"/>
          </a:xfrm>
        </p:grpSpPr>
        <p:pic>
          <p:nvPicPr>
            <p:cNvPr id="392" name="Picture 391" descr="A picture containing flower&#10;&#10;Description automatically generated">
              <a:extLst>
                <a:ext uri="{FF2B5EF4-FFF2-40B4-BE49-F238E27FC236}">
                  <a16:creationId xmlns:a16="http://schemas.microsoft.com/office/drawing/2014/main" id="{0CF59CBE-4960-42AC-89F7-B88D08BC29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108000"/>
              <a:ext cx="1068497" cy="846713"/>
            </a:xfrm>
            <a:prstGeom prst="rect">
              <a:avLst/>
            </a:prstGeom>
          </p:spPr>
        </p:pic>
        <p:sp>
          <p:nvSpPr>
            <p:cNvPr id="393" name="TextBox 392">
              <a:extLst>
                <a:ext uri="{FF2B5EF4-FFF2-40B4-BE49-F238E27FC236}">
                  <a16:creationId xmlns:a16="http://schemas.microsoft.com/office/drawing/2014/main" id="{A38862AA-F13C-48D2-9F65-8D152272CF66}"/>
                </a:ext>
              </a:extLst>
            </p:cNvPr>
            <p:cNvSpPr txBox="1"/>
            <p:nvPr/>
          </p:nvSpPr>
          <p:spPr>
            <a:xfrm>
              <a:off x="4912001" y="146886"/>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L</a:t>
              </a:r>
            </a:p>
          </p:txBody>
        </p:sp>
      </p:grpSp>
      <p:pic>
        <p:nvPicPr>
          <p:cNvPr id="214" name="Picture 213" descr="A close up of a logo&#10;&#10;Description automatically generated">
            <a:extLst>
              <a:ext uri="{FF2B5EF4-FFF2-40B4-BE49-F238E27FC236}">
                <a16:creationId xmlns:a16="http://schemas.microsoft.com/office/drawing/2014/main" id="{E1C764CA-39B2-4225-8B70-A5B36EAED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2060123" y="1929685"/>
            <a:ext cx="377944" cy="788712"/>
          </a:xfrm>
          <a:prstGeom prst="rect">
            <a:avLst/>
          </a:prstGeom>
        </p:spPr>
      </p:pic>
      <p:pic>
        <p:nvPicPr>
          <p:cNvPr id="213" name="Picture 212" descr="A close up of a logo&#10;&#10;Description automatically generated">
            <a:extLst>
              <a:ext uri="{FF2B5EF4-FFF2-40B4-BE49-F238E27FC236}">
                <a16:creationId xmlns:a16="http://schemas.microsoft.com/office/drawing/2014/main" id="{91CE5E2D-F772-43E9-A622-4BF23DE4B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3596715" y="993460"/>
            <a:ext cx="377944" cy="788712"/>
          </a:xfrm>
          <a:prstGeom prst="rect">
            <a:avLst/>
          </a:prstGeom>
        </p:spPr>
      </p:pic>
      <p:pic>
        <p:nvPicPr>
          <p:cNvPr id="211" name="Picture 210" descr="A close up of a logo&#10;&#10;Description automatically generated">
            <a:extLst>
              <a:ext uri="{FF2B5EF4-FFF2-40B4-BE49-F238E27FC236}">
                <a16:creationId xmlns:a16="http://schemas.microsoft.com/office/drawing/2014/main" id="{1B0D4D52-F3FF-4548-A769-9356D91A3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8176592" y="145966"/>
            <a:ext cx="377944" cy="788712"/>
          </a:xfrm>
          <a:prstGeom prst="rect">
            <a:avLst/>
          </a:prstGeom>
        </p:spPr>
      </p:pic>
      <p:pic>
        <p:nvPicPr>
          <p:cNvPr id="210" name="Picture 209" descr="A close up of a logo&#10;&#10;Description automatically generated">
            <a:extLst>
              <a:ext uri="{FF2B5EF4-FFF2-40B4-BE49-F238E27FC236}">
                <a16:creationId xmlns:a16="http://schemas.microsoft.com/office/drawing/2014/main" id="{5241FAC2-3524-4F70-9A38-1DB83C998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703613" y="987026"/>
            <a:ext cx="377944" cy="788712"/>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FA1749BD-2858-4442-91D1-5300533AC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691267" y="2860623"/>
            <a:ext cx="377944" cy="788712"/>
          </a:xfrm>
          <a:prstGeom prst="rect">
            <a:avLst/>
          </a:prstGeom>
        </p:spPr>
      </p:pic>
      <p:pic>
        <p:nvPicPr>
          <p:cNvPr id="198" name="Picture 197" descr="A close up of a logo&#10;&#10;Description automatically generated">
            <a:extLst>
              <a:ext uri="{FF2B5EF4-FFF2-40B4-BE49-F238E27FC236}">
                <a16:creationId xmlns:a16="http://schemas.microsoft.com/office/drawing/2014/main" id="{E02DBD5F-F8C7-4608-BADA-84ECAAAF1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11197815" y="3762118"/>
            <a:ext cx="377944" cy="788712"/>
          </a:xfrm>
          <a:prstGeom prst="rect">
            <a:avLst/>
          </a:prstGeom>
        </p:spPr>
      </p:pic>
      <p:pic>
        <p:nvPicPr>
          <p:cNvPr id="190" name="Picture 189" descr="A close up of a logo&#10;&#10;Description automatically generated">
            <a:extLst>
              <a:ext uri="{FF2B5EF4-FFF2-40B4-BE49-F238E27FC236}">
                <a16:creationId xmlns:a16="http://schemas.microsoft.com/office/drawing/2014/main" id="{E7D3EF02-655E-45AD-9649-FC211E489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691268" y="4711015"/>
            <a:ext cx="377944" cy="788712"/>
          </a:xfrm>
          <a:prstGeom prst="rect">
            <a:avLst/>
          </a:prstGeom>
        </p:spPr>
      </p:pic>
      <p:pic>
        <p:nvPicPr>
          <p:cNvPr id="188" name="Picture 187" descr="A close up of a logo&#10;&#10;Description automatically generated">
            <a:extLst>
              <a:ext uri="{FF2B5EF4-FFF2-40B4-BE49-F238E27FC236}">
                <a16:creationId xmlns:a16="http://schemas.microsoft.com/office/drawing/2014/main" id="{4D261F27-5763-4B19-9B81-2DD4CB822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098452" y="5570665"/>
            <a:ext cx="377944" cy="788712"/>
          </a:xfrm>
          <a:prstGeom prst="rect">
            <a:avLst/>
          </a:prstGeom>
        </p:spPr>
      </p:pic>
      <p:pic>
        <p:nvPicPr>
          <p:cNvPr id="187" name="Picture 186" descr="A close up of a logo&#10;&#10;Description automatically generated">
            <a:extLst>
              <a:ext uri="{FF2B5EF4-FFF2-40B4-BE49-F238E27FC236}">
                <a16:creationId xmlns:a16="http://schemas.microsoft.com/office/drawing/2014/main" id="{21C12414-68C7-4265-B091-F2CC7A1E7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3582194" y="4713438"/>
            <a:ext cx="377944" cy="788712"/>
          </a:xfrm>
          <a:prstGeom prst="rect">
            <a:avLst/>
          </a:prstGeom>
        </p:spPr>
      </p:pic>
      <p:pic>
        <p:nvPicPr>
          <p:cNvPr id="185" name="Picture 184" descr="A close up of a logo&#10;&#10;Description automatically generated">
            <a:extLst>
              <a:ext uri="{FF2B5EF4-FFF2-40B4-BE49-F238E27FC236}">
                <a16:creationId xmlns:a16="http://schemas.microsoft.com/office/drawing/2014/main" id="{AEBA486C-81FE-469B-BBBB-38E19C96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2060124" y="5570664"/>
            <a:ext cx="377944" cy="788712"/>
          </a:xfrm>
          <a:prstGeom prst="rect">
            <a:avLst/>
          </a:prstGeom>
        </p:spPr>
      </p:pic>
      <p:pic>
        <p:nvPicPr>
          <p:cNvPr id="182" name="Picture 181" descr="A close up of a logo&#10;&#10;Description automatically generated">
            <a:extLst>
              <a:ext uri="{FF2B5EF4-FFF2-40B4-BE49-F238E27FC236}">
                <a16:creationId xmlns:a16="http://schemas.microsoft.com/office/drawing/2014/main" id="{B6C6F889-A3B3-4407-8E92-0CBF6BEDD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65474" y="4706267"/>
            <a:ext cx="377944" cy="788712"/>
          </a:xfrm>
          <a:prstGeom prst="rect">
            <a:avLst/>
          </a:prstGeom>
        </p:spPr>
      </p:pic>
      <p:pic>
        <p:nvPicPr>
          <p:cNvPr id="177" name="Picture 2" descr="Fly Bug Insect Clip Art">
            <a:extLst>
              <a:ext uri="{FF2B5EF4-FFF2-40B4-BE49-F238E27FC236}">
                <a16:creationId xmlns:a16="http://schemas.microsoft.com/office/drawing/2014/main" id="{AF61C26A-BF85-42AD-A3F2-21BA8F33F1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210683" y="5784909"/>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Fly Bug Insect Clip Art">
            <a:extLst>
              <a:ext uri="{FF2B5EF4-FFF2-40B4-BE49-F238E27FC236}">
                <a16:creationId xmlns:a16="http://schemas.microsoft.com/office/drawing/2014/main" id="{B7E0A8FD-BBFF-426A-BD0D-670DEC20D5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44378" y="3143153"/>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picture containing flower&#10;&#10;Description automatically generated">
            <a:extLst>
              <a:ext uri="{FF2B5EF4-FFF2-40B4-BE49-F238E27FC236}">
                <a16:creationId xmlns:a16="http://schemas.microsoft.com/office/drawing/2014/main" id="{37F1039B-77A6-4B55-B179-810A3C4D7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400" y="4658400"/>
            <a:ext cx="1068497" cy="846713"/>
          </a:xfrm>
          <a:prstGeom prst="rect">
            <a:avLst/>
          </a:prstGeom>
        </p:spPr>
      </p:pic>
      <p:pic>
        <p:nvPicPr>
          <p:cNvPr id="149" name="Picture 148" descr="A picture containing flower&#10;&#10;Description automatically generated">
            <a:extLst>
              <a:ext uri="{FF2B5EF4-FFF2-40B4-BE49-F238E27FC236}">
                <a16:creationId xmlns:a16="http://schemas.microsoft.com/office/drawing/2014/main" id="{39AA260E-184D-4529-9E0A-698022243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108" y="3712949"/>
            <a:ext cx="1068497" cy="846713"/>
          </a:xfrm>
          <a:prstGeom prst="rect">
            <a:avLst/>
          </a:prstGeom>
        </p:spPr>
      </p:pic>
      <p:pic>
        <p:nvPicPr>
          <p:cNvPr id="353" name="Picture 352" descr="A picture containing flower&#10;&#10;Description automatically generated">
            <a:extLst>
              <a:ext uri="{FF2B5EF4-FFF2-40B4-BE49-F238E27FC236}">
                <a16:creationId xmlns:a16="http://schemas.microsoft.com/office/drawing/2014/main" id="{D522B014-D015-4E3D-9357-0462F40C2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4658400"/>
            <a:ext cx="1068497" cy="846713"/>
          </a:xfrm>
          <a:prstGeom prst="rect">
            <a:avLst/>
          </a:prstGeom>
        </p:spPr>
      </p:pic>
      <p:pic>
        <p:nvPicPr>
          <p:cNvPr id="272" name="Picture 271" descr="A picture containing flower&#10;&#10;Description automatically generated">
            <a:extLst>
              <a:ext uri="{FF2B5EF4-FFF2-40B4-BE49-F238E27FC236}">
                <a16:creationId xmlns:a16="http://schemas.microsoft.com/office/drawing/2014/main" id="{A5212BEF-DB20-4F0D-938A-3F5D2F6966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108757"/>
            <a:ext cx="1068497" cy="846713"/>
          </a:xfrm>
          <a:prstGeom prst="rect">
            <a:avLst/>
          </a:prstGeom>
        </p:spPr>
      </p:pic>
      <p:pic>
        <p:nvPicPr>
          <p:cNvPr id="851" name="Picture 850" descr="A picture containing flower&#10;&#10;Description automatically generated">
            <a:extLst>
              <a:ext uri="{FF2B5EF4-FFF2-40B4-BE49-F238E27FC236}">
                <a16:creationId xmlns:a16="http://schemas.microsoft.com/office/drawing/2014/main" id="{5BADA6DC-95C6-462F-9369-CE85FF0348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8602" y="1869845"/>
            <a:ext cx="1068497" cy="846713"/>
          </a:xfrm>
          <a:prstGeom prst="rect">
            <a:avLst/>
          </a:prstGeom>
        </p:spPr>
      </p:pic>
      <p:pic>
        <p:nvPicPr>
          <p:cNvPr id="562" name="Picture 561" descr="A picture containing flower&#10;&#10;Description automatically generated">
            <a:extLst>
              <a:ext uri="{FF2B5EF4-FFF2-40B4-BE49-F238E27FC236}">
                <a16:creationId xmlns:a16="http://schemas.microsoft.com/office/drawing/2014/main" id="{034FD676-42A1-4BA9-8B38-5E1FBA6E6C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923" y="952734"/>
            <a:ext cx="1068497" cy="846713"/>
          </a:xfrm>
          <a:prstGeom prst="rect">
            <a:avLst/>
          </a:prstGeom>
        </p:spPr>
      </p:pic>
      <p:pic>
        <p:nvPicPr>
          <p:cNvPr id="128" name="Picture 127" descr="A picture containing flower&#10;&#10;Description automatically generated">
            <a:extLst>
              <a:ext uri="{FF2B5EF4-FFF2-40B4-BE49-F238E27FC236}">
                <a16:creationId xmlns:a16="http://schemas.microsoft.com/office/drawing/2014/main" id="{A94D8ABD-F902-49AC-BB61-4FEF7A569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3722354"/>
            <a:ext cx="1068497" cy="846713"/>
          </a:xfrm>
          <a:prstGeom prst="rect">
            <a:avLst/>
          </a:prstGeom>
        </p:spPr>
      </p:pic>
      <p:pic>
        <p:nvPicPr>
          <p:cNvPr id="193" name="Picture 192" descr="A picture containing flower&#10;&#10;Description automatically generated">
            <a:extLst>
              <a:ext uri="{FF2B5EF4-FFF2-40B4-BE49-F238E27FC236}">
                <a16:creationId xmlns:a16="http://schemas.microsoft.com/office/drawing/2014/main" id="{7C95A031-7F39-4E01-8515-61C82582D1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3722354"/>
            <a:ext cx="1068497" cy="846713"/>
          </a:xfrm>
          <a:prstGeom prst="rect">
            <a:avLst/>
          </a:prstGeom>
        </p:spPr>
      </p:pic>
      <p:pic>
        <p:nvPicPr>
          <p:cNvPr id="201" name="Picture 200" descr="A picture containing flower&#10;&#10;Description automatically generated">
            <a:extLst>
              <a:ext uri="{FF2B5EF4-FFF2-40B4-BE49-F238E27FC236}">
                <a16:creationId xmlns:a16="http://schemas.microsoft.com/office/drawing/2014/main" id="{A5D8F77A-D81A-448F-B9A6-037EBEFB8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3722354"/>
            <a:ext cx="1068497" cy="846713"/>
          </a:xfrm>
          <a:prstGeom prst="rect">
            <a:avLst/>
          </a:prstGeom>
        </p:spPr>
      </p:pic>
      <p:pic>
        <p:nvPicPr>
          <p:cNvPr id="25" name="Picture 24" descr="A picture containing flower&#10;&#10;Description automatically generated">
            <a:extLst>
              <a:ext uri="{FF2B5EF4-FFF2-40B4-BE49-F238E27FC236}">
                <a16:creationId xmlns:a16="http://schemas.microsoft.com/office/drawing/2014/main" id="{DFE6E884-FCFA-4541-8948-EF81D1F94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3722354"/>
            <a:ext cx="1068497" cy="846713"/>
          </a:xfrm>
          <a:prstGeom prst="rect">
            <a:avLst/>
          </a:prstGeom>
        </p:spPr>
      </p:pic>
      <p:pic>
        <p:nvPicPr>
          <p:cNvPr id="184" name="Picture 183" descr="A picture containing flower&#10;&#10;Description automatically generated">
            <a:extLst>
              <a:ext uri="{FF2B5EF4-FFF2-40B4-BE49-F238E27FC236}">
                <a16:creationId xmlns:a16="http://schemas.microsoft.com/office/drawing/2014/main" id="{CE23E596-64C5-4EE6-8DA9-A40A1AD19B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3722354"/>
            <a:ext cx="1068497" cy="846713"/>
          </a:xfrm>
          <a:prstGeom prst="rect">
            <a:avLst/>
          </a:prstGeom>
        </p:spPr>
      </p:pic>
      <p:pic>
        <p:nvPicPr>
          <p:cNvPr id="511" name="Picture 510" descr="A picture containing flower&#10;&#10;Description automatically generated">
            <a:extLst>
              <a:ext uri="{FF2B5EF4-FFF2-40B4-BE49-F238E27FC236}">
                <a16:creationId xmlns:a16="http://schemas.microsoft.com/office/drawing/2014/main" id="{AB73C74C-EF09-4DE1-9B80-16EC762F80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471" y="2808848"/>
            <a:ext cx="1068497" cy="846713"/>
          </a:xfrm>
          <a:prstGeom prst="rect">
            <a:avLst/>
          </a:prstGeom>
        </p:spPr>
      </p:pic>
      <p:pic>
        <p:nvPicPr>
          <p:cNvPr id="512" name="Picture 511" descr="A picture containing flower&#10;&#10;Description automatically generated">
            <a:extLst>
              <a:ext uri="{FF2B5EF4-FFF2-40B4-BE49-F238E27FC236}">
                <a16:creationId xmlns:a16="http://schemas.microsoft.com/office/drawing/2014/main" id="{07A08DB8-B5D9-41A8-82DF-C0A8D2CE01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2808848"/>
            <a:ext cx="1068497" cy="846713"/>
          </a:xfrm>
          <a:prstGeom prst="rect">
            <a:avLst/>
          </a:prstGeom>
        </p:spPr>
      </p:pic>
      <p:pic>
        <p:nvPicPr>
          <p:cNvPr id="513" name="Picture 512" descr="A picture containing flower&#10;&#10;Description automatically generated">
            <a:extLst>
              <a:ext uri="{FF2B5EF4-FFF2-40B4-BE49-F238E27FC236}">
                <a16:creationId xmlns:a16="http://schemas.microsoft.com/office/drawing/2014/main" id="{0B330AD5-A5F6-4A5C-9A5F-E436CA5AF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2808848"/>
            <a:ext cx="1068497" cy="846713"/>
          </a:xfrm>
          <a:prstGeom prst="rect">
            <a:avLst/>
          </a:prstGeom>
        </p:spPr>
      </p:pic>
      <p:pic>
        <p:nvPicPr>
          <p:cNvPr id="514" name="Picture 513" descr="A picture containing flower&#10;&#10;Description automatically generated">
            <a:extLst>
              <a:ext uri="{FF2B5EF4-FFF2-40B4-BE49-F238E27FC236}">
                <a16:creationId xmlns:a16="http://schemas.microsoft.com/office/drawing/2014/main" id="{C6EBA77D-CF2D-4C12-8211-E32BDC83D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2808848"/>
            <a:ext cx="1068497" cy="846713"/>
          </a:xfrm>
          <a:prstGeom prst="rect">
            <a:avLst/>
          </a:prstGeom>
        </p:spPr>
      </p:pic>
      <p:pic>
        <p:nvPicPr>
          <p:cNvPr id="516" name="Picture 515" descr="A picture containing flower&#10;&#10;Description automatically generated">
            <a:extLst>
              <a:ext uri="{FF2B5EF4-FFF2-40B4-BE49-F238E27FC236}">
                <a16:creationId xmlns:a16="http://schemas.microsoft.com/office/drawing/2014/main" id="{3BE8E96B-E0D3-46A8-B5C7-11DCBB422B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2808848"/>
            <a:ext cx="1068497" cy="846713"/>
          </a:xfrm>
          <a:prstGeom prst="rect">
            <a:avLst/>
          </a:prstGeom>
        </p:spPr>
      </p:pic>
      <p:pic>
        <p:nvPicPr>
          <p:cNvPr id="544" name="Picture 543" descr="A picture containing flower&#10;&#10;Description automatically generated">
            <a:extLst>
              <a:ext uri="{FF2B5EF4-FFF2-40B4-BE49-F238E27FC236}">
                <a16:creationId xmlns:a16="http://schemas.microsoft.com/office/drawing/2014/main" id="{695082E7-6FBA-400C-BA0C-48993228F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1870483"/>
            <a:ext cx="1068497" cy="846713"/>
          </a:xfrm>
          <a:prstGeom prst="rect">
            <a:avLst/>
          </a:prstGeom>
        </p:spPr>
      </p:pic>
      <p:pic>
        <p:nvPicPr>
          <p:cNvPr id="545" name="Picture 544" descr="A picture containing flower&#10;&#10;Description automatically generated">
            <a:extLst>
              <a:ext uri="{FF2B5EF4-FFF2-40B4-BE49-F238E27FC236}">
                <a16:creationId xmlns:a16="http://schemas.microsoft.com/office/drawing/2014/main" id="{62784927-AE4A-4152-9662-E534BC9728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923" y="1870483"/>
            <a:ext cx="1068497" cy="846713"/>
          </a:xfrm>
          <a:prstGeom prst="rect">
            <a:avLst/>
          </a:prstGeom>
        </p:spPr>
      </p:pic>
      <p:pic>
        <p:nvPicPr>
          <p:cNvPr id="546" name="Picture 545" descr="A picture containing flower&#10;&#10;Description automatically generated">
            <a:extLst>
              <a:ext uri="{FF2B5EF4-FFF2-40B4-BE49-F238E27FC236}">
                <a16:creationId xmlns:a16="http://schemas.microsoft.com/office/drawing/2014/main" id="{8CFD699A-63C0-4DFC-A106-7D0ACFE5E6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1870483"/>
            <a:ext cx="1068497" cy="846713"/>
          </a:xfrm>
          <a:prstGeom prst="rect">
            <a:avLst/>
          </a:prstGeom>
        </p:spPr>
      </p:pic>
      <p:pic>
        <p:nvPicPr>
          <p:cNvPr id="563" name="Picture 562" descr="A picture containing flower&#10;&#10;Description automatically generated">
            <a:extLst>
              <a:ext uri="{FF2B5EF4-FFF2-40B4-BE49-F238E27FC236}">
                <a16:creationId xmlns:a16="http://schemas.microsoft.com/office/drawing/2014/main" id="{656C6039-C370-4182-BCB3-CDB097FA7B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952734"/>
            <a:ext cx="1068497" cy="846713"/>
          </a:xfrm>
          <a:prstGeom prst="rect">
            <a:avLst/>
          </a:prstGeom>
        </p:spPr>
      </p:pic>
      <p:pic>
        <p:nvPicPr>
          <p:cNvPr id="565" name="Picture 564" descr="A picture containing flower&#10;&#10;Description automatically generated">
            <a:extLst>
              <a:ext uri="{FF2B5EF4-FFF2-40B4-BE49-F238E27FC236}">
                <a16:creationId xmlns:a16="http://schemas.microsoft.com/office/drawing/2014/main" id="{BDD88092-9953-457F-AFFC-9248A1F453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952734"/>
            <a:ext cx="1068497" cy="846713"/>
          </a:xfrm>
          <a:prstGeom prst="rect">
            <a:avLst/>
          </a:prstGeom>
        </p:spPr>
      </p:pic>
      <p:pic>
        <p:nvPicPr>
          <p:cNvPr id="1028" name="Picture 4" descr="Amphibian, Animal, Frog, Nature">
            <a:extLst>
              <a:ext uri="{FF2B5EF4-FFF2-40B4-BE49-F238E27FC236}">
                <a16:creationId xmlns:a16="http://schemas.microsoft.com/office/drawing/2014/main" id="{20575A3A-4964-400C-A4BB-67F875CA8D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910522" y="2782062"/>
            <a:ext cx="950056" cy="685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38E1266-53E0-44E6-AE37-73459295BC3F}"/>
              </a:ext>
            </a:extLst>
          </p:cNvPr>
          <p:cNvGrpSpPr/>
          <p:nvPr/>
        </p:nvGrpSpPr>
        <p:grpSpPr>
          <a:xfrm>
            <a:off x="225424" y="4658400"/>
            <a:ext cx="1068497" cy="846713"/>
            <a:chOff x="225424" y="4658400"/>
            <a:chExt cx="1068497" cy="846713"/>
          </a:xfrm>
        </p:grpSpPr>
        <p:pic>
          <p:nvPicPr>
            <p:cNvPr id="509" name="Picture 508" descr="A picture containing flower&#10;&#10;Description automatically generated">
              <a:extLst>
                <a:ext uri="{FF2B5EF4-FFF2-40B4-BE49-F238E27FC236}">
                  <a16:creationId xmlns:a16="http://schemas.microsoft.com/office/drawing/2014/main" id="{179438D8-82F8-436F-81BA-7763EFD354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424" y="4658400"/>
              <a:ext cx="1068497" cy="846713"/>
            </a:xfrm>
            <a:prstGeom prst="rect">
              <a:avLst/>
            </a:prstGeom>
          </p:spPr>
        </p:pic>
        <p:sp>
          <p:nvSpPr>
            <p:cNvPr id="839" name="TextBox 838">
              <a:extLst>
                <a:ext uri="{FF2B5EF4-FFF2-40B4-BE49-F238E27FC236}">
                  <a16:creationId xmlns:a16="http://schemas.microsoft.com/office/drawing/2014/main" id="{037350A6-929F-4768-97B9-98E5C97F3F31}"/>
                </a:ext>
              </a:extLst>
            </p:cNvPr>
            <p:cNvSpPr txBox="1"/>
            <p:nvPr/>
          </p:nvSpPr>
          <p:spPr>
            <a:xfrm>
              <a:off x="340455" y="470903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D</a:t>
              </a:r>
            </a:p>
          </p:txBody>
        </p:sp>
      </p:grpSp>
      <p:pic>
        <p:nvPicPr>
          <p:cNvPr id="93" name="Picture 92" descr="A picture containing flower&#10;&#10;Description automatically generated">
            <a:extLst>
              <a:ext uri="{FF2B5EF4-FFF2-40B4-BE49-F238E27FC236}">
                <a16:creationId xmlns:a16="http://schemas.microsoft.com/office/drawing/2014/main" id="{8FAFBE8B-2A46-4640-B71C-7FA6564110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4657508"/>
            <a:ext cx="1068497" cy="846713"/>
          </a:xfrm>
          <a:prstGeom prst="rect">
            <a:avLst/>
          </a:prstGeom>
        </p:spPr>
      </p:pic>
      <p:sp>
        <p:nvSpPr>
          <p:cNvPr id="106" name="Arrow: Up 105">
            <a:extLst>
              <a:ext uri="{FF2B5EF4-FFF2-40B4-BE49-F238E27FC236}">
                <a16:creationId xmlns:a16="http://schemas.microsoft.com/office/drawing/2014/main" id="{BFE250BA-BE0C-4B54-8384-B4E4DBEC0AE7}"/>
              </a:ext>
            </a:extLst>
          </p:cNvPr>
          <p:cNvSpPr/>
          <p:nvPr/>
        </p:nvSpPr>
        <p:spPr>
          <a:xfrm rot="10800000">
            <a:off x="8204400" y="4466405"/>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7" name="Arrow: Up 106">
            <a:extLst>
              <a:ext uri="{FF2B5EF4-FFF2-40B4-BE49-F238E27FC236}">
                <a16:creationId xmlns:a16="http://schemas.microsoft.com/office/drawing/2014/main" id="{3B0127DD-C86E-44A8-BDC2-64F9D16757C4}"/>
              </a:ext>
            </a:extLst>
          </p:cNvPr>
          <p:cNvSpPr/>
          <p:nvPr/>
        </p:nvSpPr>
        <p:spPr>
          <a:xfrm rot="10800000">
            <a:off x="82044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Arrow: Up 114">
            <a:extLst>
              <a:ext uri="{FF2B5EF4-FFF2-40B4-BE49-F238E27FC236}">
                <a16:creationId xmlns:a16="http://schemas.microsoft.com/office/drawing/2014/main" id="{D2610351-6759-42A0-93C3-6A2F92B5D8BC}"/>
              </a:ext>
            </a:extLst>
          </p:cNvPr>
          <p:cNvSpPr/>
          <p:nvPr/>
        </p:nvSpPr>
        <p:spPr>
          <a:xfrm rot="10800000">
            <a:off x="5184000" y="3539094"/>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0" name="Arrow: Up 139">
            <a:extLst>
              <a:ext uri="{FF2B5EF4-FFF2-40B4-BE49-F238E27FC236}">
                <a16:creationId xmlns:a16="http://schemas.microsoft.com/office/drawing/2014/main" id="{25EE38AF-CF75-45FB-9069-78CBB928DFBF}"/>
              </a:ext>
            </a:extLst>
          </p:cNvPr>
          <p:cNvSpPr/>
          <p:nvPr/>
        </p:nvSpPr>
        <p:spPr>
          <a:xfrm rot="10800000">
            <a:off x="2113200" y="4453607"/>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6" name="Arrow: Up 305">
            <a:extLst>
              <a:ext uri="{FF2B5EF4-FFF2-40B4-BE49-F238E27FC236}">
                <a16:creationId xmlns:a16="http://schemas.microsoft.com/office/drawing/2014/main" id="{70B7D5D9-03CB-4753-93F6-1D228729F6D6}"/>
              </a:ext>
            </a:extLst>
          </p:cNvPr>
          <p:cNvSpPr/>
          <p:nvPr/>
        </p:nvSpPr>
        <p:spPr>
          <a:xfrm>
            <a:off x="3628800"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4" name="Arrow: Up 313">
            <a:extLst>
              <a:ext uri="{FF2B5EF4-FFF2-40B4-BE49-F238E27FC236}">
                <a16:creationId xmlns:a16="http://schemas.microsoft.com/office/drawing/2014/main" id="{FC011FB3-043B-4092-A42A-3D2D1F08521F}"/>
              </a:ext>
            </a:extLst>
          </p:cNvPr>
          <p:cNvSpPr/>
          <p:nvPr/>
        </p:nvSpPr>
        <p:spPr>
          <a:xfrm>
            <a:off x="3628800" y="253242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2" name="Arrow: Up 321">
            <a:extLst>
              <a:ext uri="{FF2B5EF4-FFF2-40B4-BE49-F238E27FC236}">
                <a16:creationId xmlns:a16="http://schemas.microsoft.com/office/drawing/2014/main" id="{5D3DC4A4-130F-4741-9D8C-C37D697D3524}"/>
              </a:ext>
            </a:extLst>
          </p:cNvPr>
          <p:cNvSpPr/>
          <p:nvPr/>
        </p:nvSpPr>
        <p:spPr>
          <a:xfrm>
            <a:off x="3628511" y="160578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 name="Group 2">
            <a:extLst>
              <a:ext uri="{FF2B5EF4-FFF2-40B4-BE49-F238E27FC236}">
                <a16:creationId xmlns:a16="http://schemas.microsoft.com/office/drawing/2014/main" id="{F6A3D2C9-E163-4197-8965-3C6B8C4B6D4D}"/>
              </a:ext>
            </a:extLst>
          </p:cNvPr>
          <p:cNvGrpSpPr/>
          <p:nvPr/>
        </p:nvGrpSpPr>
        <p:grpSpPr>
          <a:xfrm>
            <a:off x="3253955" y="952734"/>
            <a:ext cx="1068497" cy="846713"/>
            <a:chOff x="3253955" y="952734"/>
            <a:chExt cx="1068497" cy="846713"/>
          </a:xfrm>
        </p:grpSpPr>
        <p:pic>
          <p:nvPicPr>
            <p:cNvPr id="561" name="Picture 560" descr="A picture containing flower&#10;&#10;Description automatically generated">
              <a:extLst>
                <a:ext uri="{FF2B5EF4-FFF2-40B4-BE49-F238E27FC236}">
                  <a16:creationId xmlns:a16="http://schemas.microsoft.com/office/drawing/2014/main" id="{1429FE55-4567-4D0D-A12D-61BBFE6213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952734"/>
              <a:ext cx="1068497" cy="846713"/>
            </a:xfrm>
            <a:prstGeom prst="rect">
              <a:avLst/>
            </a:prstGeom>
          </p:spPr>
        </p:pic>
        <p:sp>
          <p:nvSpPr>
            <p:cNvPr id="345" name="TextBox 344">
              <a:extLst>
                <a:ext uri="{FF2B5EF4-FFF2-40B4-BE49-F238E27FC236}">
                  <a16:creationId xmlns:a16="http://schemas.microsoft.com/office/drawing/2014/main" id="{E7B07BBD-1927-44CA-9C42-E05802B8C58C}"/>
                </a:ext>
              </a:extLst>
            </p:cNvPr>
            <p:cNvSpPr txBox="1"/>
            <p:nvPr/>
          </p:nvSpPr>
          <p:spPr>
            <a:xfrm>
              <a:off x="3371570" y="99364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A</a:t>
              </a:r>
            </a:p>
          </p:txBody>
        </p:sp>
      </p:grpSp>
      <p:grpSp>
        <p:nvGrpSpPr>
          <p:cNvPr id="6" name="Group 5">
            <a:extLst>
              <a:ext uri="{FF2B5EF4-FFF2-40B4-BE49-F238E27FC236}">
                <a16:creationId xmlns:a16="http://schemas.microsoft.com/office/drawing/2014/main" id="{3F23A7D5-4D51-4E6E-8CBE-CBFEBD16CB9B}"/>
              </a:ext>
            </a:extLst>
          </p:cNvPr>
          <p:cNvGrpSpPr/>
          <p:nvPr/>
        </p:nvGrpSpPr>
        <p:grpSpPr>
          <a:xfrm>
            <a:off x="1740471" y="1870483"/>
            <a:ext cx="1068497" cy="846713"/>
            <a:chOff x="1740471" y="1870483"/>
            <a:chExt cx="1068497" cy="846713"/>
          </a:xfrm>
        </p:grpSpPr>
        <p:pic>
          <p:nvPicPr>
            <p:cNvPr id="216" name="Picture 215" descr="A picture containing flower&#10;&#10;Description automatically generated">
              <a:extLst>
                <a:ext uri="{FF2B5EF4-FFF2-40B4-BE49-F238E27FC236}">
                  <a16:creationId xmlns:a16="http://schemas.microsoft.com/office/drawing/2014/main" id="{00C13F3C-CD78-432E-B4DB-A59098FC7C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471" y="1870483"/>
              <a:ext cx="1068497" cy="846713"/>
            </a:xfrm>
            <a:prstGeom prst="rect">
              <a:avLst/>
            </a:prstGeom>
          </p:spPr>
        </p:pic>
        <p:sp>
          <p:nvSpPr>
            <p:cNvPr id="347" name="TextBox 346">
              <a:extLst>
                <a:ext uri="{FF2B5EF4-FFF2-40B4-BE49-F238E27FC236}">
                  <a16:creationId xmlns:a16="http://schemas.microsoft.com/office/drawing/2014/main" id="{394768CE-D590-46B6-9657-9B90C2C64576}"/>
                </a:ext>
              </a:extLst>
            </p:cNvPr>
            <p:cNvSpPr txBox="1"/>
            <p:nvPr/>
          </p:nvSpPr>
          <p:spPr>
            <a:xfrm>
              <a:off x="1883189" y="191801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B</a:t>
              </a:r>
            </a:p>
          </p:txBody>
        </p:sp>
      </p:grpSp>
      <p:sp>
        <p:nvSpPr>
          <p:cNvPr id="426" name="Arrow: Up 425">
            <a:extLst>
              <a:ext uri="{FF2B5EF4-FFF2-40B4-BE49-F238E27FC236}">
                <a16:creationId xmlns:a16="http://schemas.microsoft.com/office/drawing/2014/main" id="{4E79896A-E584-4CFD-9E69-843128782622}"/>
              </a:ext>
            </a:extLst>
          </p:cNvPr>
          <p:cNvSpPr/>
          <p:nvPr/>
        </p:nvSpPr>
        <p:spPr>
          <a:xfrm>
            <a:off x="66708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2" name="Arrow: Up 441">
            <a:extLst>
              <a:ext uri="{FF2B5EF4-FFF2-40B4-BE49-F238E27FC236}">
                <a16:creationId xmlns:a16="http://schemas.microsoft.com/office/drawing/2014/main" id="{D2A7E21B-6A9A-4841-9D8F-FE278D851781}"/>
              </a:ext>
            </a:extLst>
          </p:cNvPr>
          <p:cNvSpPr/>
          <p:nvPr/>
        </p:nvSpPr>
        <p:spPr>
          <a:xfrm>
            <a:off x="82044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7" name="Group 16">
            <a:extLst>
              <a:ext uri="{FF2B5EF4-FFF2-40B4-BE49-F238E27FC236}">
                <a16:creationId xmlns:a16="http://schemas.microsoft.com/office/drawing/2014/main" id="{07E442FA-70DF-4B2C-BF80-4AE1C83B1181}"/>
              </a:ext>
            </a:extLst>
          </p:cNvPr>
          <p:cNvGrpSpPr/>
          <p:nvPr/>
        </p:nvGrpSpPr>
        <p:grpSpPr>
          <a:xfrm>
            <a:off x="9360000" y="952734"/>
            <a:ext cx="1068497" cy="846713"/>
            <a:chOff x="9360000" y="952734"/>
            <a:chExt cx="1068497" cy="846713"/>
          </a:xfrm>
        </p:grpSpPr>
        <p:pic>
          <p:nvPicPr>
            <p:cNvPr id="564" name="Picture 563" descr="A picture containing flower&#10;&#10;Description automatically generated">
              <a:extLst>
                <a:ext uri="{FF2B5EF4-FFF2-40B4-BE49-F238E27FC236}">
                  <a16:creationId xmlns:a16="http://schemas.microsoft.com/office/drawing/2014/main" id="{7B18CCFA-DB76-432D-B0BA-60E0E6AF8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952734"/>
              <a:ext cx="1068497" cy="846713"/>
            </a:xfrm>
            <a:prstGeom prst="rect">
              <a:avLst/>
            </a:prstGeom>
          </p:spPr>
        </p:pic>
        <p:sp>
          <p:nvSpPr>
            <p:cNvPr id="465" name="TextBox 464">
              <a:extLst>
                <a:ext uri="{FF2B5EF4-FFF2-40B4-BE49-F238E27FC236}">
                  <a16:creationId xmlns:a16="http://schemas.microsoft.com/office/drawing/2014/main" id="{884B17CC-BB1D-4EBA-BDDB-2D4E8FFF722A}"/>
                </a:ext>
              </a:extLst>
            </p:cNvPr>
            <p:cNvSpPr txBox="1"/>
            <p:nvPr/>
          </p:nvSpPr>
          <p:spPr>
            <a:xfrm>
              <a:off x="9523542" y="979003"/>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sp>
        <p:nvSpPr>
          <p:cNvPr id="489" name="Arrow: Up 488">
            <a:extLst>
              <a:ext uri="{FF2B5EF4-FFF2-40B4-BE49-F238E27FC236}">
                <a16:creationId xmlns:a16="http://schemas.microsoft.com/office/drawing/2014/main" id="{1F1F9085-5EC8-47E4-8E41-1FF4952B7526}"/>
              </a:ext>
            </a:extLst>
          </p:cNvPr>
          <p:cNvSpPr/>
          <p:nvPr/>
        </p:nvSpPr>
        <p:spPr>
          <a:xfrm>
            <a:off x="51840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4" name="Arrow: Up 163">
            <a:extLst>
              <a:ext uri="{FF2B5EF4-FFF2-40B4-BE49-F238E27FC236}">
                <a16:creationId xmlns:a16="http://schemas.microsoft.com/office/drawing/2014/main" id="{FE67FB35-1721-439D-9819-3E4561F87CBA}"/>
              </a:ext>
            </a:extLst>
          </p:cNvPr>
          <p:cNvSpPr/>
          <p:nvPr/>
        </p:nvSpPr>
        <p:spPr>
          <a:xfrm>
            <a:off x="66672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3" name="Arrow: Up 252">
            <a:extLst>
              <a:ext uri="{FF2B5EF4-FFF2-40B4-BE49-F238E27FC236}">
                <a16:creationId xmlns:a16="http://schemas.microsoft.com/office/drawing/2014/main" id="{C78773C2-3475-4193-B60E-934D2FB215AA}"/>
              </a:ext>
            </a:extLst>
          </p:cNvPr>
          <p:cNvSpPr/>
          <p:nvPr/>
        </p:nvSpPr>
        <p:spPr>
          <a:xfrm>
            <a:off x="6669283" y="694465"/>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7" name="Arrow: Up 286">
            <a:extLst>
              <a:ext uri="{FF2B5EF4-FFF2-40B4-BE49-F238E27FC236}">
                <a16:creationId xmlns:a16="http://schemas.microsoft.com/office/drawing/2014/main" id="{31846573-0F9E-4B50-ADFE-7D1656D50E67}"/>
              </a:ext>
            </a:extLst>
          </p:cNvPr>
          <p:cNvSpPr/>
          <p:nvPr/>
        </p:nvSpPr>
        <p:spPr>
          <a:xfrm>
            <a:off x="8202856"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04" name="Picture 303" descr="A picture containing flower&#10;&#10;Description automatically generated">
            <a:extLst>
              <a:ext uri="{FF2B5EF4-FFF2-40B4-BE49-F238E27FC236}">
                <a16:creationId xmlns:a16="http://schemas.microsoft.com/office/drawing/2014/main" id="{2772D452-0C83-40DE-A100-93CB6104A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8337" y="1872000"/>
            <a:ext cx="1068497" cy="846713"/>
          </a:xfrm>
          <a:prstGeom prst="rect">
            <a:avLst/>
          </a:prstGeom>
        </p:spPr>
      </p:pic>
      <p:sp>
        <p:nvSpPr>
          <p:cNvPr id="303" name="Arrow: Up 302">
            <a:extLst>
              <a:ext uri="{FF2B5EF4-FFF2-40B4-BE49-F238E27FC236}">
                <a16:creationId xmlns:a16="http://schemas.microsoft.com/office/drawing/2014/main" id="{1AEBE286-009D-47F2-9864-DEE3E35D12C1}"/>
              </a:ext>
            </a:extLst>
          </p:cNvPr>
          <p:cNvSpPr/>
          <p:nvPr/>
        </p:nvSpPr>
        <p:spPr>
          <a:xfrm>
            <a:off x="9737891"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8" name="Arrow: Up 317">
            <a:extLst>
              <a:ext uri="{FF2B5EF4-FFF2-40B4-BE49-F238E27FC236}">
                <a16:creationId xmlns:a16="http://schemas.microsoft.com/office/drawing/2014/main" id="{9605156C-B053-44BB-888A-41A711FF62BD}"/>
              </a:ext>
            </a:extLst>
          </p:cNvPr>
          <p:cNvSpPr/>
          <p:nvPr/>
        </p:nvSpPr>
        <p:spPr>
          <a:xfrm>
            <a:off x="97380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2C46FAF7-A198-4F11-8ADB-D7041F1C8741}"/>
              </a:ext>
            </a:extLst>
          </p:cNvPr>
          <p:cNvGrpSpPr/>
          <p:nvPr/>
        </p:nvGrpSpPr>
        <p:grpSpPr>
          <a:xfrm>
            <a:off x="7832757" y="5518562"/>
            <a:ext cx="1068497" cy="846713"/>
            <a:chOff x="7832757" y="5518562"/>
            <a:chExt cx="1068497" cy="846713"/>
          </a:xfrm>
        </p:grpSpPr>
        <p:pic>
          <p:nvPicPr>
            <p:cNvPr id="335" name="Picture 334" descr="A picture containing flower&#10;&#10;Description automatically generated">
              <a:extLst>
                <a:ext uri="{FF2B5EF4-FFF2-40B4-BE49-F238E27FC236}">
                  <a16:creationId xmlns:a16="http://schemas.microsoft.com/office/drawing/2014/main" id="{DE490CD7-3AF9-440A-864F-D18709BEA3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5518562"/>
              <a:ext cx="1068497" cy="846713"/>
            </a:xfrm>
            <a:prstGeom prst="rect">
              <a:avLst/>
            </a:prstGeom>
          </p:spPr>
        </p:pic>
        <p:sp>
          <p:nvSpPr>
            <p:cNvPr id="336" name="TextBox 335">
              <a:extLst>
                <a:ext uri="{FF2B5EF4-FFF2-40B4-BE49-F238E27FC236}">
                  <a16:creationId xmlns:a16="http://schemas.microsoft.com/office/drawing/2014/main" id="{0665FB81-F038-40D9-B0C0-2D24043F6868}"/>
                </a:ext>
              </a:extLst>
            </p:cNvPr>
            <p:cNvSpPr txBox="1"/>
            <p:nvPr/>
          </p:nvSpPr>
          <p:spPr>
            <a:xfrm>
              <a:off x="7988897" y="561322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F</a:t>
              </a:r>
            </a:p>
          </p:txBody>
        </p:sp>
      </p:grpSp>
      <p:sp>
        <p:nvSpPr>
          <p:cNvPr id="343" name="Arrow: Up 342">
            <a:extLst>
              <a:ext uri="{FF2B5EF4-FFF2-40B4-BE49-F238E27FC236}">
                <a16:creationId xmlns:a16="http://schemas.microsoft.com/office/drawing/2014/main" id="{6E6996F4-A194-440C-8EA1-5372E58D2F28}"/>
              </a:ext>
            </a:extLst>
          </p:cNvPr>
          <p:cNvSpPr/>
          <p:nvPr/>
        </p:nvSpPr>
        <p:spPr>
          <a:xfrm rot="10800000">
            <a:off x="6670800" y="4451272"/>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62" name="Picture 361" descr="A picture containing flower&#10;&#10;Description automatically generated">
            <a:extLst>
              <a:ext uri="{FF2B5EF4-FFF2-40B4-BE49-F238E27FC236}">
                <a16:creationId xmlns:a16="http://schemas.microsoft.com/office/drawing/2014/main" id="{3AA62423-48EF-45B5-948D-F2300D3B25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4658400"/>
            <a:ext cx="1068497" cy="846713"/>
          </a:xfrm>
          <a:prstGeom prst="rect">
            <a:avLst/>
          </a:prstGeom>
        </p:spPr>
      </p:pic>
      <p:sp>
        <p:nvSpPr>
          <p:cNvPr id="159" name="Arrow: Up 158">
            <a:extLst>
              <a:ext uri="{FF2B5EF4-FFF2-40B4-BE49-F238E27FC236}">
                <a16:creationId xmlns:a16="http://schemas.microsoft.com/office/drawing/2014/main" id="{A9F7162E-04D0-4289-A9E3-1D308C396A63}"/>
              </a:ext>
            </a:extLst>
          </p:cNvPr>
          <p:cNvSpPr/>
          <p:nvPr/>
        </p:nvSpPr>
        <p:spPr>
          <a:xfrm>
            <a:off x="2117833"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8" name="Arrow: Up 147">
            <a:extLst>
              <a:ext uri="{FF2B5EF4-FFF2-40B4-BE49-F238E27FC236}">
                <a16:creationId xmlns:a16="http://schemas.microsoft.com/office/drawing/2014/main" id="{4BFE558D-FA69-4D8D-9C93-B1DF2189AB2B}"/>
              </a:ext>
            </a:extLst>
          </p:cNvPr>
          <p:cNvSpPr/>
          <p:nvPr/>
        </p:nvSpPr>
        <p:spPr>
          <a:xfrm rot="5400000">
            <a:off x="10521223" y="216710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1" name="Arrow: Up 150">
            <a:extLst>
              <a:ext uri="{FF2B5EF4-FFF2-40B4-BE49-F238E27FC236}">
                <a16:creationId xmlns:a16="http://schemas.microsoft.com/office/drawing/2014/main" id="{0D3DA69B-169C-402D-A062-BE7C53608B01}"/>
              </a:ext>
            </a:extLst>
          </p:cNvPr>
          <p:cNvSpPr/>
          <p:nvPr/>
        </p:nvSpPr>
        <p:spPr>
          <a:xfrm rot="5400000">
            <a:off x="10523139" y="401261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2" name="Arrow: Up 151">
            <a:extLst>
              <a:ext uri="{FF2B5EF4-FFF2-40B4-BE49-F238E27FC236}">
                <a16:creationId xmlns:a16="http://schemas.microsoft.com/office/drawing/2014/main" id="{F2BBD8F3-CDF8-4A30-BA9A-1EF5F585FA12}"/>
              </a:ext>
            </a:extLst>
          </p:cNvPr>
          <p:cNvSpPr/>
          <p:nvPr/>
        </p:nvSpPr>
        <p:spPr>
          <a:xfrm rot="5400000">
            <a:off x="90144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3" name="Arrow: Up 152">
            <a:extLst>
              <a:ext uri="{FF2B5EF4-FFF2-40B4-BE49-F238E27FC236}">
                <a16:creationId xmlns:a16="http://schemas.microsoft.com/office/drawing/2014/main" id="{508EA8E1-8ABD-4592-A52D-C3172B2104A8}"/>
              </a:ext>
            </a:extLst>
          </p:cNvPr>
          <p:cNvSpPr/>
          <p:nvPr/>
        </p:nvSpPr>
        <p:spPr>
          <a:xfrm rot="5400000">
            <a:off x="90144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4" name="Arrow: Up 153">
            <a:extLst>
              <a:ext uri="{FF2B5EF4-FFF2-40B4-BE49-F238E27FC236}">
                <a16:creationId xmlns:a16="http://schemas.microsoft.com/office/drawing/2014/main" id="{C6C14E7B-A48D-4877-98EA-DF04A9F8AE02}"/>
              </a:ext>
            </a:extLst>
          </p:cNvPr>
          <p:cNvSpPr/>
          <p:nvPr/>
        </p:nvSpPr>
        <p:spPr>
          <a:xfrm rot="5400000">
            <a:off x="90144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5" name="Arrow: Up 154">
            <a:extLst>
              <a:ext uri="{FF2B5EF4-FFF2-40B4-BE49-F238E27FC236}">
                <a16:creationId xmlns:a16="http://schemas.microsoft.com/office/drawing/2014/main" id="{CE81E58C-EEA5-4A86-AC5D-98EDF0AA59B2}"/>
              </a:ext>
            </a:extLst>
          </p:cNvPr>
          <p:cNvSpPr/>
          <p:nvPr/>
        </p:nvSpPr>
        <p:spPr>
          <a:xfrm rot="5400000">
            <a:off x="9015721"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6" name="Arrow: Up 155">
            <a:extLst>
              <a:ext uri="{FF2B5EF4-FFF2-40B4-BE49-F238E27FC236}">
                <a16:creationId xmlns:a16="http://schemas.microsoft.com/office/drawing/2014/main" id="{7DDFD9C5-EB63-433A-8C41-19ACFC6C4E3A}"/>
              </a:ext>
            </a:extLst>
          </p:cNvPr>
          <p:cNvSpPr/>
          <p:nvPr/>
        </p:nvSpPr>
        <p:spPr>
          <a:xfrm rot="5400000">
            <a:off x="7462800" y="37687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7" name="Arrow: Up 156">
            <a:extLst>
              <a:ext uri="{FF2B5EF4-FFF2-40B4-BE49-F238E27FC236}">
                <a16:creationId xmlns:a16="http://schemas.microsoft.com/office/drawing/2014/main" id="{4541264A-E618-4F18-B279-44C4D51B1448}"/>
              </a:ext>
            </a:extLst>
          </p:cNvPr>
          <p:cNvSpPr/>
          <p:nvPr/>
        </p:nvSpPr>
        <p:spPr>
          <a:xfrm rot="5400000">
            <a:off x="7462800"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8" name="Arrow: Up 157">
            <a:extLst>
              <a:ext uri="{FF2B5EF4-FFF2-40B4-BE49-F238E27FC236}">
                <a16:creationId xmlns:a16="http://schemas.microsoft.com/office/drawing/2014/main" id="{8C6F15F0-A01A-4B24-A42C-EF02A57F50AC}"/>
              </a:ext>
            </a:extLst>
          </p:cNvPr>
          <p:cNvSpPr/>
          <p:nvPr/>
        </p:nvSpPr>
        <p:spPr>
          <a:xfrm rot="5400000">
            <a:off x="7462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0" name="Arrow: Up 159">
            <a:extLst>
              <a:ext uri="{FF2B5EF4-FFF2-40B4-BE49-F238E27FC236}">
                <a16:creationId xmlns:a16="http://schemas.microsoft.com/office/drawing/2014/main" id="{127AA0EE-ED6A-40A4-A392-CFFA09CFE529}"/>
              </a:ext>
            </a:extLst>
          </p:cNvPr>
          <p:cNvSpPr/>
          <p:nvPr/>
        </p:nvSpPr>
        <p:spPr>
          <a:xfrm rot="5400000">
            <a:off x="7462800" y="401521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1" name="Arrow: Up 160">
            <a:extLst>
              <a:ext uri="{FF2B5EF4-FFF2-40B4-BE49-F238E27FC236}">
                <a16:creationId xmlns:a16="http://schemas.microsoft.com/office/drawing/2014/main" id="{D1673E80-5953-4E85-AB8A-0C9674B621C7}"/>
              </a:ext>
            </a:extLst>
          </p:cNvPr>
          <p:cNvSpPr/>
          <p:nvPr/>
        </p:nvSpPr>
        <p:spPr>
          <a:xfrm rot="5400000">
            <a:off x="746287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2" name="Arrow: Up 161">
            <a:extLst>
              <a:ext uri="{FF2B5EF4-FFF2-40B4-BE49-F238E27FC236}">
                <a16:creationId xmlns:a16="http://schemas.microsoft.com/office/drawing/2014/main" id="{5B4C6515-CF52-4166-9963-9FF41748DE5C}"/>
              </a:ext>
            </a:extLst>
          </p:cNvPr>
          <p:cNvSpPr/>
          <p:nvPr/>
        </p:nvSpPr>
        <p:spPr>
          <a:xfrm rot="16200000">
            <a:off x="5879563" y="37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5" name="Arrow: Up 164">
            <a:extLst>
              <a:ext uri="{FF2B5EF4-FFF2-40B4-BE49-F238E27FC236}">
                <a16:creationId xmlns:a16="http://schemas.microsoft.com/office/drawing/2014/main" id="{3DCB9B8C-A727-4CF2-A035-2CFEF5EA5F06}"/>
              </a:ext>
            </a:extLst>
          </p:cNvPr>
          <p:cNvSpPr/>
          <p:nvPr/>
        </p:nvSpPr>
        <p:spPr>
          <a:xfrm rot="16200000">
            <a:off x="5878800" y="1239004"/>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6" name="Arrow: Up 165">
            <a:extLst>
              <a:ext uri="{FF2B5EF4-FFF2-40B4-BE49-F238E27FC236}">
                <a16:creationId xmlns:a16="http://schemas.microsoft.com/office/drawing/2014/main" id="{B1560497-111B-41C0-B4AD-30ABB8986A71}"/>
              </a:ext>
            </a:extLst>
          </p:cNvPr>
          <p:cNvSpPr/>
          <p:nvPr/>
        </p:nvSpPr>
        <p:spPr>
          <a:xfrm rot="16200000">
            <a:off x="58788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7" name="Arrow: Up 166">
            <a:extLst>
              <a:ext uri="{FF2B5EF4-FFF2-40B4-BE49-F238E27FC236}">
                <a16:creationId xmlns:a16="http://schemas.microsoft.com/office/drawing/2014/main" id="{AE2F17B6-D3D8-4F8C-8C94-164C424DCB32}"/>
              </a:ext>
            </a:extLst>
          </p:cNvPr>
          <p:cNvSpPr/>
          <p:nvPr/>
        </p:nvSpPr>
        <p:spPr>
          <a:xfrm rot="16200000">
            <a:off x="4395600" y="123900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8" name="Arrow: Up 167">
            <a:extLst>
              <a:ext uri="{FF2B5EF4-FFF2-40B4-BE49-F238E27FC236}">
                <a16:creationId xmlns:a16="http://schemas.microsoft.com/office/drawing/2014/main" id="{46F1191D-CA9D-4B64-B13A-434C3E2B208E}"/>
              </a:ext>
            </a:extLst>
          </p:cNvPr>
          <p:cNvSpPr/>
          <p:nvPr/>
        </p:nvSpPr>
        <p:spPr>
          <a:xfrm rot="16200000">
            <a:off x="4393762"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9" name="Arrow: Up 168">
            <a:extLst>
              <a:ext uri="{FF2B5EF4-FFF2-40B4-BE49-F238E27FC236}">
                <a16:creationId xmlns:a16="http://schemas.microsoft.com/office/drawing/2014/main" id="{92C127CC-9C9E-4F11-8126-F2B7C86D1E07}"/>
              </a:ext>
            </a:extLst>
          </p:cNvPr>
          <p:cNvSpPr/>
          <p:nvPr/>
        </p:nvSpPr>
        <p:spPr>
          <a:xfrm rot="16200000">
            <a:off x="43956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0" name="Arrow: Up 169">
            <a:extLst>
              <a:ext uri="{FF2B5EF4-FFF2-40B4-BE49-F238E27FC236}">
                <a16:creationId xmlns:a16="http://schemas.microsoft.com/office/drawing/2014/main" id="{3FED710F-4139-43C3-864A-28C8F671A198}"/>
              </a:ext>
            </a:extLst>
          </p:cNvPr>
          <p:cNvSpPr/>
          <p:nvPr/>
        </p:nvSpPr>
        <p:spPr>
          <a:xfrm rot="16200000">
            <a:off x="439376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1" name="Arrow: Up 170">
            <a:extLst>
              <a:ext uri="{FF2B5EF4-FFF2-40B4-BE49-F238E27FC236}">
                <a16:creationId xmlns:a16="http://schemas.microsoft.com/office/drawing/2014/main" id="{5E1C7ED0-068A-4DED-B612-A0EE665E0DCD}"/>
              </a:ext>
            </a:extLst>
          </p:cNvPr>
          <p:cNvSpPr/>
          <p:nvPr/>
        </p:nvSpPr>
        <p:spPr>
          <a:xfrm rot="16200000">
            <a:off x="2895159"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2" name="Arrow: Up 171">
            <a:extLst>
              <a:ext uri="{FF2B5EF4-FFF2-40B4-BE49-F238E27FC236}">
                <a16:creationId xmlns:a16="http://schemas.microsoft.com/office/drawing/2014/main" id="{5E8553D3-8504-444A-9CAF-07B1ADA98D1B}"/>
              </a:ext>
            </a:extLst>
          </p:cNvPr>
          <p:cNvSpPr/>
          <p:nvPr/>
        </p:nvSpPr>
        <p:spPr>
          <a:xfrm rot="16200000">
            <a:off x="2895158"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3" name="Arrow: Up 172">
            <a:extLst>
              <a:ext uri="{FF2B5EF4-FFF2-40B4-BE49-F238E27FC236}">
                <a16:creationId xmlns:a16="http://schemas.microsoft.com/office/drawing/2014/main" id="{8056B412-C109-4B18-8318-EB81B3D4BC73}"/>
              </a:ext>
            </a:extLst>
          </p:cNvPr>
          <p:cNvSpPr/>
          <p:nvPr/>
        </p:nvSpPr>
        <p:spPr>
          <a:xfrm rot="16200000">
            <a:off x="289505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4" name="Arrow: Up 173">
            <a:extLst>
              <a:ext uri="{FF2B5EF4-FFF2-40B4-BE49-F238E27FC236}">
                <a16:creationId xmlns:a16="http://schemas.microsoft.com/office/drawing/2014/main" id="{79DA608A-0369-4C52-BD83-68C61EFE65D8}"/>
              </a:ext>
            </a:extLst>
          </p:cNvPr>
          <p:cNvSpPr/>
          <p:nvPr/>
        </p:nvSpPr>
        <p:spPr>
          <a:xfrm rot="16200000">
            <a:off x="1363503" y="309543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5" name="Arrow: Up 174">
            <a:extLst>
              <a:ext uri="{FF2B5EF4-FFF2-40B4-BE49-F238E27FC236}">
                <a16:creationId xmlns:a16="http://schemas.microsoft.com/office/drawing/2014/main" id="{3F1174A7-9530-40E8-A69A-F2983833E528}"/>
              </a:ext>
            </a:extLst>
          </p:cNvPr>
          <p:cNvSpPr/>
          <p:nvPr/>
        </p:nvSpPr>
        <p:spPr>
          <a:xfrm rot="16200000">
            <a:off x="1363502"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8" name="Arrow: Up 177">
            <a:extLst>
              <a:ext uri="{FF2B5EF4-FFF2-40B4-BE49-F238E27FC236}">
                <a16:creationId xmlns:a16="http://schemas.microsoft.com/office/drawing/2014/main" id="{82A93291-0A8D-46D9-A208-B0AD333B75C2}"/>
              </a:ext>
            </a:extLst>
          </p:cNvPr>
          <p:cNvSpPr/>
          <p:nvPr/>
        </p:nvSpPr>
        <p:spPr>
          <a:xfrm rot="16200000">
            <a:off x="58788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9" name="Arrow: Up 178">
            <a:extLst>
              <a:ext uri="{FF2B5EF4-FFF2-40B4-BE49-F238E27FC236}">
                <a16:creationId xmlns:a16="http://schemas.microsoft.com/office/drawing/2014/main" id="{AAD18E3E-9C52-4491-BFF1-A92140158426}"/>
              </a:ext>
            </a:extLst>
          </p:cNvPr>
          <p:cNvSpPr/>
          <p:nvPr/>
        </p:nvSpPr>
        <p:spPr>
          <a:xfrm rot="5400000">
            <a:off x="5878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0" name="Arrow: Up 179">
            <a:extLst>
              <a:ext uri="{FF2B5EF4-FFF2-40B4-BE49-F238E27FC236}">
                <a16:creationId xmlns:a16="http://schemas.microsoft.com/office/drawing/2014/main" id="{626DB6E0-636E-49B4-BD53-7A3DD0B367FF}"/>
              </a:ext>
            </a:extLst>
          </p:cNvPr>
          <p:cNvSpPr/>
          <p:nvPr/>
        </p:nvSpPr>
        <p:spPr>
          <a:xfrm rot="5400000">
            <a:off x="58788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D841C36F-F658-4076-BB30-FA341785C1A0}"/>
              </a:ext>
            </a:extLst>
          </p:cNvPr>
          <p:cNvSpPr txBox="1"/>
          <p:nvPr/>
        </p:nvSpPr>
        <p:spPr>
          <a:xfrm>
            <a:off x="5857485" y="283986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89" name="TextBox 188">
            <a:extLst>
              <a:ext uri="{FF2B5EF4-FFF2-40B4-BE49-F238E27FC236}">
                <a16:creationId xmlns:a16="http://schemas.microsoft.com/office/drawing/2014/main" id="{BF30FC84-583F-4613-B19B-AB3BA4235083}"/>
              </a:ext>
            </a:extLst>
          </p:cNvPr>
          <p:cNvSpPr txBox="1"/>
          <p:nvPr/>
        </p:nvSpPr>
        <p:spPr>
          <a:xfrm>
            <a:off x="6508411"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2" name="TextBox 191">
            <a:extLst>
              <a:ext uri="{FF2B5EF4-FFF2-40B4-BE49-F238E27FC236}">
                <a16:creationId xmlns:a16="http://schemas.microsoft.com/office/drawing/2014/main" id="{AA20CAD6-FB1B-41A7-AC63-3F3527D5A47A}"/>
              </a:ext>
            </a:extLst>
          </p:cNvPr>
          <p:cNvSpPr txBox="1"/>
          <p:nvPr/>
        </p:nvSpPr>
        <p:spPr>
          <a:xfrm>
            <a:off x="6547814"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5" name="TextBox 194">
            <a:extLst>
              <a:ext uri="{FF2B5EF4-FFF2-40B4-BE49-F238E27FC236}">
                <a16:creationId xmlns:a16="http://schemas.microsoft.com/office/drawing/2014/main" id="{383E3A80-0D54-4D74-9129-11F3592B4B49}"/>
              </a:ext>
            </a:extLst>
          </p:cNvPr>
          <p:cNvSpPr txBox="1"/>
          <p:nvPr/>
        </p:nvSpPr>
        <p:spPr>
          <a:xfrm>
            <a:off x="7450113" y="1054821"/>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6" name="TextBox 195">
            <a:extLst>
              <a:ext uri="{FF2B5EF4-FFF2-40B4-BE49-F238E27FC236}">
                <a16:creationId xmlns:a16="http://schemas.microsoft.com/office/drawing/2014/main" id="{AEDCA9B2-54A0-45CD-A6E9-D48B0EC38795}"/>
              </a:ext>
            </a:extLst>
          </p:cNvPr>
          <p:cNvSpPr txBox="1"/>
          <p:nvPr/>
        </p:nvSpPr>
        <p:spPr>
          <a:xfrm>
            <a:off x="8987692"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7" name="TextBox 196">
            <a:extLst>
              <a:ext uri="{FF2B5EF4-FFF2-40B4-BE49-F238E27FC236}">
                <a16:creationId xmlns:a16="http://schemas.microsoft.com/office/drawing/2014/main" id="{1EC4153A-96D9-4F9C-A602-DA52FED9BFF6}"/>
              </a:ext>
            </a:extLst>
          </p:cNvPr>
          <p:cNvSpPr txBox="1"/>
          <p:nvPr/>
        </p:nvSpPr>
        <p:spPr>
          <a:xfrm>
            <a:off x="9617611"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0" name="TextBox 199">
            <a:extLst>
              <a:ext uri="{FF2B5EF4-FFF2-40B4-BE49-F238E27FC236}">
                <a16:creationId xmlns:a16="http://schemas.microsoft.com/office/drawing/2014/main" id="{334BCBBC-39B6-4E39-B884-B1F4D2F529CC}"/>
              </a:ext>
            </a:extLst>
          </p:cNvPr>
          <p:cNvSpPr txBox="1"/>
          <p:nvPr/>
        </p:nvSpPr>
        <p:spPr>
          <a:xfrm>
            <a:off x="8046605" y="5305058"/>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2" name="TextBox 201">
            <a:extLst>
              <a:ext uri="{FF2B5EF4-FFF2-40B4-BE49-F238E27FC236}">
                <a16:creationId xmlns:a16="http://schemas.microsoft.com/office/drawing/2014/main" id="{39D2CD46-A5BE-4A31-8FA7-AF2D40A6680C}"/>
              </a:ext>
            </a:extLst>
          </p:cNvPr>
          <p:cNvSpPr txBox="1"/>
          <p:nvPr/>
        </p:nvSpPr>
        <p:spPr>
          <a:xfrm>
            <a:off x="8984044"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3" name="TextBox 202">
            <a:extLst>
              <a:ext uri="{FF2B5EF4-FFF2-40B4-BE49-F238E27FC236}">
                <a16:creationId xmlns:a16="http://schemas.microsoft.com/office/drawing/2014/main" id="{C89C1C6A-9D0B-4A6D-8B14-CCE867EF8AA7}"/>
              </a:ext>
            </a:extLst>
          </p:cNvPr>
          <p:cNvSpPr txBox="1"/>
          <p:nvPr/>
        </p:nvSpPr>
        <p:spPr>
          <a:xfrm>
            <a:off x="8053738"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4" name="TextBox 203">
            <a:extLst>
              <a:ext uri="{FF2B5EF4-FFF2-40B4-BE49-F238E27FC236}">
                <a16:creationId xmlns:a16="http://schemas.microsoft.com/office/drawing/2014/main" id="{7E02EDB5-72A0-4769-A5F7-F6E23753C7EE}"/>
              </a:ext>
            </a:extLst>
          </p:cNvPr>
          <p:cNvSpPr txBox="1"/>
          <p:nvPr/>
        </p:nvSpPr>
        <p:spPr>
          <a:xfrm>
            <a:off x="5974785" y="122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5" name="TextBox 204">
            <a:extLst>
              <a:ext uri="{FF2B5EF4-FFF2-40B4-BE49-F238E27FC236}">
                <a16:creationId xmlns:a16="http://schemas.microsoft.com/office/drawing/2014/main" id="{88E5DD84-4F33-4102-8C0E-AB42FEEEA157}"/>
              </a:ext>
            </a:extLst>
          </p:cNvPr>
          <p:cNvSpPr txBox="1"/>
          <p:nvPr/>
        </p:nvSpPr>
        <p:spPr>
          <a:xfrm>
            <a:off x="4472465"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6" name="TextBox 205">
            <a:extLst>
              <a:ext uri="{FF2B5EF4-FFF2-40B4-BE49-F238E27FC236}">
                <a16:creationId xmlns:a16="http://schemas.microsoft.com/office/drawing/2014/main" id="{7FD99F9D-8221-4515-85D8-5D3682919585}"/>
              </a:ext>
            </a:extLst>
          </p:cNvPr>
          <p:cNvSpPr txBox="1"/>
          <p:nvPr/>
        </p:nvSpPr>
        <p:spPr>
          <a:xfrm>
            <a:off x="3501209"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7" name="TextBox 206">
            <a:extLst>
              <a:ext uri="{FF2B5EF4-FFF2-40B4-BE49-F238E27FC236}">
                <a16:creationId xmlns:a16="http://schemas.microsoft.com/office/drawing/2014/main" id="{23049DC6-9AB6-482C-BB39-D0107E651803}"/>
              </a:ext>
            </a:extLst>
          </p:cNvPr>
          <p:cNvSpPr txBox="1"/>
          <p:nvPr/>
        </p:nvSpPr>
        <p:spPr>
          <a:xfrm>
            <a:off x="2967222" y="288111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8" name="TextBox 207">
            <a:extLst>
              <a:ext uri="{FF2B5EF4-FFF2-40B4-BE49-F238E27FC236}">
                <a16:creationId xmlns:a16="http://schemas.microsoft.com/office/drawing/2014/main" id="{43A9CD72-FDA3-4784-B052-CB4F6A2B8C30}"/>
              </a:ext>
            </a:extLst>
          </p:cNvPr>
          <p:cNvSpPr txBox="1"/>
          <p:nvPr/>
        </p:nvSpPr>
        <p:spPr>
          <a:xfrm>
            <a:off x="1986016"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7" name="TextBox 216">
            <a:extLst>
              <a:ext uri="{FF2B5EF4-FFF2-40B4-BE49-F238E27FC236}">
                <a16:creationId xmlns:a16="http://schemas.microsoft.com/office/drawing/2014/main" id="{ACC236DF-8ADD-4275-9948-C5005DB78DC5}"/>
              </a:ext>
            </a:extLst>
          </p:cNvPr>
          <p:cNvSpPr txBox="1"/>
          <p:nvPr/>
        </p:nvSpPr>
        <p:spPr>
          <a:xfrm>
            <a:off x="1452001" y="472104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8" name="TextBox 217">
            <a:extLst>
              <a:ext uri="{FF2B5EF4-FFF2-40B4-BE49-F238E27FC236}">
                <a16:creationId xmlns:a16="http://schemas.microsoft.com/office/drawing/2014/main" id="{00D50900-EC64-44C7-9B02-866763B27B2B}"/>
              </a:ext>
            </a:extLst>
          </p:cNvPr>
          <p:cNvSpPr txBox="1"/>
          <p:nvPr/>
        </p:nvSpPr>
        <p:spPr>
          <a:xfrm>
            <a:off x="1936846" y="44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9" name="TextBox 218">
            <a:extLst>
              <a:ext uri="{FF2B5EF4-FFF2-40B4-BE49-F238E27FC236}">
                <a16:creationId xmlns:a16="http://schemas.microsoft.com/office/drawing/2014/main" id="{F85800BD-FF5F-4279-992D-4FD9E519722B}"/>
              </a:ext>
            </a:extLst>
          </p:cNvPr>
          <p:cNvSpPr txBox="1"/>
          <p:nvPr/>
        </p:nvSpPr>
        <p:spPr>
          <a:xfrm>
            <a:off x="4472464" y="380974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0" name="TextBox 219">
            <a:extLst>
              <a:ext uri="{FF2B5EF4-FFF2-40B4-BE49-F238E27FC236}">
                <a16:creationId xmlns:a16="http://schemas.microsoft.com/office/drawing/2014/main" id="{385B6423-3908-4A4A-B052-5EB654860FAC}"/>
              </a:ext>
            </a:extLst>
          </p:cNvPr>
          <p:cNvSpPr txBox="1"/>
          <p:nvPr/>
        </p:nvSpPr>
        <p:spPr>
          <a:xfrm>
            <a:off x="5064676" y="5306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1" name="TextBox 220">
            <a:extLst>
              <a:ext uri="{FF2B5EF4-FFF2-40B4-BE49-F238E27FC236}">
                <a16:creationId xmlns:a16="http://schemas.microsoft.com/office/drawing/2014/main" id="{6C92FC13-2333-47F9-BD87-AF89E3157B0D}"/>
              </a:ext>
            </a:extLst>
          </p:cNvPr>
          <p:cNvSpPr txBox="1"/>
          <p:nvPr/>
        </p:nvSpPr>
        <p:spPr>
          <a:xfrm>
            <a:off x="9583782"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2" name="TextBox 221">
            <a:extLst>
              <a:ext uri="{FF2B5EF4-FFF2-40B4-BE49-F238E27FC236}">
                <a16:creationId xmlns:a16="http://schemas.microsoft.com/office/drawing/2014/main" id="{795B8AD0-C7EB-48D3-9A15-1A90510BC74A}"/>
              </a:ext>
            </a:extLst>
          </p:cNvPr>
          <p:cNvSpPr txBox="1"/>
          <p:nvPr/>
        </p:nvSpPr>
        <p:spPr>
          <a:xfrm>
            <a:off x="7440633"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4" name="TextBox 223">
            <a:extLst>
              <a:ext uri="{FF2B5EF4-FFF2-40B4-BE49-F238E27FC236}">
                <a16:creationId xmlns:a16="http://schemas.microsoft.com/office/drawing/2014/main" id="{B0A08685-B07D-4D9F-B116-1F98E4AB373E}"/>
              </a:ext>
            </a:extLst>
          </p:cNvPr>
          <p:cNvSpPr txBox="1"/>
          <p:nvPr/>
        </p:nvSpPr>
        <p:spPr>
          <a:xfrm>
            <a:off x="5976000" y="98536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5" name="TextBox 224">
            <a:extLst>
              <a:ext uri="{FF2B5EF4-FFF2-40B4-BE49-F238E27FC236}">
                <a16:creationId xmlns:a16="http://schemas.microsoft.com/office/drawing/2014/main" id="{FD8B8C04-CB38-4F85-B8C7-EF5B9FA94830}"/>
              </a:ext>
            </a:extLst>
          </p:cNvPr>
          <p:cNvSpPr txBox="1"/>
          <p:nvPr/>
        </p:nvSpPr>
        <p:spPr>
          <a:xfrm>
            <a:off x="8050250" y="167219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6" name="TextBox 225">
            <a:extLst>
              <a:ext uri="{FF2B5EF4-FFF2-40B4-BE49-F238E27FC236}">
                <a16:creationId xmlns:a16="http://schemas.microsoft.com/office/drawing/2014/main" id="{7B488AEA-8230-40DF-AA7B-AF0E5432B29A}"/>
              </a:ext>
            </a:extLst>
          </p:cNvPr>
          <p:cNvSpPr txBox="1"/>
          <p:nvPr/>
        </p:nvSpPr>
        <p:spPr>
          <a:xfrm>
            <a:off x="5963388" y="475520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7" name="TextBox 226">
            <a:extLst>
              <a:ext uri="{FF2B5EF4-FFF2-40B4-BE49-F238E27FC236}">
                <a16:creationId xmlns:a16="http://schemas.microsoft.com/office/drawing/2014/main" id="{B8AF8882-6B43-4CF2-AC7F-4D9F7830273D}"/>
              </a:ext>
            </a:extLst>
          </p:cNvPr>
          <p:cNvSpPr txBox="1"/>
          <p:nvPr/>
        </p:nvSpPr>
        <p:spPr>
          <a:xfrm>
            <a:off x="4487747" y="1926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9" name="TextBox 228">
            <a:extLst>
              <a:ext uri="{FF2B5EF4-FFF2-40B4-BE49-F238E27FC236}">
                <a16:creationId xmlns:a16="http://schemas.microsoft.com/office/drawing/2014/main" id="{C2A1A198-BABE-49D3-98A8-F671D207F5A7}"/>
              </a:ext>
            </a:extLst>
          </p:cNvPr>
          <p:cNvSpPr txBox="1"/>
          <p:nvPr/>
        </p:nvSpPr>
        <p:spPr>
          <a:xfrm>
            <a:off x="1495108" y="286647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0" name="TextBox 229">
            <a:extLst>
              <a:ext uri="{FF2B5EF4-FFF2-40B4-BE49-F238E27FC236}">
                <a16:creationId xmlns:a16="http://schemas.microsoft.com/office/drawing/2014/main" id="{51EF46F4-85FB-4236-843C-B9D9BD845C99}"/>
              </a:ext>
            </a:extLst>
          </p:cNvPr>
          <p:cNvSpPr txBox="1"/>
          <p:nvPr/>
        </p:nvSpPr>
        <p:spPr>
          <a:xfrm>
            <a:off x="302099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1" name="TextBox 230">
            <a:extLst>
              <a:ext uri="{FF2B5EF4-FFF2-40B4-BE49-F238E27FC236}">
                <a16:creationId xmlns:a16="http://schemas.microsoft.com/office/drawing/2014/main" id="{E8095DA4-D6CD-49E3-88C4-4FC3A4A620E6}"/>
              </a:ext>
            </a:extLst>
          </p:cNvPr>
          <p:cNvSpPr txBox="1"/>
          <p:nvPr/>
        </p:nvSpPr>
        <p:spPr>
          <a:xfrm>
            <a:off x="4989872"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2" name="TextBox 231">
            <a:extLst>
              <a:ext uri="{FF2B5EF4-FFF2-40B4-BE49-F238E27FC236}">
                <a16:creationId xmlns:a16="http://schemas.microsoft.com/office/drawing/2014/main" id="{3E88B41D-AA30-4CCA-A0F3-666CD88BB59E}"/>
              </a:ext>
            </a:extLst>
          </p:cNvPr>
          <p:cNvSpPr txBox="1"/>
          <p:nvPr/>
        </p:nvSpPr>
        <p:spPr>
          <a:xfrm>
            <a:off x="6456303" y="776346"/>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3" name="TextBox 232">
            <a:extLst>
              <a:ext uri="{FF2B5EF4-FFF2-40B4-BE49-F238E27FC236}">
                <a16:creationId xmlns:a16="http://schemas.microsoft.com/office/drawing/2014/main" id="{6F7AAE6B-4153-4D55-A554-6656F85EFAFA}"/>
              </a:ext>
            </a:extLst>
          </p:cNvPr>
          <p:cNvSpPr txBox="1"/>
          <p:nvPr/>
        </p:nvSpPr>
        <p:spPr>
          <a:xfrm>
            <a:off x="7475489" y="12061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5" name="TextBox 234">
            <a:extLst>
              <a:ext uri="{FF2B5EF4-FFF2-40B4-BE49-F238E27FC236}">
                <a16:creationId xmlns:a16="http://schemas.microsoft.com/office/drawing/2014/main" id="{706558B0-3906-4062-A735-34FBA0A1D605}"/>
              </a:ext>
            </a:extLst>
          </p:cNvPr>
          <p:cNvSpPr txBox="1"/>
          <p:nvPr/>
        </p:nvSpPr>
        <p:spPr>
          <a:xfrm>
            <a:off x="7999397"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6" name="TextBox 235">
            <a:extLst>
              <a:ext uri="{FF2B5EF4-FFF2-40B4-BE49-F238E27FC236}">
                <a16:creationId xmlns:a16="http://schemas.microsoft.com/office/drawing/2014/main" id="{25AC78B8-1738-4D29-9589-F268978983A0}"/>
              </a:ext>
            </a:extLst>
          </p:cNvPr>
          <p:cNvSpPr txBox="1"/>
          <p:nvPr/>
        </p:nvSpPr>
        <p:spPr>
          <a:xfrm>
            <a:off x="1047995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7" name="TextBox 236">
            <a:extLst>
              <a:ext uri="{FF2B5EF4-FFF2-40B4-BE49-F238E27FC236}">
                <a16:creationId xmlns:a16="http://schemas.microsoft.com/office/drawing/2014/main" id="{A74B0277-6B9F-4799-8F28-CCC0FBCB5C8A}"/>
              </a:ext>
            </a:extLst>
          </p:cNvPr>
          <p:cNvSpPr txBox="1"/>
          <p:nvPr/>
        </p:nvSpPr>
        <p:spPr>
          <a:xfrm>
            <a:off x="10526463" y="37981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8" name="TextBox 237">
            <a:extLst>
              <a:ext uri="{FF2B5EF4-FFF2-40B4-BE49-F238E27FC236}">
                <a16:creationId xmlns:a16="http://schemas.microsoft.com/office/drawing/2014/main" id="{8EA5399E-CF7B-4D9A-B726-249CC1962D48}"/>
              </a:ext>
            </a:extLst>
          </p:cNvPr>
          <p:cNvSpPr txBox="1"/>
          <p:nvPr/>
        </p:nvSpPr>
        <p:spPr>
          <a:xfrm>
            <a:off x="9027089" y="52176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9" name="TextBox 238">
            <a:extLst>
              <a:ext uri="{FF2B5EF4-FFF2-40B4-BE49-F238E27FC236}">
                <a16:creationId xmlns:a16="http://schemas.microsoft.com/office/drawing/2014/main" id="{8B1657EE-1AD7-4FDF-A02B-C7D7A432ABC1}"/>
              </a:ext>
            </a:extLst>
          </p:cNvPr>
          <p:cNvSpPr txBox="1"/>
          <p:nvPr/>
        </p:nvSpPr>
        <p:spPr>
          <a:xfrm>
            <a:off x="8001541" y="4410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0" name="TextBox 239">
            <a:extLst>
              <a:ext uri="{FF2B5EF4-FFF2-40B4-BE49-F238E27FC236}">
                <a16:creationId xmlns:a16="http://schemas.microsoft.com/office/drawing/2014/main" id="{8775A498-9C38-4375-85DB-4D5D7549139A}"/>
              </a:ext>
            </a:extLst>
          </p:cNvPr>
          <p:cNvSpPr txBox="1"/>
          <p:nvPr/>
        </p:nvSpPr>
        <p:spPr>
          <a:xfrm>
            <a:off x="8015811"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1" name="TextBox 240">
            <a:extLst>
              <a:ext uri="{FF2B5EF4-FFF2-40B4-BE49-F238E27FC236}">
                <a16:creationId xmlns:a16="http://schemas.microsoft.com/office/drawing/2014/main" id="{A320234E-98A7-4575-8F69-B55C0F73E6C3}"/>
              </a:ext>
            </a:extLst>
          </p:cNvPr>
          <p:cNvSpPr txBox="1"/>
          <p:nvPr/>
        </p:nvSpPr>
        <p:spPr>
          <a:xfrm>
            <a:off x="9038094" y="192418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3" name="TextBox 242">
            <a:extLst>
              <a:ext uri="{FF2B5EF4-FFF2-40B4-BE49-F238E27FC236}">
                <a16:creationId xmlns:a16="http://schemas.microsoft.com/office/drawing/2014/main" id="{3FF2AACD-070E-4873-94D3-96DE2B14CD41}"/>
              </a:ext>
            </a:extLst>
          </p:cNvPr>
          <p:cNvSpPr txBox="1"/>
          <p:nvPr/>
        </p:nvSpPr>
        <p:spPr>
          <a:xfrm>
            <a:off x="7462820" y="47243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4" name="TextBox 243">
            <a:extLst>
              <a:ext uri="{FF2B5EF4-FFF2-40B4-BE49-F238E27FC236}">
                <a16:creationId xmlns:a16="http://schemas.microsoft.com/office/drawing/2014/main" id="{F48754D6-A66F-4B17-BDF5-260EE21DFD1F}"/>
              </a:ext>
            </a:extLst>
          </p:cNvPr>
          <p:cNvSpPr txBox="1"/>
          <p:nvPr/>
        </p:nvSpPr>
        <p:spPr>
          <a:xfrm>
            <a:off x="4509633" y="4755204"/>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5" name="TextBox 244">
            <a:extLst>
              <a:ext uri="{FF2B5EF4-FFF2-40B4-BE49-F238E27FC236}">
                <a16:creationId xmlns:a16="http://schemas.microsoft.com/office/drawing/2014/main" id="{B3D5223A-D2EE-439E-A7A5-9B99493A9EF5}"/>
              </a:ext>
            </a:extLst>
          </p:cNvPr>
          <p:cNvSpPr txBox="1"/>
          <p:nvPr/>
        </p:nvSpPr>
        <p:spPr>
          <a:xfrm>
            <a:off x="3033347" y="3810521"/>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7" name="TextBox 246">
            <a:extLst>
              <a:ext uri="{FF2B5EF4-FFF2-40B4-BE49-F238E27FC236}">
                <a16:creationId xmlns:a16="http://schemas.microsoft.com/office/drawing/2014/main" id="{EB77AF06-02D4-4E91-A1C6-6B47CCF22385}"/>
              </a:ext>
            </a:extLst>
          </p:cNvPr>
          <p:cNvSpPr txBox="1"/>
          <p:nvPr/>
        </p:nvSpPr>
        <p:spPr>
          <a:xfrm>
            <a:off x="1903865" y="355681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1" name="TextBox 250">
            <a:extLst>
              <a:ext uri="{FF2B5EF4-FFF2-40B4-BE49-F238E27FC236}">
                <a16:creationId xmlns:a16="http://schemas.microsoft.com/office/drawing/2014/main" id="{06B6C43D-3EC5-41BB-8DE6-C78DED230D7F}"/>
              </a:ext>
            </a:extLst>
          </p:cNvPr>
          <p:cNvSpPr txBox="1"/>
          <p:nvPr/>
        </p:nvSpPr>
        <p:spPr>
          <a:xfrm>
            <a:off x="1935765" y="53064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2" name="TextBox 251">
            <a:extLst>
              <a:ext uri="{FF2B5EF4-FFF2-40B4-BE49-F238E27FC236}">
                <a16:creationId xmlns:a16="http://schemas.microsoft.com/office/drawing/2014/main" id="{0D508B47-C50B-4A6D-AD22-38CA25BEF2D0}"/>
              </a:ext>
            </a:extLst>
          </p:cNvPr>
          <p:cNvSpPr txBox="1"/>
          <p:nvPr/>
        </p:nvSpPr>
        <p:spPr>
          <a:xfrm>
            <a:off x="3501209"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54" name="TextBox 253">
            <a:extLst>
              <a:ext uri="{FF2B5EF4-FFF2-40B4-BE49-F238E27FC236}">
                <a16:creationId xmlns:a16="http://schemas.microsoft.com/office/drawing/2014/main" id="{17A8DC85-B427-4D08-ACDE-93E4AC3F1914}"/>
              </a:ext>
            </a:extLst>
          </p:cNvPr>
          <p:cNvSpPr txBox="1"/>
          <p:nvPr/>
        </p:nvSpPr>
        <p:spPr>
          <a:xfrm>
            <a:off x="3416371" y="261086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5" name="TextBox 254">
            <a:extLst>
              <a:ext uri="{FF2B5EF4-FFF2-40B4-BE49-F238E27FC236}">
                <a16:creationId xmlns:a16="http://schemas.microsoft.com/office/drawing/2014/main" id="{3715330A-B258-4738-AAFE-6F4A2A13A664}"/>
              </a:ext>
            </a:extLst>
          </p:cNvPr>
          <p:cNvSpPr txBox="1"/>
          <p:nvPr/>
        </p:nvSpPr>
        <p:spPr>
          <a:xfrm>
            <a:off x="4989035" y="1674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6" name="TextBox 255">
            <a:extLst>
              <a:ext uri="{FF2B5EF4-FFF2-40B4-BE49-F238E27FC236}">
                <a16:creationId xmlns:a16="http://schemas.microsoft.com/office/drawing/2014/main" id="{89015FD5-A29C-4BF9-836A-E204E7DB4EEE}"/>
              </a:ext>
            </a:extLst>
          </p:cNvPr>
          <p:cNvSpPr txBox="1"/>
          <p:nvPr/>
        </p:nvSpPr>
        <p:spPr>
          <a:xfrm>
            <a:off x="5976000"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7" name="TextBox 256">
            <a:extLst>
              <a:ext uri="{FF2B5EF4-FFF2-40B4-BE49-F238E27FC236}">
                <a16:creationId xmlns:a16="http://schemas.microsoft.com/office/drawing/2014/main" id="{E0156ABE-74AE-4F2A-9BFA-9C9FB598DECD}"/>
              </a:ext>
            </a:extLst>
          </p:cNvPr>
          <p:cNvSpPr txBox="1"/>
          <p:nvPr/>
        </p:nvSpPr>
        <p:spPr>
          <a:xfrm>
            <a:off x="7473724" y="28548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8" name="TextBox 257">
            <a:extLst>
              <a:ext uri="{FF2B5EF4-FFF2-40B4-BE49-F238E27FC236}">
                <a16:creationId xmlns:a16="http://schemas.microsoft.com/office/drawing/2014/main" id="{528B07A0-82AB-4B29-B09D-2F2EB385EE32}"/>
              </a:ext>
            </a:extLst>
          </p:cNvPr>
          <p:cNvSpPr txBox="1"/>
          <p:nvPr/>
        </p:nvSpPr>
        <p:spPr>
          <a:xfrm>
            <a:off x="4959345"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9" name="TextBox 258">
            <a:extLst>
              <a:ext uri="{FF2B5EF4-FFF2-40B4-BE49-F238E27FC236}">
                <a16:creationId xmlns:a16="http://schemas.microsoft.com/office/drawing/2014/main" id="{1F6E71CC-3EAE-4730-84C4-5DB99DE90491}"/>
              </a:ext>
            </a:extLst>
          </p:cNvPr>
          <p:cNvSpPr txBox="1"/>
          <p:nvPr/>
        </p:nvSpPr>
        <p:spPr>
          <a:xfrm>
            <a:off x="5891435" y="3798183"/>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60" name="TextBox 259">
            <a:extLst>
              <a:ext uri="{FF2B5EF4-FFF2-40B4-BE49-F238E27FC236}">
                <a16:creationId xmlns:a16="http://schemas.microsoft.com/office/drawing/2014/main" id="{89198F83-4BB4-436F-A9D9-E602523F3DD6}"/>
              </a:ext>
            </a:extLst>
          </p:cNvPr>
          <p:cNvSpPr txBox="1"/>
          <p:nvPr/>
        </p:nvSpPr>
        <p:spPr>
          <a:xfrm>
            <a:off x="6462528" y="4410028"/>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64" name="Action Button: Custom 16">
            <a:hlinkClick r:id="" action="ppaction://noaction" highlightClick="1">
              <a:snd r:embed="rId8" name="27. 2.wav"/>
            </a:hlinkClick>
            <a:extLst>
              <a:ext uri="{FF2B5EF4-FFF2-40B4-BE49-F238E27FC236}">
                <a16:creationId xmlns:a16="http://schemas.microsoft.com/office/drawing/2014/main" id="{656FE137-603F-4630-B07A-0ABBD9E807E7}"/>
              </a:ext>
            </a:extLst>
          </p:cNvPr>
          <p:cNvSpPr/>
          <p:nvPr/>
        </p:nvSpPr>
        <p:spPr>
          <a:xfrm>
            <a:off x="11655704" y="59109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9" name="Rounded Rectangle 11">
            <a:extLst>
              <a:ext uri="{FF2B5EF4-FFF2-40B4-BE49-F238E27FC236}">
                <a16:creationId xmlns:a16="http://schemas.microsoft.com/office/drawing/2014/main" id="{34ECCE26-2052-4A21-A36E-D26F2A2C7B1A}"/>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23" name="Group 222">
            <a:extLst>
              <a:ext uri="{FF2B5EF4-FFF2-40B4-BE49-F238E27FC236}">
                <a16:creationId xmlns:a16="http://schemas.microsoft.com/office/drawing/2014/main" id="{6EEA60D3-AA7F-48A7-AFE2-5EDF4911F01D}"/>
              </a:ext>
            </a:extLst>
          </p:cNvPr>
          <p:cNvGrpSpPr/>
          <p:nvPr/>
        </p:nvGrpSpPr>
        <p:grpSpPr>
          <a:xfrm>
            <a:off x="1742400" y="5518800"/>
            <a:ext cx="1068497" cy="846713"/>
            <a:chOff x="1742400" y="5518800"/>
            <a:chExt cx="1068497" cy="846713"/>
          </a:xfrm>
        </p:grpSpPr>
        <p:pic>
          <p:nvPicPr>
            <p:cNvPr id="228" name="Picture 227" descr="A picture containing flower&#10;&#10;Description automatically generated">
              <a:extLst>
                <a:ext uri="{FF2B5EF4-FFF2-40B4-BE49-F238E27FC236}">
                  <a16:creationId xmlns:a16="http://schemas.microsoft.com/office/drawing/2014/main" id="{B6709400-9004-4585-9B7A-3440179C2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400" y="5518800"/>
              <a:ext cx="1068497" cy="846713"/>
            </a:xfrm>
            <a:prstGeom prst="rect">
              <a:avLst/>
            </a:prstGeom>
          </p:spPr>
        </p:pic>
        <p:sp>
          <p:nvSpPr>
            <p:cNvPr id="234" name="TextBox 233">
              <a:extLst>
                <a:ext uri="{FF2B5EF4-FFF2-40B4-BE49-F238E27FC236}">
                  <a16:creationId xmlns:a16="http://schemas.microsoft.com/office/drawing/2014/main" id="{EF581860-BFA4-4515-8B9D-A354A7FC31C2}"/>
                </a:ext>
              </a:extLst>
            </p:cNvPr>
            <p:cNvSpPr txBox="1"/>
            <p:nvPr/>
          </p:nvSpPr>
          <p:spPr>
            <a:xfrm>
              <a:off x="1874226" y="5565315"/>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E</a:t>
              </a:r>
            </a:p>
          </p:txBody>
        </p:sp>
      </p:grpSp>
      <p:sp>
        <p:nvSpPr>
          <p:cNvPr id="186" name="Arrow: Up 185">
            <a:extLst>
              <a:ext uri="{FF2B5EF4-FFF2-40B4-BE49-F238E27FC236}">
                <a16:creationId xmlns:a16="http://schemas.microsoft.com/office/drawing/2014/main" id="{C630E763-9617-47BD-91BA-D6FCD24ED617}"/>
              </a:ext>
            </a:extLst>
          </p:cNvPr>
          <p:cNvSpPr/>
          <p:nvPr/>
        </p:nvSpPr>
        <p:spPr>
          <a:xfrm rot="10800000">
            <a:off x="2113200"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351" name="Group 350">
            <a:extLst>
              <a:ext uri="{FF2B5EF4-FFF2-40B4-BE49-F238E27FC236}">
                <a16:creationId xmlns:a16="http://schemas.microsoft.com/office/drawing/2014/main" id="{DC3DFBDE-2C2A-4C8D-966A-85D498AC601B}"/>
              </a:ext>
            </a:extLst>
          </p:cNvPr>
          <p:cNvGrpSpPr/>
          <p:nvPr/>
        </p:nvGrpSpPr>
        <p:grpSpPr>
          <a:xfrm>
            <a:off x="9360000" y="2808848"/>
            <a:ext cx="1068497" cy="846713"/>
            <a:chOff x="9360000" y="2808848"/>
            <a:chExt cx="1068497" cy="846713"/>
          </a:xfrm>
        </p:grpSpPr>
        <p:pic>
          <p:nvPicPr>
            <p:cNvPr id="352" name="Picture 351" descr="A picture containing flower&#10;&#10;Description automatically generated">
              <a:extLst>
                <a:ext uri="{FF2B5EF4-FFF2-40B4-BE49-F238E27FC236}">
                  <a16:creationId xmlns:a16="http://schemas.microsoft.com/office/drawing/2014/main" id="{06C64AD8-B07E-4078-99E7-5432E81DD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2808848"/>
              <a:ext cx="1068497" cy="846713"/>
            </a:xfrm>
            <a:prstGeom prst="rect">
              <a:avLst/>
            </a:prstGeom>
          </p:spPr>
        </p:pic>
        <p:sp>
          <p:nvSpPr>
            <p:cNvPr id="354" name="TextBox 353">
              <a:extLst>
                <a:ext uri="{FF2B5EF4-FFF2-40B4-BE49-F238E27FC236}">
                  <a16:creationId xmlns:a16="http://schemas.microsoft.com/office/drawing/2014/main" id="{DC3BF0AC-280D-4B35-9AE3-6465451A3C11}"/>
                </a:ext>
              </a:extLst>
            </p:cNvPr>
            <p:cNvSpPr txBox="1"/>
            <p:nvPr/>
          </p:nvSpPr>
          <p:spPr>
            <a:xfrm>
              <a:off x="9441892" y="283369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M</a:t>
              </a:r>
            </a:p>
          </p:txBody>
        </p:sp>
      </p:grpSp>
      <p:grpSp>
        <p:nvGrpSpPr>
          <p:cNvPr id="385" name="Group 384">
            <a:extLst>
              <a:ext uri="{FF2B5EF4-FFF2-40B4-BE49-F238E27FC236}">
                <a16:creationId xmlns:a16="http://schemas.microsoft.com/office/drawing/2014/main" id="{B644F209-0A4F-4D01-BEFD-124CC71A9EEF}"/>
              </a:ext>
            </a:extLst>
          </p:cNvPr>
          <p:cNvGrpSpPr/>
          <p:nvPr/>
        </p:nvGrpSpPr>
        <p:grpSpPr>
          <a:xfrm>
            <a:off x="7833600" y="108000"/>
            <a:ext cx="1068497" cy="846713"/>
            <a:chOff x="7833600" y="108000"/>
            <a:chExt cx="1068497" cy="846713"/>
          </a:xfrm>
        </p:grpSpPr>
        <p:pic>
          <p:nvPicPr>
            <p:cNvPr id="386" name="Picture 385" descr="A picture containing flower&#10;&#10;Description automatically generated">
              <a:extLst>
                <a:ext uri="{FF2B5EF4-FFF2-40B4-BE49-F238E27FC236}">
                  <a16:creationId xmlns:a16="http://schemas.microsoft.com/office/drawing/2014/main" id="{AB39CBB7-99ED-4D04-A205-C7A19C30F3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3600" y="108000"/>
              <a:ext cx="1068497" cy="846713"/>
            </a:xfrm>
            <a:prstGeom prst="rect">
              <a:avLst/>
            </a:prstGeom>
          </p:spPr>
        </p:pic>
        <p:sp>
          <p:nvSpPr>
            <p:cNvPr id="387" name="TextBox 386">
              <a:extLst>
                <a:ext uri="{FF2B5EF4-FFF2-40B4-BE49-F238E27FC236}">
                  <a16:creationId xmlns:a16="http://schemas.microsoft.com/office/drawing/2014/main" id="{4BBD9ACD-5A1F-4548-B12B-E8B539E13401}"/>
                </a:ext>
              </a:extLst>
            </p:cNvPr>
            <p:cNvSpPr txBox="1"/>
            <p:nvPr/>
          </p:nvSpPr>
          <p:spPr>
            <a:xfrm>
              <a:off x="7959669" y="164391"/>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K</a:t>
              </a:r>
            </a:p>
          </p:txBody>
        </p:sp>
      </p:grpSp>
      <p:sp>
        <p:nvSpPr>
          <p:cNvPr id="279" name="Arrow: Up 278">
            <a:extLst>
              <a:ext uri="{FF2B5EF4-FFF2-40B4-BE49-F238E27FC236}">
                <a16:creationId xmlns:a16="http://schemas.microsoft.com/office/drawing/2014/main" id="{1913D4D4-617F-4189-B10B-EEB3A023C8EE}"/>
              </a:ext>
            </a:extLst>
          </p:cNvPr>
          <p:cNvSpPr/>
          <p:nvPr/>
        </p:nvSpPr>
        <p:spPr>
          <a:xfrm>
            <a:off x="8203078"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4" name="Arrow: Up 193">
            <a:extLst>
              <a:ext uri="{FF2B5EF4-FFF2-40B4-BE49-F238E27FC236}">
                <a16:creationId xmlns:a16="http://schemas.microsoft.com/office/drawing/2014/main" id="{DB58700D-85E4-4189-881E-E04EBCC52985}"/>
              </a:ext>
            </a:extLst>
          </p:cNvPr>
          <p:cNvSpPr/>
          <p:nvPr/>
        </p:nvSpPr>
        <p:spPr>
          <a:xfrm>
            <a:off x="5184000"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14" name="Group 413">
            <a:extLst>
              <a:ext uri="{FF2B5EF4-FFF2-40B4-BE49-F238E27FC236}">
                <a16:creationId xmlns:a16="http://schemas.microsoft.com/office/drawing/2014/main" id="{ADF88E04-FD0D-4247-BE2E-39342DAAAB30}"/>
              </a:ext>
            </a:extLst>
          </p:cNvPr>
          <p:cNvGrpSpPr/>
          <p:nvPr/>
        </p:nvGrpSpPr>
        <p:grpSpPr>
          <a:xfrm>
            <a:off x="3254400" y="4658400"/>
            <a:ext cx="1068497" cy="846713"/>
            <a:chOff x="3254400" y="4658400"/>
            <a:chExt cx="1068497" cy="846713"/>
          </a:xfrm>
        </p:grpSpPr>
        <p:pic>
          <p:nvPicPr>
            <p:cNvPr id="415" name="Picture 414" descr="A picture containing flower&#10;&#10;Description automatically generated">
              <a:extLst>
                <a:ext uri="{FF2B5EF4-FFF2-40B4-BE49-F238E27FC236}">
                  <a16:creationId xmlns:a16="http://schemas.microsoft.com/office/drawing/2014/main" id="{56D72AF5-2D28-4D3A-B79E-613294BBA4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400" y="4658400"/>
              <a:ext cx="1068497" cy="846713"/>
            </a:xfrm>
            <a:prstGeom prst="rect">
              <a:avLst/>
            </a:prstGeom>
          </p:spPr>
        </p:pic>
        <p:sp>
          <p:nvSpPr>
            <p:cNvPr id="416" name="TextBox 415">
              <a:extLst>
                <a:ext uri="{FF2B5EF4-FFF2-40B4-BE49-F238E27FC236}">
                  <a16:creationId xmlns:a16="http://schemas.microsoft.com/office/drawing/2014/main" id="{D9D6C084-1CF8-4338-9A14-E82A4FAAFEF2}"/>
                </a:ext>
              </a:extLst>
            </p:cNvPr>
            <p:cNvSpPr txBox="1"/>
            <p:nvPr/>
          </p:nvSpPr>
          <p:spPr>
            <a:xfrm>
              <a:off x="3406547" y="470595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grpSp>
        <p:nvGrpSpPr>
          <p:cNvPr id="472" name="Group 471">
            <a:extLst>
              <a:ext uri="{FF2B5EF4-FFF2-40B4-BE49-F238E27FC236}">
                <a16:creationId xmlns:a16="http://schemas.microsoft.com/office/drawing/2014/main" id="{E33281A1-E90F-417F-BCBB-FCFF6FFA7E3B}"/>
              </a:ext>
            </a:extLst>
          </p:cNvPr>
          <p:cNvGrpSpPr/>
          <p:nvPr/>
        </p:nvGrpSpPr>
        <p:grpSpPr>
          <a:xfrm>
            <a:off x="10843200" y="3722400"/>
            <a:ext cx="1068497" cy="846713"/>
            <a:chOff x="10843200" y="3722400"/>
            <a:chExt cx="1068497" cy="846713"/>
          </a:xfrm>
        </p:grpSpPr>
        <p:pic>
          <p:nvPicPr>
            <p:cNvPr id="473" name="Picture 472" descr="A picture containing flower&#10;&#10;Description automatically generated">
              <a:extLst>
                <a:ext uri="{FF2B5EF4-FFF2-40B4-BE49-F238E27FC236}">
                  <a16:creationId xmlns:a16="http://schemas.microsoft.com/office/drawing/2014/main" id="{CC1E66AF-718F-4C56-9672-833EA3550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200" y="3722400"/>
              <a:ext cx="1068497" cy="846713"/>
            </a:xfrm>
            <a:prstGeom prst="rect">
              <a:avLst/>
            </a:prstGeom>
          </p:spPr>
        </p:pic>
        <p:sp>
          <p:nvSpPr>
            <p:cNvPr id="474" name="TextBox 473">
              <a:extLst>
                <a:ext uri="{FF2B5EF4-FFF2-40B4-BE49-F238E27FC236}">
                  <a16:creationId xmlns:a16="http://schemas.microsoft.com/office/drawing/2014/main" id="{F14189D2-6CBE-4D6E-A75B-0158235675CF}"/>
                </a:ext>
              </a:extLst>
            </p:cNvPr>
            <p:cNvSpPr txBox="1"/>
            <p:nvPr/>
          </p:nvSpPr>
          <p:spPr>
            <a:xfrm>
              <a:off x="11024718" y="37520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P</a:t>
              </a:r>
            </a:p>
          </p:txBody>
        </p:sp>
      </p:grpSp>
      <p:grpSp>
        <p:nvGrpSpPr>
          <p:cNvPr id="616" name="Group 615">
            <a:extLst>
              <a:ext uri="{FF2B5EF4-FFF2-40B4-BE49-F238E27FC236}">
                <a16:creationId xmlns:a16="http://schemas.microsoft.com/office/drawing/2014/main" id="{8C1BC312-89B5-4629-B1EF-CCE683ABD529}"/>
              </a:ext>
            </a:extLst>
          </p:cNvPr>
          <p:cNvGrpSpPr/>
          <p:nvPr/>
        </p:nvGrpSpPr>
        <p:grpSpPr>
          <a:xfrm>
            <a:off x="9360000" y="4657508"/>
            <a:ext cx="1068497" cy="846713"/>
            <a:chOff x="9360000" y="4657508"/>
            <a:chExt cx="1068497" cy="846713"/>
          </a:xfrm>
        </p:grpSpPr>
        <p:pic>
          <p:nvPicPr>
            <p:cNvPr id="617" name="Picture 616" descr="A picture containing flower&#10;&#10;Description automatically generated">
              <a:extLst>
                <a:ext uri="{FF2B5EF4-FFF2-40B4-BE49-F238E27FC236}">
                  <a16:creationId xmlns:a16="http://schemas.microsoft.com/office/drawing/2014/main" id="{51E64E69-6C4B-406A-A029-06838475E2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4657508"/>
              <a:ext cx="1068497" cy="846713"/>
            </a:xfrm>
            <a:prstGeom prst="rect">
              <a:avLst/>
            </a:prstGeom>
          </p:spPr>
        </p:pic>
        <p:sp>
          <p:nvSpPr>
            <p:cNvPr id="618" name="TextBox 617">
              <a:extLst>
                <a:ext uri="{FF2B5EF4-FFF2-40B4-BE49-F238E27FC236}">
                  <a16:creationId xmlns:a16="http://schemas.microsoft.com/office/drawing/2014/main" id="{2EA2F718-2750-47D3-A125-C2E05CE111D6}"/>
                </a:ext>
              </a:extLst>
            </p:cNvPr>
            <p:cNvSpPr txBox="1"/>
            <p:nvPr/>
          </p:nvSpPr>
          <p:spPr>
            <a:xfrm>
              <a:off x="9441892" y="472104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G</a:t>
              </a:r>
            </a:p>
          </p:txBody>
        </p:sp>
      </p:grpSp>
      <p:grpSp>
        <p:nvGrpSpPr>
          <p:cNvPr id="685" name="Group 684">
            <a:extLst>
              <a:ext uri="{FF2B5EF4-FFF2-40B4-BE49-F238E27FC236}">
                <a16:creationId xmlns:a16="http://schemas.microsoft.com/office/drawing/2014/main" id="{04309FA9-DA08-46E2-9CC7-8B0555A8157C}"/>
              </a:ext>
            </a:extLst>
          </p:cNvPr>
          <p:cNvGrpSpPr/>
          <p:nvPr/>
        </p:nvGrpSpPr>
        <p:grpSpPr>
          <a:xfrm>
            <a:off x="4766400" y="5518800"/>
            <a:ext cx="1068497" cy="846713"/>
            <a:chOff x="4766400" y="5518800"/>
            <a:chExt cx="1068497" cy="846713"/>
          </a:xfrm>
        </p:grpSpPr>
        <p:pic>
          <p:nvPicPr>
            <p:cNvPr id="686" name="Picture 685" descr="A picture containing flower&#10;&#10;Description automatically generated">
              <a:extLst>
                <a:ext uri="{FF2B5EF4-FFF2-40B4-BE49-F238E27FC236}">
                  <a16:creationId xmlns:a16="http://schemas.microsoft.com/office/drawing/2014/main" id="{F6F16640-E6A7-44A5-8E20-335A43AEB8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5518800"/>
              <a:ext cx="1068497" cy="846713"/>
            </a:xfrm>
            <a:prstGeom prst="rect">
              <a:avLst/>
            </a:prstGeom>
          </p:spPr>
        </p:pic>
        <p:sp>
          <p:nvSpPr>
            <p:cNvPr id="687" name="TextBox 686">
              <a:extLst>
                <a:ext uri="{FF2B5EF4-FFF2-40B4-BE49-F238E27FC236}">
                  <a16:creationId xmlns:a16="http://schemas.microsoft.com/office/drawing/2014/main" id="{1F63B902-47B2-4B34-884D-56DA69AB4D05}"/>
                </a:ext>
              </a:extLst>
            </p:cNvPr>
            <p:cNvSpPr txBox="1"/>
            <p:nvPr/>
          </p:nvSpPr>
          <p:spPr>
            <a:xfrm>
              <a:off x="4876181" y="55653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X</a:t>
              </a:r>
            </a:p>
          </p:txBody>
        </p:sp>
      </p:grpSp>
      <p:sp>
        <p:nvSpPr>
          <p:cNvPr id="363" name="Arrow: Up 362">
            <a:extLst>
              <a:ext uri="{FF2B5EF4-FFF2-40B4-BE49-F238E27FC236}">
                <a16:creationId xmlns:a16="http://schemas.microsoft.com/office/drawing/2014/main" id="{05B89D55-DD7D-4EE4-BE6B-7308110EBA21}"/>
              </a:ext>
            </a:extLst>
          </p:cNvPr>
          <p:cNvSpPr/>
          <p:nvPr/>
        </p:nvSpPr>
        <p:spPr>
          <a:xfrm rot="10800000">
            <a:off x="5182689"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0" name="Arrow: Up 329">
            <a:extLst>
              <a:ext uri="{FF2B5EF4-FFF2-40B4-BE49-F238E27FC236}">
                <a16:creationId xmlns:a16="http://schemas.microsoft.com/office/drawing/2014/main" id="{55D0E4A5-69CB-4E2C-82C5-50C36620C5C5}"/>
              </a:ext>
            </a:extLst>
          </p:cNvPr>
          <p:cNvSpPr/>
          <p:nvPr/>
        </p:nvSpPr>
        <p:spPr>
          <a:xfrm rot="10800000">
            <a:off x="8204400" y="5380989"/>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1" name="Arrow: Up 340">
            <a:extLst>
              <a:ext uri="{FF2B5EF4-FFF2-40B4-BE49-F238E27FC236}">
                <a16:creationId xmlns:a16="http://schemas.microsoft.com/office/drawing/2014/main" id="{B5491570-4178-4B2B-9282-7763729855E4}"/>
              </a:ext>
            </a:extLst>
          </p:cNvPr>
          <p:cNvSpPr/>
          <p:nvPr/>
        </p:nvSpPr>
        <p:spPr>
          <a:xfrm>
            <a:off x="2114091"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76" name="Group 275">
            <a:extLst>
              <a:ext uri="{FF2B5EF4-FFF2-40B4-BE49-F238E27FC236}">
                <a16:creationId xmlns:a16="http://schemas.microsoft.com/office/drawing/2014/main" id="{AD5EA281-255D-43D6-AF3E-69D3B464D41E}"/>
              </a:ext>
            </a:extLst>
          </p:cNvPr>
          <p:cNvGrpSpPr/>
          <p:nvPr/>
        </p:nvGrpSpPr>
        <p:grpSpPr>
          <a:xfrm>
            <a:off x="10843159" y="1872000"/>
            <a:ext cx="1068497" cy="846713"/>
            <a:chOff x="10843159" y="1872000"/>
            <a:chExt cx="1068497" cy="846713"/>
          </a:xfrm>
        </p:grpSpPr>
        <p:pic>
          <p:nvPicPr>
            <p:cNvPr id="277" name="Picture 276" descr="A picture containing flower&#10;&#10;Description automatically generated">
              <a:extLst>
                <a:ext uri="{FF2B5EF4-FFF2-40B4-BE49-F238E27FC236}">
                  <a16:creationId xmlns:a16="http://schemas.microsoft.com/office/drawing/2014/main" id="{833BE9CA-E2B9-4ABF-94FD-5BF4508EC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159" y="1872000"/>
              <a:ext cx="1068497" cy="846713"/>
            </a:xfrm>
            <a:prstGeom prst="rect">
              <a:avLst/>
            </a:prstGeom>
          </p:spPr>
        </p:pic>
        <p:sp>
          <p:nvSpPr>
            <p:cNvPr id="278" name="TextBox 277">
              <a:extLst>
                <a:ext uri="{FF2B5EF4-FFF2-40B4-BE49-F238E27FC236}">
                  <a16:creationId xmlns:a16="http://schemas.microsoft.com/office/drawing/2014/main" id="{42FC1C3A-E87F-47D1-97B6-5A9C7A259A42}"/>
                </a:ext>
              </a:extLst>
            </p:cNvPr>
            <p:cNvSpPr txBox="1"/>
            <p:nvPr/>
          </p:nvSpPr>
          <p:spPr>
            <a:xfrm>
              <a:off x="10928025" y="191006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Q</a:t>
              </a:r>
            </a:p>
          </p:txBody>
        </p:sp>
      </p:grpSp>
      <p:grpSp>
        <p:nvGrpSpPr>
          <p:cNvPr id="280" name="Group 279">
            <a:extLst>
              <a:ext uri="{FF2B5EF4-FFF2-40B4-BE49-F238E27FC236}">
                <a16:creationId xmlns:a16="http://schemas.microsoft.com/office/drawing/2014/main" id="{AEF19DFF-4D06-4D6D-9EF8-BEBA68FC3F68}"/>
              </a:ext>
            </a:extLst>
          </p:cNvPr>
          <p:cNvGrpSpPr/>
          <p:nvPr/>
        </p:nvGrpSpPr>
        <p:grpSpPr>
          <a:xfrm>
            <a:off x="226987" y="2808848"/>
            <a:ext cx="1068497" cy="846713"/>
            <a:chOff x="226987" y="2808848"/>
            <a:chExt cx="1068497" cy="846713"/>
          </a:xfrm>
        </p:grpSpPr>
        <p:pic>
          <p:nvPicPr>
            <p:cNvPr id="281" name="Picture 280" descr="A picture containing flower&#10;&#10;Description automatically generated">
              <a:extLst>
                <a:ext uri="{FF2B5EF4-FFF2-40B4-BE49-F238E27FC236}">
                  <a16:creationId xmlns:a16="http://schemas.microsoft.com/office/drawing/2014/main" id="{95640D35-AACD-4D56-90E9-CA0BC8C22A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87" y="2808848"/>
              <a:ext cx="1068497" cy="846713"/>
            </a:xfrm>
            <a:prstGeom prst="rect">
              <a:avLst/>
            </a:prstGeom>
          </p:spPr>
        </p:pic>
        <p:sp>
          <p:nvSpPr>
            <p:cNvPr id="282" name="TextBox 281">
              <a:extLst>
                <a:ext uri="{FF2B5EF4-FFF2-40B4-BE49-F238E27FC236}">
                  <a16:creationId xmlns:a16="http://schemas.microsoft.com/office/drawing/2014/main" id="{317B9DD2-409F-41C1-8B7B-F35E96131E98}"/>
                </a:ext>
              </a:extLst>
            </p:cNvPr>
            <p:cNvSpPr txBox="1"/>
            <p:nvPr/>
          </p:nvSpPr>
          <p:spPr>
            <a:xfrm>
              <a:off x="335752" y="28756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C</a:t>
              </a:r>
            </a:p>
          </p:txBody>
        </p:sp>
      </p:grpSp>
      <p:pic>
        <p:nvPicPr>
          <p:cNvPr id="191" name="Picture 190" descr="background rectangle">
            <a:extLst>
              <a:ext uri="{FF2B5EF4-FFF2-40B4-BE49-F238E27FC236}">
                <a16:creationId xmlns:a16="http://schemas.microsoft.com/office/drawing/2014/main" id="{C5144F02-E29C-45F1-B5EF-FF91BC60A053}"/>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23" y="42560"/>
            <a:ext cx="4445347" cy="869950"/>
          </a:xfrm>
          <a:prstGeom prst="rect">
            <a:avLst/>
          </a:prstGeom>
        </p:spPr>
      </p:pic>
      <p:sp>
        <p:nvSpPr>
          <p:cNvPr id="209" name="Title 3">
            <a:extLst>
              <a:ext uri="{FF2B5EF4-FFF2-40B4-BE49-F238E27FC236}">
                <a16:creationId xmlns:a16="http://schemas.microsoft.com/office/drawing/2014/main" id="{CCDB0641-A874-412A-8288-30BD9985910C}"/>
              </a:ext>
            </a:extLst>
          </p:cNvPr>
          <p:cNvSpPr>
            <a:spLocks noGrp="1"/>
          </p:cNvSpPr>
          <p:nvPr>
            <p:ph type="title"/>
          </p:nvPr>
        </p:nvSpPr>
        <p:spPr>
          <a:xfrm>
            <a:off x="11423" y="42560"/>
            <a:ext cx="4497715" cy="707849"/>
          </a:xfrm>
        </p:spPr>
        <p:txBody>
          <a:bodyPr>
            <a:normAutofit/>
          </a:bodyPr>
          <a:lstStyle/>
          <a:p>
            <a:r>
              <a:rPr lang="en-GB" sz="3000" b="1" dirty="0" err="1">
                <a:solidFill>
                  <a:schemeClr val="bg1"/>
                </a:solidFill>
              </a:rPr>
              <a:t>Finde</a:t>
            </a:r>
            <a:r>
              <a:rPr lang="en-GB" sz="3000" b="1" dirty="0">
                <a:solidFill>
                  <a:schemeClr val="bg1"/>
                </a:solidFill>
              </a:rPr>
              <a:t> die </a:t>
            </a:r>
            <a:r>
              <a:rPr lang="en-GB" sz="3000" b="1" dirty="0" err="1">
                <a:solidFill>
                  <a:schemeClr val="bg1"/>
                </a:solidFill>
              </a:rPr>
              <a:t>Fliege</a:t>
            </a:r>
            <a:r>
              <a:rPr lang="en-GB" sz="3000" b="1" dirty="0">
                <a:solidFill>
                  <a:schemeClr val="bg1"/>
                </a:solidFill>
              </a:rPr>
              <a:t>! 2/3</a:t>
            </a:r>
          </a:p>
        </p:txBody>
      </p:sp>
    </p:spTree>
    <p:extLst>
      <p:ext uri="{BB962C8B-B14F-4D97-AF65-F5344CB8AC3E}">
        <p14:creationId xmlns:p14="http://schemas.microsoft.com/office/powerpoint/2010/main" val="39004340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22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23"/>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22" restart="whenNotActive" fill="hold" evtFilter="cancelBubble" nodeType="interactiveSeq">
                <p:stCondLst>
                  <p:cond evt="onClick" delay="0">
                    <p:tgtEl>
                      <p:spTgt spid="414"/>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14"/>
                                        </p:tgtEl>
                                        <p:attrNameLst>
                                          <p:attrName>style.visibility</p:attrName>
                                        </p:attrNameLst>
                                      </p:cBhvr>
                                      <p:to>
                                        <p:strVal val="hidden"/>
                                      </p:to>
                                    </p:set>
                                  </p:childTnLst>
                                </p:cTn>
                              </p:par>
                            </p:childTnLst>
                          </p:cTn>
                        </p:par>
                      </p:childTnLst>
                    </p:cTn>
                  </p:par>
                </p:childTnLst>
              </p:cTn>
              <p:nextCondLst>
                <p:cond evt="onClick" delay="0">
                  <p:tgtEl>
                    <p:spTgt spid="414"/>
                  </p:tgtEl>
                </p:cond>
              </p:nextCondLst>
            </p:seq>
            <p:seq concurrent="1" nextAc="seek">
              <p:cTn id="27" restart="whenNotActive" fill="hold" evtFilter="cancelBubble" nodeType="interactiveSeq">
                <p:stCondLst>
                  <p:cond evt="onClick" delay="0">
                    <p:tgtEl>
                      <p:spTgt spid="68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85"/>
                                        </p:tgtEl>
                                        <p:attrNameLst>
                                          <p:attrName>style.visibility</p:attrName>
                                        </p:attrNameLst>
                                      </p:cBhvr>
                                      <p:to>
                                        <p:strVal val="hidden"/>
                                      </p:to>
                                    </p:set>
                                  </p:childTnLst>
                                </p:cTn>
                              </p:par>
                            </p:childTnLst>
                          </p:cTn>
                        </p:par>
                      </p:childTnLst>
                    </p:cTn>
                  </p:par>
                </p:childTnLst>
              </p:cTn>
              <p:nextCondLst>
                <p:cond evt="onClick" delay="0">
                  <p:tgtEl>
                    <p:spTgt spid="685"/>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61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616"/>
                                        </p:tgtEl>
                                        <p:attrNameLst>
                                          <p:attrName>style.visibility</p:attrName>
                                        </p:attrNameLst>
                                      </p:cBhvr>
                                      <p:to>
                                        <p:strVal val="hidden"/>
                                      </p:to>
                                    </p:set>
                                  </p:childTnLst>
                                </p:cTn>
                              </p:par>
                            </p:childTnLst>
                          </p:cTn>
                        </p:par>
                      </p:childTnLst>
                    </p:cTn>
                  </p:par>
                </p:childTnLst>
              </p:cTn>
              <p:nextCondLst>
                <p:cond evt="onClick" delay="0">
                  <p:tgtEl>
                    <p:spTgt spid="616"/>
                  </p:tgtEl>
                </p:cond>
              </p:nextCondLst>
            </p:seq>
            <p:seq concurrent="1" nextAc="seek">
              <p:cTn id="42" restart="whenNotActive" fill="hold" evtFilter="cancelBubble" nodeType="interactiveSeq">
                <p:stCondLst>
                  <p:cond evt="onClick" delay="0">
                    <p:tgtEl>
                      <p:spTgt spid="47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72"/>
                                        </p:tgtEl>
                                        <p:attrNameLst>
                                          <p:attrName>style.visibility</p:attrName>
                                        </p:attrNameLst>
                                      </p:cBhvr>
                                      <p:to>
                                        <p:strVal val="hidden"/>
                                      </p:to>
                                    </p:set>
                                  </p:childTnLst>
                                </p:cTn>
                              </p:par>
                            </p:childTnLst>
                          </p:cTn>
                        </p:par>
                      </p:childTnLst>
                    </p:cTn>
                  </p:par>
                </p:childTnLst>
              </p:cTn>
              <p:nextCondLst>
                <p:cond evt="onClick" delay="0">
                  <p:tgtEl>
                    <p:spTgt spid="472"/>
                  </p:tgtEl>
                </p:cond>
              </p:nextCondLst>
            </p:seq>
            <p:seq concurrent="1" nextAc="seek">
              <p:cTn id="47" restart="whenNotActive" fill="hold" evtFilter="cancelBubble" nodeType="interactiveSeq">
                <p:stCondLst>
                  <p:cond evt="onClick" delay="0">
                    <p:tgtEl>
                      <p:spTgt spid="35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51"/>
                                        </p:tgtEl>
                                        <p:attrNameLst>
                                          <p:attrName>style.visibility</p:attrName>
                                        </p:attrNameLst>
                                      </p:cBhvr>
                                      <p:to>
                                        <p:strVal val="hidden"/>
                                      </p:to>
                                    </p:set>
                                  </p:childTnLst>
                                </p:cTn>
                              </p:par>
                            </p:childTnLst>
                          </p:cTn>
                        </p:par>
                      </p:childTnLst>
                    </p:cTn>
                  </p:par>
                </p:childTnLst>
              </p:cTn>
              <p:nextCondLst>
                <p:cond evt="onClick" delay="0">
                  <p:tgtEl>
                    <p:spTgt spid="351"/>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38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385"/>
                                        </p:tgtEl>
                                        <p:attrNameLst>
                                          <p:attrName>style.visibility</p:attrName>
                                        </p:attrNameLst>
                                      </p:cBhvr>
                                      <p:to>
                                        <p:strVal val="hidden"/>
                                      </p:to>
                                    </p:set>
                                  </p:childTnLst>
                                </p:cTn>
                              </p:par>
                            </p:childTnLst>
                          </p:cTn>
                        </p:par>
                      </p:childTnLst>
                    </p:cTn>
                  </p:par>
                </p:childTnLst>
              </p:cTn>
              <p:nextCondLst>
                <p:cond evt="onClick" delay="0">
                  <p:tgtEl>
                    <p:spTgt spid="385"/>
                  </p:tgtEl>
                </p:cond>
              </p:nextCondLst>
            </p:seq>
            <p:seq concurrent="1" nextAc="seek">
              <p:cTn id="62" restart="whenNotActive" fill="hold" evtFilter="cancelBubble" nodeType="interactiveSeq">
                <p:stCondLst>
                  <p:cond evt="onClick" delay="0">
                    <p:tgtEl>
                      <p:spTgt spid="39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91"/>
                                        </p:tgtEl>
                                        <p:attrNameLst>
                                          <p:attrName>style.visibility</p:attrName>
                                        </p:attrNameLst>
                                      </p:cBhvr>
                                      <p:to>
                                        <p:strVal val="hidden"/>
                                      </p:to>
                                    </p:set>
                                  </p:childTnLst>
                                </p:cTn>
                              </p:par>
                            </p:childTnLst>
                          </p:cTn>
                        </p:par>
                      </p:childTnLst>
                    </p:cTn>
                  </p:par>
                </p:childTnLst>
              </p:cTn>
              <p:nextCondLst>
                <p:cond evt="onClick" delay="0">
                  <p:tgtEl>
                    <p:spTgt spid="391"/>
                  </p:tgtEl>
                </p:cond>
              </p:nextCondLst>
            </p:seq>
            <p:seq concurrent="1" nextAc="seek">
              <p:cTn id="67" restart="whenNotActive" fill="hold" evtFilter="cancelBubble" nodeType="interactiveSeq">
                <p:stCondLst>
                  <p:cond evt="onClick" delay="0">
                    <p:tgtEl>
                      <p:spTgt spid="27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276"/>
                                        </p:tgtEl>
                                        <p:attrNameLst>
                                          <p:attrName>style.visibility</p:attrName>
                                        </p:attrNameLst>
                                      </p:cBhvr>
                                      <p:to>
                                        <p:strVal val="hidden"/>
                                      </p:to>
                                    </p:set>
                                  </p:childTnLst>
                                </p:cTn>
                              </p:par>
                            </p:childTnLst>
                          </p:cTn>
                        </p:par>
                      </p:childTnLst>
                    </p:cTn>
                  </p:par>
                </p:childTnLst>
              </p:cTn>
              <p:nextCondLst>
                <p:cond evt="onClick" delay="0">
                  <p:tgtEl>
                    <p:spTgt spid="276"/>
                  </p:tgtEl>
                </p:cond>
              </p:nextCondLst>
            </p:seq>
            <p:seq concurrent="1" nextAc="seek">
              <p:cTn id="72" restart="whenNotActive" fill="hold" evtFilter="cancelBubble" nodeType="interactiveSeq">
                <p:stCondLst>
                  <p:cond evt="onClick" delay="0">
                    <p:tgtEl>
                      <p:spTgt spid="28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280"/>
                                        </p:tgtEl>
                                        <p:attrNameLst>
                                          <p:attrName>style.visibility</p:attrName>
                                        </p:attrNameLst>
                                      </p:cBhvr>
                                      <p:to>
                                        <p:strVal val="hidden"/>
                                      </p:to>
                                    </p:set>
                                  </p:childTnLst>
                                </p:cTn>
                              </p:par>
                            </p:childTnLst>
                          </p:cTn>
                        </p:par>
                      </p:childTnLst>
                    </p:cTn>
                  </p:par>
                </p:childTnLst>
              </p:cTn>
              <p:nextCondLst>
                <p:cond evt="onClick" delay="0">
                  <p:tgtEl>
                    <p:spTgt spid="28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15EEC5DA-B239-4FDF-B293-67FDD684C265}"/>
              </a:ext>
            </a:extLst>
          </p:cNvPr>
          <p:cNvSpPr/>
          <p:nvPr/>
        </p:nvSpPr>
        <p:spPr>
          <a:xfrm>
            <a:off x="0" y="-30933"/>
            <a:ext cx="12196119" cy="6428640"/>
          </a:xfrm>
          <a:prstGeom prst="rect">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50" name="Picture 249" descr="A close up of a logo&#10;&#10;Description automatically generated">
            <a:extLst>
              <a:ext uri="{FF2B5EF4-FFF2-40B4-BE49-F238E27FC236}">
                <a16:creationId xmlns:a16="http://schemas.microsoft.com/office/drawing/2014/main" id="{833822E5-2FD5-4208-B6F9-14CB1252C9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54843" y="2860623"/>
            <a:ext cx="377944" cy="788712"/>
          </a:xfrm>
          <a:prstGeom prst="rect">
            <a:avLst/>
          </a:prstGeom>
        </p:spPr>
      </p:pic>
      <p:pic>
        <p:nvPicPr>
          <p:cNvPr id="212" name="Picture 211" descr="A close up of a logo&#10;&#10;Description automatically generated">
            <a:extLst>
              <a:ext uri="{FF2B5EF4-FFF2-40B4-BE49-F238E27FC236}">
                <a16:creationId xmlns:a16="http://schemas.microsoft.com/office/drawing/2014/main" id="{47E97B85-620D-4B36-96BA-112B312B5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102148" y="155561"/>
            <a:ext cx="377944" cy="788712"/>
          </a:xfrm>
          <a:prstGeom prst="rect">
            <a:avLst/>
          </a:prstGeom>
        </p:spPr>
      </p:pic>
      <p:grpSp>
        <p:nvGrpSpPr>
          <p:cNvPr id="391" name="Group 390">
            <a:extLst>
              <a:ext uri="{FF2B5EF4-FFF2-40B4-BE49-F238E27FC236}">
                <a16:creationId xmlns:a16="http://schemas.microsoft.com/office/drawing/2014/main" id="{072876DE-3E50-48A1-9A5B-5C5BD5B8C66F}"/>
              </a:ext>
            </a:extLst>
          </p:cNvPr>
          <p:cNvGrpSpPr/>
          <p:nvPr/>
        </p:nvGrpSpPr>
        <p:grpSpPr>
          <a:xfrm>
            <a:off x="4766400" y="108000"/>
            <a:ext cx="1068497" cy="846713"/>
            <a:chOff x="4766400" y="108000"/>
            <a:chExt cx="1068497" cy="846713"/>
          </a:xfrm>
        </p:grpSpPr>
        <p:pic>
          <p:nvPicPr>
            <p:cNvPr id="392" name="Picture 391" descr="A picture containing flower&#10;&#10;Description automatically generated">
              <a:extLst>
                <a:ext uri="{FF2B5EF4-FFF2-40B4-BE49-F238E27FC236}">
                  <a16:creationId xmlns:a16="http://schemas.microsoft.com/office/drawing/2014/main" id="{0CF59CBE-4960-42AC-89F7-B88D08BC29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108000"/>
              <a:ext cx="1068497" cy="846713"/>
            </a:xfrm>
            <a:prstGeom prst="rect">
              <a:avLst/>
            </a:prstGeom>
          </p:spPr>
        </p:pic>
        <p:sp>
          <p:nvSpPr>
            <p:cNvPr id="393" name="TextBox 392">
              <a:extLst>
                <a:ext uri="{FF2B5EF4-FFF2-40B4-BE49-F238E27FC236}">
                  <a16:creationId xmlns:a16="http://schemas.microsoft.com/office/drawing/2014/main" id="{A38862AA-F13C-48D2-9F65-8D152272CF66}"/>
                </a:ext>
              </a:extLst>
            </p:cNvPr>
            <p:cNvSpPr txBox="1"/>
            <p:nvPr/>
          </p:nvSpPr>
          <p:spPr>
            <a:xfrm>
              <a:off x="4912001" y="146886"/>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L</a:t>
              </a:r>
            </a:p>
          </p:txBody>
        </p:sp>
      </p:grpSp>
      <p:pic>
        <p:nvPicPr>
          <p:cNvPr id="214" name="Picture 213" descr="A close up of a logo&#10;&#10;Description automatically generated">
            <a:extLst>
              <a:ext uri="{FF2B5EF4-FFF2-40B4-BE49-F238E27FC236}">
                <a16:creationId xmlns:a16="http://schemas.microsoft.com/office/drawing/2014/main" id="{E1C764CA-39B2-4225-8B70-A5B36EAED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2060123" y="1929685"/>
            <a:ext cx="377944" cy="788712"/>
          </a:xfrm>
          <a:prstGeom prst="rect">
            <a:avLst/>
          </a:prstGeom>
        </p:spPr>
      </p:pic>
      <p:pic>
        <p:nvPicPr>
          <p:cNvPr id="213" name="Picture 212" descr="A close up of a logo&#10;&#10;Description automatically generated">
            <a:extLst>
              <a:ext uri="{FF2B5EF4-FFF2-40B4-BE49-F238E27FC236}">
                <a16:creationId xmlns:a16="http://schemas.microsoft.com/office/drawing/2014/main" id="{91CE5E2D-F772-43E9-A622-4BF23DE4B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3596715" y="993460"/>
            <a:ext cx="377944" cy="788712"/>
          </a:xfrm>
          <a:prstGeom prst="rect">
            <a:avLst/>
          </a:prstGeom>
        </p:spPr>
      </p:pic>
      <p:pic>
        <p:nvPicPr>
          <p:cNvPr id="211" name="Picture 210" descr="A close up of a logo&#10;&#10;Description automatically generated">
            <a:extLst>
              <a:ext uri="{FF2B5EF4-FFF2-40B4-BE49-F238E27FC236}">
                <a16:creationId xmlns:a16="http://schemas.microsoft.com/office/drawing/2014/main" id="{1B0D4D52-F3FF-4548-A769-9356D91A3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8176592" y="145966"/>
            <a:ext cx="377944" cy="788712"/>
          </a:xfrm>
          <a:prstGeom prst="rect">
            <a:avLst/>
          </a:prstGeom>
        </p:spPr>
      </p:pic>
      <p:pic>
        <p:nvPicPr>
          <p:cNvPr id="210" name="Picture 209" descr="A close up of a logo&#10;&#10;Description automatically generated">
            <a:extLst>
              <a:ext uri="{FF2B5EF4-FFF2-40B4-BE49-F238E27FC236}">
                <a16:creationId xmlns:a16="http://schemas.microsoft.com/office/drawing/2014/main" id="{5241FAC2-3524-4F70-9A38-1DB83C998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703613" y="987026"/>
            <a:ext cx="377944" cy="788712"/>
          </a:xfrm>
          <a:prstGeom prst="rect">
            <a:avLst/>
          </a:prstGeom>
        </p:spPr>
      </p:pic>
      <p:pic>
        <p:nvPicPr>
          <p:cNvPr id="209" name="Picture 208" descr="A close up of a logo&#10;&#10;Description automatically generated">
            <a:extLst>
              <a:ext uri="{FF2B5EF4-FFF2-40B4-BE49-F238E27FC236}">
                <a16:creationId xmlns:a16="http://schemas.microsoft.com/office/drawing/2014/main" id="{A768774F-35B8-4DC0-BFD7-3AA6F6A6FA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11187607" y="1914060"/>
            <a:ext cx="377944" cy="788712"/>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FA1749BD-2858-4442-91D1-5300533AC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691267" y="2860623"/>
            <a:ext cx="377944" cy="788712"/>
          </a:xfrm>
          <a:prstGeom prst="rect">
            <a:avLst/>
          </a:prstGeom>
        </p:spPr>
      </p:pic>
      <p:pic>
        <p:nvPicPr>
          <p:cNvPr id="198" name="Picture 197" descr="A close up of a logo&#10;&#10;Description automatically generated">
            <a:extLst>
              <a:ext uri="{FF2B5EF4-FFF2-40B4-BE49-F238E27FC236}">
                <a16:creationId xmlns:a16="http://schemas.microsoft.com/office/drawing/2014/main" id="{E02DBD5F-F8C7-4608-BADA-84ECAAAF1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11197815" y="3762118"/>
            <a:ext cx="377944" cy="788712"/>
          </a:xfrm>
          <a:prstGeom prst="rect">
            <a:avLst/>
          </a:prstGeom>
        </p:spPr>
      </p:pic>
      <p:pic>
        <p:nvPicPr>
          <p:cNvPr id="190" name="Picture 189" descr="A close up of a logo&#10;&#10;Description automatically generated">
            <a:extLst>
              <a:ext uri="{FF2B5EF4-FFF2-40B4-BE49-F238E27FC236}">
                <a16:creationId xmlns:a16="http://schemas.microsoft.com/office/drawing/2014/main" id="{E7D3EF02-655E-45AD-9649-FC211E489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691268" y="4711015"/>
            <a:ext cx="377944" cy="788712"/>
          </a:xfrm>
          <a:prstGeom prst="rect">
            <a:avLst/>
          </a:prstGeom>
        </p:spPr>
      </p:pic>
      <p:pic>
        <p:nvPicPr>
          <p:cNvPr id="188" name="Picture 187" descr="A close up of a logo&#10;&#10;Description automatically generated">
            <a:extLst>
              <a:ext uri="{FF2B5EF4-FFF2-40B4-BE49-F238E27FC236}">
                <a16:creationId xmlns:a16="http://schemas.microsoft.com/office/drawing/2014/main" id="{4D261F27-5763-4B19-9B81-2DD4CB822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098452" y="5570665"/>
            <a:ext cx="377944" cy="788712"/>
          </a:xfrm>
          <a:prstGeom prst="rect">
            <a:avLst/>
          </a:prstGeom>
        </p:spPr>
      </p:pic>
      <p:pic>
        <p:nvPicPr>
          <p:cNvPr id="187" name="Picture 186" descr="A close up of a logo&#10;&#10;Description automatically generated">
            <a:extLst>
              <a:ext uri="{FF2B5EF4-FFF2-40B4-BE49-F238E27FC236}">
                <a16:creationId xmlns:a16="http://schemas.microsoft.com/office/drawing/2014/main" id="{21C12414-68C7-4265-B091-F2CC7A1E7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3582194" y="4713438"/>
            <a:ext cx="377944" cy="788712"/>
          </a:xfrm>
          <a:prstGeom prst="rect">
            <a:avLst/>
          </a:prstGeom>
        </p:spPr>
      </p:pic>
      <p:pic>
        <p:nvPicPr>
          <p:cNvPr id="185" name="Picture 184" descr="A close up of a logo&#10;&#10;Description automatically generated">
            <a:extLst>
              <a:ext uri="{FF2B5EF4-FFF2-40B4-BE49-F238E27FC236}">
                <a16:creationId xmlns:a16="http://schemas.microsoft.com/office/drawing/2014/main" id="{AEBA486C-81FE-469B-BBBB-38E19C96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2060124" y="5570664"/>
            <a:ext cx="377944" cy="788712"/>
          </a:xfrm>
          <a:prstGeom prst="rect">
            <a:avLst/>
          </a:prstGeom>
        </p:spPr>
      </p:pic>
      <p:pic>
        <p:nvPicPr>
          <p:cNvPr id="182" name="Picture 181" descr="A close up of a logo&#10;&#10;Description automatically generated">
            <a:extLst>
              <a:ext uri="{FF2B5EF4-FFF2-40B4-BE49-F238E27FC236}">
                <a16:creationId xmlns:a16="http://schemas.microsoft.com/office/drawing/2014/main" id="{B6C6F889-A3B3-4407-8E92-0CBF6BEDD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65474" y="4706267"/>
            <a:ext cx="377944" cy="788712"/>
          </a:xfrm>
          <a:prstGeom prst="rect">
            <a:avLst/>
          </a:prstGeom>
        </p:spPr>
      </p:pic>
      <p:pic>
        <p:nvPicPr>
          <p:cNvPr id="177" name="Picture 2" descr="Fly Bug Insect Clip Art">
            <a:extLst>
              <a:ext uri="{FF2B5EF4-FFF2-40B4-BE49-F238E27FC236}">
                <a16:creationId xmlns:a16="http://schemas.microsoft.com/office/drawing/2014/main" id="{AF61C26A-BF85-42AD-A3F2-21BA8F33F1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210683" y="5784909"/>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picture containing flower&#10;&#10;Description automatically generated">
            <a:extLst>
              <a:ext uri="{FF2B5EF4-FFF2-40B4-BE49-F238E27FC236}">
                <a16:creationId xmlns:a16="http://schemas.microsoft.com/office/drawing/2014/main" id="{37F1039B-77A6-4B55-B179-810A3C4D7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400" y="4658400"/>
            <a:ext cx="1068497" cy="846713"/>
          </a:xfrm>
          <a:prstGeom prst="rect">
            <a:avLst/>
          </a:prstGeom>
        </p:spPr>
      </p:pic>
      <p:pic>
        <p:nvPicPr>
          <p:cNvPr id="149" name="Picture 148" descr="A picture containing flower&#10;&#10;Description automatically generated">
            <a:extLst>
              <a:ext uri="{FF2B5EF4-FFF2-40B4-BE49-F238E27FC236}">
                <a16:creationId xmlns:a16="http://schemas.microsoft.com/office/drawing/2014/main" id="{39AA260E-184D-4529-9E0A-698022243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108" y="3712949"/>
            <a:ext cx="1068497" cy="846713"/>
          </a:xfrm>
          <a:prstGeom prst="rect">
            <a:avLst/>
          </a:prstGeom>
        </p:spPr>
      </p:pic>
      <p:pic>
        <p:nvPicPr>
          <p:cNvPr id="353" name="Picture 352" descr="A picture containing flower&#10;&#10;Description automatically generated">
            <a:extLst>
              <a:ext uri="{FF2B5EF4-FFF2-40B4-BE49-F238E27FC236}">
                <a16:creationId xmlns:a16="http://schemas.microsoft.com/office/drawing/2014/main" id="{D522B014-D015-4E3D-9357-0462F40C2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4658400"/>
            <a:ext cx="1068497" cy="846713"/>
          </a:xfrm>
          <a:prstGeom prst="rect">
            <a:avLst/>
          </a:prstGeom>
        </p:spPr>
      </p:pic>
      <p:pic>
        <p:nvPicPr>
          <p:cNvPr id="272" name="Picture 271" descr="A picture containing flower&#10;&#10;Description automatically generated">
            <a:extLst>
              <a:ext uri="{FF2B5EF4-FFF2-40B4-BE49-F238E27FC236}">
                <a16:creationId xmlns:a16="http://schemas.microsoft.com/office/drawing/2014/main" id="{A5212BEF-DB20-4F0D-938A-3F5D2F6966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108757"/>
            <a:ext cx="1068497" cy="846713"/>
          </a:xfrm>
          <a:prstGeom prst="rect">
            <a:avLst/>
          </a:prstGeom>
        </p:spPr>
      </p:pic>
      <p:pic>
        <p:nvPicPr>
          <p:cNvPr id="851" name="Picture 850" descr="A picture containing flower&#10;&#10;Description automatically generated">
            <a:extLst>
              <a:ext uri="{FF2B5EF4-FFF2-40B4-BE49-F238E27FC236}">
                <a16:creationId xmlns:a16="http://schemas.microsoft.com/office/drawing/2014/main" id="{5BADA6DC-95C6-462F-9369-CE85FF0348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8602" y="1869845"/>
            <a:ext cx="1068497" cy="846713"/>
          </a:xfrm>
          <a:prstGeom prst="rect">
            <a:avLst/>
          </a:prstGeom>
        </p:spPr>
      </p:pic>
      <p:pic>
        <p:nvPicPr>
          <p:cNvPr id="562" name="Picture 561" descr="A picture containing flower&#10;&#10;Description automatically generated">
            <a:extLst>
              <a:ext uri="{FF2B5EF4-FFF2-40B4-BE49-F238E27FC236}">
                <a16:creationId xmlns:a16="http://schemas.microsoft.com/office/drawing/2014/main" id="{034FD676-42A1-4BA9-8B38-5E1FBA6E6C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923" y="952734"/>
            <a:ext cx="1068497" cy="846713"/>
          </a:xfrm>
          <a:prstGeom prst="rect">
            <a:avLst/>
          </a:prstGeom>
        </p:spPr>
      </p:pic>
      <p:pic>
        <p:nvPicPr>
          <p:cNvPr id="128" name="Picture 127" descr="A picture containing flower&#10;&#10;Description automatically generated">
            <a:extLst>
              <a:ext uri="{FF2B5EF4-FFF2-40B4-BE49-F238E27FC236}">
                <a16:creationId xmlns:a16="http://schemas.microsoft.com/office/drawing/2014/main" id="{A94D8ABD-F902-49AC-BB61-4FEF7A569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3722354"/>
            <a:ext cx="1068497" cy="846713"/>
          </a:xfrm>
          <a:prstGeom prst="rect">
            <a:avLst/>
          </a:prstGeom>
        </p:spPr>
      </p:pic>
      <p:pic>
        <p:nvPicPr>
          <p:cNvPr id="193" name="Picture 192" descr="A picture containing flower&#10;&#10;Description automatically generated">
            <a:extLst>
              <a:ext uri="{FF2B5EF4-FFF2-40B4-BE49-F238E27FC236}">
                <a16:creationId xmlns:a16="http://schemas.microsoft.com/office/drawing/2014/main" id="{7C95A031-7F39-4E01-8515-61C82582D1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3722354"/>
            <a:ext cx="1068497" cy="846713"/>
          </a:xfrm>
          <a:prstGeom prst="rect">
            <a:avLst/>
          </a:prstGeom>
        </p:spPr>
      </p:pic>
      <p:pic>
        <p:nvPicPr>
          <p:cNvPr id="201" name="Picture 200" descr="A picture containing flower&#10;&#10;Description automatically generated">
            <a:extLst>
              <a:ext uri="{FF2B5EF4-FFF2-40B4-BE49-F238E27FC236}">
                <a16:creationId xmlns:a16="http://schemas.microsoft.com/office/drawing/2014/main" id="{A5D8F77A-D81A-448F-B9A6-037EBEFB8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3722354"/>
            <a:ext cx="1068497" cy="846713"/>
          </a:xfrm>
          <a:prstGeom prst="rect">
            <a:avLst/>
          </a:prstGeom>
        </p:spPr>
      </p:pic>
      <p:pic>
        <p:nvPicPr>
          <p:cNvPr id="25" name="Picture 24" descr="A picture containing flower&#10;&#10;Description automatically generated">
            <a:extLst>
              <a:ext uri="{FF2B5EF4-FFF2-40B4-BE49-F238E27FC236}">
                <a16:creationId xmlns:a16="http://schemas.microsoft.com/office/drawing/2014/main" id="{DFE6E884-FCFA-4541-8948-EF81D1F94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3722354"/>
            <a:ext cx="1068497" cy="846713"/>
          </a:xfrm>
          <a:prstGeom prst="rect">
            <a:avLst/>
          </a:prstGeom>
        </p:spPr>
      </p:pic>
      <p:pic>
        <p:nvPicPr>
          <p:cNvPr id="184" name="Picture 183" descr="A picture containing flower&#10;&#10;Description automatically generated">
            <a:extLst>
              <a:ext uri="{FF2B5EF4-FFF2-40B4-BE49-F238E27FC236}">
                <a16:creationId xmlns:a16="http://schemas.microsoft.com/office/drawing/2014/main" id="{CE23E596-64C5-4EE6-8DA9-A40A1AD19B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3722354"/>
            <a:ext cx="1068497" cy="846713"/>
          </a:xfrm>
          <a:prstGeom prst="rect">
            <a:avLst/>
          </a:prstGeom>
        </p:spPr>
      </p:pic>
      <p:pic>
        <p:nvPicPr>
          <p:cNvPr id="511" name="Picture 510" descr="A picture containing flower&#10;&#10;Description automatically generated">
            <a:extLst>
              <a:ext uri="{FF2B5EF4-FFF2-40B4-BE49-F238E27FC236}">
                <a16:creationId xmlns:a16="http://schemas.microsoft.com/office/drawing/2014/main" id="{AB73C74C-EF09-4DE1-9B80-16EC762F80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471" y="2808848"/>
            <a:ext cx="1068497" cy="846713"/>
          </a:xfrm>
          <a:prstGeom prst="rect">
            <a:avLst/>
          </a:prstGeom>
        </p:spPr>
      </p:pic>
      <p:pic>
        <p:nvPicPr>
          <p:cNvPr id="512" name="Picture 511" descr="A picture containing flower&#10;&#10;Description automatically generated">
            <a:extLst>
              <a:ext uri="{FF2B5EF4-FFF2-40B4-BE49-F238E27FC236}">
                <a16:creationId xmlns:a16="http://schemas.microsoft.com/office/drawing/2014/main" id="{07A08DB8-B5D9-41A8-82DF-C0A8D2CE01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2808848"/>
            <a:ext cx="1068497" cy="846713"/>
          </a:xfrm>
          <a:prstGeom prst="rect">
            <a:avLst/>
          </a:prstGeom>
        </p:spPr>
      </p:pic>
      <p:pic>
        <p:nvPicPr>
          <p:cNvPr id="513" name="Picture 512" descr="A picture containing flower&#10;&#10;Description automatically generated">
            <a:extLst>
              <a:ext uri="{FF2B5EF4-FFF2-40B4-BE49-F238E27FC236}">
                <a16:creationId xmlns:a16="http://schemas.microsoft.com/office/drawing/2014/main" id="{0B330AD5-A5F6-4A5C-9A5F-E436CA5AF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2808848"/>
            <a:ext cx="1068497" cy="846713"/>
          </a:xfrm>
          <a:prstGeom prst="rect">
            <a:avLst/>
          </a:prstGeom>
        </p:spPr>
      </p:pic>
      <p:pic>
        <p:nvPicPr>
          <p:cNvPr id="514" name="Picture 513" descr="A picture containing flower&#10;&#10;Description automatically generated">
            <a:extLst>
              <a:ext uri="{FF2B5EF4-FFF2-40B4-BE49-F238E27FC236}">
                <a16:creationId xmlns:a16="http://schemas.microsoft.com/office/drawing/2014/main" id="{C6EBA77D-CF2D-4C12-8211-E32BDC83D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2808848"/>
            <a:ext cx="1068497" cy="846713"/>
          </a:xfrm>
          <a:prstGeom prst="rect">
            <a:avLst/>
          </a:prstGeom>
        </p:spPr>
      </p:pic>
      <p:pic>
        <p:nvPicPr>
          <p:cNvPr id="516" name="Picture 515" descr="A picture containing flower&#10;&#10;Description automatically generated">
            <a:extLst>
              <a:ext uri="{FF2B5EF4-FFF2-40B4-BE49-F238E27FC236}">
                <a16:creationId xmlns:a16="http://schemas.microsoft.com/office/drawing/2014/main" id="{3BE8E96B-E0D3-46A8-B5C7-11DCBB422B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2808848"/>
            <a:ext cx="1068497" cy="846713"/>
          </a:xfrm>
          <a:prstGeom prst="rect">
            <a:avLst/>
          </a:prstGeom>
        </p:spPr>
      </p:pic>
      <p:pic>
        <p:nvPicPr>
          <p:cNvPr id="544" name="Picture 543" descr="A picture containing flower&#10;&#10;Description automatically generated">
            <a:extLst>
              <a:ext uri="{FF2B5EF4-FFF2-40B4-BE49-F238E27FC236}">
                <a16:creationId xmlns:a16="http://schemas.microsoft.com/office/drawing/2014/main" id="{695082E7-6FBA-400C-BA0C-48993228F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1870483"/>
            <a:ext cx="1068497" cy="846713"/>
          </a:xfrm>
          <a:prstGeom prst="rect">
            <a:avLst/>
          </a:prstGeom>
        </p:spPr>
      </p:pic>
      <p:pic>
        <p:nvPicPr>
          <p:cNvPr id="545" name="Picture 544" descr="A picture containing flower&#10;&#10;Description automatically generated">
            <a:extLst>
              <a:ext uri="{FF2B5EF4-FFF2-40B4-BE49-F238E27FC236}">
                <a16:creationId xmlns:a16="http://schemas.microsoft.com/office/drawing/2014/main" id="{62784927-AE4A-4152-9662-E534BC9728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923" y="1870483"/>
            <a:ext cx="1068497" cy="846713"/>
          </a:xfrm>
          <a:prstGeom prst="rect">
            <a:avLst/>
          </a:prstGeom>
        </p:spPr>
      </p:pic>
      <p:pic>
        <p:nvPicPr>
          <p:cNvPr id="546" name="Picture 545" descr="A picture containing flower&#10;&#10;Description automatically generated">
            <a:extLst>
              <a:ext uri="{FF2B5EF4-FFF2-40B4-BE49-F238E27FC236}">
                <a16:creationId xmlns:a16="http://schemas.microsoft.com/office/drawing/2014/main" id="{8CFD699A-63C0-4DFC-A106-7D0ACFE5E6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1870483"/>
            <a:ext cx="1068497" cy="846713"/>
          </a:xfrm>
          <a:prstGeom prst="rect">
            <a:avLst/>
          </a:prstGeom>
        </p:spPr>
      </p:pic>
      <p:pic>
        <p:nvPicPr>
          <p:cNvPr id="563" name="Picture 562" descr="A picture containing flower&#10;&#10;Description automatically generated">
            <a:extLst>
              <a:ext uri="{FF2B5EF4-FFF2-40B4-BE49-F238E27FC236}">
                <a16:creationId xmlns:a16="http://schemas.microsoft.com/office/drawing/2014/main" id="{656C6039-C370-4182-BCB3-CDB097FA7B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952734"/>
            <a:ext cx="1068497" cy="846713"/>
          </a:xfrm>
          <a:prstGeom prst="rect">
            <a:avLst/>
          </a:prstGeom>
        </p:spPr>
      </p:pic>
      <p:pic>
        <p:nvPicPr>
          <p:cNvPr id="565" name="Picture 564" descr="A picture containing flower&#10;&#10;Description automatically generated">
            <a:extLst>
              <a:ext uri="{FF2B5EF4-FFF2-40B4-BE49-F238E27FC236}">
                <a16:creationId xmlns:a16="http://schemas.microsoft.com/office/drawing/2014/main" id="{BDD88092-9953-457F-AFFC-9248A1F453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952734"/>
            <a:ext cx="1068497" cy="846713"/>
          </a:xfrm>
          <a:prstGeom prst="rect">
            <a:avLst/>
          </a:prstGeom>
        </p:spPr>
      </p:pic>
      <p:pic>
        <p:nvPicPr>
          <p:cNvPr id="1028" name="Picture 4" descr="Amphibian, Animal, Frog, Nature">
            <a:extLst>
              <a:ext uri="{FF2B5EF4-FFF2-40B4-BE49-F238E27FC236}">
                <a16:creationId xmlns:a16="http://schemas.microsoft.com/office/drawing/2014/main" id="{20575A3A-4964-400C-A4BB-67F875CA8D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781030" y="2748075"/>
            <a:ext cx="1026953" cy="74057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38E1266-53E0-44E6-AE37-73459295BC3F}"/>
              </a:ext>
            </a:extLst>
          </p:cNvPr>
          <p:cNvGrpSpPr/>
          <p:nvPr/>
        </p:nvGrpSpPr>
        <p:grpSpPr>
          <a:xfrm>
            <a:off x="225424" y="4658400"/>
            <a:ext cx="1068497" cy="846713"/>
            <a:chOff x="225424" y="4658400"/>
            <a:chExt cx="1068497" cy="846713"/>
          </a:xfrm>
        </p:grpSpPr>
        <p:pic>
          <p:nvPicPr>
            <p:cNvPr id="509" name="Picture 508" descr="A picture containing flower&#10;&#10;Description automatically generated">
              <a:extLst>
                <a:ext uri="{FF2B5EF4-FFF2-40B4-BE49-F238E27FC236}">
                  <a16:creationId xmlns:a16="http://schemas.microsoft.com/office/drawing/2014/main" id="{179438D8-82F8-436F-81BA-7763EFD354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424" y="4658400"/>
              <a:ext cx="1068497" cy="846713"/>
            </a:xfrm>
            <a:prstGeom prst="rect">
              <a:avLst/>
            </a:prstGeom>
          </p:spPr>
        </p:pic>
        <p:sp>
          <p:nvSpPr>
            <p:cNvPr id="839" name="TextBox 838">
              <a:extLst>
                <a:ext uri="{FF2B5EF4-FFF2-40B4-BE49-F238E27FC236}">
                  <a16:creationId xmlns:a16="http://schemas.microsoft.com/office/drawing/2014/main" id="{037350A6-929F-4768-97B9-98E5C97F3F31}"/>
                </a:ext>
              </a:extLst>
            </p:cNvPr>
            <p:cNvSpPr txBox="1"/>
            <p:nvPr/>
          </p:nvSpPr>
          <p:spPr>
            <a:xfrm>
              <a:off x="340455" y="470903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D</a:t>
              </a:r>
            </a:p>
          </p:txBody>
        </p:sp>
      </p:grpSp>
      <p:pic>
        <p:nvPicPr>
          <p:cNvPr id="93" name="Picture 92" descr="A picture containing flower&#10;&#10;Description automatically generated">
            <a:extLst>
              <a:ext uri="{FF2B5EF4-FFF2-40B4-BE49-F238E27FC236}">
                <a16:creationId xmlns:a16="http://schemas.microsoft.com/office/drawing/2014/main" id="{8FAFBE8B-2A46-4640-B71C-7FA6564110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4657508"/>
            <a:ext cx="1068497" cy="846713"/>
          </a:xfrm>
          <a:prstGeom prst="rect">
            <a:avLst/>
          </a:prstGeom>
        </p:spPr>
      </p:pic>
      <p:sp>
        <p:nvSpPr>
          <p:cNvPr id="106" name="Arrow: Up 105">
            <a:extLst>
              <a:ext uri="{FF2B5EF4-FFF2-40B4-BE49-F238E27FC236}">
                <a16:creationId xmlns:a16="http://schemas.microsoft.com/office/drawing/2014/main" id="{BFE250BA-BE0C-4B54-8384-B4E4DBEC0AE7}"/>
              </a:ext>
            </a:extLst>
          </p:cNvPr>
          <p:cNvSpPr/>
          <p:nvPr/>
        </p:nvSpPr>
        <p:spPr>
          <a:xfrm rot="10800000">
            <a:off x="8204400" y="4466405"/>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7" name="Arrow: Up 106">
            <a:extLst>
              <a:ext uri="{FF2B5EF4-FFF2-40B4-BE49-F238E27FC236}">
                <a16:creationId xmlns:a16="http://schemas.microsoft.com/office/drawing/2014/main" id="{3B0127DD-C86E-44A8-BDC2-64F9D16757C4}"/>
              </a:ext>
            </a:extLst>
          </p:cNvPr>
          <p:cNvSpPr/>
          <p:nvPr/>
        </p:nvSpPr>
        <p:spPr>
          <a:xfrm rot="10800000">
            <a:off x="82044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Arrow: Up 114">
            <a:extLst>
              <a:ext uri="{FF2B5EF4-FFF2-40B4-BE49-F238E27FC236}">
                <a16:creationId xmlns:a16="http://schemas.microsoft.com/office/drawing/2014/main" id="{D2610351-6759-42A0-93C3-6A2F92B5D8BC}"/>
              </a:ext>
            </a:extLst>
          </p:cNvPr>
          <p:cNvSpPr/>
          <p:nvPr/>
        </p:nvSpPr>
        <p:spPr>
          <a:xfrm rot="10800000">
            <a:off x="5184000" y="3539094"/>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0" name="Arrow: Up 139">
            <a:extLst>
              <a:ext uri="{FF2B5EF4-FFF2-40B4-BE49-F238E27FC236}">
                <a16:creationId xmlns:a16="http://schemas.microsoft.com/office/drawing/2014/main" id="{25EE38AF-CF75-45FB-9069-78CBB928DFBF}"/>
              </a:ext>
            </a:extLst>
          </p:cNvPr>
          <p:cNvSpPr/>
          <p:nvPr/>
        </p:nvSpPr>
        <p:spPr>
          <a:xfrm rot="10800000">
            <a:off x="2113200" y="4453607"/>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6" name="Arrow: Up 305">
            <a:extLst>
              <a:ext uri="{FF2B5EF4-FFF2-40B4-BE49-F238E27FC236}">
                <a16:creationId xmlns:a16="http://schemas.microsoft.com/office/drawing/2014/main" id="{70B7D5D9-03CB-4753-93F6-1D228729F6D6}"/>
              </a:ext>
            </a:extLst>
          </p:cNvPr>
          <p:cNvSpPr/>
          <p:nvPr/>
        </p:nvSpPr>
        <p:spPr>
          <a:xfrm>
            <a:off x="3628800"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4" name="Arrow: Up 313">
            <a:extLst>
              <a:ext uri="{FF2B5EF4-FFF2-40B4-BE49-F238E27FC236}">
                <a16:creationId xmlns:a16="http://schemas.microsoft.com/office/drawing/2014/main" id="{FC011FB3-043B-4092-A42A-3D2D1F08521F}"/>
              </a:ext>
            </a:extLst>
          </p:cNvPr>
          <p:cNvSpPr/>
          <p:nvPr/>
        </p:nvSpPr>
        <p:spPr>
          <a:xfrm>
            <a:off x="3628800" y="253242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2" name="Arrow: Up 321">
            <a:extLst>
              <a:ext uri="{FF2B5EF4-FFF2-40B4-BE49-F238E27FC236}">
                <a16:creationId xmlns:a16="http://schemas.microsoft.com/office/drawing/2014/main" id="{5D3DC4A4-130F-4741-9D8C-C37D697D3524}"/>
              </a:ext>
            </a:extLst>
          </p:cNvPr>
          <p:cNvSpPr/>
          <p:nvPr/>
        </p:nvSpPr>
        <p:spPr>
          <a:xfrm>
            <a:off x="3628511" y="160578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1" name="Arrow: Up 340">
            <a:extLst>
              <a:ext uri="{FF2B5EF4-FFF2-40B4-BE49-F238E27FC236}">
                <a16:creationId xmlns:a16="http://schemas.microsoft.com/office/drawing/2014/main" id="{B5491570-4178-4B2B-9282-7763729855E4}"/>
              </a:ext>
            </a:extLst>
          </p:cNvPr>
          <p:cNvSpPr/>
          <p:nvPr/>
        </p:nvSpPr>
        <p:spPr>
          <a:xfrm>
            <a:off x="2114091"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 name="Group 2">
            <a:extLst>
              <a:ext uri="{FF2B5EF4-FFF2-40B4-BE49-F238E27FC236}">
                <a16:creationId xmlns:a16="http://schemas.microsoft.com/office/drawing/2014/main" id="{F6A3D2C9-E163-4197-8965-3C6B8C4B6D4D}"/>
              </a:ext>
            </a:extLst>
          </p:cNvPr>
          <p:cNvGrpSpPr/>
          <p:nvPr/>
        </p:nvGrpSpPr>
        <p:grpSpPr>
          <a:xfrm>
            <a:off x="3253955" y="952734"/>
            <a:ext cx="1068497" cy="846713"/>
            <a:chOff x="3253955" y="952734"/>
            <a:chExt cx="1068497" cy="846713"/>
          </a:xfrm>
        </p:grpSpPr>
        <p:pic>
          <p:nvPicPr>
            <p:cNvPr id="561" name="Picture 560" descr="A picture containing flower&#10;&#10;Description automatically generated">
              <a:extLst>
                <a:ext uri="{FF2B5EF4-FFF2-40B4-BE49-F238E27FC236}">
                  <a16:creationId xmlns:a16="http://schemas.microsoft.com/office/drawing/2014/main" id="{1429FE55-4567-4D0D-A12D-61BBFE6213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952734"/>
              <a:ext cx="1068497" cy="846713"/>
            </a:xfrm>
            <a:prstGeom prst="rect">
              <a:avLst/>
            </a:prstGeom>
          </p:spPr>
        </p:pic>
        <p:sp>
          <p:nvSpPr>
            <p:cNvPr id="345" name="TextBox 344">
              <a:extLst>
                <a:ext uri="{FF2B5EF4-FFF2-40B4-BE49-F238E27FC236}">
                  <a16:creationId xmlns:a16="http://schemas.microsoft.com/office/drawing/2014/main" id="{E7B07BBD-1927-44CA-9C42-E05802B8C58C}"/>
                </a:ext>
              </a:extLst>
            </p:cNvPr>
            <p:cNvSpPr txBox="1"/>
            <p:nvPr/>
          </p:nvSpPr>
          <p:spPr>
            <a:xfrm>
              <a:off x="3371570" y="99364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A</a:t>
              </a:r>
            </a:p>
          </p:txBody>
        </p:sp>
      </p:grpSp>
      <p:grpSp>
        <p:nvGrpSpPr>
          <p:cNvPr id="6" name="Group 5">
            <a:extLst>
              <a:ext uri="{FF2B5EF4-FFF2-40B4-BE49-F238E27FC236}">
                <a16:creationId xmlns:a16="http://schemas.microsoft.com/office/drawing/2014/main" id="{3F23A7D5-4D51-4E6E-8CBE-CBFEBD16CB9B}"/>
              </a:ext>
            </a:extLst>
          </p:cNvPr>
          <p:cNvGrpSpPr/>
          <p:nvPr/>
        </p:nvGrpSpPr>
        <p:grpSpPr>
          <a:xfrm>
            <a:off x="1740471" y="1870483"/>
            <a:ext cx="1068497" cy="846713"/>
            <a:chOff x="1740471" y="1870483"/>
            <a:chExt cx="1068497" cy="846713"/>
          </a:xfrm>
        </p:grpSpPr>
        <p:pic>
          <p:nvPicPr>
            <p:cNvPr id="216" name="Picture 215" descr="A picture containing flower&#10;&#10;Description automatically generated">
              <a:extLst>
                <a:ext uri="{FF2B5EF4-FFF2-40B4-BE49-F238E27FC236}">
                  <a16:creationId xmlns:a16="http://schemas.microsoft.com/office/drawing/2014/main" id="{00C13F3C-CD78-432E-B4DB-A59098FC7C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471" y="1870483"/>
              <a:ext cx="1068497" cy="846713"/>
            </a:xfrm>
            <a:prstGeom prst="rect">
              <a:avLst/>
            </a:prstGeom>
          </p:spPr>
        </p:pic>
        <p:sp>
          <p:nvSpPr>
            <p:cNvPr id="347" name="TextBox 346">
              <a:extLst>
                <a:ext uri="{FF2B5EF4-FFF2-40B4-BE49-F238E27FC236}">
                  <a16:creationId xmlns:a16="http://schemas.microsoft.com/office/drawing/2014/main" id="{394768CE-D590-46B6-9657-9B90C2C64576}"/>
                </a:ext>
              </a:extLst>
            </p:cNvPr>
            <p:cNvSpPr txBox="1"/>
            <p:nvPr/>
          </p:nvSpPr>
          <p:spPr>
            <a:xfrm>
              <a:off x="1883189" y="191801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B</a:t>
              </a:r>
            </a:p>
          </p:txBody>
        </p:sp>
      </p:grpSp>
      <p:sp>
        <p:nvSpPr>
          <p:cNvPr id="426" name="Arrow: Up 425">
            <a:extLst>
              <a:ext uri="{FF2B5EF4-FFF2-40B4-BE49-F238E27FC236}">
                <a16:creationId xmlns:a16="http://schemas.microsoft.com/office/drawing/2014/main" id="{4E79896A-E584-4CFD-9E69-843128782622}"/>
              </a:ext>
            </a:extLst>
          </p:cNvPr>
          <p:cNvSpPr/>
          <p:nvPr/>
        </p:nvSpPr>
        <p:spPr>
          <a:xfrm>
            <a:off x="66708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2" name="Arrow: Up 441">
            <a:extLst>
              <a:ext uri="{FF2B5EF4-FFF2-40B4-BE49-F238E27FC236}">
                <a16:creationId xmlns:a16="http://schemas.microsoft.com/office/drawing/2014/main" id="{D2A7E21B-6A9A-4841-9D8F-FE278D851781}"/>
              </a:ext>
            </a:extLst>
          </p:cNvPr>
          <p:cNvSpPr/>
          <p:nvPr/>
        </p:nvSpPr>
        <p:spPr>
          <a:xfrm>
            <a:off x="82044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7" name="Group 16">
            <a:extLst>
              <a:ext uri="{FF2B5EF4-FFF2-40B4-BE49-F238E27FC236}">
                <a16:creationId xmlns:a16="http://schemas.microsoft.com/office/drawing/2014/main" id="{07E442FA-70DF-4B2C-BF80-4AE1C83B1181}"/>
              </a:ext>
            </a:extLst>
          </p:cNvPr>
          <p:cNvGrpSpPr/>
          <p:nvPr/>
        </p:nvGrpSpPr>
        <p:grpSpPr>
          <a:xfrm>
            <a:off x="9360000" y="952734"/>
            <a:ext cx="1068497" cy="846713"/>
            <a:chOff x="9360000" y="952734"/>
            <a:chExt cx="1068497" cy="846713"/>
          </a:xfrm>
        </p:grpSpPr>
        <p:pic>
          <p:nvPicPr>
            <p:cNvPr id="564" name="Picture 563" descr="A picture containing flower&#10;&#10;Description automatically generated">
              <a:extLst>
                <a:ext uri="{FF2B5EF4-FFF2-40B4-BE49-F238E27FC236}">
                  <a16:creationId xmlns:a16="http://schemas.microsoft.com/office/drawing/2014/main" id="{7B18CCFA-DB76-432D-B0BA-60E0E6AF8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952734"/>
              <a:ext cx="1068497" cy="846713"/>
            </a:xfrm>
            <a:prstGeom prst="rect">
              <a:avLst/>
            </a:prstGeom>
          </p:spPr>
        </p:pic>
        <p:sp>
          <p:nvSpPr>
            <p:cNvPr id="465" name="TextBox 464">
              <a:extLst>
                <a:ext uri="{FF2B5EF4-FFF2-40B4-BE49-F238E27FC236}">
                  <a16:creationId xmlns:a16="http://schemas.microsoft.com/office/drawing/2014/main" id="{884B17CC-BB1D-4EBA-BDDB-2D4E8FFF722A}"/>
                </a:ext>
              </a:extLst>
            </p:cNvPr>
            <p:cNvSpPr txBox="1"/>
            <p:nvPr/>
          </p:nvSpPr>
          <p:spPr>
            <a:xfrm>
              <a:off x="9523542" y="979003"/>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sp>
        <p:nvSpPr>
          <p:cNvPr id="489" name="Arrow: Up 488">
            <a:extLst>
              <a:ext uri="{FF2B5EF4-FFF2-40B4-BE49-F238E27FC236}">
                <a16:creationId xmlns:a16="http://schemas.microsoft.com/office/drawing/2014/main" id="{1F1F9085-5EC8-47E4-8E41-1FF4952B7526}"/>
              </a:ext>
            </a:extLst>
          </p:cNvPr>
          <p:cNvSpPr/>
          <p:nvPr/>
        </p:nvSpPr>
        <p:spPr>
          <a:xfrm>
            <a:off x="51840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4" name="Arrow: Up 163">
            <a:extLst>
              <a:ext uri="{FF2B5EF4-FFF2-40B4-BE49-F238E27FC236}">
                <a16:creationId xmlns:a16="http://schemas.microsoft.com/office/drawing/2014/main" id="{FE67FB35-1721-439D-9819-3E4561F87CBA}"/>
              </a:ext>
            </a:extLst>
          </p:cNvPr>
          <p:cNvSpPr/>
          <p:nvPr/>
        </p:nvSpPr>
        <p:spPr>
          <a:xfrm>
            <a:off x="66672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3" name="Arrow: Up 252">
            <a:extLst>
              <a:ext uri="{FF2B5EF4-FFF2-40B4-BE49-F238E27FC236}">
                <a16:creationId xmlns:a16="http://schemas.microsoft.com/office/drawing/2014/main" id="{C78773C2-3475-4193-B60E-934D2FB215AA}"/>
              </a:ext>
            </a:extLst>
          </p:cNvPr>
          <p:cNvSpPr/>
          <p:nvPr/>
        </p:nvSpPr>
        <p:spPr>
          <a:xfrm>
            <a:off x="6669283" y="694465"/>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7" name="Arrow: Up 286">
            <a:extLst>
              <a:ext uri="{FF2B5EF4-FFF2-40B4-BE49-F238E27FC236}">
                <a16:creationId xmlns:a16="http://schemas.microsoft.com/office/drawing/2014/main" id="{31846573-0F9E-4B50-ADFE-7D1656D50E67}"/>
              </a:ext>
            </a:extLst>
          </p:cNvPr>
          <p:cNvSpPr/>
          <p:nvPr/>
        </p:nvSpPr>
        <p:spPr>
          <a:xfrm>
            <a:off x="8202856"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04" name="Picture 303" descr="A picture containing flower&#10;&#10;Description automatically generated">
            <a:extLst>
              <a:ext uri="{FF2B5EF4-FFF2-40B4-BE49-F238E27FC236}">
                <a16:creationId xmlns:a16="http://schemas.microsoft.com/office/drawing/2014/main" id="{2772D452-0C83-40DE-A100-93CB6104A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8337" y="1872000"/>
            <a:ext cx="1068497" cy="846713"/>
          </a:xfrm>
          <a:prstGeom prst="rect">
            <a:avLst/>
          </a:prstGeom>
        </p:spPr>
      </p:pic>
      <p:sp>
        <p:nvSpPr>
          <p:cNvPr id="303" name="Arrow: Up 302">
            <a:extLst>
              <a:ext uri="{FF2B5EF4-FFF2-40B4-BE49-F238E27FC236}">
                <a16:creationId xmlns:a16="http://schemas.microsoft.com/office/drawing/2014/main" id="{1AEBE286-009D-47F2-9864-DEE3E35D12C1}"/>
              </a:ext>
            </a:extLst>
          </p:cNvPr>
          <p:cNvSpPr/>
          <p:nvPr/>
        </p:nvSpPr>
        <p:spPr>
          <a:xfrm>
            <a:off x="9737891"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8" name="Arrow: Up 317">
            <a:extLst>
              <a:ext uri="{FF2B5EF4-FFF2-40B4-BE49-F238E27FC236}">
                <a16:creationId xmlns:a16="http://schemas.microsoft.com/office/drawing/2014/main" id="{9605156C-B053-44BB-888A-41A711FF62BD}"/>
              </a:ext>
            </a:extLst>
          </p:cNvPr>
          <p:cNvSpPr/>
          <p:nvPr/>
        </p:nvSpPr>
        <p:spPr>
          <a:xfrm>
            <a:off x="97380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2C46FAF7-A198-4F11-8ADB-D7041F1C8741}"/>
              </a:ext>
            </a:extLst>
          </p:cNvPr>
          <p:cNvGrpSpPr/>
          <p:nvPr/>
        </p:nvGrpSpPr>
        <p:grpSpPr>
          <a:xfrm>
            <a:off x="7832757" y="5518562"/>
            <a:ext cx="1068497" cy="846713"/>
            <a:chOff x="7832757" y="5518562"/>
            <a:chExt cx="1068497" cy="846713"/>
          </a:xfrm>
        </p:grpSpPr>
        <p:pic>
          <p:nvPicPr>
            <p:cNvPr id="335" name="Picture 334" descr="A picture containing flower&#10;&#10;Description automatically generated">
              <a:extLst>
                <a:ext uri="{FF2B5EF4-FFF2-40B4-BE49-F238E27FC236}">
                  <a16:creationId xmlns:a16="http://schemas.microsoft.com/office/drawing/2014/main" id="{DE490CD7-3AF9-440A-864F-D18709BEA3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5518562"/>
              <a:ext cx="1068497" cy="846713"/>
            </a:xfrm>
            <a:prstGeom prst="rect">
              <a:avLst/>
            </a:prstGeom>
          </p:spPr>
        </p:pic>
        <p:sp>
          <p:nvSpPr>
            <p:cNvPr id="336" name="TextBox 335">
              <a:extLst>
                <a:ext uri="{FF2B5EF4-FFF2-40B4-BE49-F238E27FC236}">
                  <a16:creationId xmlns:a16="http://schemas.microsoft.com/office/drawing/2014/main" id="{0665FB81-F038-40D9-B0C0-2D24043F6868}"/>
                </a:ext>
              </a:extLst>
            </p:cNvPr>
            <p:cNvSpPr txBox="1"/>
            <p:nvPr/>
          </p:nvSpPr>
          <p:spPr>
            <a:xfrm>
              <a:off x="7988897" y="561322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F</a:t>
              </a:r>
            </a:p>
          </p:txBody>
        </p:sp>
      </p:grpSp>
      <p:sp>
        <p:nvSpPr>
          <p:cNvPr id="343" name="Arrow: Up 342">
            <a:extLst>
              <a:ext uri="{FF2B5EF4-FFF2-40B4-BE49-F238E27FC236}">
                <a16:creationId xmlns:a16="http://schemas.microsoft.com/office/drawing/2014/main" id="{6E6996F4-A194-440C-8EA1-5372E58D2F28}"/>
              </a:ext>
            </a:extLst>
          </p:cNvPr>
          <p:cNvSpPr/>
          <p:nvPr/>
        </p:nvSpPr>
        <p:spPr>
          <a:xfrm rot="10800000">
            <a:off x="6670800" y="4451272"/>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62" name="Picture 361" descr="A picture containing flower&#10;&#10;Description automatically generated">
            <a:extLst>
              <a:ext uri="{FF2B5EF4-FFF2-40B4-BE49-F238E27FC236}">
                <a16:creationId xmlns:a16="http://schemas.microsoft.com/office/drawing/2014/main" id="{3AA62423-48EF-45B5-948D-F2300D3B25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4658400"/>
            <a:ext cx="1068497" cy="846713"/>
          </a:xfrm>
          <a:prstGeom prst="rect">
            <a:avLst/>
          </a:prstGeom>
        </p:spPr>
      </p:pic>
      <p:sp>
        <p:nvSpPr>
          <p:cNvPr id="159" name="Arrow: Up 158">
            <a:extLst>
              <a:ext uri="{FF2B5EF4-FFF2-40B4-BE49-F238E27FC236}">
                <a16:creationId xmlns:a16="http://schemas.microsoft.com/office/drawing/2014/main" id="{A9F7162E-04D0-4289-A9E3-1D308C396A63}"/>
              </a:ext>
            </a:extLst>
          </p:cNvPr>
          <p:cNvSpPr/>
          <p:nvPr/>
        </p:nvSpPr>
        <p:spPr>
          <a:xfrm>
            <a:off x="2117833"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8" name="Arrow: Up 147">
            <a:extLst>
              <a:ext uri="{FF2B5EF4-FFF2-40B4-BE49-F238E27FC236}">
                <a16:creationId xmlns:a16="http://schemas.microsoft.com/office/drawing/2014/main" id="{4BFE558D-FA69-4D8D-9C93-B1DF2189AB2B}"/>
              </a:ext>
            </a:extLst>
          </p:cNvPr>
          <p:cNvSpPr/>
          <p:nvPr/>
        </p:nvSpPr>
        <p:spPr>
          <a:xfrm rot="5400000">
            <a:off x="10521223" y="216710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1" name="Arrow: Up 150">
            <a:extLst>
              <a:ext uri="{FF2B5EF4-FFF2-40B4-BE49-F238E27FC236}">
                <a16:creationId xmlns:a16="http://schemas.microsoft.com/office/drawing/2014/main" id="{0D3DA69B-169C-402D-A062-BE7C53608B01}"/>
              </a:ext>
            </a:extLst>
          </p:cNvPr>
          <p:cNvSpPr/>
          <p:nvPr/>
        </p:nvSpPr>
        <p:spPr>
          <a:xfrm rot="5400000">
            <a:off x="10523139" y="401261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2" name="Arrow: Up 151">
            <a:extLst>
              <a:ext uri="{FF2B5EF4-FFF2-40B4-BE49-F238E27FC236}">
                <a16:creationId xmlns:a16="http://schemas.microsoft.com/office/drawing/2014/main" id="{F2BBD8F3-CDF8-4A30-BA9A-1EF5F585FA12}"/>
              </a:ext>
            </a:extLst>
          </p:cNvPr>
          <p:cNvSpPr/>
          <p:nvPr/>
        </p:nvSpPr>
        <p:spPr>
          <a:xfrm rot="5400000">
            <a:off x="90144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3" name="Arrow: Up 152">
            <a:extLst>
              <a:ext uri="{FF2B5EF4-FFF2-40B4-BE49-F238E27FC236}">
                <a16:creationId xmlns:a16="http://schemas.microsoft.com/office/drawing/2014/main" id="{508EA8E1-8ABD-4592-A52D-C3172B2104A8}"/>
              </a:ext>
            </a:extLst>
          </p:cNvPr>
          <p:cNvSpPr/>
          <p:nvPr/>
        </p:nvSpPr>
        <p:spPr>
          <a:xfrm rot="5400000">
            <a:off x="90144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4" name="Arrow: Up 153">
            <a:extLst>
              <a:ext uri="{FF2B5EF4-FFF2-40B4-BE49-F238E27FC236}">
                <a16:creationId xmlns:a16="http://schemas.microsoft.com/office/drawing/2014/main" id="{C6C14E7B-A48D-4877-98EA-DF04A9F8AE02}"/>
              </a:ext>
            </a:extLst>
          </p:cNvPr>
          <p:cNvSpPr/>
          <p:nvPr/>
        </p:nvSpPr>
        <p:spPr>
          <a:xfrm rot="5400000">
            <a:off x="90144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5" name="Arrow: Up 154">
            <a:extLst>
              <a:ext uri="{FF2B5EF4-FFF2-40B4-BE49-F238E27FC236}">
                <a16:creationId xmlns:a16="http://schemas.microsoft.com/office/drawing/2014/main" id="{CE81E58C-EEA5-4A86-AC5D-98EDF0AA59B2}"/>
              </a:ext>
            </a:extLst>
          </p:cNvPr>
          <p:cNvSpPr/>
          <p:nvPr/>
        </p:nvSpPr>
        <p:spPr>
          <a:xfrm rot="5400000">
            <a:off x="9015721"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6" name="Arrow: Up 155">
            <a:extLst>
              <a:ext uri="{FF2B5EF4-FFF2-40B4-BE49-F238E27FC236}">
                <a16:creationId xmlns:a16="http://schemas.microsoft.com/office/drawing/2014/main" id="{7DDFD9C5-EB63-433A-8C41-19ACFC6C4E3A}"/>
              </a:ext>
            </a:extLst>
          </p:cNvPr>
          <p:cNvSpPr/>
          <p:nvPr/>
        </p:nvSpPr>
        <p:spPr>
          <a:xfrm rot="5400000">
            <a:off x="7462800" y="37687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7" name="Arrow: Up 156">
            <a:extLst>
              <a:ext uri="{FF2B5EF4-FFF2-40B4-BE49-F238E27FC236}">
                <a16:creationId xmlns:a16="http://schemas.microsoft.com/office/drawing/2014/main" id="{4541264A-E618-4F18-B279-44C4D51B1448}"/>
              </a:ext>
            </a:extLst>
          </p:cNvPr>
          <p:cNvSpPr/>
          <p:nvPr/>
        </p:nvSpPr>
        <p:spPr>
          <a:xfrm rot="5400000">
            <a:off x="7462800"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8" name="Arrow: Up 157">
            <a:extLst>
              <a:ext uri="{FF2B5EF4-FFF2-40B4-BE49-F238E27FC236}">
                <a16:creationId xmlns:a16="http://schemas.microsoft.com/office/drawing/2014/main" id="{8C6F15F0-A01A-4B24-A42C-EF02A57F50AC}"/>
              </a:ext>
            </a:extLst>
          </p:cNvPr>
          <p:cNvSpPr/>
          <p:nvPr/>
        </p:nvSpPr>
        <p:spPr>
          <a:xfrm rot="5400000">
            <a:off x="7462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0" name="Arrow: Up 159">
            <a:extLst>
              <a:ext uri="{FF2B5EF4-FFF2-40B4-BE49-F238E27FC236}">
                <a16:creationId xmlns:a16="http://schemas.microsoft.com/office/drawing/2014/main" id="{127AA0EE-ED6A-40A4-A392-CFFA09CFE529}"/>
              </a:ext>
            </a:extLst>
          </p:cNvPr>
          <p:cNvSpPr/>
          <p:nvPr/>
        </p:nvSpPr>
        <p:spPr>
          <a:xfrm rot="5400000">
            <a:off x="7462800" y="401521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1" name="Arrow: Up 160">
            <a:extLst>
              <a:ext uri="{FF2B5EF4-FFF2-40B4-BE49-F238E27FC236}">
                <a16:creationId xmlns:a16="http://schemas.microsoft.com/office/drawing/2014/main" id="{D1673E80-5953-4E85-AB8A-0C9674B621C7}"/>
              </a:ext>
            </a:extLst>
          </p:cNvPr>
          <p:cNvSpPr/>
          <p:nvPr/>
        </p:nvSpPr>
        <p:spPr>
          <a:xfrm rot="5400000">
            <a:off x="746287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2" name="Arrow: Up 161">
            <a:extLst>
              <a:ext uri="{FF2B5EF4-FFF2-40B4-BE49-F238E27FC236}">
                <a16:creationId xmlns:a16="http://schemas.microsoft.com/office/drawing/2014/main" id="{5B4C6515-CF52-4166-9963-9FF41748DE5C}"/>
              </a:ext>
            </a:extLst>
          </p:cNvPr>
          <p:cNvSpPr/>
          <p:nvPr/>
        </p:nvSpPr>
        <p:spPr>
          <a:xfrm rot="16200000">
            <a:off x="5879563" y="37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5" name="Arrow: Up 164">
            <a:extLst>
              <a:ext uri="{FF2B5EF4-FFF2-40B4-BE49-F238E27FC236}">
                <a16:creationId xmlns:a16="http://schemas.microsoft.com/office/drawing/2014/main" id="{3DCB9B8C-A727-4CF2-A035-2CFEF5EA5F06}"/>
              </a:ext>
            </a:extLst>
          </p:cNvPr>
          <p:cNvSpPr/>
          <p:nvPr/>
        </p:nvSpPr>
        <p:spPr>
          <a:xfrm rot="16200000">
            <a:off x="5878800" y="1239004"/>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6" name="Arrow: Up 165">
            <a:extLst>
              <a:ext uri="{FF2B5EF4-FFF2-40B4-BE49-F238E27FC236}">
                <a16:creationId xmlns:a16="http://schemas.microsoft.com/office/drawing/2014/main" id="{B1560497-111B-41C0-B4AD-30ABB8986A71}"/>
              </a:ext>
            </a:extLst>
          </p:cNvPr>
          <p:cNvSpPr/>
          <p:nvPr/>
        </p:nvSpPr>
        <p:spPr>
          <a:xfrm rot="16200000">
            <a:off x="58788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7" name="Arrow: Up 166">
            <a:extLst>
              <a:ext uri="{FF2B5EF4-FFF2-40B4-BE49-F238E27FC236}">
                <a16:creationId xmlns:a16="http://schemas.microsoft.com/office/drawing/2014/main" id="{AE2F17B6-D3D8-4F8C-8C94-164C424DCB32}"/>
              </a:ext>
            </a:extLst>
          </p:cNvPr>
          <p:cNvSpPr/>
          <p:nvPr/>
        </p:nvSpPr>
        <p:spPr>
          <a:xfrm rot="16200000">
            <a:off x="4395600" y="123900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8" name="Arrow: Up 167">
            <a:extLst>
              <a:ext uri="{FF2B5EF4-FFF2-40B4-BE49-F238E27FC236}">
                <a16:creationId xmlns:a16="http://schemas.microsoft.com/office/drawing/2014/main" id="{46F1191D-CA9D-4B64-B13A-434C3E2B208E}"/>
              </a:ext>
            </a:extLst>
          </p:cNvPr>
          <p:cNvSpPr/>
          <p:nvPr/>
        </p:nvSpPr>
        <p:spPr>
          <a:xfrm rot="16200000">
            <a:off x="4393762"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9" name="Arrow: Up 168">
            <a:extLst>
              <a:ext uri="{FF2B5EF4-FFF2-40B4-BE49-F238E27FC236}">
                <a16:creationId xmlns:a16="http://schemas.microsoft.com/office/drawing/2014/main" id="{92C127CC-9C9E-4F11-8126-F2B7C86D1E07}"/>
              </a:ext>
            </a:extLst>
          </p:cNvPr>
          <p:cNvSpPr/>
          <p:nvPr/>
        </p:nvSpPr>
        <p:spPr>
          <a:xfrm rot="16200000">
            <a:off x="43956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0" name="Arrow: Up 169">
            <a:extLst>
              <a:ext uri="{FF2B5EF4-FFF2-40B4-BE49-F238E27FC236}">
                <a16:creationId xmlns:a16="http://schemas.microsoft.com/office/drawing/2014/main" id="{3FED710F-4139-43C3-864A-28C8F671A198}"/>
              </a:ext>
            </a:extLst>
          </p:cNvPr>
          <p:cNvSpPr/>
          <p:nvPr/>
        </p:nvSpPr>
        <p:spPr>
          <a:xfrm rot="16200000">
            <a:off x="439376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1" name="Arrow: Up 170">
            <a:extLst>
              <a:ext uri="{FF2B5EF4-FFF2-40B4-BE49-F238E27FC236}">
                <a16:creationId xmlns:a16="http://schemas.microsoft.com/office/drawing/2014/main" id="{5E1C7ED0-068A-4DED-B612-A0EE665E0DCD}"/>
              </a:ext>
            </a:extLst>
          </p:cNvPr>
          <p:cNvSpPr/>
          <p:nvPr/>
        </p:nvSpPr>
        <p:spPr>
          <a:xfrm rot="16200000">
            <a:off x="2895159"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2" name="Arrow: Up 171">
            <a:extLst>
              <a:ext uri="{FF2B5EF4-FFF2-40B4-BE49-F238E27FC236}">
                <a16:creationId xmlns:a16="http://schemas.microsoft.com/office/drawing/2014/main" id="{5E8553D3-8504-444A-9CAF-07B1ADA98D1B}"/>
              </a:ext>
            </a:extLst>
          </p:cNvPr>
          <p:cNvSpPr/>
          <p:nvPr/>
        </p:nvSpPr>
        <p:spPr>
          <a:xfrm rot="16200000">
            <a:off x="2895158"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3" name="Arrow: Up 172">
            <a:extLst>
              <a:ext uri="{FF2B5EF4-FFF2-40B4-BE49-F238E27FC236}">
                <a16:creationId xmlns:a16="http://schemas.microsoft.com/office/drawing/2014/main" id="{8056B412-C109-4B18-8318-EB81B3D4BC73}"/>
              </a:ext>
            </a:extLst>
          </p:cNvPr>
          <p:cNvSpPr/>
          <p:nvPr/>
        </p:nvSpPr>
        <p:spPr>
          <a:xfrm rot="16200000">
            <a:off x="289505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4" name="Arrow: Up 173">
            <a:extLst>
              <a:ext uri="{FF2B5EF4-FFF2-40B4-BE49-F238E27FC236}">
                <a16:creationId xmlns:a16="http://schemas.microsoft.com/office/drawing/2014/main" id="{79DA608A-0369-4C52-BD83-68C61EFE65D8}"/>
              </a:ext>
            </a:extLst>
          </p:cNvPr>
          <p:cNvSpPr/>
          <p:nvPr/>
        </p:nvSpPr>
        <p:spPr>
          <a:xfrm rot="16200000">
            <a:off x="1363503" y="309543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5" name="Arrow: Up 174">
            <a:extLst>
              <a:ext uri="{FF2B5EF4-FFF2-40B4-BE49-F238E27FC236}">
                <a16:creationId xmlns:a16="http://schemas.microsoft.com/office/drawing/2014/main" id="{3F1174A7-9530-40E8-A69A-F2983833E528}"/>
              </a:ext>
            </a:extLst>
          </p:cNvPr>
          <p:cNvSpPr/>
          <p:nvPr/>
        </p:nvSpPr>
        <p:spPr>
          <a:xfrm rot="16200000">
            <a:off x="1363502"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8" name="Arrow: Up 177">
            <a:extLst>
              <a:ext uri="{FF2B5EF4-FFF2-40B4-BE49-F238E27FC236}">
                <a16:creationId xmlns:a16="http://schemas.microsoft.com/office/drawing/2014/main" id="{82A93291-0A8D-46D9-A208-B0AD333B75C2}"/>
              </a:ext>
            </a:extLst>
          </p:cNvPr>
          <p:cNvSpPr/>
          <p:nvPr/>
        </p:nvSpPr>
        <p:spPr>
          <a:xfrm rot="16200000">
            <a:off x="58788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9" name="Arrow: Up 178">
            <a:extLst>
              <a:ext uri="{FF2B5EF4-FFF2-40B4-BE49-F238E27FC236}">
                <a16:creationId xmlns:a16="http://schemas.microsoft.com/office/drawing/2014/main" id="{AAD18E3E-9C52-4491-BFF1-A92140158426}"/>
              </a:ext>
            </a:extLst>
          </p:cNvPr>
          <p:cNvSpPr/>
          <p:nvPr/>
        </p:nvSpPr>
        <p:spPr>
          <a:xfrm rot="5400000">
            <a:off x="5878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0" name="Arrow: Up 179">
            <a:extLst>
              <a:ext uri="{FF2B5EF4-FFF2-40B4-BE49-F238E27FC236}">
                <a16:creationId xmlns:a16="http://schemas.microsoft.com/office/drawing/2014/main" id="{626DB6E0-636E-49B4-BD53-7A3DD0B367FF}"/>
              </a:ext>
            </a:extLst>
          </p:cNvPr>
          <p:cNvSpPr/>
          <p:nvPr/>
        </p:nvSpPr>
        <p:spPr>
          <a:xfrm rot="5400000">
            <a:off x="58788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D841C36F-F658-4076-BB30-FA341785C1A0}"/>
              </a:ext>
            </a:extLst>
          </p:cNvPr>
          <p:cNvSpPr txBox="1"/>
          <p:nvPr/>
        </p:nvSpPr>
        <p:spPr>
          <a:xfrm>
            <a:off x="5857485" y="283986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89" name="TextBox 188">
            <a:extLst>
              <a:ext uri="{FF2B5EF4-FFF2-40B4-BE49-F238E27FC236}">
                <a16:creationId xmlns:a16="http://schemas.microsoft.com/office/drawing/2014/main" id="{BF30FC84-583F-4613-B19B-AB3BA4235083}"/>
              </a:ext>
            </a:extLst>
          </p:cNvPr>
          <p:cNvSpPr txBox="1"/>
          <p:nvPr/>
        </p:nvSpPr>
        <p:spPr>
          <a:xfrm>
            <a:off x="6508411"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2" name="TextBox 191">
            <a:extLst>
              <a:ext uri="{FF2B5EF4-FFF2-40B4-BE49-F238E27FC236}">
                <a16:creationId xmlns:a16="http://schemas.microsoft.com/office/drawing/2014/main" id="{AA20CAD6-FB1B-41A7-AC63-3F3527D5A47A}"/>
              </a:ext>
            </a:extLst>
          </p:cNvPr>
          <p:cNvSpPr txBox="1"/>
          <p:nvPr/>
        </p:nvSpPr>
        <p:spPr>
          <a:xfrm>
            <a:off x="6547814"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5" name="TextBox 194">
            <a:extLst>
              <a:ext uri="{FF2B5EF4-FFF2-40B4-BE49-F238E27FC236}">
                <a16:creationId xmlns:a16="http://schemas.microsoft.com/office/drawing/2014/main" id="{383E3A80-0D54-4D74-9129-11F3592B4B49}"/>
              </a:ext>
            </a:extLst>
          </p:cNvPr>
          <p:cNvSpPr txBox="1"/>
          <p:nvPr/>
        </p:nvSpPr>
        <p:spPr>
          <a:xfrm>
            <a:off x="7450113" y="1054821"/>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6" name="TextBox 195">
            <a:extLst>
              <a:ext uri="{FF2B5EF4-FFF2-40B4-BE49-F238E27FC236}">
                <a16:creationId xmlns:a16="http://schemas.microsoft.com/office/drawing/2014/main" id="{AEDCA9B2-54A0-45CD-A6E9-D48B0EC38795}"/>
              </a:ext>
            </a:extLst>
          </p:cNvPr>
          <p:cNvSpPr txBox="1"/>
          <p:nvPr/>
        </p:nvSpPr>
        <p:spPr>
          <a:xfrm>
            <a:off x="8987692"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7" name="TextBox 196">
            <a:extLst>
              <a:ext uri="{FF2B5EF4-FFF2-40B4-BE49-F238E27FC236}">
                <a16:creationId xmlns:a16="http://schemas.microsoft.com/office/drawing/2014/main" id="{1EC4153A-96D9-4F9C-A602-DA52FED9BFF6}"/>
              </a:ext>
            </a:extLst>
          </p:cNvPr>
          <p:cNvSpPr txBox="1"/>
          <p:nvPr/>
        </p:nvSpPr>
        <p:spPr>
          <a:xfrm>
            <a:off x="9617611"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0" name="TextBox 199">
            <a:extLst>
              <a:ext uri="{FF2B5EF4-FFF2-40B4-BE49-F238E27FC236}">
                <a16:creationId xmlns:a16="http://schemas.microsoft.com/office/drawing/2014/main" id="{334BCBBC-39B6-4E39-B884-B1F4D2F529CC}"/>
              </a:ext>
            </a:extLst>
          </p:cNvPr>
          <p:cNvSpPr txBox="1"/>
          <p:nvPr/>
        </p:nvSpPr>
        <p:spPr>
          <a:xfrm>
            <a:off x="8046605" y="5305058"/>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2" name="TextBox 201">
            <a:extLst>
              <a:ext uri="{FF2B5EF4-FFF2-40B4-BE49-F238E27FC236}">
                <a16:creationId xmlns:a16="http://schemas.microsoft.com/office/drawing/2014/main" id="{39D2CD46-A5BE-4A31-8FA7-AF2D40A6680C}"/>
              </a:ext>
            </a:extLst>
          </p:cNvPr>
          <p:cNvSpPr txBox="1"/>
          <p:nvPr/>
        </p:nvSpPr>
        <p:spPr>
          <a:xfrm>
            <a:off x="8984044"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3" name="TextBox 202">
            <a:extLst>
              <a:ext uri="{FF2B5EF4-FFF2-40B4-BE49-F238E27FC236}">
                <a16:creationId xmlns:a16="http://schemas.microsoft.com/office/drawing/2014/main" id="{C89C1C6A-9D0B-4A6D-8B14-CCE867EF8AA7}"/>
              </a:ext>
            </a:extLst>
          </p:cNvPr>
          <p:cNvSpPr txBox="1"/>
          <p:nvPr/>
        </p:nvSpPr>
        <p:spPr>
          <a:xfrm>
            <a:off x="8053738"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4" name="TextBox 203">
            <a:extLst>
              <a:ext uri="{FF2B5EF4-FFF2-40B4-BE49-F238E27FC236}">
                <a16:creationId xmlns:a16="http://schemas.microsoft.com/office/drawing/2014/main" id="{7E02EDB5-72A0-4769-A5F7-F6E23753C7EE}"/>
              </a:ext>
            </a:extLst>
          </p:cNvPr>
          <p:cNvSpPr txBox="1"/>
          <p:nvPr/>
        </p:nvSpPr>
        <p:spPr>
          <a:xfrm>
            <a:off x="5974785" y="122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5" name="TextBox 204">
            <a:extLst>
              <a:ext uri="{FF2B5EF4-FFF2-40B4-BE49-F238E27FC236}">
                <a16:creationId xmlns:a16="http://schemas.microsoft.com/office/drawing/2014/main" id="{88E5DD84-4F33-4102-8C0E-AB42FEEEA157}"/>
              </a:ext>
            </a:extLst>
          </p:cNvPr>
          <p:cNvSpPr txBox="1"/>
          <p:nvPr/>
        </p:nvSpPr>
        <p:spPr>
          <a:xfrm>
            <a:off x="4472465"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6" name="TextBox 205">
            <a:extLst>
              <a:ext uri="{FF2B5EF4-FFF2-40B4-BE49-F238E27FC236}">
                <a16:creationId xmlns:a16="http://schemas.microsoft.com/office/drawing/2014/main" id="{7FD99F9D-8221-4515-85D8-5D3682919585}"/>
              </a:ext>
            </a:extLst>
          </p:cNvPr>
          <p:cNvSpPr txBox="1"/>
          <p:nvPr/>
        </p:nvSpPr>
        <p:spPr>
          <a:xfrm>
            <a:off x="3501209"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7" name="TextBox 206">
            <a:extLst>
              <a:ext uri="{FF2B5EF4-FFF2-40B4-BE49-F238E27FC236}">
                <a16:creationId xmlns:a16="http://schemas.microsoft.com/office/drawing/2014/main" id="{23049DC6-9AB6-482C-BB39-D0107E651803}"/>
              </a:ext>
            </a:extLst>
          </p:cNvPr>
          <p:cNvSpPr txBox="1"/>
          <p:nvPr/>
        </p:nvSpPr>
        <p:spPr>
          <a:xfrm>
            <a:off x="2967222" y="288111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8" name="TextBox 207">
            <a:extLst>
              <a:ext uri="{FF2B5EF4-FFF2-40B4-BE49-F238E27FC236}">
                <a16:creationId xmlns:a16="http://schemas.microsoft.com/office/drawing/2014/main" id="{43A9CD72-FDA3-4784-B052-CB4F6A2B8C30}"/>
              </a:ext>
            </a:extLst>
          </p:cNvPr>
          <p:cNvSpPr txBox="1"/>
          <p:nvPr/>
        </p:nvSpPr>
        <p:spPr>
          <a:xfrm>
            <a:off x="1986016"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7" name="TextBox 216">
            <a:extLst>
              <a:ext uri="{FF2B5EF4-FFF2-40B4-BE49-F238E27FC236}">
                <a16:creationId xmlns:a16="http://schemas.microsoft.com/office/drawing/2014/main" id="{ACC236DF-8ADD-4275-9948-C5005DB78DC5}"/>
              </a:ext>
            </a:extLst>
          </p:cNvPr>
          <p:cNvSpPr txBox="1"/>
          <p:nvPr/>
        </p:nvSpPr>
        <p:spPr>
          <a:xfrm>
            <a:off x="1452001" y="472104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8" name="TextBox 217">
            <a:extLst>
              <a:ext uri="{FF2B5EF4-FFF2-40B4-BE49-F238E27FC236}">
                <a16:creationId xmlns:a16="http://schemas.microsoft.com/office/drawing/2014/main" id="{00D50900-EC64-44C7-9B02-866763B27B2B}"/>
              </a:ext>
            </a:extLst>
          </p:cNvPr>
          <p:cNvSpPr txBox="1"/>
          <p:nvPr/>
        </p:nvSpPr>
        <p:spPr>
          <a:xfrm>
            <a:off x="1936846" y="44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9" name="TextBox 218">
            <a:extLst>
              <a:ext uri="{FF2B5EF4-FFF2-40B4-BE49-F238E27FC236}">
                <a16:creationId xmlns:a16="http://schemas.microsoft.com/office/drawing/2014/main" id="{F85800BD-FF5F-4279-992D-4FD9E519722B}"/>
              </a:ext>
            </a:extLst>
          </p:cNvPr>
          <p:cNvSpPr txBox="1"/>
          <p:nvPr/>
        </p:nvSpPr>
        <p:spPr>
          <a:xfrm>
            <a:off x="4472464" y="380974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0" name="TextBox 219">
            <a:extLst>
              <a:ext uri="{FF2B5EF4-FFF2-40B4-BE49-F238E27FC236}">
                <a16:creationId xmlns:a16="http://schemas.microsoft.com/office/drawing/2014/main" id="{385B6423-3908-4A4A-B052-5EB654860FAC}"/>
              </a:ext>
            </a:extLst>
          </p:cNvPr>
          <p:cNvSpPr txBox="1"/>
          <p:nvPr/>
        </p:nvSpPr>
        <p:spPr>
          <a:xfrm>
            <a:off x="5064676" y="5306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1" name="TextBox 220">
            <a:extLst>
              <a:ext uri="{FF2B5EF4-FFF2-40B4-BE49-F238E27FC236}">
                <a16:creationId xmlns:a16="http://schemas.microsoft.com/office/drawing/2014/main" id="{6C92FC13-2333-47F9-BD87-AF89E3157B0D}"/>
              </a:ext>
            </a:extLst>
          </p:cNvPr>
          <p:cNvSpPr txBox="1"/>
          <p:nvPr/>
        </p:nvSpPr>
        <p:spPr>
          <a:xfrm>
            <a:off x="9583782"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2" name="TextBox 221">
            <a:extLst>
              <a:ext uri="{FF2B5EF4-FFF2-40B4-BE49-F238E27FC236}">
                <a16:creationId xmlns:a16="http://schemas.microsoft.com/office/drawing/2014/main" id="{795B8AD0-C7EB-48D3-9A15-1A90510BC74A}"/>
              </a:ext>
            </a:extLst>
          </p:cNvPr>
          <p:cNvSpPr txBox="1"/>
          <p:nvPr/>
        </p:nvSpPr>
        <p:spPr>
          <a:xfrm>
            <a:off x="7440633"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4" name="TextBox 223">
            <a:extLst>
              <a:ext uri="{FF2B5EF4-FFF2-40B4-BE49-F238E27FC236}">
                <a16:creationId xmlns:a16="http://schemas.microsoft.com/office/drawing/2014/main" id="{B0A08685-B07D-4D9F-B116-1F98E4AB373E}"/>
              </a:ext>
            </a:extLst>
          </p:cNvPr>
          <p:cNvSpPr txBox="1"/>
          <p:nvPr/>
        </p:nvSpPr>
        <p:spPr>
          <a:xfrm>
            <a:off x="5976000" y="98536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5" name="TextBox 224">
            <a:extLst>
              <a:ext uri="{FF2B5EF4-FFF2-40B4-BE49-F238E27FC236}">
                <a16:creationId xmlns:a16="http://schemas.microsoft.com/office/drawing/2014/main" id="{FD8B8C04-CB38-4F85-B8C7-EF5B9FA94830}"/>
              </a:ext>
            </a:extLst>
          </p:cNvPr>
          <p:cNvSpPr txBox="1"/>
          <p:nvPr/>
        </p:nvSpPr>
        <p:spPr>
          <a:xfrm>
            <a:off x="8050250" y="167219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6" name="TextBox 225">
            <a:extLst>
              <a:ext uri="{FF2B5EF4-FFF2-40B4-BE49-F238E27FC236}">
                <a16:creationId xmlns:a16="http://schemas.microsoft.com/office/drawing/2014/main" id="{7B488AEA-8230-40DF-AA7B-AF0E5432B29A}"/>
              </a:ext>
            </a:extLst>
          </p:cNvPr>
          <p:cNvSpPr txBox="1"/>
          <p:nvPr/>
        </p:nvSpPr>
        <p:spPr>
          <a:xfrm>
            <a:off x="5963388" y="475520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7" name="TextBox 226">
            <a:extLst>
              <a:ext uri="{FF2B5EF4-FFF2-40B4-BE49-F238E27FC236}">
                <a16:creationId xmlns:a16="http://schemas.microsoft.com/office/drawing/2014/main" id="{B8AF8882-6B43-4CF2-AC7F-4D9F7830273D}"/>
              </a:ext>
            </a:extLst>
          </p:cNvPr>
          <p:cNvSpPr txBox="1"/>
          <p:nvPr/>
        </p:nvSpPr>
        <p:spPr>
          <a:xfrm>
            <a:off x="4487747" y="1926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9" name="TextBox 228">
            <a:extLst>
              <a:ext uri="{FF2B5EF4-FFF2-40B4-BE49-F238E27FC236}">
                <a16:creationId xmlns:a16="http://schemas.microsoft.com/office/drawing/2014/main" id="{C2A1A198-BABE-49D3-98A8-F671D207F5A7}"/>
              </a:ext>
            </a:extLst>
          </p:cNvPr>
          <p:cNvSpPr txBox="1"/>
          <p:nvPr/>
        </p:nvSpPr>
        <p:spPr>
          <a:xfrm>
            <a:off x="1495108" y="286647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0" name="TextBox 229">
            <a:extLst>
              <a:ext uri="{FF2B5EF4-FFF2-40B4-BE49-F238E27FC236}">
                <a16:creationId xmlns:a16="http://schemas.microsoft.com/office/drawing/2014/main" id="{51EF46F4-85FB-4236-843C-B9D9BD845C99}"/>
              </a:ext>
            </a:extLst>
          </p:cNvPr>
          <p:cNvSpPr txBox="1"/>
          <p:nvPr/>
        </p:nvSpPr>
        <p:spPr>
          <a:xfrm>
            <a:off x="302099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1" name="TextBox 230">
            <a:extLst>
              <a:ext uri="{FF2B5EF4-FFF2-40B4-BE49-F238E27FC236}">
                <a16:creationId xmlns:a16="http://schemas.microsoft.com/office/drawing/2014/main" id="{E8095DA4-D6CD-49E3-88C4-4FC3A4A620E6}"/>
              </a:ext>
            </a:extLst>
          </p:cNvPr>
          <p:cNvSpPr txBox="1"/>
          <p:nvPr/>
        </p:nvSpPr>
        <p:spPr>
          <a:xfrm>
            <a:off x="4989872"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2" name="TextBox 231">
            <a:extLst>
              <a:ext uri="{FF2B5EF4-FFF2-40B4-BE49-F238E27FC236}">
                <a16:creationId xmlns:a16="http://schemas.microsoft.com/office/drawing/2014/main" id="{3E88B41D-AA30-4CCA-A0F3-666CD88BB59E}"/>
              </a:ext>
            </a:extLst>
          </p:cNvPr>
          <p:cNvSpPr txBox="1"/>
          <p:nvPr/>
        </p:nvSpPr>
        <p:spPr>
          <a:xfrm>
            <a:off x="6456303" y="776346"/>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3" name="TextBox 232">
            <a:extLst>
              <a:ext uri="{FF2B5EF4-FFF2-40B4-BE49-F238E27FC236}">
                <a16:creationId xmlns:a16="http://schemas.microsoft.com/office/drawing/2014/main" id="{6F7AAE6B-4153-4D55-A554-6656F85EFAFA}"/>
              </a:ext>
            </a:extLst>
          </p:cNvPr>
          <p:cNvSpPr txBox="1"/>
          <p:nvPr/>
        </p:nvSpPr>
        <p:spPr>
          <a:xfrm>
            <a:off x="7475489" y="12061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5" name="TextBox 234">
            <a:extLst>
              <a:ext uri="{FF2B5EF4-FFF2-40B4-BE49-F238E27FC236}">
                <a16:creationId xmlns:a16="http://schemas.microsoft.com/office/drawing/2014/main" id="{706558B0-3906-4062-A735-34FBA0A1D605}"/>
              </a:ext>
            </a:extLst>
          </p:cNvPr>
          <p:cNvSpPr txBox="1"/>
          <p:nvPr/>
        </p:nvSpPr>
        <p:spPr>
          <a:xfrm>
            <a:off x="7999397"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6" name="TextBox 235">
            <a:extLst>
              <a:ext uri="{FF2B5EF4-FFF2-40B4-BE49-F238E27FC236}">
                <a16:creationId xmlns:a16="http://schemas.microsoft.com/office/drawing/2014/main" id="{25AC78B8-1738-4D29-9589-F268978983A0}"/>
              </a:ext>
            </a:extLst>
          </p:cNvPr>
          <p:cNvSpPr txBox="1"/>
          <p:nvPr/>
        </p:nvSpPr>
        <p:spPr>
          <a:xfrm>
            <a:off x="1047995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7" name="TextBox 236">
            <a:extLst>
              <a:ext uri="{FF2B5EF4-FFF2-40B4-BE49-F238E27FC236}">
                <a16:creationId xmlns:a16="http://schemas.microsoft.com/office/drawing/2014/main" id="{A74B0277-6B9F-4799-8F28-CCC0FBCB5C8A}"/>
              </a:ext>
            </a:extLst>
          </p:cNvPr>
          <p:cNvSpPr txBox="1"/>
          <p:nvPr/>
        </p:nvSpPr>
        <p:spPr>
          <a:xfrm>
            <a:off x="10526463" y="37981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8" name="TextBox 237">
            <a:extLst>
              <a:ext uri="{FF2B5EF4-FFF2-40B4-BE49-F238E27FC236}">
                <a16:creationId xmlns:a16="http://schemas.microsoft.com/office/drawing/2014/main" id="{8EA5399E-CF7B-4D9A-B726-249CC1962D48}"/>
              </a:ext>
            </a:extLst>
          </p:cNvPr>
          <p:cNvSpPr txBox="1"/>
          <p:nvPr/>
        </p:nvSpPr>
        <p:spPr>
          <a:xfrm>
            <a:off x="9027089" y="52176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9" name="TextBox 238">
            <a:extLst>
              <a:ext uri="{FF2B5EF4-FFF2-40B4-BE49-F238E27FC236}">
                <a16:creationId xmlns:a16="http://schemas.microsoft.com/office/drawing/2014/main" id="{8B1657EE-1AD7-4FDF-A02B-C7D7A432ABC1}"/>
              </a:ext>
            </a:extLst>
          </p:cNvPr>
          <p:cNvSpPr txBox="1"/>
          <p:nvPr/>
        </p:nvSpPr>
        <p:spPr>
          <a:xfrm>
            <a:off x="8001541" y="4410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0" name="TextBox 239">
            <a:extLst>
              <a:ext uri="{FF2B5EF4-FFF2-40B4-BE49-F238E27FC236}">
                <a16:creationId xmlns:a16="http://schemas.microsoft.com/office/drawing/2014/main" id="{8775A498-9C38-4375-85DB-4D5D7549139A}"/>
              </a:ext>
            </a:extLst>
          </p:cNvPr>
          <p:cNvSpPr txBox="1"/>
          <p:nvPr/>
        </p:nvSpPr>
        <p:spPr>
          <a:xfrm>
            <a:off x="8015811"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1" name="TextBox 240">
            <a:extLst>
              <a:ext uri="{FF2B5EF4-FFF2-40B4-BE49-F238E27FC236}">
                <a16:creationId xmlns:a16="http://schemas.microsoft.com/office/drawing/2014/main" id="{A320234E-98A7-4575-8F69-B55C0F73E6C3}"/>
              </a:ext>
            </a:extLst>
          </p:cNvPr>
          <p:cNvSpPr txBox="1"/>
          <p:nvPr/>
        </p:nvSpPr>
        <p:spPr>
          <a:xfrm>
            <a:off x="9038094" y="192418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3" name="TextBox 242">
            <a:extLst>
              <a:ext uri="{FF2B5EF4-FFF2-40B4-BE49-F238E27FC236}">
                <a16:creationId xmlns:a16="http://schemas.microsoft.com/office/drawing/2014/main" id="{3FF2AACD-070E-4873-94D3-96DE2B14CD41}"/>
              </a:ext>
            </a:extLst>
          </p:cNvPr>
          <p:cNvSpPr txBox="1"/>
          <p:nvPr/>
        </p:nvSpPr>
        <p:spPr>
          <a:xfrm>
            <a:off x="7462820" y="47243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4" name="TextBox 243">
            <a:extLst>
              <a:ext uri="{FF2B5EF4-FFF2-40B4-BE49-F238E27FC236}">
                <a16:creationId xmlns:a16="http://schemas.microsoft.com/office/drawing/2014/main" id="{F48754D6-A66F-4B17-BDF5-260EE21DFD1F}"/>
              </a:ext>
            </a:extLst>
          </p:cNvPr>
          <p:cNvSpPr txBox="1"/>
          <p:nvPr/>
        </p:nvSpPr>
        <p:spPr>
          <a:xfrm>
            <a:off x="4509633" y="4755204"/>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5" name="TextBox 244">
            <a:extLst>
              <a:ext uri="{FF2B5EF4-FFF2-40B4-BE49-F238E27FC236}">
                <a16:creationId xmlns:a16="http://schemas.microsoft.com/office/drawing/2014/main" id="{B3D5223A-D2EE-439E-A7A5-9B99493A9EF5}"/>
              </a:ext>
            </a:extLst>
          </p:cNvPr>
          <p:cNvSpPr txBox="1"/>
          <p:nvPr/>
        </p:nvSpPr>
        <p:spPr>
          <a:xfrm>
            <a:off x="3033347" y="3810521"/>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7" name="TextBox 246">
            <a:extLst>
              <a:ext uri="{FF2B5EF4-FFF2-40B4-BE49-F238E27FC236}">
                <a16:creationId xmlns:a16="http://schemas.microsoft.com/office/drawing/2014/main" id="{EB77AF06-02D4-4E91-A1C6-6B47CCF22385}"/>
              </a:ext>
            </a:extLst>
          </p:cNvPr>
          <p:cNvSpPr txBox="1"/>
          <p:nvPr/>
        </p:nvSpPr>
        <p:spPr>
          <a:xfrm>
            <a:off x="1903865" y="355681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1" name="TextBox 250">
            <a:extLst>
              <a:ext uri="{FF2B5EF4-FFF2-40B4-BE49-F238E27FC236}">
                <a16:creationId xmlns:a16="http://schemas.microsoft.com/office/drawing/2014/main" id="{06B6C43D-3EC5-41BB-8DE6-C78DED230D7F}"/>
              </a:ext>
            </a:extLst>
          </p:cNvPr>
          <p:cNvSpPr txBox="1"/>
          <p:nvPr/>
        </p:nvSpPr>
        <p:spPr>
          <a:xfrm>
            <a:off x="1935765" y="53064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2" name="TextBox 251">
            <a:extLst>
              <a:ext uri="{FF2B5EF4-FFF2-40B4-BE49-F238E27FC236}">
                <a16:creationId xmlns:a16="http://schemas.microsoft.com/office/drawing/2014/main" id="{0D508B47-C50B-4A6D-AD22-38CA25BEF2D0}"/>
              </a:ext>
            </a:extLst>
          </p:cNvPr>
          <p:cNvSpPr txBox="1"/>
          <p:nvPr/>
        </p:nvSpPr>
        <p:spPr>
          <a:xfrm>
            <a:off x="3501209"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54" name="TextBox 253">
            <a:extLst>
              <a:ext uri="{FF2B5EF4-FFF2-40B4-BE49-F238E27FC236}">
                <a16:creationId xmlns:a16="http://schemas.microsoft.com/office/drawing/2014/main" id="{17A8DC85-B427-4D08-ACDE-93E4AC3F1914}"/>
              </a:ext>
            </a:extLst>
          </p:cNvPr>
          <p:cNvSpPr txBox="1"/>
          <p:nvPr/>
        </p:nvSpPr>
        <p:spPr>
          <a:xfrm>
            <a:off x="3416371" y="261086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5" name="TextBox 254">
            <a:extLst>
              <a:ext uri="{FF2B5EF4-FFF2-40B4-BE49-F238E27FC236}">
                <a16:creationId xmlns:a16="http://schemas.microsoft.com/office/drawing/2014/main" id="{3715330A-B258-4738-AAFE-6F4A2A13A664}"/>
              </a:ext>
            </a:extLst>
          </p:cNvPr>
          <p:cNvSpPr txBox="1"/>
          <p:nvPr/>
        </p:nvSpPr>
        <p:spPr>
          <a:xfrm>
            <a:off x="4989035" y="1674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6" name="TextBox 255">
            <a:extLst>
              <a:ext uri="{FF2B5EF4-FFF2-40B4-BE49-F238E27FC236}">
                <a16:creationId xmlns:a16="http://schemas.microsoft.com/office/drawing/2014/main" id="{89015FD5-A29C-4BF9-836A-E204E7DB4EEE}"/>
              </a:ext>
            </a:extLst>
          </p:cNvPr>
          <p:cNvSpPr txBox="1"/>
          <p:nvPr/>
        </p:nvSpPr>
        <p:spPr>
          <a:xfrm>
            <a:off x="5976000"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7" name="TextBox 256">
            <a:extLst>
              <a:ext uri="{FF2B5EF4-FFF2-40B4-BE49-F238E27FC236}">
                <a16:creationId xmlns:a16="http://schemas.microsoft.com/office/drawing/2014/main" id="{E0156ABE-74AE-4F2A-9BFA-9C9FB598DECD}"/>
              </a:ext>
            </a:extLst>
          </p:cNvPr>
          <p:cNvSpPr txBox="1"/>
          <p:nvPr/>
        </p:nvSpPr>
        <p:spPr>
          <a:xfrm>
            <a:off x="7473724" y="28548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8" name="TextBox 257">
            <a:extLst>
              <a:ext uri="{FF2B5EF4-FFF2-40B4-BE49-F238E27FC236}">
                <a16:creationId xmlns:a16="http://schemas.microsoft.com/office/drawing/2014/main" id="{528B07A0-82AB-4B29-B09D-2F2EB385EE32}"/>
              </a:ext>
            </a:extLst>
          </p:cNvPr>
          <p:cNvSpPr txBox="1"/>
          <p:nvPr/>
        </p:nvSpPr>
        <p:spPr>
          <a:xfrm>
            <a:off x="4959345"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9" name="TextBox 258">
            <a:extLst>
              <a:ext uri="{FF2B5EF4-FFF2-40B4-BE49-F238E27FC236}">
                <a16:creationId xmlns:a16="http://schemas.microsoft.com/office/drawing/2014/main" id="{1F6E71CC-3EAE-4730-84C4-5DB99DE90491}"/>
              </a:ext>
            </a:extLst>
          </p:cNvPr>
          <p:cNvSpPr txBox="1"/>
          <p:nvPr/>
        </p:nvSpPr>
        <p:spPr>
          <a:xfrm>
            <a:off x="5891435" y="3798183"/>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60" name="TextBox 259">
            <a:extLst>
              <a:ext uri="{FF2B5EF4-FFF2-40B4-BE49-F238E27FC236}">
                <a16:creationId xmlns:a16="http://schemas.microsoft.com/office/drawing/2014/main" id="{89198F83-4BB4-436F-A9D9-E602523F3DD6}"/>
              </a:ext>
            </a:extLst>
          </p:cNvPr>
          <p:cNvSpPr txBox="1"/>
          <p:nvPr/>
        </p:nvSpPr>
        <p:spPr>
          <a:xfrm>
            <a:off x="6462528" y="4410028"/>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64" name="Action Button: Custom 16">
            <a:hlinkClick r:id="" action="ppaction://noaction" highlightClick="1">
              <a:snd r:embed="rId8" name="28. 3.wav"/>
            </a:hlinkClick>
            <a:extLst>
              <a:ext uri="{FF2B5EF4-FFF2-40B4-BE49-F238E27FC236}">
                <a16:creationId xmlns:a16="http://schemas.microsoft.com/office/drawing/2014/main" id="{656FE137-603F-4630-B07A-0ABBD9E807E7}"/>
              </a:ext>
            </a:extLst>
          </p:cNvPr>
          <p:cNvSpPr/>
          <p:nvPr/>
        </p:nvSpPr>
        <p:spPr>
          <a:xfrm>
            <a:off x="11655704" y="59109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9" name="Rounded Rectangle 11">
            <a:extLst>
              <a:ext uri="{FF2B5EF4-FFF2-40B4-BE49-F238E27FC236}">
                <a16:creationId xmlns:a16="http://schemas.microsoft.com/office/drawing/2014/main" id="{34ECCE26-2052-4A21-A36E-D26F2A2C7B1A}"/>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23" name="Group 222">
            <a:extLst>
              <a:ext uri="{FF2B5EF4-FFF2-40B4-BE49-F238E27FC236}">
                <a16:creationId xmlns:a16="http://schemas.microsoft.com/office/drawing/2014/main" id="{6EEA60D3-AA7F-48A7-AFE2-5EDF4911F01D}"/>
              </a:ext>
            </a:extLst>
          </p:cNvPr>
          <p:cNvGrpSpPr/>
          <p:nvPr/>
        </p:nvGrpSpPr>
        <p:grpSpPr>
          <a:xfrm>
            <a:off x="1742400" y="5518800"/>
            <a:ext cx="1068497" cy="846713"/>
            <a:chOff x="1742400" y="5518800"/>
            <a:chExt cx="1068497" cy="846713"/>
          </a:xfrm>
        </p:grpSpPr>
        <p:pic>
          <p:nvPicPr>
            <p:cNvPr id="228" name="Picture 227" descr="A picture containing flower&#10;&#10;Description automatically generated">
              <a:extLst>
                <a:ext uri="{FF2B5EF4-FFF2-40B4-BE49-F238E27FC236}">
                  <a16:creationId xmlns:a16="http://schemas.microsoft.com/office/drawing/2014/main" id="{B6709400-9004-4585-9B7A-3440179C2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400" y="5518800"/>
              <a:ext cx="1068497" cy="846713"/>
            </a:xfrm>
            <a:prstGeom prst="rect">
              <a:avLst/>
            </a:prstGeom>
          </p:spPr>
        </p:pic>
        <p:sp>
          <p:nvSpPr>
            <p:cNvPr id="234" name="TextBox 233">
              <a:extLst>
                <a:ext uri="{FF2B5EF4-FFF2-40B4-BE49-F238E27FC236}">
                  <a16:creationId xmlns:a16="http://schemas.microsoft.com/office/drawing/2014/main" id="{EF581860-BFA4-4515-8B9D-A354A7FC31C2}"/>
                </a:ext>
              </a:extLst>
            </p:cNvPr>
            <p:cNvSpPr txBox="1"/>
            <p:nvPr/>
          </p:nvSpPr>
          <p:spPr>
            <a:xfrm>
              <a:off x="1874226" y="5565315"/>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E</a:t>
              </a:r>
            </a:p>
          </p:txBody>
        </p:sp>
      </p:grpSp>
      <p:sp>
        <p:nvSpPr>
          <p:cNvPr id="186" name="Arrow: Up 185">
            <a:extLst>
              <a:ext uri="{FF2B5EF4-FFF2-40B4-BE49-F238E27FC236}">
                <a16:creationId xmlns:a16="http://schemas.microsoft.com/office/drawing/2014/main" id="{C630E763-9617-47BD-91BA-D6FCD24ED617}"/>
              </a:ext>
            </a:extLst>
          </p:cNvPr>
          <p:cNvSpPr/>
          <p:nvPr/>
        </p:nvSpPr>
        <p:spPr>
          <a:xfrm rot="10800000">
            <a:off x="2113200"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351" name="Group 350">
            <a:extLst>
              <a:ext uri="{FF2B5EF4-FFF2-40B4-BE49-F238E27FC236}">
                <a16:creationId xmlns:a16="http://schemas.microsoft.com/office/drawing/2014/main" id="{DC3DFBDE-2C2A-4C8D-966A-85D498AC601B}"/>
              </a:ext>
            </a:extLst>
          </p:cNvPr>
          <p:cNvGrpSpPr/>
          <p:nvPr/>
        </p:nvGrpSpPr>
        <p:grpSpPr>
          <a:xfrm>
            <a:off x="9360000" y="2808848"/>
            <a:ext cx="1068497" cy="846713"/>
            <a:chOff x="9360000" y="2808848"/>
            <a:chExt cx="1068497" cy="846713"/>
          </a:xfrm>
        </p:grpSpPr>
        <p:pic>
          <p:nvPicPr>
            <p:cNvPr id="352" name="Picture 351" descr="A picture containing flower&#10;&#10;Description automatically generated">
              <a:extLst>
                <a:ext uri="{FF2B5EF4-FFF2-40B4-BE49-F238E27FC236}">
                  <a16:creationId xmlns:a16="http://schemas.microsoft.com/office/drawing/2014/main" id="{06C64AD8-B07E-4078-99E7-5432E81DD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2808848"/>
              <a:ext cx="1068497" cy="846713"/>
            </a:xfrm>
            <a:prstGeom prst="rect">
              <a:avLst/>
            </a:prstGeom>
          </p:spPr>
        </p:pic>
        <p:sp>
          <p:nvSpPr>
            <p:cNvPr id="354" name="TextBox 353">
              <a:extLst>
                <a:ext uri="{FF2B5EF4-FFF2-40B4-BE49-F238E27FC236}">
                  <a16:creationId xmlns:a16="http://schemas.microsoft.com/office/drawing/2014/main" id="{DC3BF0AC-280D-4B35-9AE3-6465451A3C11}"/>
                </a:ext>
              </a:extLst>
            </p:cNvPr>
            <p:cNvSpPr txBox="1"/>
            <p:nvPr/>
          </p:nvSpPr>
          <p:spPr>
            <a:xfrm>
              <a:off x="9441892" y="283369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M</a:t>
              </a:r>
            </a:p>
          </p:txBody>
        </p:sp>
      </p:grpSp>
      <p:grpSp>
        <p:nvGrpSpPr>
          <p:cNvPr id="385" name="Group 384">
            <a:extLst>
              <a:ext uri="{FF2B5EF4-FFF2-40B4-BE49-F238E27FC236}">
                <a16:creationId xmlns:a16="http://schemas.microsoft.com/office/drawing/2014/main" id="{B644F209-0A4F-4D01-BEFD-124CC71A9EEF}"/>
              </a:ext>
            </a:extLst>
          </p:cNvPr>
          <p:cNvGrpSpPr/>
          <p:nvPr/>
        </p:nvGrpSpPr>
        <p:grpSpPr>
          <a:xfrm>
            <a:off x="7833600" y="108000"/>
            <a:ext cx="1068497" cy="846713"/>
            <a:chOff x="7833600" y="108000"/>
            <a:chExt cx="1068497" cy="846713"/>
          </a:xfrm>
        </p:grpSpPr>
        <p:pic>
          <p:nvPicPr>
            <p:cNvPr id="386" name="Picture 385" descr="A picture containing flower&#10;&#10;Description automatically generated">
              <a:extLst>
                <a:ext uri="{FF2B5EF4-FFF2-40B4-BE49-F238E27FC236}">
                  <a16:creationId xmlns:a16="http://schemas.microsoft.com/office/drawing/2014/main" id="{AB39CBB7-99ED-4D04-A205-C7A19C30F3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3600" y="108000"/>
              <a:ext cx="1068497" cy="846713"/>
            </a:xfrm>
            <a:prstGeom prst="rect">
              <a:avLst/>
            </a:prstGeom>
          </p:spPr>
        </p:pic>
        <p:sp>
          <p:nvSpPr>
            <p:cNvPr id="387" name="TextBox 386">
              <a:extLst>
                <a:ext uri="{FF2B5EF4-FFF2-40B4-BE49-F238E27FC236}">
                  <a16:creationId xmlns:a16="http://schemas.microsoft.com/office/drawing/2014/main" id="{4BBD9ACD-5A1F-4548-B12B-E8B539E13401}"/>
                </a:ext>
              </a:extLst>
            </p:cNvPr>
            <p:cNvSpPr txBox="1"/>
            <p:nvPr/>
          </p:nvSpPr>
          <p:spPr>
            <a:xfrm>
              <a:off x="7959669" y="164391"/>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K</a:t>
              </a:r>
            </a:p>
          </p:txBody>
        </p:sp>
      </p:grpSp>
      <p:sp>
        <p:nvSpPr>
          <p:cNvPr id="279" name="Arrow: Up 278">
            <a:extLst>
              <a:ext uri="{FF2B5EF4-FFF2-40B4-BE49-F238E27FC236}">
                <a16:creationId xmlns:a16="http://schemas.microsoft.com/office/drawing/2014/main" id="{1913D4D4-617F-4189-B10B-EEB3A023C8EE}"/>
              </a:ext>
            </a:extLst>
          </p:cNvPr>
          <p:cNvSpPr/>
          <p:nvPr/>
        </p:nvSpPr>
        <p:spPr>
          <a:xfrm>
            <a:off x="8203078"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4" name="Arrow: Up 193">
            <a:extLst>
              <a:ext uri="{FF2B5EF4-FFF2-40B4-BE49-F238E27FC236}">
                <a16:creationId xmlns:a16="http://schemas.microsoft.com/office/drawing/2014/main" id="{DB58700D-85E4-4189-881E-E04EBCC52985}"/>
              </a:ext>
            </a:extLst>
          </p:cNvPr>
          <p:cNvSpPr/>
          <p:nvPr/>
        </p:nvSpPr>
        <p:spPr>
          <a:xfrm>
            <a:off x="5184000"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14" name="Group 413">
            <a:extLst>
              <a:ext uri="{FF2B5EF4-FFF2-40B4-BE49-F238E27FC236}">
                <a16:creationId xmlns:a16="http://schemas.microsoft.com/office/drawing/2014/main" id="{ADF88E04-FD0D-4247-BE2E-39342DAAAB30}"/>
              </a:ext>
            </a:extLst>
          </p:cNvPr>
          <p:cNvGrpSpPr/>
          <p:nvPr/>
        </p:nvGrpSpPr>
        <p:grpSpPr>
          <a:xfrm>
            <a:off x="3254400" y="4658400"/>
            <a:ext cx="1068497" cy="846713"/>
            <a:chOff x="3254400" y="4658400"/>
            <a:chExt cx="1068497" cy="846713"/>
          </a:xfrm>
        </p:grpSpPr>
        <p:pic>
          <p:nvPicPr>
            <p:cNvPr id="415" name="Picture 414" descr="A picture containing flower&#10;&#10;Description automatically generated">
              <a:extLst>
                <a:ext uri="{FF2B5EF4-FFF2-40B4-BE49-F238E27FC236}">
                  <a16:creationId xmlns:a16="http://schemas.microsoft.com/office/drawing/2014/main" id="{56D72AF5-2D28-4D3A-B79E-613294BBA4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400" y="4658400"/>
              <a:ext cx="1068497" cy="846713"/>
            </a:xfrm>
            <a:prstGeom prst="rect">
              <a:avLst/>
            </a:prstGeom>
          </p:spPr>
        </p:pic>
        <p:sp>
          <p:nvSpPr>
            <p:cNvPr id="416" name="TextBox 415">
              <a:extLst>
                <a:ext uri="{FF2B5EF4-FFF2-40B4-BE49-F238E27FC236}">
                  <a16:creationId xmlns:a16="http://schemas.microsoft.com/office/drawing/2014/main" id="{D9D6C084-1CF8-4338-9A14-E82A4FAAFEF2}"/>
                </a:ext>
              </a:extLst>
            </p:cNvPr>
            <p:cNvSpPr txBox="1"/>
            <p:nvPr/>
          </p:nvSpPr>
          <p:spPr>
            <a:xfrm>
              <a:off x="3406547" y="470595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grpSp>
        <p:nvGrpSpPr>
          <p:cNvPr id="472" name="Group 471">
            <a:extLst>
              <a:ext uri="{FF2B5EF4-FFF2-40B4-BE49-F238E27FC236}">
                <a16:creationId xmlns:a16="http://schemas.microsoft.com/office/drawing/2014/main" id="{E33281A1-E90F-417F-BCBB-FCFF6FFA7E3B}"/>
              </a:ext>
            </a:extLst>
          </p:cNvPr>
          <p:cNvGrpSpPr/>
          <p:nvPr/>
        </p:nvGrpSpPr>
        <p:grpSpPr>
          <a:xfrm>
            <a:off x="10843200" y="3722400"/>
            <a:ext cx="1068497" cy="846713"/>
            <a:chOff x="10843200" y="3722400"/>
            <a:chExt cx="1068497" cy="846713"/>
          </a:xfrm>
        </p:grpSpPr>
        <p:pic>
          <p:nvPicPr>
            <p:cNvPr id="473" name="Picture 472" descr="A picture containing flower&#10;&#10;Description automatically generated">
              <a:extLst>
                <a:ext uri="{FF2B5EF4-FFF2-40B4-BE49-F238E27FC236}">
                  <a16:creationId xmlns:a16="http://schemas.microsoft.com/office/drawing/2014/main" id="{CC1E66AF-718F-4C56-9672-833EA3550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200" y="3722400"/>
              <a:ext cx="1068497" cy="846713"/>
            </a:xfrm>
            <a:prstGeom prst="rect">
              <a:avLst/>
            </a:prstGeom>
          </p:spPr>
        </p:pic>
        <p:sp>
          <p:nvSpPr>
            <p:cNvPr id="474" name="TextBox 473">
              <a:extLst>
                <a:ext uri="{FF2B5EF4-FFF2-40B4-BE49-F238E27FC236}">
                  <a16:creationId xmlns:a16="http://schemas.microsoft.com/office/drawing/2014/main" id="{F14189D2-6CBE-4D6E-A75B-0158235675CF}"/>
                </a:ext>
              </a:extLst>
            </p:cNvPr>
            <p:cNvSpPr txBox="1"/>
            <p:nvPr/>
          </p:nvSpPr>
          <p:spPr>
            <a:xfrm>
              <a:off x="11024718" y="37520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P</a:t>
              </a:r>
            </a:p>
          </p:txBody>
        </p:sp>
      </p:grpSp>
      <p:grpSp>
        <p:nvGrpSpPr>
          <p:cNvPr id="616" name="Group 615">
            <a:extLst>
              <a:ext uri="{FF2B5EF4-FFF2-40B4-BE49-F238E27FC236}">
                <a16:creationId xmlns:a16="http://schemas.microsoft.com/office/drawing/2014/main" id="{8C1BC312-89B5-4629-B1EF-CCE683ABD529}"/>
              </a:ext>
            </a:extLst>
          </p:cNvPr>
          <p:cNvGrpSpPr/>
          <p:nvPr/>
        </p:nvGrpSpPr>
        <p:grpSpPr>
          <a:xfrm>
            <a:off x="9360000" y="4657508"/>
            <a:ext cx="1068497" cy="846713"/>
            <a:chOff x="9360000" y="4657508"/>
            <a:chExt cx="1068497" cy="846713"/>
          </a:xfrm>
        </p:grpSpPr>
        <p:pic>
          <p:nvPicPr>
            <p:cNvPr id="617" name="Picture 616" descr="A picture containing flower&#10;&#10;Description automatically generated">
              <a:extLst>
                <a:ext uri="{FF2B5EF4-FFF2-40B4-BE49-F238E27FC236}">
                  <a16:creationId xmlns:a16="http://schemas.microsoft.com/office/drawing/2014/main" id="{51E64E69-6C4B-406A-A029-06838475E2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4657508"/>
              <a:ext cx="1068497" cy="846713"/>
            </a:xfrm>
            <a:prstGeom prst="rect">
              <a:avLst/>
            </a:prstGeom>
          </p:spPr>
        </p:pic>
        <p:sp>
          <p:nvSpPr>
            <p:cNvPr id="618" name="TextBox 617">
              <a:extLst>
                <a:ext uri="{FF2B5EF4-FFF2-40B4-BE49-F238E27FC236}">
                  <a16:creationId xmlns:a16="http://schemas.microsoft.com/office/drawing/2014/main" id="{2EA2F718-2750-47D3-A125-C2E05CE111D6}"/>
                </a:ext>
              </a:extLst>
            </p:cNvPr>
            <p:cNvSpPr txBox="1"/>
            <p:nvPr/>
          </p:nvSpPr>
          <p:spPr>
            <a:xfrm>
              <a:off x="9441892" y="472104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G</a:t>
              </a:r>
            </a:p>
          </p:txBody>
        </p:sp>
      </p:grpSp>
      <p:grpSp>
        <p:nvGrpSpPr>
          <p:cNvPr id="685" name="Group 684">
            <a:extLst>
              <a:ext uri="{FF2B5EF4-FFF2-40B4-BE49-F238E27FC236}">
                <a16:creationId xmlns:a16="http://schemas.microsoft.com/office/drawing/2014/main" id="{04309FA9-DA08-46E2-9CC7-8B0555A8157C}"/>
              </a:ext>
            </a:extLst>
          </p:cNvPr>
          <p:cNvGrpSpPr/>
          <p:nvPr/>
        </p:nvGrpSpPr>
        <p:grpSpPr>
          <a:xfrm>
            <a:off x="4766400" y="5518800"/>
            <a:ext cx="1068497" cy="846713"/>
            <a:chOff x="4766400" y="5518800"/>
            <a:chExt cx="1068497" cy="846713"/>
          </a:xfrm>
        </p:grpSpPr>
        <p:pic>
          <p:nvPicPr>
            <p:cNvPr id="686" name="Picture 685" descr="A picture containing flower&#10;&#10;Description automatically generated">
              <a:extLst>
                <a:ext uri="{FF2B5EF4-FFF2-40B4-BE49-F238E27FC236}">
                  <a16:creationId xmlns:a16="http://schemas.microsoft.com/office/drawing/2014/main" id="{F6F16640-E6A7-44A5-8E20-335A43AEB8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5518800"/>
              <a:ext cx="1068497" cy="846713"/>
            </a:xfrm>
            <a:prstGeom prst="rect">
              <a:avLst/>
            </a:prstGeom>
          </p:spPr>
        </p:pic>
        <p:sp>
          <p:nvSpPr>
            <p:cNvPr id="687" name="TextBox 686">
              <a:extLst>
                <a:ext uri="{FF2B5EF4-FFF2-40B4-BE49-F238E27FC236}">
                  <a16:creationId xmlns:a16="http://schemas.microsoft.com/office/drawing/2014/main" id="{1F63B902-47B2-4B34-884D-56DA69AB4D05}"/>
                </a:ext>
              </a:extLst>
            </p:cNvPr>
            <p:cNvSpPr txBox="1"/>
            <p:nvPr/>
          </p:nvSpPr>
          <p:spPr>
            <a:xfrm>
              <a:off x="4876181" y="55653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X</a:t>
              </a:r>
            </a:p>
          </p:txBody>
        </p:sp>
      </p:grpSp>
      <p:sp>
        <p:nvSpPr>
          <p:cNvPr id="363" name="Arrow: Up 362">
            <a:extLst>
              <a:ext uri="{FF2B5EF4-FFF2-40B4-BE49-F238E27FC236}">
                <a16:creationId xmlns:a16="http://schemas.microsoft.com/office/drawing/2014/main" id="{05B89D55-DD7D-4EE4-BE6B-7308110EBA21}"/>
              </a:ext>
            </a:extLst>
          </p:cNvPr>
          <p:cNvSpPr/>
          <p:nvPr/>
        </p:nvSpPr>
        <p:spPr>
          <a:xfrm rot="10800000">
            <a:off x="5182689"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0" name="Arrow: Up 329">
            <a:extLst>
              <a:ext uri="{FF2B5EF4-FFF2-40B4-BE49-F238E27FC236}">
                <a16:creationId xmlns:a16="http://schemas.microsoft.com/office/drawing/2014/main" id="{55D0E4A5-69CB-4E2C-82C5-50C36620C5C5}"/>
              </a:ext>
            </a:extLst>
          </p:cNvPr>
          <p:cNvSpPr/>
          <p:nvPr/>
        </p:nvSpPr>
        <p:spPr>
          <a:xfrm rot="10800000">
            <a:off x="8204400" y="5380989"/>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91" name="Group 190">
            <a:extLst>
              <a:ext uri="{FF2B5EF4-FFF2-40B4-BE49-F238E27FC236}">
                <a16:creationId xmlns:a16="http://schemas.microsoft.com/office/drawing/2014/main" id="{1977C46E-47D8-4404-A45D-D25BADE01830}"/>
              </a:ext>
            </a:extLst>
          </p:cNvPr>
          <p:cNvGrpSpPr/>
          <p:nvPr/>
        </p:nvGrpSpPr>
        <p:grpSpPr>
          <a:xfrm>
            <a:off x="226987" y="2808848"/>
            <a:ext cx="1068497" cy="846713"/>
            <a:chOff x="226987" y="2808848"/>
            <a:chExt cx="1068497" cy="846713"/>
          </a:xfrm>
        </p:grpSpPr>
        <p:pic>
          <p:nvPicPr>
            <p:cNvPr id="215" name="Picture 214" descr="A picture containing flower&#10;&#10;Description automatically generated">
              <a:extLst>
                <a:ext uri="{FF2B5EF4-FFF2-40B4-BE49-F238E27FC236}">
                  <a16:creationId xmlns:a16="http://schemas.microsoft.com/office/drawing/2014/main" id="{7836985A-087C-481E-A50F-9B235023ED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87" y="2808848"/>
              <a:ext cx="1068497" cy="846713"/>
            </a:xfrm>
            <a:prstGeom prst="rect">
              <a:avLst/>
            </a:prstGeom>
          </p:spPr>
        </p:pic>
        <p:sp>
          <p:nvSpPr>
            <p:cNvPr id="242" name="TextBox 241">
              <a:extLst>
                <a:ext uri="{FF2B5EF4-FFF2-40B4-BE49-F238E27FC236}">
                  <a16:creationId xmlns:a16="http://schemas.microsoft.com/office/drawing/2014/main" id="{5893B9DA-90FE-4975-9336-2A03C3A45263}"/>
                </a:ext>
              </a:extLst>
            </p:cNvPr>
            <p:cNvSpPr txBox="1"/>
            <p:nvPr/>
          </p:nvSpPr>
          <p:spPr>
            <a:xfrm>
              <a:off x="335752" y="28756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C</a:t>
              </a:r>
            </a:p>
          </p:txBody>
        </p:sp>
      </p:grpSp>
      <p:grpSp>
        <p:nvGrpSpPr>
          <p:cNvPr id="246" name="Group 245">
            <a:extLst>
              <a:ext uri="{FF2B5EF4-FFF2-40B4-BE49-F238E27FC236}">
                <a16:creationId xmlns:a16="http://schemas.microsoft.com/office/drawing/2014/main" id="{243941A5-DF10-496B-A4C2-41E8EC875F69}"/>
              </a:ext>
            </a:extLst>
          </p:cNvPr>
          <p:cNvGrpSpPr/>
          <p:nvPr/>
        </p:nvGrpSpPr>
        <p:grpSpPr>
          <a:xfrm>
            <a:off x="10843159" y="1872000"/>
            <a:ext cx="1068497" cy="846713"/>
            <a:chOff x="10843159" y="1872000"/>
            <a:chExt cx="1068497" cy="846713"/>
          </a:xfrm>
        </p:grpSpPr>
        <p:pic>
          <p:nvPicPr>
            <p:cNvPr id="248" name="Picture 247" descr="A picture containing flower&#10;&#10;Description automatically generated">
              <a:extLst>
                <a:ext uri="{FF2B5EF4-FFF2-40B4-BE49-F238E27FC236}">
                  <a16:creationId xmlns:a16="http://schemas.microsoft.com/office/drawing/2014/main" id="{7EF78B30-5870-4A74-B6BB-080B302F7C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159" y="1872000"/>
              <a:ext cx="1068497" cy="846713"/>
            </a:xfrm>
            <a:prstGeom prst="rect">
              <a:avLst/>
            </a:prstGeom>
          </p:spPr>
        </p:pic>
        <p:sp>
          <p:nvSpPr>
            <p:cNvPr id="249" name="TextBox 248">
              <a:extLst>
                <a:ext uri="{FF2B5EF4-FFF2-40B4-BE49-F238E27FC236}">
                  <a16:creationId xmlns:a16="http://schemas.microsoft.com/office/drawing/2014/main" id="{CC73883A-8B12-4375-9D24-8D64F33E9CA4}"/>
                </a:ext>
              </a:extLst>
            </p:cNvPr>
            <p:cNvSpPr txBox="1"/>
            <p:nvPr/>
          </p:nvSpPr>
          <p:spPr>
            <a:xfrm>
              <a:off x="10928025" y="191006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Q</a:t>
              </a:r>
            </a:p>
          </p:txBody>
        </p:sp>
      </p:grpSp>
      <p:pic>
        <p:nvPicPr>
          <p:cNvPr id="261" name="Picture 260" descr="background rectangle">
            <a:extLst>
              <a:ext uri="{FF2B5EF4-FFF2-40B4-BE49-F238E27FC236}">
                <a16:creationId xmlns:a16="http://schemas.microsoft.com/office/drawing/2014/main" id="{C5144F02-E29C-45F1-B5EF-FF91BC60A053}"/>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23" y="42560"/>
            <a:ext cx="4445347" cy="869950"/>
          </a:xfrm>
          <a:prstGeom prst="rect">
            <a:avLst/>
          </a:prstGeom>
        </p:spPr>
      </p:pic>
      <p:sp>
        <p:nvSpPr>
          <p:cNvPr id="262" name="Title 3">
            <a:extLst>
              <a:ext uri="{FF2B5EF4-FFF2-40B4-BE49-F238E27FC236}">
                <a16:creationId xmlns:a16="http://schemas.microsoft.com/office/drawing/2014/main" id="{CCDB0641-A874-412A-8288-30BD9985910C}"/>
              </a:ext>
            </a:extLst>
          </p:cNvPr>
          <p:cNvSpPr>
            <a:spLocks noGrp="1"/>
          </p:cNvSpPr>
          <p:nvPr>
            <p:ph type="title"/>
          </p:nvPr>
        </p:nvSpPr>
        <p:spPr>
          <a:xfrm>
            <a:off x="11423" y="42560"/>
            <a:ext cx="4497715" cy="707849"/>
          </a:xfrm>
        </p:spPr>
        <p:txBody>
          <a:bodyPr>
            <a:normAutofit/>
          </a:bodyPr>
          <a:lstStyle/>
          <a:p>
            <a:r>
              <a:rPr lang="en-GB" sz="3000" b="1" dirty="0" err="1">
                <a:solidFill>
                  <a:schemeClr val="bg1"/>
                </a:solidFill>
              </a:rPr>
              <a:t>Finde</a:t>
            </a:r>
            <a:r>
              <a:rPr lang="en-GB" sz="3000" b="1" dirty="0">
                <a:solidFill>
                  <a:schemeClr val="bg1"/>
                </a:solidFill>
              </a:rPr>
              <a:t> die </a:t>
            </a:r>
            <a:r>
              <a:rPr lang="en-GB" sz="3000" b="1" dirty="0" err="1">
                <a:solidFill>
                  <a:schemeClr val="bg1"/>
                </a:solidFill>
              </a:rPr>
              <a:t>Fliege</a:t>
            </a:r>
            <a:r>
              <a:rPr lang="en-GB" sz="3000" b="1" dirty="0">
                <a:solidFill>
                  <a:schemeClr val="bg1"/>
                </a:solidFill>
              </a:rPr>
              <a:t>! 3/3</a:t>
            </a:r>
          </a:p>
        </p:txBody>
      </p:sp>
    </p:spTree>
    <p:extLst>
      <p:ext uri="{BB962C8B-B14F-4D97-AF65-F5344CB8AC3E}">
        <p14:creationId xmlns:p14="http://schemas.microsoft.com/office/powerpoint/2010/main" val="2460724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22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23"/>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22" restart="whenNotActive" fill="hold" evtFilter="cancelBubble" nodeType="interactiveSeq">
                <p:stCondLst>
                  <p:cond evt="onClick" delay="0">
                    <p:tgtEl>
                      <p:spTgt spid="414"/>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14"/>
                                        </p:tgtEl>
                                        <p:attrNameLst>
                                          <p:attrName>style.visibility</p:attrName>
                                        </p:attrNameLst>
                                      </p:cBhvr>
                                      <p:to>
                                        <p:strVal val="hidden"/>
                                      </p:to>
                                    </p:set>
                                  </p:childTnLst>
                                </p:cTn>
                              </p:par>
                            </p:childTnLst>
                          </p:cTn>
                        </p:par>
                      </p:childTnLst>
                    </p:cTn>
                  </p:par>
                </p:childTnLst>
              </p:cTn>
              <p:nextCondLst>
                <p:cond evt="onClick" delay="0">
                  <p:tgtEl>
                    <p:spTgt spid="414"/>
                  </p:tgtEl>
                </p:cond>
              </p:nextCondLst>
            </p:seq>
            <p:seq concurrent="1" nextAc="seek">
              <p:cTn id="27" restart="whenNotActive" fill="hold" evtFilter="cancelBubble" nodeType="interactiveSeq">
                <p:stCondLst>
                  <p:cond evt="onClick" delay="0">
                    <p:tgtEl>
                      <p:spTgt spid="68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85"/>
                                        </p:tgtEl>
                                        <p:attrNameLst>
                                          <p:attrName>style.visibility</p:attrName>
                                        </p:attrNameLst>
                                      </p:cBhvr>
                                      <p:to>
                                        <p:strVal val="hidden"/>
                                      </p:to>
                                    </p:set>
                                  </p:childTnLst>
                                </p:cTn>
                              </p:par>
                            </p:childTnLst>
                          </p:cTn>
                        </p:par>
                      </p:childTnLst>
                    </p:cTn>
                  </p:par>
                </p:childTnLst>
              </p:cTn>
              <p:nextCondLst>
                <p:cond evt="onClick" delay="0">
                  <p:tgtEl>
                    <p:spTgt spid="685"/>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61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616"/>
                                        </p:tgtEl>
                                        <p:attrNameLst>
                                          <p:attrName>style.visibility</p:attrName>
                                        </p:attrNameLst>
                                      </p:cBhvr>
                                      <p:to>
                                        <p:strVal val="hidden"/>
                                      </p:to>
                                    </p:set>
                                  </p:childTnLst>
                                </p:cTn>
                              </p:par>
                            </p:childTnLst>
                          </p:cTn>
                        </p:par>
                      </p:childTnLst>
                    </p:cTn>
                  </p:par>
                </p:childTnLst>
              </p:cTn>
              <p:nextCondLst>
                <p:cond evt="onClick" delay="0">
                  <p:tgtEl>
                    <p:spTgt spid="616"/>
                  </p:tgtEl>
                </p:cond>
              </p:nextCondLst>
            </p:seq>
            <p:seq concurrent="1" nextAc="seek">
              <p:cTn id="42" restart="whenNotActive" fill="hold" evtFilter="cancelBubble" nodeType="interactiveSeq">
                <p:stCondLst>
                  <p:cond evt="onClick" delay="0">
                    <p:tgtEl>
                      <p:spTgt spid="47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72"/>
                                        </p:tgtEl>
                                        <p:attrNameLst>
                                          <p:attrName>style.visibility</p:attrName>
                                        </p:attrNameLst>
                                      </p:cBhvr>
                                      <p:to>
                                        <p:strVal val="hidden"/>
                                      </p:to>
                                    </p:set>
                                  </p:childTnLst>
                                </p:cTn>
                              </p:par>
                            </p:childTnLst>
                          </p:cTn>
                        </p:par>
                      </p:childTnLst>
                    </p:cTn>
                  </p:par>
                </p:childTnLst>
              </p:cTn>
              <p:nextCondLst>
                <p:cond evt="onClick" delay="0">
                  <p:tgtEl>
                    <p:spTgt spid="472"/>
                  </p:tgtEl>
                </p:cond>
              </p:nextCondLst>
            </p:seq>
            <p:seq concurrent="1" nextAc="seek">
              <p:cTn id="47" restart="whenNotActive" fill="hold" evtFilter="cancelBubble" nodeType="interactiveSeq">
                <p:stCondLst>
                  <p:cond evt="onClick" delay="0">
                    <p:tgtEl>
                      <p:spTgt spid="35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51"/>
                                        </p:tgtEl>
                                        <p:attrNameLst>
                                          <p:attrName>style.visibility</p:attrName>
                                        </p:attrNameLst>
                                      </p:cBhvr>
                                      <p:to>
                                        <p:strVal val="hidden"/>
                                      </p:to>
                                    </p:set>
                                  </p:childTnLst>
                                </p:cTn>
                              </p:par>
                            </p:childTnLst>
                          </p:cTn>
                        </p:par>
                      </p:childTnLst>
                    </p:cTn>
                  </p:par>
                </p:childTnLst>
              </p:cTn>
              <p:nextCondLst>
                <p:cond evt="onClick" delay="0">
                  <p:tgtEl>
                    <p:spTgt spid="351"/>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38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385"/>
                                        </p:tgtEl>
                                        <p:attrNameLst>
                                          <p:attrName>style.visibility</p:attrName>
                                        </p:attrNameLst>
                                      </p:cBhvr>
                                      <p:to>
                                        <p:strVal val="hidden"/>
                                      </p:to>
                                    </p:set>
                                  </p:childTnLst>
                                </p:cTn>
                              </p:par>
                            </p:childTnLst>
                          </p:cTn>
                        </p:par>
                      </p:childTnLst>
                    </p:cTn>
                  </p:par>
                </p:childTnLst>
              </p:cTn>
              <p:nextCondLst>
                <p:cond evt="onClick" delay="0">
                  <p:tgtEl>
                    <p:spTgt spid="385"/>
                  </p:tgtEl>
                </p:cond>
              </p:nextCondLst>
            </p:seq>
            <p:seq concurrent="1" nextAc="seek">
              <p:cTn id="62" restart="whenNotActive" fill="hold" evtFilter="cancelBubble" nodeType="interactiveSeq">
                <p:stCondLst>
                  <p:cond evt="onClick" delay="0">
                    <p:tgtEl>
                      <p:spTgt spid="39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91"/>
                                        </p:tgtEl>
                                        <p:attrNameLst>
                                          <p:attrName>style.visibility</p:attrName>
                                        </p:attrNameLst>
                                      </p:cBhvr>
                                      <p:to>
                                        <p:strVal val="hidden"/>
                                      </p:to>
                                    </p:set>
                                  </p:childTnLst>
                                </p:cTn>
                              </p:par>
                            </p:childTnLst>
                          </p:cTn>
                        </p:par>
                      </p:childTnLst>
                    </p:cTn>
                  </p:par>
                </p:childTnLst>
              </p:cTn>
              <p:nextCondLst>
                <p:cond evt="onClick" delay="0">
                  <p:tgtEl>
                    <p:spTgt spid="391"/>
                  </p:tgtEl>
                </p:cond>
              </p:nextCondLst>
            </p:seq>
            <p:seq concurrent="1" nextAc="seek">
              <p:cTn id="67" restart="whenNotActive" fill="hold" evtFilter="cancelBubble" nodeType="interactiveSeq">
                <p:stCondLst>
                  <p:cond evt="onClick" delay="0">
                    <p:tgtEl>
                      <p:spTgt spid="191"/>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91"/>
                                        </p:tgtEl>
                                        <p:attrNameLst>
                                          <p:attrName>style.visibility</p:attrName>
                                        </p:attrNameLst>
                                      </p:cBhvr>
                                      <p:to>
                                        <p:strVal val="hidden"/>
                                      </p:to>
                                    </p:set>
                                  </p:childTnLst>
                                </p:cTn>
                              </p:par>
                            </p:childTnLst>
                          </p:cTn>
                        </p:par>
                      </p:childTnLst>
                    </p:cTn>
                  </p:par>
                </p:childTnLst>
              </p:cTn>
              <p:nextCondLst>
                <p:cond evt="onClick" delay="0">
                  <p:tgtEl>
                    <p:spTgt spid="191"/>
                  </p:tgtEl>
                </p:cond>
              </p:nextCondLst>
            </p:seq>
            <p:seq concurrent="1" nextAc="seek">
              <p:cTn id="72" restart="whenNotActive" fill="hold" evtFilter="cancelBubble" nodeType="interactiveSeq">
                <p:stCondLst>
                  <p:cond evt="onClick" delay="0">
                    <p:tgtEl>
                      <p:spTgt spid="246"/>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246"/>
                                        </p:tgtEl>
                                        <p:attrNameLst>
                                          <p:attrName>style.visibility</p:attrName>
                                        </p:attrNameLst>
                                      </p:cBhvr>
                                      <p:to>
                                        <p:strVal val="hidden"/>
                                      </p:to>
                                    </p:set>
                                  </p:childTnLst>
                                </p:cTn>
                              </p:par>
                            </p:childTnLst>
                          </p:cTn>
                        </p:par>
                      </p:childTnLst>
                    </p:cTn>
                  </p:par>
                </p:childTnLst>
              </p:cTn>
              <p:nextCondLst>
                <p:cond evt="onClick" delay="0">
                  <p:tgtEl>
                    <p:spTgt spid="24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397910" cy="869950"/>
          </a:xfrm>
          <a:prstGeom prst="rect">
            <a:avLst/>
          </a:prstGeom>
        </p:spPr>
      </p:pic>
      <p:sp>
        <p:nvSpPr>
          <p:cNvPr id="4" name="Title 3"/>
          <p:cNvSpPr>
            <a:spLocks noGrp="1"/>
          </p:cNvSpPr>
          <p:nvPr>
            <p:ph type="title"/>
          </p:nvPr>
        </p:nvSpPr>
        <p:spPr>
          <a:xfrm>
            <a:off x="0" y="294041"/>
            <a:ext cx="5397910"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6258" y="1163991"/>
            <a:ext cx="8403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6" name="Table 6">
            <a:extLst>
              <a:ext uri="{FF2B5EF4-FFF2-40B4-BE49-F238E27FC236}">
                <a16:creationId xmlns:a16="http://schemas.microsoft.com/office/drawing/2014/main" id="{25F0B079-AC34-4DAC-830E-0FA8E958083B}"/>
              </a:ext>
            </a:extLst>
          </p:cNvPr>
          <p:cNvGraphicFramePr>
            <a:graphicFrameLocks noGrp="1"/>
          </p:cNvGraphicFramePr>
          <p:nvPr>
            <p:extLst>
              <p:ext uri="{D42A27DB-BD31-4B8C-83A1-F6EECF244321}">
                <p14:modId xmlns:p14="http://schemas.microsoft.com/office/powerpoint/2010/main" val="3693247982"/>
              </p:ext>
            </p:extLst>
          </p:nvPr>
        </p:nvGraphicFramePr>
        <p:xfrm>
          <a:off x="616648" y="1761594"/>
          <a:ext cx="10518384" cy="4473603"/>
        </p:xfrm>
        <a:graphic>
          <a:graphicData uri="http://schemas.openxmlformats.org/drawingml/2006/table">
            <a:tbl>
              <a:tblPr firstRow="1" bandRow="1">
                <a:tableStyleId>{00A15C55-8517-42AA-B614-E9B94910E393}</a:tableStyleId>
              </a:tblPr>
              <a:tblGrid>
                <a:gridCol w="873694">
                  <a:extLst>
                    <a:ext uri="{9D8B030D-6E8A-4147-A177-3AD203B41FA5}">
                      <a16:colId xmlns:a16="http://schemas.microsoft.com/office/drawing/2014/main" val="2607353726"/>
                    </a:ext>
                  </a:extLst>
                </a:gridCol>
                <a:gridCol w="3243889">
                  <a:extLst>
                    <a:ext uri="{9D8B030D-6E8A-4147-A177-3AD203B41FA5}">
                      <a16:colId xmlns:a16="http://schemas.microsoft.com/office/drawing/2014/main" val="2240217123"/>
                    </a:ext>
                  </a:extLst>
                </a:gridCol>
                <a:gridCol w="3465872">
                  <a:extLst>
                    <a:ext uri="{9D8B030D-6E8A-4147-A177-3AD203B41FA5}">
                      <a16:colId xmlns:a16="http://schemas.microsoft.com/office/drawing/2014/main" val="4128092149"/>
                    </a:ext>
                  </a:extLst>
                </a:gridCol>
                <a:gridCol w="2934929">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Plural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Singular</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Englisch</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err="1">
                          <a:solidFill>
                            <a:schemeClr val="accent1">
                              <a:lumMod val="50000"/>
                            </a:schemeClr>
                          </a:solidFill>
                        </a:rPr>
                        <a:t>Fächer</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das </a:t>
                      </a:r>
                      <a:r>
                        <a:rPr lang="en-GB" sz="2400" dirty="0" err="1">
                          <a:solidFill>
                            <a:schemeClr val="accent1">
                              <a:lumMod val="50000"/>
                            </a:schemeClr>
                          </a:solidFill>
                        </a:rPr>
                        <a:t>Fach</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subject</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accent1">
                              <a:lumMod val="50000"/>
                            </a:schemeClr>
                          </a:solidFill>
                        </a:rPr>
                        <a:t>Lieder</a:t>
                      </a:r>
                    </a:p>
                  </a:txBody>
                  <a:tcPr anchor="ctr"/>
                </a:tc>
                <a:tc>
                  <a:txBody>
                    <a:bodyPr/>
                    <a:lstStyle/>
                    <a:p>
                      <a:pPr algn="ctr"/>
                      <a:r>
                        <a:rPr lang="en-GB" sz="2400" dirty="0">
                          <a:solidFill>
                            <a:schemeClr val="accent1">
                              <a:lumMod val="50000"/>
                            </a:schemeClr>
                          </a:solidFill>
                        </a:rPr>
                        <a:t>das Lied</a:t>
                      </a:r>
                    </a:p>
                  </a:txBody>
                  <a:tcPr anchor="ctr"/>
                </a:tc>
                <a:tc>
                  <a:txBody>
                    <a:bodyPr/>
                    <a:lstStyle/>
                    <a:p>
                      <a:pPr algn="ctr"/>
                      <a:r>
                        <a:rPr lang="en-GB" sz="2400" dirty="0">
                          <a:solidFill>
                            <a:schemeClr val="accent1">
                              <a:lumMod val="50000"/>
                            </a:schemeClr>
                          </a:solidFill>
                        </a:rPr>
                        <a:t>song</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err="1">
                          <a:solidFill>
                            <a:schemeClr val="accent1">
                              <a:lumMod val="50000"/>
                            </a:schemeClr>
                          </a:solidFill>
                        </a:rPr>
                        <a:t>Schulen</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die Schule</a:t>
                      </a:r>
                    </a:p>
                  </a:txBody>
                  <a:tcPr anchor="ctr"/>
                </a:tc>
                <a:tc>
                  <a:txBody>
                    <a:bodyPr/>
                    <a:lstStyle/>
                    <a:p>
                      <a:pPr algn="ctr"/>
                      <a:r>
                        <a:rPr lang="en-GB" sz="2400" dirty="0">
                          <a:solidFill>
                            <a:schemeClr val="accent1">
                              <a:lumMod val="50000"/>
                            </a:schemeClr>
                          </a:solidFill>
                        </a:rPr>
                        <a:t>school</a:t>
                      </a:r>
                    </a:p>
                  </a:txBody>
                  <a:tcPr anchor="ct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pPr algn="ctr"/>
                      <a:r>
                        <a:rPr lang="en-GB" sz="2400" dirty="0" err="1">
                          <a:solidFill>
                            <a:schemeClr val="accent1">
                              <a:lumMod val="50000"/>
                            </a:schemeClr>
                          </a:solidFill>
                        </a:rPr>
                        <a:t>Hunde</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der Hund</a:t>
                      </a:r>
                    </a:p>
                  </a:txBody>
                  <a:tcPr anchor="ctr"/>
                </a:tc>
                <a:tc>
                  <a:txBody>
                    <a:bodyPr/>
                    <a:lstStyle/>
                    <a:p>
                      <a:pPr algn="ctr"/>
                      <a:r>
                        <a:rPr lang="en-GB" sz="2400" dirty="0">
                          <a:solidFill>
                            <a:schemeClr val="accent1">
                              <a:lumMod val="50000"/>
                            </a:schemeClr>
                          </a:solidFill>
                        </a:rPr>
                        <a:t>dog</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err="1">
                          <a:solidFill>
                            <a:schemeClr val="accent1">
                              <a:lumMod val="50000"/>
                            </a:schemeClr>
                          </a:solidFill>
                        </a:rPr>
                        <a:t>Künste</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die Kunst</a:t>
                      </a:r>
                    </a:p>
                  </a:txBody>
                  <a:tcPr anchor="ctr"/>
                </a:tc>
                <a:tc>
                  <a:txBody>
                    <a:bodyPr/>
                    <a:lstStyle/>
                    <a:p>
                      <a:pPr algn="ctr"/>
                      <a:r>
                        <a:rPr lang="en-GB" sz="2400" dirty="0">
                          <a:solidFill>
                            <a:schemeClr val="accent1">
                              <a:lumMod val="50000"/>
                            </a:schemeClr>
                          </a:solidFill>
                        </a:rPr>
                        <a:t>art</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err="1">
                          <a:solidFill>
                            <a:schemeClr val="accent1">
                              <a:lumMod val="50000"/>
                            </a:schemeClr>
                          </a:solidFill>
                        </a:rPr>
                        <a:t>Chöre</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der </a:t>
                      </a:r>
                      <a:r>
                        <a:rPr lang="en-GB" sz="2400" dirty="0" err="1">
                          <a:solidFill>
                            <a:schemeClr val="accent1">
                              <a:lumMod val="50000"/>
                            </a:schemeClr>
                          </a:solidFill>
                        </a:rPr>
                        <a:t>Chor</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choir</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err="1">
                          <a:solidFill>
                            <a:schemeClr val="accent1">
                              <a:lumMod val="50000"/>
                            </a:schemeClr>
                          </a:solidFill>
                        </a:rPr>
                        <a:t>Stunden</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die </a:t>
                      </a:r>
                      <a:r>
                        <a:rPr lang="en-GB" sz="2400" dirty="0" err="1">
                          <a:solidFill>
                            <a:schemeClr val="accent1">
                              <a:lumMod val="50000"/>
                            </a:schemeClr>
                          </a:solidFill>
                        </a:rPr>
                        <a:t>Stunde</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hour, lesson</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err="1">
                          <a:solidFill>
                            <a:schemeClr val="accent1">
                              <a:lumMod val="50000"/>
                            </a:schemeClr>
                          </a:solidFill>
                        </a:rPr>
                        <a:t>Naturwissenschaften</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die </a:t>
                      </a:r>
                      <a:r>
                        <a:rPr lang="en-GB" sz="2400" dirty="0" err="1">
                          <a:solidFill>
                            <a:schemeClr val="accent1">
                              <a:lumMod val="50000"/>
                            </a:schemeClr>
                          </a:solidFill>
                        </a:rPr>
                        <a:t>Naturwissenschaft</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science</a:t>
                      </a:r>
                    </a:p>
                  </a:txBody>
                  <a:tcPr anchor="ctr"/>
                </a:tc>
                <a:extLst>
                  <a:ext uri="{0D108BD9-81ED-4DB2-BD59-A6C34878D82A}">
                    <a16:rowId xmlns:a16="http://schemas.microsoft.com/office/drawing/2014/main" val="1736239533"/>
                  </a:ext>
                </a:extLst>
              </a:tr>
            </a:tbl>
          </a:graphicData>
        </a:graphic>
      </p:graphicFrame>
      <p:sp>
        <p:nvSpPr>
          <p:cNvPr id="7" name="Action Button: Custom 16">
            <a:hlinkClick r:id="" action="ppaction://noaction" highlightClick="1">
              <a:snd r:embed="rId5" name="29. 1. Fächer.wav"/>
            </a:hlinkClick>
            <a:extLst>
              <a:ext uri="{FF2B5EF4-FFF2-40B4-BE49-F238E27FC236}">
                <a16:creationId xmlns:a16="http://schemas.microsoft.com/office/drawing/2014/main" id="{BBF409B8-F22B-4CA9-9AEC-01F96401218C}"/>
              </a:ext>
            </a:extLst>
          </p:cNvPr>
          <p:cNvSpPr/>
          <p:nvPr/>
        </p:nvSpPr>
        <p:spPr>
          <a:xfrm>
            <a:off x="837098" y="231369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TextBox 7" descr="text box hiding answer">
            <a:extLst>
              <a:ext uri="{FF2B5EF4-FFF2-40B4-BE49-F238E27FC236}">
                <a16:creationId xmlns:a16="http://schemas.microsoft.com/office/drawing/2014/main" id="{404C8AB5-7751-460D-A6FD-991A83CC8F3C}"/>
              </a:ext>
            </a:extLst>
          </p:cNvPr>
          <p:cNvSpPr txBox="1"/>
          <p:nvPr/>
        </p:nvSpPr>
        <p:spPr>
          <a:xfrm>
            <a:off x="2282051" y="2358332"/>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Action Button: Custom 16">
            <a:hlinkClick r:id="" action="ppaction://noaction" highlightClick="1">
              <a:snd r:embed="rId6" name="29. 2. Lieder.wav"/>
            </a:hlinkClick>
            <a:extLst>
              <a:ext uri="{FF2B5EF4-FFF2-40B4-BE49-F238E27FC236}">
                <a16:creationId xmlns:a16="http://schemas.microsoft.com/office/drawing/2014/main" id="{55E00EF9-C27E-4AE3-B33E-061F4930C31E}"/>
              </a:ext>
            </a:extLst>
          </p:cNvPr>
          <p:cNvSpPr/>
          <p:nvPr/>
        </p:nvSpPr>
        <p:spPr>
          <a:xfrm>
            <a:off x="837098" y="278632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TextBox 10" descr="text box hiding answer">
            <a:extLst>
              <a:ext uri="{FF2B5EF4-FFF2-40B4-BE49-F238E27FC236}">
                <a16:creationId xmlns:a16="http://schemas.microsoft.com/office/drawing/2014/main" id="{3B4A2FB4-D8B5-441D-8512-5AC39E904706}"/>
              </a:ext>
            </a:extLst>
          </p:cNvPr>
          <p:cNvSpPr txBox="1"/>
          <p:nvPr/>
        </p:nvSpPr>
        <p:spPr>
          <a:xfrm>
            <a:off x="2268605" y="2872057"/>
            <a:ext cx="1742630" cy="35756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Action Button: Custom 16">
            <a:hlinkClick r:id="" action="ppaction://noaction" highlightClick="1">
              <a:snd r:embed="rId7" name="29. 3. Schulen.wav"/>
            </a:hlinkClick>
            <a:extLst>
              <a:ext uri="{FF2B5EF4-FFF2-40B4-BE49-F238E27FC236}">
                <a16:creationId xmlns:a16="http://schemas.microsoft.com/office/drawing/2014/main" id="{174F2405-BF95-480A-95FF-14F12F6FFD18}"/>
              </a:ext>
            </a:extLst>
          </p:cNvPr>
          <p:cNvSpPr/>
          <p:nvPr/>
        </p:nvSpPr>
        <p:spPr>
          <a:xfrm>
            <a:off x="835020" y="329702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TextBox 13" descr="text box hiding answer">
            <a:extLst>
              <a:ext uri="{FF2B5EF4-FFF2-40B4-BE49-F238E27FC236}">
                <a16:creationId xmlns:a16="http://schemas.microsoft.com/office/drawing/2014/main" id="{B1891DDB-3AAE-4344-AC13-9738E81776B7}"/>
              </a:ext>
            </a:extLst>
          </p:cNvPr>
          <p:cNvSpPr txBox="1"/>
          <p:nvPr/>
        </p:nvSpPr>
        <p:spPr>
          <a:xfrm>
            <a:off x="2377147" y="3336489"/>
            <a:ext cx="1634087" cy="35653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Action Button: Custom 16">
            <a:hlinkClick r:id="" action="ppaction://noaction" highlightClick="1">
              <a:snd r:embed="rId8" name="29. 4. Hunde.wav"/>
            </a:hlinkClick>
            <a:extLst>
              <a:ext uri="{FF2B5EF4-FFF2-40B4-BE49-F238E27FC236}">
                <a16:creationId xmlns:a16="http://schemas.microsoft.com/office/drawing/2014/main" id="{D2DF0BF4-5B1B-4389-A5D8-EA163196608F}"/>
              </a:ext>
            </a:extLst>
          </p:cNvPr>
          <p:cNvSpPr/>
          <p:nvPr/>
        </p:nvSpPr>
        <p:spPr>
          <a:xfrm>
            <a:off x="835020" y="377918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7" name="TextBox 16" descr="text box hiding answer">
            <a:extLst>
              <a:ext uri="{FF2B5EF4-FFF2-40B4-BE49-F238E27FC236}">
                <a16:creationId xmlns:a16="http://schemas.microsoft.com/office/drawing/2014/main" id="{B436E38C-8009-449D-9F8D-B29DB4D098B8}"/>
              </a:ext>
            </a:extLst>
          </p:cNvPr>
          <p:cNvSpPr txBox="1"/>
          <p:nvPr/>
        </p:nvSpPr>
        <p:spPr>
          <a:xfrm>
            <a:off x="2310206" y="3811957"/>
            <a:ext cx="170102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Action Button: Custom 16">
            <a:hlinkClick r:id="" action="ppaction://noaction" highlightClick="1">
              <a:snd r:embed="rId9" name="29. 5. Künste.wav"/>
            </a:hlinkClick>
            <a:extLst>
              <a:ext uri="{FF2B5EF4-FFF2-40B4-BE49-F238E27FC236}">
                <a16:creationId xmlns:a16="http://schemas.microsoft.com/office/drawing/2014/main" id="{46C93BE1-48E1-4FA9-AD33-4B9D548CFFEA}"/>
              </a:ext>
            </a:extLst>
          </p:cNvPr>
          <p:cNvSpPr/>
          <p:nvPr/>
        </p:nvSpPr>
        <p:spPr>
          <a:xfrm>
            <a:off x="835020" y="429672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TextBox 19" descr="text box hiding answer">
            <a:extLst>
              <a:ext uri="{FF2B5EF4-FFF2-40B4-BE49-F238E27FC236}">
                <a16:creationId xmlns:a16="http://schemas.microsoft.com/office/drawing/2014/main" id="{FDFCC622-24F0-4ADF-A63C-4C25F19410B5}"/>
              </a:ext>
            </a:extLst>
          </p:cNvPr>
          <p:cNvSpPr txBox="1"/>
          <p:nvPr/>
        </p:nvSpPr>
        <p:spPr>
          <a:xfrm>
            <a:off x="2351922" y="4338379"/>
            <a:ext cx="151349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Action Button: Custom 16">
            <a:hlinkClick r:id="" action="ppaction://noaction" highlightClick="1">
              <a:snd r:embed="rId10" name="29. 6. Chöre.wav"/>
            </a:hlinkClick>
            <a:extLst>
              <a:ext uri="{FF2B5EF4-FFF2-40B4-BE49-F238E27FC236}">
                <a16:creationId xmlns:a16="http://schemas.microsoft.com/office/drawing/2014/main" id="{AC43D9FC-FB89-474D-8123-D8133A59C549}"/>
              </a:ext>
            </a:extLst>
          </p:cNvPr>
          <p:cNvSpPr/>
          <p:nvPr/>
        </p:nvSpPr>
        <p:spPr>
          <a:xfrm>
            <a:off x="839814" y="47826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TextBox 22" descr="text box hiding answer">
            <a:extLst>
              <a:ext uri="{FF2B5EF4-FFF2-40B4-BE49-F238E27FC236}">
                <a16:creationId xmlns:a16="http://schemas.microsoft.com/office/drawing/2014/main" id="{882F9A86-127D-4811-8DF2-E6EABA5A5281}"/>
              </a:ext>
            </a:extLst>
          </p:cNvPr>
          <p:cNvSpPr txBox="1"/>
          <p:nvPr/>
        </p:nvSpPr>
        <p:spPr>
          <a:xfrm>
            <a:off x="2472391" y="4826760"/>
            <a:ext cx="144359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16">
            <a:hlinkClick r:id="" action="ppaction://noaction" highlightClick="1">
              <a:snd r:embed="rId11" name="29. 7. Stunden.wav"/>
            </a:hlinkClick>
            <a:extLst>
              <a:ext uri="{FF2B5EF4-FFF2-40B4-BE49-F238E27FC236}">
                <a16:creationId xmlns:a16="http://schemas.microsoft.com/office/drawing/2014/main" id="{6BF8FC36-E0D9-49FF-ACA0-60789906256F}"/>
              </a:ext>
            </a:extLst>
          </p:cNvPr>
          <p:cNvSpPr/>
          <p:nvPr/>
        </p:nvSpPr>
        <p:spPr>
          <a:xfrm>
            <a:off x="845214" y="528901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6" name="TextBox 25" descr="text box hiding answer">
            <a:extLst>
              <a:ext uri="{FF2B5EF4-FFF2-40B4-BE49-F238E27FC236}">
                <a16:creationId xmlns:a16="http://schemas.microsoft.com/office/drawing/2014/main" id="{10F16D41-41AE-4355-9BAF-1B95617A38DC}"/>
              </a:ext>
            </a:extLst>
          </p:cNvPr>
          <p:cNvSpPr txBox="1"/>
          <p:nvPr/>
        </p:nvSpPr>
        <p:spPr>
          <a:xfrm>
            <a:off x="2466843" y="5339652"/>
            <a:ext cx="1283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Action Button: Custom 16">
            <a:hlinkClick r:id="" action="ppaction://noaction" highlightClick="1">
              <a:snd r:embed="rId12" name="29. 8. Naturwissenschaften.wav"/>
            </a:hlinkClick>
            <a:extLst>
              <a:ext uri="{FF2B5EF4-FFF2-40B4-BE49-F238E27FC236}">
                <a16:creationId xmlns:a16="http://schemas.microsoft.com/office/drawing/2014/main" id="{34D19E6E-207A-494C-AAC2-C9FD20897F5E}"/>
              </a:ext>
            </a:extLst>
          </p:cNvPr>
          <p:cNvSpPr/>
          <p:nvPr/>
        </p:nvSpPr>
        <p:spPr>
          <a:xfrm>
            <a:off x="835020" y="577615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9" name="TextBox 28" descr="text box hiding answer">
            <a:extLst>
              <a:ext uri="{FF2B5EF4-FFF2-40B4-BE49-F238E27FC236}">
                <a16:creationId xmlns:a16="http://schemas.microsoft.com/office/drawing/2014/main" id="{265BD956-11D6-42E3-86E2-807BE544E735}"/>
              </a:ext>
            </a:extLst>
          </p:cNvPr>
          <p:cNvSpPr txBox="1"/>
          <p:nvPr/>
        </p:nvSpPr>
        <p:spPr>
          <a:xfrm>
            <a:off x="1595085" y="5794947"/>
            <a:ext cx="3033177" cy="35653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Speech Bubble: Rectangle with Corners Rounded 30">
            <a:extLst>
              <a:ext uri="{FF2B5EF4-FFF2-40B4-BE49-F238E27FC236}">
                <a16:creationId xmlns:a16="http://schemas.microsoft.com/office/drawing/2014/main" id="{BD4856F4-F8E8-44E1-B157-4204E6397842}"/>
              </a:ext>
            </a:extLst>
          </p:cNvPr>
          <p:cNvSpPr/>
          <p:nvPr/>
        </p:nvSpPr>
        <p:spPr>
          <a:xfrm>
            <a:off x="10382866" y="4064305"/>
            <a:ext cx="1801814" cy="1291990"/>
          </a:xfrm>
          <a:prstGeom prst="wedgeRoundRectCallout">
            <a:avLst>
              <a:gd name="adj1" fmla="val -40593"/>
              <a:gd name="adj2" fmla="val 64464"/>
              <a:gd name="adj3" fmla="val 16667"/>
            </a:avLst>
          </a:prstGeom>
          <a:solidFill>
            <a:srgbClr val="104F75"/>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die </a:t>
            </a:r>
            <a:r>
              <a:rPr lang="en-GB" sz="2000" b="1" dirty="0" err="1">
                <a:solidFill>
                  <a:schemeClr val="bg1"/>
                </a:solidFill>
              </a:rPr>
              <a:t>Stunde</a:t>
            </a:r>
            <a:r>
              <a:rPr lang="en-GB" sz="2000" b="1" dirty="0">
                <a:solidFill>
                  <a:schemeClr val="bg1"/>
                </a:solidFill>
              </a:rPr>
              <a:t> </a:t>
            </a:r>
            <a:r>
              <a:rPr lang="en-GB" sz="2000" dirty="0">
                <a:solidFill>
                  <a:schemeClr val="bg1"/>
                </a:solidFill>
              </a:rPr>
              <a:t>means both ‘hour’ and ‘lesson’.</a:t>
            </a:r>
          </a:p>
        </p:txBody>
      </p:sp>
      <p:sp>
        <p:nvSpPr>
          <p:cNvPr id="27" name="TextBox 26" descr="text box hiding answer">
            <a:extLst>
              <a:ext uri="{FF2B5EF4-FFF2-40B4-BE49-F238E27FC236}">
                <a16:creationId xmlns:a16="http://schemas.microsoft.com/office/drawing/2014/main" id="{1E6A3BB1-5045-DD46-978A-80A35A9BED19}"/>
              </a:ext>
            </a:extLst>
          </p:cNvPr>
          <p:cNvSpPr txBox="1"/>
          <p:nvPr/>
        </p:nvSpPr>
        <p:spPr>
          <a:xfrm>
            <a:off x="5450596" y="2356473"/>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86B05BB3-8E02-1645-8E00-CA3C2D83C9A8}"/>
              </a:ext>
            </a:extLst>
          </p:cNvPr>
          <p:cNvSpPr txBox="1"/>
          <p:nvPr/>
        </p:nvSpPr>
        <p:spPr>
          <a:xfrm>
            <a:off x="5437150" y="2853265"/>
            <a:ext cx="1742630" cy="35756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descr="text box hiding answer">
            <a:extLst>
              <a:ext uri="{FF2B5EF4-FFF2-40B4-BE49-F238E27FC236}">
                <a16:creationId xmlns:a16="http://schemas.microsoft.com/office/drawing/2014/main" id="{7AAB558E-6497-D042-89C9-89835FF72373}"/>
              </a:ext>
            </a:extLst>
          </p:cNvPr>
          <p:cNvSpPr txBox="1"/>
          <p:nvPr/>
        </p:nvSpPr>
        <p:spPr>
          <a:xfrm>
            <a:off x="5545692" y="3317697"/>
            <a:ext cx="1742630" cy="40515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113601B5-E080-3342-9481-459D5C8E2645}"/>
              </a:ext>
            </a:extLst>
          </p:cNvPr>
          <p:cNvSpPr txBox="1"/>
          <p:nvPr/>
        </p:nvSpPr>
        <p:spPr>
          <a:xfrm>
            <a:off x="5478751" y="3810098"/>
            <a:ext cx="170102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20753F31-AD06-2548-B64F-68673068FFDC}"/>
              </a:ext>
            </a:extLst>
          </p:cNvPr>
          <p:cNvSpPr txBox="1"/>
          <p:nvPr/>
        </p:nvSpPr>
        <p:spPr>
          <a:xfrm>
            <a:off x="5520467" y="4319587"/>
            <a:ext cx="1742630" cy="35653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E0F836CC-56CF-A64A-801B-9A1077F073A7}"/>
              </a:ext>
            </a:extLst>
          </p:cNvPr>
          <p:cNvSpPr txBox="1"/>
          <p:nvPr/>
        </p:nvSpPr>
        <p:spPr>
          <a:xfrm>
            <a:off x="5640936" y="4807968"/>
            <a:ext cx="1742630" cy="32656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FC8A73B0-0C3B-6243-8F91-5C5D17481704}"/>
              </a:ext>
            </a:extLst>
          </p:cNvPr>
          <p:cNvSpPr txBox="1"/>
          <p:nvPr/>
        </p:nvSpPr>
        <p:spPr>
          <a:xfrm>
            <a:off x="5635388" y="5320860"/>
            <a:ext cx="1970750" cy="32656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85C9B7B9-3B41-074E-836F-A0859E5A4E9E}"/>
              </a:ext>
            </a:extLst>
          </p:cNvPr>
          <p:cNvSpPr txBox="1"/>
          <p:nvPr/>
        </p:nvSpPr>
        <p:spPr>
          <a:xfrm>
            <a:off x="4840261" y="5794946"/>
            <a:ext cx="3397242" cy="37720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213E8626-7614-7E4F-8FBE-C94D825A69CC}"/>
              </a:ext>
            </a:extLst>
          </p:cNvPr>
          <p:cNvSpPr txBox="1"/>
          <p:nvPr/>
        </p:nvSpPr>
        <p:spPr>
          <a:xfrm>
            <a:off x="8632349" y="2378638"/>
            <a:ext cx="2155542"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C0D938A4-0818-AC4D-9A3D-4241E7F605C9}"/>
              </a:ext>
            </a:extLst>
          </p:cNvPr>
          <p:cNvSpPr txBox="1"/>
          <p:nvPr/>
        </p:nvSpPr>
        <p:spPr>
          <a:xfrm>
            <a:off x="8884159" y="2872057"/>
            <a:ext cx="1742630" cy="35756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F5AA3EA6-2257-8F42-BEB7-9FD47FC60696}"/>
              </a:ext>
            </a:extLst>
          </p:cNvPr>
          <p:cNvSpPr txBox="1"/>
          <p:nvPr/>
        </p:nvSpPr>
        <p:spPr>
          <a:xfrm>
            <a:off x="8992701" y="3336489"/>
            <a:ext cx="1634087" cy="35653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BA16561C-4A81-8C4F-982B-B3258A0DDD58}"/>
              </a:ext>
            </a:extLst>
          </p:cNvPr>
          <p:cNvSpPr txBox="1"/>
          <p:nvPr/>
        </p:nvSpPr>
        <p:spPr>
          <a:xfrm>
            <a:off x="8960431" y="3775889"/>
            <a:ext cx="1443598" cy="43088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FDCAF363-EF74-D948-BFAE-46155C0EA028}"/>
              </a:ext>
            </a:extLst>
          </p:cNvPr>
          <p:cNvSpPr txBox="1"/>
          <p:nvPr/>
        </p:nvSpPr>
        <p:spPr>
          <a:xfrm>
            <a:off x="8967476" y="4338380"/>
            <a:ext cx="1364819" cy="28326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B57340F6-5E6C-C44A-B7D0-3394D75D5526}"/>
              </a:ext>
            </a:extLst>
          </p:cNvPr>
          <p:cNvSpPr txBox="1"/>
          <p:nvPr/>
        </p:nvSpPr>
        <p:spPr>
          <a:xfrm>
            <a:off x="9087945" y="4826760"/>
            <a:ext cx="1244350" cy="35188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7F27E872-CB4E-C543-BF66-15EF7F9DFFAE}"/>
              </a:ext>
            </a:extLst>
          </p:cNvPr>
          <p:cNvSpPr txBox="1"/>
          <p:nvPr/>
        </p:nvSpPr>
        <p:spPr>
          <a:xfrm>
            <a:off x="8602215" y="5336097"/>
            <a:ext cx="1970750" cy="28326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1E211474-0EFD-1642-B3B1-4AB2FD05949C}"/>
              </a:ext>
            </a:extLst>
          </p:cNvPr>
          <p:cNvSpPr txBox="1"/>
          <p:nvPr/>
        </p:nvSpPr>
        <p:spPr>
          <a:xfrm>
            <a:off x="8219941" y="5753833"/>
            <a:ext cx="2735297" cy="35653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625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7" grpId="0" animBg="1"/>
      <p:bldP spid="20" grpId="0" animBg="1"/>
      <p:bldP spid="23" grpId="0" animBg="1"/>
      <p:bldP spid="26" grpId="0" animBg="1"/>
      <p:bldP spid="29" grpId="0" animBg="1"/>
      <p:bldP spid="31" grpId="0" animBg="1"/>
      <p:bldP spid="27" grpId="0" animBg="1"/>
      <p:bldP spid="30"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9223513" cy="869950"/>
          </a:xfrm>
          <a:prstGeom prst="rect">
            <a:avLst/>
          </a:prstGeom>
        </p:spPr>
      </p:pic>
      <p:sp>
        <p:nvSpPr>
          <p:cNvPr id="4" name="Title 3"/>
          <p:cNvSpPr>
            <a:spLocks noGrp="1"/>
          </p:cNvSpPr>
          <p:nvPr>
            <p:ph type="title"/>
          </p:nvPr>
        </p:nvSpPr>
        <p:spPr>
          <a:xfrm>
            <a:off x="-1" y="294041"/>
            <a:ext cx="8375375" cy="707849"/>
          </a:xfrm>
        </p:spPr>
        <p:txBody>
          <a:bodyPr>
            <a:normAutofit fontScale="90000"/>
          </a:bodyPr>
          <a:lstStyle/>
          <a:p>
            <a:r>
              <a:rPr lang="en-GB" sz="3600" b="1" dirty="0" err="1">
                <a:solidFill>
                  <a:schemeClr val="bg1"/>
                </a:solidFill>
              </a:rPr>
              <a:t>Cousine</a:t>
            </a:r>
            <a:r>
              <a:rPr lang="en-GB" sz="3600" b="1" dirty="0">
                <a:solidFill>
                  <a:schemeClr val="bg1"/>
                </a:solidFill>
              </a:rPr>
              <a:t> Paula </a:t>
            </a:r>
            <a:r>
              <a:rPr lang="en-GB" sz="3600" b="1" dirty="0" err="1">
                <a:solidFill>
                  <a:schemeClr val="bg1"/>
                </a:solidFill>
              </a:rPr>
              <a:t>geht</a:t>
            </a:r>
            <a:r>
              <a:rPr lang="en-GB" sz="3600" b="1" dirty="0">
                <a:solidFill>
                  <a:schemeClr val="bg1"/>
                </a:solidFill>
              </a:rPr>
              <a:t> auf </a:t>
            </a:r>
            <a:r>
              <a:rPr lang="en-GB" sz="3600" b="1" dirty="0" err="1">
                <a:solidFill>
                  <a:schemeClr val="bg1"/>
                </a:solidFill>
              </a:rPr>
              <a:t>eine</a:t>
            </a:r>
            <a:r>
              <a:rPr lang="en-GB" sz="3600" b="1" dirty="0">
                <a:solidFill>
                  <a:schemeClr val="bg1"/>
                </a:solidFill>
              </a:rPr>
              <a:t> </a:t>
            </a:r>
            <a:r>
              <a:rPr lang="en-GB" sz="3600" b="1" dirty="0" err="1">
                <a:solidFill>
                  <a:schemeClr val="bg1"/>
                </a:solidFill>
              </a:rPr>
              <a:t>neue</a:t>
            </a:r>
            <a:r>
              <a:rPr lang="en-GB" sz="3600" b="1" dirty="0">
                <a:solidFill>
                  <a:schemeClr val="bg1"/>
                </a:solidFill>
              </a:rPr>
              <a:t> Schule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8526A6D-A604-44D4-8125-88661C956D71}"/>
              </a:ext>
            </a:extLst>
          </p:cNvPr>
          <p:cNvSpPr txBox="1"/>
          <p:nvPr/>
        </p:nvSpPr>
        <p:spPr>
          <a:xfrm>
            <a:off x="122006" y="1342160"/>
            <a:ext cx="117356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Katjas</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Cousine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auf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neue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Schule.  Wie war der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erste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Tag? </a:t>
            </a:r>
            <a:b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1 – 10 und </a:t>
            </a:r>
            <a:r>
              <a:rPr kumimoji="0" lang="en-GB" sz="22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habe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oder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bin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8" name="Speech Bubble: Rectangle with Corners Rounded 7">
            <a:extLst>
              <a:ext uri="{FF2B5EF4-FFF2-40B4-BE49-F238E27FC236}">
                <a16:creationId xmlns:a16="http://schemas.microsoft.com/office/drawing/2014/main" id="{126A0717-0D38-42A0-AD02-37598472D911}"/>
              </a:ext>
            </a:extLst>
          </p:cNvPr>
          <p:cNvSpPr/>
          <p:nvPr/>
        </p:nvSpPr>
        <p:spPr>
          <a:xfrm>
            <a:off x="3900488" y="2394670"/>
            <a:ext cx="7749447" cy="372037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0" name="Picture 39">
            <a:hlinkClick r:id="" action="ppaction://noaction">
              <a:snd r:embed="rId4" name="32.ans.1.wav"/>
            </a:hlinkClick>
            <a:extLst>
              <a:ext uri="{FF2B5EF4-FFF2-40B4-BE49-F238E27FC236}">
                <a16:creationId xmlns:a16="http://schemas.microsoft.com/office/drawing/2014/main" id="{0A6ABE37-1A3B-4EC6-989C-153EBC3170A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8226" y="2565815"/>
            <a:ext cx="539512" cy="539512"/>
          </a:xfrm>
          <a:prstGeom prst="rect">
            <a:avLst/>
          </a:prstGeom>
        </p:spPr>
      </p:pic>
      <p:pic>
        <p:nvPicPr>
          <p:cNvPr id="41" name="Picture 40">
            <a:hlinkClick r:id="" action="ppaction://noaction">
              <a:snd r:embed="rId6" name="32.ans.2.wav"/>
            </a:hlinkClick>
            <a:extLst>
              <a:ext uri="{FF2B5EF4-FFF2-40B4-BE49-F238E27FC236}">
                <a16:creationId xmlns:a16="http://schemas.microsoft.com/office/drawing/2014/main" id="{A0746888-F20D-47DB-8B6B-35C0AC002F3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21804" y="3223256"/>
            <a:ext cx="539512" cy="539512"/>
          </a:xfrm>
          <a:prstGeom prst="rect">
            <a:avLst/>
          </a:prstGeom>
        </p:spPr>
      </p:pic>
      <p:sp>
        <p:nvSpPr>
          <p:cNvPr id="43" name="Action Button: Custom 16">
            <a:hlinkClick r:id="" action="ppaction://noaction" highlightClick="1">
              <a:snd r:embed="rId7" name="32. 1. Hallo Katja.wav"/>
            </a:hlinkClick>
            <a:extLst>
              <a:ext uri="{FF2B5EF4-FFF2-40B4-BE49-F238E27FC236}">
                <a16:creationId xmlns:a16="http://schemas.microsoft.com/office/drawing/2014/main" id="{4CCC21CD-7490-452B-8943-8A3FA5FD82F7}"/>
              </a:ext>
            </a:extLst>
          </p:cNvPr>
          <p:cNvSpPr/>
          <p:nvPr/>
        </p:nvSpPr>
        <p:spPr>
          <a:xfrm>
            <a:off x="4675476" y="25982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4" name="Action Button: Custom 16">
            <a:hlinkClick r:id="" action="ppaction://noaction" highlightClick="1">
              <a:snd r:embed="rId8" name="32. 2. Ich.wav"/>
            </a:hlinkClick>
            <a:extLst>
              <a:ext uri="{FF2B5EF4-FFF2-40B4-BE49-F238E27FC236}">
                <a16:creationId xmlns:a16="http://schemas.microsoft.com/office/drawing/2014/main" id="{C5874012-CA97-44B7-8A4D-2366C71F0906}"/>
              </a:ext>
            </a:extLst>
          </p:cNvPr>
          <p:cNvSpPr/>
          <p:nvPr/>
        </p:nvSpPr>
        <p:spPr>
          <a:xfrm>
            <a:off x="4673398" y="329501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5" name="Action Button: Custom 16">
            <a:hlinkClick r:id="" action="ppaction://noaction" highlightClick="1">
              <a:snd r:embed="rId9" name="32. 3. Zuerst.wav"/>
            </a:hlinkClick>
            <a:extLst>
              <a:ext uri="{FF2B5EF4-FFF2-40B4-BE49-F238E27FC236}">
                <a16:creationId xmlns:a16="http://schemas.microsoft.com/office/drawing/2014/main" id="{28EA0E31-840B-40CC-9EB2-DC5899820DB8}"/>
              </a:ext>
            </a:extLst>
          </p:cNvPr>
          <p:cNvSpPr/>
          <p:nvPr/>
        </p:nvSpPr>
        <p:spPr>
          <a:xfrm>
            <a:off x="4674261" y="40851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6" name="Action Button: Custom 16">
            <a:hlinkClick r:id="" action="ppaction://noaction" highlightClick="1">
              <a:snd r:embed="rId10" name="32. 4. Es gibt.wav"/>
            </a:hlinkClick>
            <a:extLst>
              <a:ext uri="{FF2B5EF4-FFF2-40B4-BE49-F238E27FC236}">
                <a16:creationId xmlns:a16="http://schemas.microsoft.com/office/drawing/2014/main" id="{07450681-0812-4DE2-8C99-A22845710F62}"/>
              </a:ext>
            </a:extLst>
          </p:cNvPr>
          <p:cNvSpPr/>
          <p:nvPr/>
        </p:nvSpPr>
        <p:spPr>
          <a:xfrm>
            <a:off x="4673398" y="487944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7" name="Action Button: Custom 16">
            <a:hlinkClick r:id="" action="ppaction://noaction" highlightClick="1">
              <a:snd r:embed="rId11" name="32. 5. Wir.wav"/>
            </a:hlinkClick>
            <a:extLst>
              <a:ext uri="{FF2B5EF4-FFF2-40B4-BE49-F238E27FC236}">
                <a16:creationId xmlns:a16="http://schemas.microsoft.com/office/drawing/2014/main" id="{5A2C0449-66BE-4577-A7F9-AA0602F8C4FA}"/>
              </a:ext>
            </a:extLst>
          </p:cNvPr>
          <p:cNvSpPr/>
          <p:nvPr/>
        </p:nvSpPr>
        <p:spPr>
          <a:xfrm>
            <a:off x="4684849" y="55811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 name="TextBox 6">
            <a:extLst>
              <a:ext uri="{FF2B5EF4-FFF2-40B4-BE49-F238E27FC236}">
                <a16:creationId xmlns:a16="http://schemas.microsoft.com/office/drawing/2014/main" id="{0FBA25DB-E9ED-4C67-A506-69F3AF441294}"/>
              </a:ext>
            </a:extLst>
          </p:cNvPr>
          <p:cNvSpPr txBox="1"/>
          <p:nvPr/>
        </p:nvSpPr>
        <p:spPr>
          <a:xfrm>
            <a:off x="5187136" y="2565815"/>
            <a:ext cx="6201300" cy="707886"/>
          </a:xfrm>
          <a:prstGeom prst="rect">
            <a:avLst/>
          </a:prstGeom>
          <a:noFill/>
        </p:spPr>
        <p:txBody>
          <a:bodyPr wrap="square" rtlCol="0">
            <a:spAutoFit/>
          </a:bodyPr>
          <a:lstStyle/>
          <a:p>
            <a:r>
              <a:rPr lang="en-GB" sz="2000" dirty="0">
                <a:solidFill>
                  <a:schemeClr val="accent5">
                    <a:lumMod val="50000"/>
                  </a:schemeClr>
                </a:solidFill>
              </a:rPr>
              <a:t>“Ich </a:t>
            </a:r>
            <a:r>
              <a:rPr lang="en-GB" sz="2000" b="1" dirty="0">
                <a:solidFill>
                  <a:schemeClr val="accent5">
                    <a:lumMod val="50000"/>
                  </a:schemeClr>
                </a:solidFill>
              </a:rPr>
              <a:t>bin </a:t>
            </a:r>
            <a:r>
              <a:rPr lang="en-GB" sz="2000" dirty="0" err="1">
                <a:solidFill>
                  <a:schemeClr val="accent5">
                    <a:lumMod val="50000"/>
                  </a:schemeClr>
                </a:solidFill>
              </a:rPr>
              <a:t>schon</a:t>
            </a:r>
            <a:r>
              <a:rPr lang="en-GB" sz="2000" dirty="0">
                <a:solidFill>
                  <a:schemeClr val="accent5">
                    <a:lumMod val="50000"/>
                  </a:schemeClr>
                </a:solidFill>
              </a:rPr>
              <a:t> um </a:t>
            </a:r>
            <a:r>
              <a:rPr lang="en-GB" sz="2000" dirty="0" err="1">
                <a:solidFill>
                  <a:schemeClr val="accent5">
                    <a:lumMod val="50000"/>
                  </a:schemeClr>
                </a:solidFill>
              </a:rPr>
              <a:t>sieben</a:t>
            </a:r>
            <a:r>
              <a:rPr lang="en-GB" sz="2000" dirty="0">
                <a:solidFill>
                  <a:schemeClr val="accent5">
                    <a:lumMod val="50000"/>
                  </a:schemeClr>
                </a:solidFill>
              </a:rPr>
              <a:t> </a:t>
            </a:r>
            <a:r>
              <a:rPr lang="en-GB" sz="2000" dirty="0" err="1">
                <a:solidFill>
                  <a:schemeClr val="accent5">
                    <a:lumMod val="50000"/>
                  </a:schemeClr>
                </a:solidFill>
              </a:rPr>
              <a:t>Uhr</a:t>
            </a:r>
            <a:r>
              <a:rPr lang="en-GB" sz="2000" dirty="0">
                <a:solidFill>
                  <a:schemeClr val="accent5">
                    <a:lumMod val="50000"/>
                  </a:schemeClr>
                </a:solidFill>
              </a:rPr>
              <a:t> in der Schule </a:t>
            </a:r>
            <a:r>
              <a:rPr lang="en-GB" sz="2000" b="1" dirty="0" err="1">
                <a:solidFill>
                  <a:schemeClr val="accent5">
                    <a:lumMod val="50000"/>
                  </a:schemeClr>
                </a:solidFill>
              </a:rPr>
              <a:t>angekommen</a:t>
            </a:r>
            <a:r>
              <a:rPr lang="en-GB" sz="2000" dirty="0">
                <a:solidFill>
                  <a:schemeClr val="accent5">
                    <a:lumMod val="50000"/>
                  </a:schemeClr>
                </a:solidFill>
              </a:rPr>
              <a:t>.”</a:t>
            </a:r>
          </a:p>
        </p:txBody>
      </p:sp>
      <p:pic>
        <p:nvPicPr>
          <p:cNvPr id="20" name="Picture 19">
            <a:hlinkClick r:id="" action="ppaction://noaction">
              <a:snd r:embed="rId12" name="32.ans.3.wav"/>
            </a:hlinkClick>
            <a:extLst>
              <a:ext uri="{FF2B5EF4-FFF2-40B4-BE49-F238E27FC236}">
                <a16:creationId xmlns:a16="http://schemas.microsoft.com/office/drawing/2014/main" id="{8695F0FB-9EBA-E04F-8EB4-C8CE84551BE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49886" y="4035899"/>
            <a:ext cx="539512" cy="539512"/>
          </a:xfrm>
          <a:prstGeom prst="rect">
            <a:avLst/>
          </a:prstGeom>
        </p:spPr>
      </p:pic>
      <p:pic>
        <p:nvPicPr>
          <p:cNvPr id="21" name="Picture 20">
            <a:hlinkClick r:id="" action="ppaction://noaction">
              <a:snd r:embed="rId13" name="32.ans.4.wav"/>
            </a:hlinkClick>
            <a:extLst>
              <a:ext uri="{FF2B5EF4-FFF2-40B4-BE49-F238E27FC236}">
                <a16:creationId xmlns:a16="http://schemas.microsoft.com/office/drawing/2014/main" id="{CC166F7D-FFEE-8A41-A15D-6A4D29EE29E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8640" y="4807686"/>
            <a:ext cx="539512" cy="539512"/>
          </a:xfrm>
          <a:prstGeom prst="rect">
            <a:avLst/>
          </a:prstGeom>
        </p:spPr>
      </p:pic>
      <p:pic>
        <p:nvPicPr>
          <p:cNvPr id="22" name="Picture 21">
            <a:hlinkClick r:id="" action="ppaction://noaction">
              <a:snd r:embed="rId14" name="32.ans.5.wav"/>
            </a:hlinkClick>
            <a:extLst>
              <a:ext uri="{FF2B5EF4-FFF2-40B4-BE49-F238E27FC236}">
                <a16:creationId xmlns:a16="http://schemas.microsoft.com/office/drawing/2014/main" id="{F71DE537-2822-B54E-8175-BFD6A02C444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8640" y="5509412"/>
            <a:ext cx="539512" cy="539512"/>
          </a:xfrm>
          <a:prstGeom prst="rect">
            <a:avLst/>
          </a:prstGeom>
        </p:spPr>
      </p:pic>
      <p:sp>
        <p:nvSpPr>
          <p:cNvPr id="23" name="TextBox 22">
            <a:extLst>
              <a:ext uri="{FF2B5EF4-FFF2-40B4-BE49-F238E27FC236}">
                <a16:creationId xmlns:a16="http://schemas.microsoft.com/office/drawing/2014/main" id="{11EDCA69-402C-7542-8ED7-9C3BC6CBF0D2}"/>
              </a:ext>
            </a:extLst>
          </p:cNvPr>
          <p:cNvSpPr txBox="1"/>
          <p:nvPr/>
        </p:nvSpPr>
        <p:spPr>
          <a:xfrm>
            <a:off x="5130884" y="3320553"/>
            <a:ext cx="6201300" cy="400110"/>
          </a:xfrm>
          <a:prstGeom prst="rect">
            <a:avLst/>
          </a:prstGeom>
          <a:noFill/>
        </p:spPr>
        <p:txBody>
          <a:bodyPr wrap="square" rtlCol="0">
            <a:spAutoFit/>
          </a:bodyPr>
          <a:lstStyle/>
          <a:p>
            <a:r>
              <a:rPr lang="en-GB" sz="2000" dirty="0">
                <a:solidFill>
                  <a:schemeClr val="accent5">
                    <a:lumMod val="50000"/>
                  </a:schemeClr>
                </a:solidFill>
              </a:rPr>
              <a:t>“Ich </a:t>
            </a:r>
            <a:r>
              <a:rPr lang="en-GB" sz="2000" b="1" dirty="0">
                <a:solidFill>
                  <a:schemeClr val="accent5">
                    <a:lumMod val="50000"/>
                  </a:schemeClr>
                </a:solidFill>
              </a:rPr>
              <a:t>bin </a:t>
            </a:r>
            <a:r>
              <a:rPr lang="en-GB" sz="2000" dirty="0" err="1">
                <a:solidFill>
                  <a:schemeClr val="accent5">
                    <a:lumMod val="50000"/>
                  </a:schemeClr>
                </a:solidFill>
              </a:rPr>
              <a:t>zu</a:t>
            </a:r>
            <a:r>
              <a:rPr lang="en-GB" sz="2000" dirty="0">
                <a:solidFill>
                  <a:schemeClr val="accent5">
                    <a:lumMod val="50000"/>
                  </a:schemeClr>
                </a:solidFill>
              </a:rPr>
              <a:t> </a:t>
            </a:r>
            <a:r>
              <a:rPr lang="en-GB" sz="2000" dirty="0" err="1">
                <a:solidFill>
                  <a:schemeClr val="accent5">
                    <a:lumMod val="50000"/>
                  </a:schemeClr>
                </a:solidFill>
              </a:rPr>
              <a:t>Fuß</a:t>
            </a:r>
            <a:r>
              <a:rPr lang="en-GB" sz="2000" dirty="0">
                <a:solidFill>
                  <a:schemeClr val="accent5">
                    <a:lumMod val="50000"/>
                  </a:schemeClr>
                </a:solidFill>
              </a:rPr>
              <a:t> </a:t>
            </a:r>
            <a:r>
              <a:rPr lang="en-GB" sz="2000" b="1" dirty="0" err="1">
                <a:solidFill>
                  <a:schemeClr val="accent5">
                    <a:lumMod val="50000"/>
                  </a:schemeClr>
                </a:solidFill>
              </a:rPr>
              <a:t>gelaufen</a:t>
            </a:r>
            <a:r>
              <a:rPr lang="en-GB" sz="2000" dirty="0">
                <a:solidFill>
                  <a:schemeClr val="accent5">
                    <a:lumMod val="50000"/>
                  </a:schemeClr>
                </a:solidFill>
              </a:rPr>
              <a:t>.”</a:t>
            </a:r>
          </a:p>
        </p:txBody>
      </p:sp>
      <p:sp>
        <p:nvSpPr>
          <p:cNvPr id="24" name="TextBox 23">
            <a:extLst>
              <a:ext uri="{FF2B5EF4-FFF2-40B4-BE49-F238E27FC236}">
                <a16:creationId xmlns:a16="http://schemas.microsoft.com/office/drawing/2014/main" id="{980F5F82-DEA5-E04C-9617-07E7CD5F3C3A}"/>
              </a:ext>
            </a:extLst>
          </p:cNvPr>
          <p:cNvSpPr txBox="1"/>
          <p:nvPr/>
        </p:nvSpPr>
        <p:spPr>
          <a:xfrm>
            <a:off x="5187136" y="4089755"/>
            <a:ext cx="6201300" cy="400110"/>
          </a:xfrm>
          <a:prstGeom prst="rect">
            <a:avLst/>
          </a:prstGeom>
          <a:noFill/>
        </p:spPr>
        <p:txBody>
          <a:bodyPr wrap="square" rtlCol="0">
            <a:spAutoFit/>
          </a:bodyPr>
          <a:lstStyle/>
          <a:p>
            <a:r>
              <a:rPr lang="en-GB" sz="2000" dirty="0">
                <a:solidFill>
                  <a:schemeClr val="accent5">
                    <a:lumMod val="50000"/>
                  </a:schemeClr>
                </a:solidFill>
              </a:rPr>
              <a:t>“</a:t>
            </a:r>
            <a:r>
              <a:rPr lang="en-GB" sz="2000" dirty="0" err="1">
                <a:solidFill>
                  <a:schemeClr val="accent5">
                    <a:lumMod val="50000"/>
                  </a:schemeClr>
                </a:solidFill>
              </a:rPr>
              <a:t>Zuerst</a:t>
            </a:r>
            <a:r>
              <a:rPr lang="en-GB" sz="2000" dirty="0">
                <a:solidFill>
                  <a:schemeClr val="accent5">
                    <a:lumMod val="50000"/>
                  </a:schemeClr>
                </a:solidFill>
              </a:rPr>
              <a:t> </a:t>
            </a:r>
            <a:r>
              <a:rPr lang="en-GB" sz="2000" dirty="0" err="1">
                <a:solidFill>
                  <a:schemeClr val="accent5">
                    <a:lumMod val="50000"/>
                  </a:schemeClr>
                </a:solidFill>
              </a:rPr>
              <a:t>habe</a:t>
            </a:r>
            <a:r>
              <a:rPr lang="en-GB" sz="2000" dirty="0">
                <a:solidFill>
                  <a:schemeClr val="accent5">
                    <a:lumMod val="50000"/>
                  </a:schemeClr>
                </a:solidFill>
              </a:rPr>
              <a:t> ich die </a:t>
            </a:r>
            <a:r>
              <a:rPr lang="en-GB" sz="2000" dirty="0" err="1">
                <a:solidFill>
                  <a:schemeClr val="accent5">
                    <a:lumMod val="50000"/>
                  </a:schemeClr>
                </a:solidFill>
              </a:rPr>
              <a:t>Klassenzimmer</a:t>
            </a:r>
            <a:r>
              <a:rPr lang="en-GB" sz="2000" dirty="0">
                <a:solidFill>
                  <a:schemeClr val="accent5">
                    <a:lumMod val="50000"/>
                  </a:schemeClr>
                </a:solidFill>
              </a:rPr>
              <a:t> </a:t>
            </a:r>
            <a:r>
              <a:rPr lang="en-GB" sz="2000" b="1" dirty="0" err="1">
                <a:solidFill>
                  <a:schemeClr val="accent5">
                    <a:lumMod val="50000"/>
                  </a:schemeClr>
                </a:solidFill>
              </a:rPr>
              <a:t>gesehen</a:t>
            </a:r>
            <a:r>
              <a:rPr lang="en-GB" sz="2000" dirty="0">
                <a:solidFill>
                  <a:schemeClr val="accent5">
                    <a:lumMod val="50000"/>
                  </a:schemeClr>
                </a:solidFill>
              </a:rPr>
              <a:t>.”</a:t>
            </a:r>
          </a:p>
        </p:txBody>
      </p:sp>
      <p:sp>
        <p:nvSpPr>
          <p:cNvPr id="25" name="TextBox 24">
            <a:extLst>
              <a:ext uri="{FF2B5EF4-FFF2-40B4-BE49-F238E27FC236}">
                <a16:creationId xmlns:a16="http://schemas.microsoft.com/office/drawing/2014/main" id="{7D0DA370-1F95-9046-AA47-0E3B593D7D30}"/>
              </a:ext>
            </a:extLst>
          </p:cNvPr>
          <p:cNvSpPr txBox="1"/>
          <p:nvPr/>
        </p:nvSpPr>
        <p:spPr>
          <a:xfrm>
            <a:off x="5259016" y="4723499"/>
            <a:ext cx="6201300" cy="707886"/>
          </a:xfrm>
          <a:prstGeom prst="rect">
            <a:avLst/>
          </a:prstGeom>
          <a:noFill/>
        </p:spPr>
        <p:txBody>
          <a:bodyPr wrap="square" rtlCol="0">
            <a:spAutoFit/>
          </a:bodyPr>
          <a:lstStyle/>
          <a:p>
            <a:r>
              <a:rPr lang="en-GB" sz="2000" dirty="0">
                <a:solidFill>
                  <a:schemeClr val="accent5">
                    <a:lumMod val="50000"/>
                  </a:schemeClr>
                </a:solidFill>
              </a:rPr>
              <a:t>“Es </a:t>
            </a:r>
            <a:r>
              <a:rPr lang="en-GB" sz="2000" dirty="0" err="1">
                <a:solidFill>
                  <a:schemeClr val="accent5">
                    <a:lumMod val="50000"/>
                  </a:schemeClr>
                </a:solidFill>
              </a:rPr>
              <a:t>gibt</a:t>
            </a:r>
            <a:r>
              <a:rPr lang="en-GB" sz="2000" dirty="0">
                <a:solidFill>
                  <a:schemeClr val="accent5">
                    <a:lumMod val="50000"/>
                  </a:schemeClr>
                </a:solidFill>
              </a:rPr>
              <a:t> </a:t>
            </a:r>
            <a:r>
              <a:rPr lang="en-GB" sz="2000" dirty="0" err="1">
                <a:solidFill>
                  <a:schemeClr val="accent5">
                    <a:lumMod val="50000"/>
                  </a:schemeClr>
                </a:solidFill>
              </a:rPr>
              <a:t>hier</a:t>
            </a:r>
            <a:r>
              <a:rPr lang="en-GB" sz="2000" dirty="0">
                <a:solidFill>
                  <a:schemeClr val="accent5">
                    <a:lumMod val="50000"/>
                  </a:schemeClr>
                </a:solidFill>
              </a:rPr>
              <a:t> </a:t>
            </a: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tolles</a:t>
            </a:r>
            <a:r>
              <a:rPr lang="en-GB" sz="2000" dirty="0">
                <a:solidFill>
                  <a:schemeClr val="accent5">
                    <a:lumMod val="50000"/>
                  </a:schemeClr>
                </a:solidFill>
              </a:rPr>
              <a:t> </a:t>
            </a:r>
            <a:r>
              <a:rPr lang="en-GB" sz="2000" dirty="0" err="1">
                <a:solidFill>
                  <a:schemeClr val="accent5">
                    <a:lumMod val="50000"/>
                  </a:schemeClr>
                </a:solidFill>
              </a:rPr>
              <a:t>Schwimmbad</a:t>
            </a:r>
            <a:r>
              <a:rPr lang="en-GB" sz="2000" dirty="0">
                <a:solidFill>
                  <a:schemeClr val="accent5">
                    <a:lumMod val="50000"/>
                  </a:schemeClr>
                </a:solidFill>
              </a:rPr>
              <a:t>, </a:t>
            </a:r>
            <a:r>
              <a:rPr lang="en-GB" sz="2000" dirty="0" err="1">
                <a:solidFill>
                  <a:schemeClr val="accent5">
                    <a:lumMod val="50000"/>
                  </a:schemeClr>
                </a:solidFill>
              </a:rPr>
              <a:t>aber</a:t>
            </a:r>
            <a:r>
              <a:rPr lang="en-GB" sz="2000" dirty="0">
                <a:solidFill>
                  <a:schemeClr val="accent5">
                    <a:lumMod val="50000"/>
                  </a:schemeClr>
                </a:solidFill>
              </a:rPr>
              <a:t> ich </a:t>
            </a:r>
            <a:r>
              <a:rPr lang="en-GB" sz="2000" b="1" dirty="0">
                <a:solidFill>
                  <a:schemeClr val="accent5">
                    <a:lumMod val="50000"/>
                  </a:schemeClr>
                </a:solidFill>
              </a:rPr>
              <a:t>bin</a:t>
            </a:r>
            <a:r>
              <a:rPr lang="en-GB" sz="2000" dirty="0">
                <a:solidFill>
                  <a:schemeClr val="accent5">
                    <a:lumMod val="50000"/>
                  </a:schemeClr>
                </a:solidFill>
              </a:rPr>
              <a:t> fast ins Wasser </a:t>
            </a:r>
            <a:r>
              <a:rPr lang="en-GB" sz="2000" b="1" dirty="0" err="1">
                <a:solidFill>
                  <a:schemeClr val="accent5">
                    <a:lumMod val="50000"/>
                  </a:schemeClr>
                </a:solidFill>
              </a:rPr>
              <a:t>gefallen</a:t>
            </a:r>
            <a:r>
              <a:rPr lang="en-GB" sz="2000" dirty="0">
                <a:solidFill>
                  <a:schemeClr val="accent5">
                    <a:lumMod val="50000"/>
                  </a:schemeClr>
                </a:solidFill>
              </a:rPr>
              <a:t>.”</a:t>
            </a:r>
          </a:p>
        </p:txBody>
      </p:sp>
      <p:sp>
        <p:nvSpPr>
          <p:cNvPr id="26" name="TextBox 25">
            <a:extLst>
              <a:ext uri="{FF2B5EF4-FFF2-40B4-BE49-F238E27FC236}">
                <a16:creationId xmlns:a16="http://schemas.microsoft.com/office/drawing/2014/main" id="{47DB047F-F308-534E-B62C-BB2B8F288C06}"/>
              </a:ext>
            </a:extLst>
          </p:cNvPr>
          <p:cNvSpPr txBox="1"/>
          <p:nvPr/>
        </p:nvSpPr>
        <p:spPr>
          <a:xfrm>
            <a:off x="5270467" y="5418804"/>
            <a:ext cx="6201300" cy="707886"/>
          </a:xfrm>
          <a:prstGeom prst="rect">
            <a:avLst/>
          </a:prstGeom>
          <a:noFill/>
        </p:spPr>
        <p:txBody>
          <a:bodyPr wrap="square" rtlCol="0">
            <a:spAutoFit/>
          </a:bodyPr>
          <a:lstStyle/>
          <a:p>
            <a:r>
              <a:rPr lang="en-GB" sz="2000" dirty="0">
                <a:solidFill>
                  <a:schemeClr val="accent5">
                    <a:lumMod val="50000"/>
                  </a:schemeClr>
                </a:solidFill>
              </a:rPr>
              <a:t>“</a:t>
            </a: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hatten</a:t>
            </a:r>
            <a:r>
              <a:rPr lang="en-GB" sz="2000" dirty="0">
                <a:solidFill>
                  <a:schemeClr val="accent5">
                    <a:lumMod val="50000"/>
                  </a:schemeClr>
                </a:solidFill>
              </a:rPr>
              <a:t> </a:t>
            </a:r>
            <a:r>
              <a:rPr lang="en-GB" sz="2000" dirty="0" err="1">
                <a:solidFill>
                  <a:schemeClr val="accent5">
                    <a:lumMod val="50000"/>
                  </a:schemeClr>
                </a:solidFill>
              </a:rPr>
              <a:t>heute</a:t>
            </a:r>
            <a:r>
              <a:rPr lang="en-GB" sz="2000" dirty="0">
                <a:solidFill>
                  <a:schemeClr val="accent5">
                    <a:lumMod val="50000"/>
                  </a:schemeClr>
                </a:solidFill>
              </a:rPr>
              <a:t> </a:t>
            </a:r>
            <a:r>
              <a:rPr lang="en-GB" sz="2000" dirty="0" err="1">
                <a:solidFill>
                  <a:schemeClr val="accent5">
                    <a:lumMod val="50000"/>
                  </a:schemeClr>
                </a:solidFill>
              </a:rPr>
              <a:t>keine</a:t>
            </a:r>
            <a:r>
              <a:rPr lang="en-GB" sz="2000" dirty="0">
                <a:solidFill>
                  <a:schemeClr val="accent5">
                    <a:lumMod val="50000"/>
                  </a:schemeClr>
                </a:solidFill>
              </a:rPr>
              <a:t> </a:t>
            </a:r>
            <a:r>
              <a:rPr lang="en-GB" sz="2000" dirty="0" err="1">
                <a:solidFill>
                  <a:schemeClr val="accent5">
                    <a:lumMod val="50000"/>
                  </a:schemeClr>
                </a:solidFill>
              </a:rPr>
              <a:t>Schwimmstunde</a:t>
            </a:r>
            <a:r>
              <a:rPr lang="en-GB" sz="2000" dirty="0">
                <a:solidFill>
                  <a:schemeClr val="accent5">
                    <a:lumMod val="50000"/>
                  </a:schemeClr>
                </a:solidFill>
              </a:rPr>
              <a:t>, also </a:t>
            </a:r>
            <a:r>
              <a:rPr lang="en-GB" sz="2000" b="1" dirty="0">
                <a:solidFill>
                  <a:schemeClr val="accent5">
                    <a:lumMod val="50000"/>
                  </a:schemeClr>
                </a:solidFill>
              </a:rPr>
              <a:t>bin</a:t>
            </a:r>
            <a:r>
              <a:rPr lang="en-GB" sz="2000" dirty="0">
                <a:solidFill>
                  <a:schemeClr val="accent5">
                    <a:lumMod val="50000"/>
                  </a:schemeClr>
                </a:solidFill>
              </a:rPr>
              <a:t> ich </a:t>
            </a:r>
            <a:r>
              <a:rPr lang="en-GB" sz="2000" dirty="0" err="1">
                <a:solidFill>
                  <a:schemeClr val="accent5">
                    <a:lumMod val="50000"/>
                  </a:schemeClr>
                </a:solidFill>
              </a:rPr>
              <a:t>nicht</a:t>
            </a:r>
            <a:r>
              <a:rPr lang="en-GB" sz="2000" dirty="0">
                <a:solidFill>
                  <a:schemeClr val="accent5">
                    <a:lumMod val="50000"/>
                  </a:schemeClr>
                </a:solidFill>
              </a:rPr>
              <a:t> </a:t>
            </a:r>
            <a:r>
              <a:rPr lang="en-GB" sz="2000" b="1" dirty="0" err="1">
                <a:solidFill>
                  <a:schemeClr val="accent5">
                    <a:lumMod val="50000"/>
                  </a:schemeClr>
                </a:solidFill>
              </a:rPr>
              <a:t>geschwommen</a:t>
            </a:r>
            <a:r>
              <a:rPr lang="en-GB" sz="2000" dirty="0">
                <a:solidFill>
                  <a:schemeClr val="accent5">
                    <a:lumMod val="50000"/>
                  </a:schemeClr>
                </a:solidFill>
              </a:rPr>
              <a:t>..”</a:t>
            </a:r>
          </a:p>
        </p:txBody>
      </p:sp>
      <p:pic>
        <p:nvPicPr>
          <p:cNvPr id="10" name="Picture 9" descr="A close up of a logo&#10;&#10;Description automatically generated">
            <a:extLst>
              <a:ext uri="{FF2B5EF4-FFF2-40B4-BE49-F238E27FC236}">
                <a16:creationId xmlns:a16="http://schemas.microsoft.com/office/drawing/2014/main" id="{8AA3630D-3BE1-4C5F-8254-66E31F0169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4150" y="2563281"/>
            <a:ext cx="3158600" cy="3413887"/>
          </a:xfrm>
          <a:prstGeom prst="rect">
            <a:avLst/>
          </a:prstGeom>
        </p:spPr>
      </p:pic>
      <p:pic>
        <p:nvPicPr>
          <p:cNvPr id="13" name="Picture 12" descr="A close up of a logo&#10;&#10;Description automatically generated">
            <a:extLst>
              <a:ext uri="{FF2B5EF4-FFF2-40B4-BE49-F238E27FC236}">
                <a16:creationId xmlns:a16="http://schemas.microsoft.com/office/drawing/2014/main" id="{41A65A72-A6F6-45EE-B96D-8411B3FC77E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0910668" y="825881"/>
            <a:ext cx="1002121" cy="1451972"/>
          </a:xfrm>
          <a:prstGeom prst="rect">
            <a:avLst/>
          </a:prstGeom>
        </p:spPr>
      </p:pic>
    </p:spTree>
    <p:extLst>
      <p:ext uri="{BB962C8B-B14F-4D97-AF65-F5344CB8AC3E}">
        <p14:creationId xmlns:p14="http://schemas.microsoft.com/office/powerpoint/2010/main" val="1380529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7" grpId="0"/>
      <p:bldP spid="23" grpId="0"/>
      <p:bldP spid="24" grpId="0"/>
      <p:bldP spid="25" grpId="0"/>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9289774" cy="869950"/>
          </a:xfrm>
          <a:prstGeom prst="rect">
            <a:avLst/>
          </a:prstGeom>
        </p:spPr>
      </p:pic>
      <p:sp>
        <p:nvSpPr>
          <p:cNvPr id="4" name="Title 3"/>
          <p:cNvSpPr>
            <a:spLocks noGrp="1"/>
          </p:cNvSpPr>
          <p:nvPr>
            <p:ph type="title"/>
          </p:nvPr>
        </p:nvSpPr>
        <p:spPr>
          <a:xfrm>
            <a:off x="-1" y="294041"/>
            <a:ext cx="9183758" cy="707849"/>
          </a:xfrm>
        </p:spPr>
        <p:txBody>
          <a:bodyPr>
            <a:normAutofit fontScale="90000"/>
          </a:bodyPr>
          <a:lstStyle/>
          <a:p>
            <a:r>
              <a:rPr lang="en-GB" sz="3600" b="1" dirty="0" err="1">
                <a:solidFill>
                  <a:schemeClr val="bg1"/>
                </a:solidFill>
              </a:rPr>
              <a:t>Cousine</a:t>
            </a:r>
            <a:r>
              <a:rPr lang="en-GB" sz="3600" b="1" dirty="0">
                <a:solidFill>
                  <a:schemeClr val="bg1"/>
                </a:solidFill>
              </a:rPr>
              <a:t> Paula </a:t>
            </a:r>
            <a:r>
              <a:rPr lang="en-GB" sz="3600" b="1" dirty="0" err="1">
                <a:solidFill>
                  <a:schemeClr val="bg1"/>
                </a:solidFill>
              </a:rPr>
              <a:t>geht</a:t>
            </a:r>
            <a:r>
              <a:rPr lang="en-GB" sz="3600" b="1" dirty="0">
                <a:solidFill>
                  <a:schemeClr val="bg1"/>
                </a:solidFill>
              </a:rPr>
              <a:t> auf </a:t>
            </a:r>
            <a:r>
              <a:rPr lang="en-GB" sz="3600" b="1" dirty="0" err="1">
                <a:solidFill>
                  <a:schemeClr val="bg1"/>
                </a:solidFill>
              </a:rPr>
              <a:t>eine</a:t>
            </a:r>
            <a:r>
              <a:rPr lang="en-GB" sz="3600" b="1" dirty="0">
                <a:solidFill>
                  <a:schemeClr val="bg1"/>
                </a:solidFill>
              </a:rPr>
              <a:t> </a:t>
            </a:r>
            <a:r>
              <a:rPr lang="en-GB" sz="3600" b="1" dirty="0" err="1">
                <a:solidFill>
                  <a:schemeClr val="bg1"/>
                </a:solidFill>
              </a:rPr>
              <a:t>neue</a:t>
            </a:r>
            <a:r>
              <a:rPr lang="en-GB" sz="3600" b="1" dirty="0">
                <a:solidFill>
                  <a:schemeClr val="bg1"/>
                </a:solidFill>
              </a:rPr>
              <a:t> Schule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8526A6D-A604-44D4-8125-88661C956D71}"/>
              </a:ext>
            </a:extLst>
          </p:cNvPr>
          <p:cNvSpPr txBox="1"/>
          <p:nvPr/>
        </p:nvSpPr>
        <p:spPr>
          <a:xfrm>
            <a:off x="122006" y="1342160"/>
            <a:ext cx="117356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Katjas</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Cousine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auf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neue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Schule.  Wie war der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erste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Tag? </a:t>
            </a:r>
            <a:b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1 – 10 und </a:t>
            </a:r>
            <a:r>
              <a:rPr kumimoji="0" lang="en-GB" sz="22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habe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oder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bin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8" name="Speech Bubble: Rectangle with Corners Rounded 7">
            <a:extLst>
              <a:ext uri="{FF2B5EF4-FFF2-40B4-BE49-F238E27FC236}">
                <a16:creationId xmlns:a16="http://schemas.microsoft.com/office/drawing/2014/main" id="{126A0717-0D38-42A0-AD02-37598472D911}"/>
              </a:ext>
            </a:extLst>
          </p:cNvPr>
          <p:cNvSpPr/>
          <p:nvPr/>
        </p:nvSpPr>
        <p:spPr>
          <a:xfrm>
            <a:off x="3900488" y="2394670"/>
            <a:ext cx="8056839" cy="372037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0" name="Picture 39">
            <a:hlinkClick r:id="" action="ppaction://noaction">
              <a:snd r:embed="rId4" name="32.ans.6.wav"/>
            </a:hlinkClick>
            <a:extLst>
              <a:ext uri="{FF2B5EF4-FFF2-40B4-BE49-F238E27FC236}">
                <a16:creationId xmlns:a16="http://schemas.microsoft.com/office/drawing/2014/main" id="{0A6ABE37-1A3B-4EC6-989C-153EBC3170A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8226" y="2565815"/>
            <a:ext cx="539512" cy="539512"/>
          </a:xfrm>
          <a:prstGeom prst="rect">
            <a:avLst/>
          </a:prstGeom>
        </p:spPr>
      </p:pic>
      <p:pic>
        <p:nvPicPr>
          <p:cNvPr id="41" name="Picture 40">
            <a:hlinkClick r:id="" action="ppaction://noaction">
              <a:snd r:embed="rId6" name="32.ans.7.wav"/>
            </a:hlinkClick>
            <a:extLst>
              <a:ext uri="{FF2B5EF4-FFF2-40B4-BE49-F238E27FC236}">
                <a16:creationId xmlns:a16="http://schemas.microsoft.com/office/drawing/2014/main" id="{A0746888-F20D-47DB-8B6B-35C0AC002F3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21804" y="3223256"/>
            <a:ext cx="539512" cy="539512"/>
          </a:xfrm>
          <a:prstGeom prst="rect">
            <a:avLst/>
          </a:prstGeom>
        </p:spPr>
      </p:pic>
      <p:sp>
        <p:nvSpPr>
          <p:cNvPr id="43" name="Action Button: Custom 16">
            <a:hlinkClick r:id="" action="ppaction://noaction" highlightClick="1">
              <a:snd r:embed="rId7" name="32. 6. als.wav"/>
            </a:hlinkClick>
            <a:extLst>
              <a:ext uri="{FF2B5EF4-FFF2-40B4-BE49-F238E27FC236}">
                <a16:creationId xmlns:a16="http://schemas.microsoft.com/office/drawing/2014/main" id="{4CCC21CD-7490-452B-8943-8A3FA5FD82F7}"/>
              </a:ext>
            </a:extLst>
          </p:cNvPr>
          <p:cNvSpPr/>
          <p:nvPr/>
        </p:nvSpPr>
        <p:spPr>
          <a:xfrm>
            <a:off x="4675476" y="25982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Action Button: Custom 16">
            <a:hlinkClick r:id="" action="ppaction://noaction" highlightClick="1">
              <a:snd r:embed="rId8" name="32. 7. der Lehrer.wav"/>
            </a:hlinkClick>
            <a:extLst>
              <a:ext uri="{FF2B5EF4-FFF2-40B4-BE49-F238E27FC236}">
                <a16:creationId xmlns:a16="http://schemas.microsoft.com/office/drawing/2014/main" id="{C5874012-CA97-44B7-8A4D-2366C71F0906}"/>
              </a:ext>
            </a:extLst>
          </p:cNvPr>
          <p:cNvSpPr/>
          <p:nvPr/>
        </p:nvSpPr>
        <p:spPr>
          <a:xfrm>
            <a:off x="4673398" y="329501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Action Button: Custom 16">
            <a:hlinkClick r:id="" action="ppaction://noaction" highlightClick="1">
              <a:snd r:embed="rId9" name="32. 8. am Mittag.wav"/>
            </a:hlinkClick>
            <a:extLst>
              <a:ext uri="{FF2B5EF4-FFF2-40B4-BE49-F238E27FC236}">
                <a16:creationId xmlns:a16="http://schemas.microsoft.com/office/drawing/2014/main" id="{28EA0E31-840B-40CC-9EB2-DC5899820DB8}"/>
              </a:ext>
            </a:extLst>
          </p:cNvPr>
          <p:cNvSpPr/>
          <p:nvPr/>
        </p:nvSpPr>
        <p:spPr>
          <a:xfrm>
            <a:off x="4674261" y="40851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Action Button: Custom 16">
            <a:hlinkClick r:id="" action="ppaction://noaction" highlightClick="1">
              <a:snd r:embed="rId10" name="32. 9. Kunst.wav"/>
            </a:hlinkClick>
            <a:extLst>
              <a:ext uri="{FF2B5EF4-FFF2-40B4-BE49-F238E27FC236}">
                <a16:creationId xmlns:a16="http://schemas.microsoft.com/office/drawing/2014/main" id="{07450681-0812-4DE2-8C99-A22845710F62}"/>
              </a:ext>
            </a:extLst>
          </p:cNvPr>
          <p:cNvSpPr/>
          <p:nvPr/>
        </p:nvSpPr>
        <p:spPr>
          <a:xfrm>
            <a:off x="4648657" y="47910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Action Button: Custom 16">
            <a:hlinkClick r:id="" action="ppaction://noaction" highlightClick="1">
              <a:snd r:embed="rId11" name="32. 10. Ich.wav"/>
            </a:hlinkClick>
            <a:extLst>
              <a:ext uri="{FF2B5EF4-FFF2-40B4-BE49-F238E27FC236}">
                <a16:creationId xmlns:a16="http://schemas.microsoft.com/office/drawing/2014/main" id="{5A2C0449-66BE-4577-A7F9-AA0602F8C4FA}"/>
              </a:ext>
            </a:extLst>
          </p:cNvPr>
          <p:cNvSpPr/>
          <p:nvPr/>
        </p:nvSpPr>
        <p:spPr>
          <a:xfrm>
            <a:off x="4642932" y="54969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FBA25DB-E9ED-4C67-A506-69F3AF441294}"/>
              </a:ext>
            </a:extLst>
          </p:cNvPr>
          <p:cNvSpPr txBox="1"/>
          <p:nvPr/>
        </p:nvSpPr>
        <p:spPr>
          <a:xfrm>
            <a:off x="5187135" y="2565815"/>
            <a:ext cx="6770192" cy="400110"/>
          </a:xfrm>
          <a:prstGeom prst="rect">
            <a:avLst/>
          </a:prstGeom>
          <a:noFill/>
        </p:spPr>
        <p:txBody>
          <a:bodyPr wrap="square" rtlCol="0">
            <a:spAutoFit/>
          </a:bodyPr>
          <a:lstStyle/>
          <a:p>
            <a:r>
              <a:rPr lang="en-GB" sz="2000" dirty="0">
                <a:solidFill>
                  <a:schemeClr val="accent5">
                    <a:lumMod val="50000"/>
                  </a:schemeClr>
                </a:solidFill>
              </a:rPr>
              <a:t>“</a:t>
            </a:r>
            <a:r>
              <a:rPr lang="en-GB" sz="2000" dirty="0" err="1">
                <a:solidFill>
                  <a:schemeClr val="accent5">
                    <a:lumMod val="50000"/>
                  </a:schemeClr>
                </a:solidFill>
              </a:rPr>
              <a:t>Danach</a:t>
            </a:r>
            <a:r>
              <a:rPr lang="en-GB" sz="2000" dirty="0">
                <a:solidFill>
                  <a:schemeClr val="accent5">
                    <a:lumMod val="50000"/>
                  </a:schemeClr>
                </a:solidFill>
              </a:rPr>
              <a:t> </a:t>
            </a:r>
            <a:r>
              <a:rPr lang="en-GB" sz="2000" b="1" dirty="0" err="1">
                <a:solidFill>
                  <a:schemeClr val="accent5">
                    <a:lumMod val="50000"/>
                  </a:schemeClr>
                </a:solidFill>
              </a:rPr>
              <a:t>habe</a:t>
            </a:r>
            <a:r>
              <a:rPr lang="en-GB" sz="2000" dirty="0">
                <a:solidFill>
                  <a:schemeClr val="accent5">
                    <a:lumMod val="50000"/>
                  </a:schemeClr>
                </a:solidFill>
              </a:rPr>
              <a:t> ich </a:t>
            </a:r>
            <a:r>
              <a:rPr lang="en-GB" sz="2000" dirty="0" err="1">
                <a:solidFill>
                  <a:schemeClr val="accent5">
                    <a:lumMod val="50000"/>
                  </a:schemeClr>
                </a:solidFill>
              </a:rPr>
              <a:t>Naturwissenschaften</a:t>
            </a:r>
            <a:r>
              <a:rPr lang="en-GB" sz="2000" dirty="0">
                <a:solidFill>
                  <a:schemeClr val="accent5">
                    <a:lumMod val="50000"/>
                  </a:schemeClr>
                </a:solidFill>
              </a:rPr>
              <a:t> </a:t>
            </a:r>
            <a:r>
              <a:rPr lang="en-GB" sz="2000" b="1" dirty="0" err="1">
                <a:solidFill>
                  <a:schemeClr val="accent5">
                    <a:lumMod val="50000"/>
                  </a:schemeClr>
                </a:solidFill>
              </a:rPr>
              <a:t>gehabt</a:t>
            </a:r>
            <a:r>
              <a:rPr lang="en-GB" sz="2000" dirty="0">
                <a:solidFill>
                  <a:schemeClr val="accent5">
                    <a:lumMod val="50000"/>
                  </a:schemeClr>
                </a:solidFill>
              </a:rPr>
              <a:t>.”</a:t>
            </a:r>
          </a:p>
        </p:txBody>
      </p:sp>
      <p:pic>
        <p:nvPicPr>
          <p:cNvPr id="20" name="Picture 19">
            <a:hlinkClick r:id="" action="ppaction://noaction">
              <a:snd r:embed="rId12" name="32.ans.8.wav"/>
            </a:hlinkClick>
            <a:extLst>
              <a:ext uri="{FF2B5EF4-FFF2-40B4-BE49-F238E27FC236}">
                <a16:creationId xmlns:a16="http://schemas.microsoft.com/office/drawing/2014/main" id="{8695F0FB-9EBA-E04F-8EB4-C8CE84551BE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49886" y="4035899"/>
            <a:ext cx="539512" cy="539512"/>
          </a:xfrm>
          <a:prstGeom prst="rect">
            <a:avLst/>
          </a:prstGeom>
        </p:spPr>
      </p:pic>
      <p:pic>
        <p:nvPicPr>
          <p:cNvPr id="21" name="Picture 20">
            <a:hlinkClick r:id="" action="ppaction://noaction">
              <a:snd r:embed="rId13" name="32.ans.9.wav"/>
            </a:hlinkClick>
            <a:extLst>
              <a:ext uri="{FF2B5EF4-FFF2-40B4-BE49-F238E27FC236}">
                <a16:creationId xmlns:a16="http://schemas.microsoft.com/office/drawing/2014/main" id="{CC166F7D-FFEE-8A41-A15D-6A4D29EE29E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8640" y="4723499"/>
            <a:ext cx="539512" cy="539512"/>
          </a:xfrm>
          <a:prstGeom prst="rect">
            <a:avLst/>
          </a:prstGeom>
        </p:spPr>
      </p:pic>
      <p:pic>
        <p:nvPicPr>
          <p:cNvPr id="22" name="Picture 21">
            <a:hlinkClick r:id="" action="ppaction://noaction">
              <a:snd r:embed="rId14" name="32.ans.10.wav"/>
            </a:hlinkClick>
            <a:extLst>
              <a:ext uri="{FF2B5EF4-FFF2-40B4-BE49-F238E27FC236}">
                <a16:creationId xmlns:a16="http://schemas.microsoft.com/office/drawing/2014/main" id="{F71DE537-2822-B54E-8175-BFD6A02C444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8640" y="5442347"/>
            <a:ext cx="539512" cy="539512"/>
          </a:xfrm>
          <a:prstGeom prst="rect">
            <a:avLst/>
          </a:prstGeom>
        </p:spPr>
      </p:pic>
      <p:sp>
        <p:nvSpPr>
          <p:cNvPr id="23" name="TextBox 22">
            <a:extLst>
              <a:ext uri="{FF2B5EF4-FFF2-40B4-BE49-F238E27FC236}">
                <a16:creationId xmlns:a16="http://schemas.microsoft.com/office/drawing/2014/main" id="{11EDCA69-402C-7542-8ED7-9C3BC6CBF0D2}"/>
              </a:ext>
            </a:extLst>
          </p:cNvPr>
          <p:cNvSpPr txBox="1"/>
          <p:nvPr/>
        </p:nvSpPr>
        <p:spPr>
          <a:xfrm>
            <a:off x="5187136" y="3286053"/>
            <a:ext cx="6201300" cy="707886"/>
          </a:xfrm>
          <a:prstGeom prst="rect">
            <a:avLst/>
          </a:prstGeom>
          <a:noFill/>
        </p:spPr>
        <p:txBody>
          <a:bodyPr wrap="square" rtlCol="0">
            <a:spAutoFit/>
          </a:bodyPr>
          <a:lstStyle/>
          <a:p>
            <a:r>
              <a:rPr lang="en-GB" sz="2000" dirty="0">
                <a:solidFill>
                  <a:schemeClr val="accent5">
                    <a:lumMod val="50000"/>
                  </a:schemeClr>
                </a:solidFill>
              </a:rPr>
              <a:t>“Der Lehrer war </a:t>
            </a:r>
            <a:r>
              <a:rPr lang="en-GB" sz="2000" dirty="0" err="1">
                <a:solidFill>
                  <a:schemeClr val="accent5">
                    <a:lumMod val="50000"/>
                  </a:schemeClr>
                </a:solidFill>
              </a:rPr>
              <a:t>streng</a:t>
            </a:r>
            <a:r>
              <a:rPr lang="en-GB" sz="2000" dirty="0">
                <a:solidFill>
                  <a:schemeClr val="accent5">
                    <a:lumMod val="50000"/>
                  </a:schemeClr>
                </a:solidFill>
              </a:rPr>
              <a:t> und </a:t>
            </a:r>
            <a:r>
              <a:rPr lang="en-GB" sz="2000" dirty="0" err="1">
                <a:solidFill>
                  <a:schemeClr val="accent5">
                    <a:lumMod val="50000"/>
                  </a:schemeClr>
                </a:solidFill>
              </a:rPr>
              <a:t>deshalb</a:t>
            </a:r>
            <a:r>
              <a:rPr lang="en-GB" sz="2000" dirty="0">
                <a:solidFill>
                  <a:schemeClr val="accent5">
                    <a:lumMod val="50000"/>
                  </a:schemeClr>
                </a:solidFill>
              </a:rPr>
              <a:t> </a:t>
            </a:r>
            <a:r>
              <a:rPr lang="en-GB" sz="2000" b="1" dirty="0" err="1">
                <a:solidFill>
                  <a:schemeClr val="accent5">
                    <a:lumMod val="50000"/>
                  </a:schemeClr>
                </a:solidFill>
              </a:rPr>
              <a:t>habe</a:t>
            </a:r>
            <a:r>
              <a:rPr lang="en-GB" sz="2000" dirty="0">
                <a:solidFill>
                  <a:schemeClr val="accent5">
                    <a:lumMod val="50000"/>
                  </a:schemeClr>
                </a:solidFill>
              </a:rPr>
              <a:t> ich </a:t>
            </a:r>
            <a:r>
              <a:rPr lang="en-GB" sz="2000" dirty="0" err="1">
                <a:solidFill>
                  <a:schemeClr val="accent5">
                    <a:lumMod val="50000"/>
                  </a:schemeClr>
                </a:solidFill>
              </a:rPr>
              <a:t>ihm</a:t>
            </a:r>
            <a:r>
              <a:rPr lang="en-GB" sz="2000" dirty="0">
                <a:solidFill>
                  <a:schemeClr val="accent5">
                    <a:lumMod val="50000"/>
                  </a:schemeClr>
                </a:solidFill>
              </a:rPr>
              <a:t> </a:t>
            </a:r>
            <a:r>
              <a:rPr lang="en-GB" sz="2000" dirty="0" err="1">
                <a:solidFill>
                  <a:schemeClr val="accent5">
                    <a:lumMod val="50000"/>
                  </a:schemeClr>
                </a:solidFill>
              </a:rPr>
              <a:t>ganz</a:t>
            </a:r>
            <a:r>
              <a:rPr lang="en-GB" sz="2000" dirty="0">
                <a:solidFill>
                  <a:schemeClr val="accent5">
                    <a:lumMod val="50000"/>
                  </a:schemeClr>
                </a:solidFill>
              </a:rPr>
              <a:t> gut </a:t>
            </a:r>
            <a:r>
              <a:rPr lang="en-GB" sz="2000" b="1" dirty="0" err="1">
                <a:solidFill>
                  <a:schemeClr val="accent5">
                    <a:lumMod val="50000"/>
                  </a:schemeClr>
                </a:solidFill>
              </a:rPr>
              <a:t>zugehört</a:t>
            </a:r>
            <a:r>
              <a:rPr lang="en-GB" sz="2000" dirty="0">
                <a:solidFill>
                  <a:schemeClr val="accent5">
                    <a:lumMod val="50000"/>
                  </a:schemeClr>
                </a:solidFill>
              </a:rPr>
              <a:t>.”</a:t>
            </a:r>
          </a:p>
        </p:txBody>
      </p:sp>
      <p:sp>
        <p:nvSpPr>
          <p:cNvPr id="24" name="TextBox 23">
            <a:extLst>
              <a:ext uri="{FF2B5EF4-FFF2-40B4-BE49-F238E27FC236}">
                <a16:creationId xmlns:a16="http://schemas.microsoft.com/office/drawing/2014/main" id="{980F5F82-DEA5-E04C-9617-07E7CD5F3C3A}"/>
              </a:ext>
            </a:extLst>
          </p:cNvPr>
          <p:cNvSpPr txBox="1"/>
          <p:nvPr/>
        </p:nvSpPr>
        <p:spPr>
          <a:xfrm>
            <a:off x="5187136" y="4089755"/>
            <a:ext cx="6645100" cy="400110"/>
          </a:xfrm>
          <a:prstGeom prst="rect">
            <a:avLst/>
          </a:prstGeom>
          <a:noFill/>
        </p:spPr>
        <p:txBody>
          <a:bodyPr wrap="square" rtlCol="0">
            <a:spAutoFit/>
          </a:bodyPr>
          <a:lstStyle/>
          <a:p>
            <a:r>
              <a:rPr lang="en-GB" sz="2000" dirty="0">
                <a:solidFill>
                  <a:schemeClr val="accent5">
                    <a:lumMod val="50000"/>
                  </a:schemeClr>
                </a:solidFill>
              </a:rPr>
              <a:t>“Am </a:t>
            </a:r>
            <a:r>
              <a:rPr lang="en-GB" sz="2000" dirty="0" err="1">
                <a:solidFill>
                  <a:schemeClr val="accent5">
                    <a:lumMod val="50000"/>
                  </a:schemeClr>
                </a:solidFill>
              </a:rPr>
              <a:t>Mittag</a:t>
            </a:r>
            <a:r>
              <a:rPr lang="en-GB" sz="2000" dirty="0">
                <a:solidFill>
                  <a:schemeClr val="accent5">
                    <a:lumMod val="50000"/>
                  </a:schemeClr>
                </a:solidFill>
              </a:rPr>
              <a:t> </a:t>
            </a:r>
            <a:r>
              <a:rPr lang="en-GB" sz="2000" b="1" dirty="0">
                <a:solidFill>
                  <a:schemeClr val="accent5">
                    <a:lumMod val="50000"/>
                  </a:schemeClr>
                </a:solidFill>
              </a:rPr>
              <a:t>bin</a:t>
            </a:r>
            <a:r>
              <a:rPr lang="en-GB" sz="2000" dirty="0">
                <a:solidFill>
                  <a:schemeClr val="accent5">
                    <a:lumMod val="50000"/>
                  </a:schemeClr>
                </a:solidFill>
              </a:rPr>
              <a:t> ich in die </a:t>
            </a:r>
            <a:r>
              <a:rPr lang="en-GB" sz="2000" dirty="0" err="1">
                <a:solidFill>
                  <a:schemeClr val="accent5">
                    <a:lumMod val="50000"/>
                  </a:schemeClr>
                </a:solidFill>
              </a:rPr>
              <a:t>Schulkantine</a:t>
            </a:r>
            <a:r>
              <a:rPr lang="en-GB" sz="2000" dirty="0">
                <a:solidFill>
                  <a:schemeClr val="accent5">
                    <a:lumMod val="50000"/>
                  </a:schemeClr>
                </a:solidFill>
              </a:rPr>
              <a:t> </a:t>
            </a:r>
            <a:r>
              <a:rPr lang="en-GB" sz="2000" b="1" dirty="0" err="1">
                <a:solidFill>
                  <a:schemeClr val="accent5">
                    <a:lumMod val="50000"/>
                  </a:schemeClr>
                </a:solidFill>
              </a:rPr>
              <a:t>gegangen</a:t>
            </a:r>
            <a:r>
              <a:rPr lang="en-GB" sz="2000" dirty="0">
                <a:solidFill>
                  <a:schemeClr val="accent5">
                    <a:lumMod val="50000"/>
                  </a:schemeClr>
                </a:solidFill>
              </a:rPr>
              <a:t>.”</a:t>
            </a:r>
          </a:p>
        </p:txBody>
      </p:sp>
      <p:sp>
        <p:nvSpPr>
          <p:cNvPr id="25" name="TextBox 24">
            <a:extLst>
              <a:ext uri="{FF2B5EF4-FFF2-40B4-BE49-F238E27FC236}">
                <a16:creationId xmlns:a16="http://schemas.microsoft.com/office/drawing/2014/main" id="{7D0DA370-1F95-9046-AA47-0E3B593D7D30}"/>
              </a:ext>
            </a:extLst>
          </p:cNvPr>
          <p:cNvSpPr txBox="1"/>
          <p:nvPr/>
        </p:nvSpPr>
        <p:spPr>
          <a:xfrm>
            <a:off x="5277394" y="4658706"/>
            <a:ext cx="6201300" cy="707886"/>
          </a:xfrm>
          <a:prstGeom prst="rect">
            <a:avLst/>
          </a:prstGeom>
          <a:noFill/>
        </p:spPr>
        <p:txBody>
          <a:bodyPr wrap="square" rtlCol="0">
            <a:spAutoFit/>
          </a:bodyPr>
          <a:lstStyle/>
          <a:p>
            <a:r>
              <a:rPr lang="en-GB" sz="2000" dirty="0">
                <a:solidFill>
                  <a:schemeClr val="accent5">
                    <a:lumMod val="50000"/>
                  </a:schemeClr>
                </a:solidFill>
              </a:rPr>
              <a:t>“Kunst </a:t>
            </a:r>
            <a:r>
              <a:rPr lang="en-GB" sz="2000" b="1" dirty="0" err="1">
                <a:solidFill>
                  <a:schemeClr val="accent5">
                    <a:lumMod val="50000"/>
                  </a:schemeClr>
                </a:solidFill>
              </a:rPr>
              <a:t>habe</a:t>
            </a:r>
            <a:r>
              <a:rPr lang="en-GB" sz="2000" dirty="0">
                <a:solidFill>
                  <a:schemeClr val="accent5">
                    <a:lumMod val="50000"/>
                  </a:schemeClr>
                </a:solidFill>
              </a:rPr>
              <a:t> ich super </a:t>
            </a:r>
            <a:r>
              <a:rPr lang="en-GB" sz="2000" dirty="0" err="1">
                <a:solidFill>
                  <a:schemeClr val="accent5">
                    <a:lumMod val="50000"/>
                  </a:schemeClr>
                </a:solidFill>
              </a:rPr>
              <a:t>interessant</a:t>
            </a:r>
            <a:r>
              <a:rPr lang="en-GB" sz="2000" dirty="0">
                <a:solidFill>
                  <a:schemeClr val="accent5">
                    <a:lumMod val="50000"/>
                  </a:schemeClr>
                </a:solidFill>
              </a:rPr>
              <a:t> </a:t>
            </a:r>
            <a:r>
              <a:rPr lang="en-GB" sz="2000" b="1" dirty="0" err="1">
                <a:solidFill>
                  <a:schemeClr val="accent5">
                    <a:lumMod val="50000"/>
                  </a:schemeClr>
                </a:solidFill>
              </a:rPr>
              <a:t>gefunden</a:t>
            </a:r>
            <a:r>
              <a:rPr lang="en-GB" sz="2000" dirty="0">
                <a:solidFill>
                  <a:schemeClr val="accent5">
                    <a:lumMod val="50000"/>
                  </a:schemeClr>
                </a:solidFill>
              </a:rPr>
              <a:t>. Es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jetzt</a:t>
            </a:r>
            <a:r>
              <a:rPr lang="en-GB" sz="2000" dirty="0">
                <a:solidFill>
                  <a:schemeClr val="accent5">
                    <a:lumMod val="50000"/>
                  </a:schemeClr>
                </a:solidFill>
              </a:rPr>
              <a:t> </a:t>
            </a:r>
            <a:r>
              <a:rPr lang="en-GB" sz="2000" dirty="0" err="1">
                <a:solidFill>
                  <a:schemeClr val="accent5">
                    <a:lumMod val="50000"/>
                  </a:schemeClr>
                </a:solidFill>
              </a:rPr>
              <a:t>mein</a:t>
            </a:r>
            <a:r>
              <a:rPr lang="en-GB" sz="2000" dirty="0">
                <a:solidFill>
                  <a:schemeClr val="accent5">
                    <a:lumMod val="50000"/>
                  </a:schemeClr>
                </a:solidFill>
              </a:rPr>
              <a:t> </a:t>
            </a:r>
            <a:r>
              <a:rPr lang="en-GB" sz="2000" dirty="0" err="1">
                <a:solidFill>
                  <a:schemeClr val="accent5">
                    <a:lumMod val="50000"/>
                  </a:schemeClr>
                </a:solidFill>
              </a:rPr>
              <a:t>Lieblingsfach</a:t>
            </a:r>
            <a:r>
              <a:rPr lang="en-GB" sz="2000" dirty="0">
                <a:solidFill>
                  <a:schemeClr val="accent5">
                    <a:lumMod val="50000"/>
                  </a:schemeClr>
                </a:solidFill>
              </a:rPr>
              <a:t>!”</a:t>
            </a:r>
          </a:p>
        </p:txBody>
      </p:sp>
      <p:sp>
        <p:nvSpPr>
          <p:cNvPr id="26" name="TextBox 25">
            <a:extLst>
              <a:ext uri="{FF2B5EF4-FFF2-40B4-BE49-F238E27FC236}">
                <a16:creationId xmlns:a16="http://schemas.microsoft.com/office/drawing/2014/main" id="{47DB047F-F308-534E-B62C-BB2B8F288C06}"/>
              </a:ext>
            </a:extLst>
          </p:cNvPr>
          <p:cNvSpPr txBox="1"/>
          <p:nvPr/>
        </p:nvSpPr>
        <p:spPr>
          <a:xfrm>
            <a:off x="5270467" y="5418804"/>
            <a:ext cx="6201300" cy="707886"/>
          </a:xfrm>
          <a:prstGeom prst="rect">
            <a:avLst/>
          </a:prstGeom>
          <a:noFill/>
        </p:spPr>
        <p:txBody>
          <a:bodyPr wrap="square" rtlCol="0">
            <a:spAutoFit/>
          </a:bodyPr>
          <a:lstStyle/>
          <a:p>
            <a:r>
              <a:rPr lang="en-GB" sz="2000" dirty="0">
                <a:solidFill>
                  <a:schemeClr val="accent5">
                    <a:lumMod val="50000"/>
                  </a:schemeClr>
                </a:solidFill>
              </a:rPr>
              <a:t>“Ich </a:t>
            </a:r>
            <a:r>
              <a:rPr lang="en-GB" sz="2000" b="1" dirty="0">
                <a:solidFill>
                  <a:schemeClr val="accent5">
                    <a:lumMod val="50000"/>
                  </a:schemeClr>
                </a:solidFill>
              </a:rPr>
              <a:t>bin</a:t>
            </a:r>
            <a:r>
              <a:rPr lang="en-GB" sz="2000" dirty="0">
                <a:solidFill>
                  <a:schemeClr val="accent5">
                    <a:lumMod val="50000"/>
                  </a:schemeClr>
                </a:solidFill>
              </a:rPr>
              <a:t> um </a:t>
            </a:r>
            <a:r>
              <a:rPr lang="en-GB" sz="2000" dirty="0" err="1">
                <a:solidFill>
                  <a:schemeClr val="accent5">
                    <a:lumMod val="50000"/>
                  </a:schemeClr>
                </a:solidFill>
              </a:rPr>
              <a:t>vier</a:t>
            </a:r>
            <a:r>
              <a:rPr lang="en-GB" sz="2000" dirty="0">
                <a:solidFill>
                  <a:schemeClr val="accent5">
                    <a:lumMod val="50000"/>
                  </a:schemeClr>
                </a:solidFill>
              </a:rPr>
              <a:t> </a:t>
            </a:r>
            <a:r>
              <a:rPr lang="en-GB" sz="2000" dirty="0" err="1">
                <a:solidFill>
                  <a:schemeClr val="accent5">
                    <a:lumMod val="50000"/>
                  </a:schemeClr>
                </a:solidFill>
              </a:rPr>
              <a:t>Uhr</a:t>
            </a:r>
            <a:r>
              <a:rPr lang="en-GB" sz="2000" dirty="0">
                <a:solidFill>
                  <a:schemeClr val="accent5">
                    <a:lumMod val="50000"/>
                  </a:schemeClr>
                </a:solidFill>
              </a:rPr>
              <a:t> </a:t>
            </a:r>
            <a:r>
              <a:rPr lang="en-GB" sz="2000" dirty="0" err="1">
                <a:solidFill>
                  <a:schemeClr val="accent5">
                    <a:lumMod val="50000"/>
                  </a:schemeClr>
                </a:solidFill>
              </a:rPr>
              <a:t>mit</a:t>
            </a:r>
            <a:r>
              <a:rPr lang="en-GB" sz="2000" dirty="0">
                <a:solidFill>
                  <a:schemeClr val="accent5">
                    <a:lumMod val="50000"/>
                  </a:schemeClr>
                </a:solidFill>
              </a:rPr>
              <a:t> </a:t>
            </a:r>
            <a:r>
              <a:rPr lang="en-GB" sz="2000" dirty="0" err="1">
                <a:solidFill>
                  <a:schemeClr val="accent5">
                    <a:lumMod val="50000"/>
                  </a:schemeClr>
                </a:solidFill>
              </a:rPr>
              <a:t>dem</a:t>
            </a:r>
            <a:r>
              <a:rPr lang="en-GB" sz="2000" dirty="0">
                <a:solidFill>
                  <a:schemeClr val="accent5">
                    <a:lumMod val="50000"/>
                  </a:schemeClr>
                </a:solidFill>
              </a:rPr>
              <a:t> Bus </a:t>
            </a:r>
            <a:r>
              <a:rPr lang="en-GB" sz="2000" dirty="0" err="1">
                <a:solidFill>
                  <a:schemeClr val="accent5">
                    <a:lumMod val="50000"/>
                  </a:schemeClr>
                </a:solidFill>
              </a:rPr>
              <a:t>nach</a:t>
            </a:r>
            <a:r>
              <a:rPr lang="en-GB" sz="2000" dirty="0">
                <a:solidFill>
                  <a:schemeClr val="accent5">
                    <a:lumMod val="50000"/>
                  </a:schemeClr>
                </a:solidFill>
              </a:rPr>
              <a:t> </a:t>
            </a:r>
            <a:r>
              <a:rPr lang="en-GB" sz="2000" dirty="0" err="1">
                <a:solidFill>
                  <a:schemeClr val="accent5">
                    <a:lumMod val="50000"/>
                  </a:schemeClr>
                </a:solidFill>
              </a:rPr>
              <a:t>Hause</a:t>
            </a:r>
            <a:r>
              <a:rPr lang="en-GB" sz="2000" dirty="0">
                <a:solidFill>
                  <a:schemeClr val="accent5">
                    <a:lumMod val="50000"/>
                  </a:schemeClr>
                </a:solidFill>
              </a:rPr>
              <a:t> </a:t>
            </a:r>
            <a:r>
              <a:rPr lang="en-GB" sz="2000" b="1" dirty="0" err="1">
                <a:solidFill>
                  <a:schemeClr val="accent5">
                    <a:lumMod val="50000"/>
                  </a:schemeClr>
                </a:solidFill>
              </a:rPr>
              <a:t>gefahren</a:t>
            </a:r>
            <a:r>
              <a:rPr lang="en-GB" sz="2000" dirty="0">
                <a:solidFill>
                  <a:schemeClr val="accent5">
                    <a:lumMod val="50000"/>
                  </a:schemeClr>
                </a:solidFill>
              </a:rPr>
              <a:t>, </a:t>
            </a:r>
            <a:r>
              <a:rPr lang="en-GB" sz="2000" dirty="0" err="1">
                <a:solidFill>
                  <a:schemeClr val="accent5">
                    <a:lumMod val="50000"/>
                  </a:schemeClr>
                </a:solidFill>
              </a:rPr>
              <a:t>denn</a:t>
            </a:r>
            <a:r>
              <a:rPr lang="en-GB" sz="2000" dirty="0">
                <a:solidFill>
                  <a:schemeClr val="accent5">
                    <a:lumMod val="50000"/>
                  </a:schemeClr>
                </a:solidFill>
              </a:rPr>
              <a:t> ich war </a:t>
            </a:r>
            <a:r>
              <a:rPr lang="en-GB" sz="2000" dirty="0" err="1">
                <a:solidFill>
                  <a:schemeClr val="accent5">
                    <a:lumMod val="50000"/>
                  </a:schemeClr>
                </a:solidFill>
              </a:rPr>
              <a:t>sehr</a:t>
            </a:r>
            <a:r>
              <a:rPr lang="en-GB" sz="2000" dirty="0">
                <a:solidFill>
                  <a:schemeClr val="accent5">
                    <a:lumMod val="50000"/>
                  </a:schemeClr>
                </a:solidFill>
              </a:rPr>
              <a:t> </a:t>
            </a:r>
            <a:r>
              <a:rPr lang="en-GB" sz="2000" dirty="0" err="1">
                <a:solidFill>
                  <a:schemeClr val="accent5">
                    <a:lumMod val="50000"/>
                  </a:schemeClr>
                </a:solidFill>
              </a:rPr>
              <a:t>müde</a:t>
            </a:r>
            <a:r>
              <a:rPr lang="en-GB" sz="2000" dirty="0">
                <a:solidFill>
                  <a:schemeClr val="accent5">
                    <a:lumMod val="50000"/>
                  </a:schemeClr>
                </a:solidFill>
              </a:rPr>
              <a:t>.”</a:t>
            </a:r>
          </a:p>
        </p:txBody>
      </p:sp>
      <p:pic>
        <p:nvPicPr>
          <p:cNvPr id="28" name="Picture 27" descr="A close up of a logo&#10;&#10;Description automatically generated">
            <a:extLst>
              <a:ext uri="{FF2B5EF4-FFF2-40B4-BE49-F238E27FC236}">
                <a16:creationId xmlns:a16="http://schemas.microsoft.com/office/drawing/2014/main" id="{0C8E6C21-6C5B-4778-ADED-4368FAE16FE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4150" y="2563281"/>
            <a:ext cx="3158600" cy="3413887"/>
          </a:xfrm>
          <a:prstGeom prst="rect">
            <a:avLst/>
          </a:prstGeom>
        </p:spPr>
      </p:pic>
      <p:pic>
        <p:nvPicPr>
          <p:cNvPr id="29" name="Picture 28" descr="A close up of a logo&#10;&#10;Description automatically generated">
            <a:extLst>
              <a:ext uri="{FF2B5EF4-FFF2-40B4-BE49-F238E27FC236}">
                <a16:creationId xmlns:a16="http://schemas.microsoft.com/office/drawing/2014/main" id="{95AE81BC-6CDB-45D6-9D58-5663F9F3E2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0910668" y="825881"/>
            <a:ext cx="1002121" cy="1451972"/>
          </a:xfrm>
          <a:prstGeom prst="rect">
            <a:avLst/>
          </a:prstGeom>
        </p:spPr>
      </p:pic>
    </p:spTree>
    <p:extLst>
      <p:ext uri="{BB962C8B-B14F-4D97-AF65-F5344CB8AC3E}">
        <p14:creationId xmlns:p14="http://schemas.microsoft.com/office/powerpoint/2010/main" val="3302246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7" grpId="0"/>
      <p:bldP spid="23" grpId="0"/>
      <p:bldP spid="24" grpId="0"/>
      <p:bldP spid="25"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6" name="TextBox 15">
            <a:extLst>
              <a:ext uri="{FF2B5EF4-FFF2-40B4-BE49-F238E27FC236}">
                <a16:creationId xmlns:a16="http://schemas.microsoft.com/office/drawing/2014/main" id="{61CFBD48-3016-684F-B62B-1963494DD7B0}"/>
              </a:ext>
            </a:extLst>
          </p:cNvPr>
          <p:cNvSpPr txBox="1"/>
          <p:nvPr/>
        </p:nvSpPr>
        <p:spPr>
          <a:xfrm>
            <a:off x="452179" y="2426062"/>
            <a:ext cx="9925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DAA520"/>
                </a:solidFill>
                <a:effectLst/>
                <a:uLnTx/>
                <a:uFillTx/>
                <a:latin typeface="Century Gothic" panose="020B0502020202020204" pitchFamily="34" charset="0"/>
                <a:cs typeface="Arial"/>
                <a:sym typeface="Arial"/>
              </a:rPr>
              <a:t>       </a:t>
            </a:r>
            <a:endParaRPr kumimoji="0" lang="en-US" sz="3200" b="0" i="0" u="none" strike="noStrike" kern="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929027" y="2480519"/>
            <a:ext cx="3000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DAA520"/>
                </a:solidFill>
                <a:effectLst/>
                <a:uLnTx/>
                <a:uFillTx/>
                <a:latin typeface="Century Gothic" panose="020B0502020202020204" pitchFamily="34" charset="0"/>
                <a:cs typeface="Arial"/>
                <a:sym typeface="Arial"/>
              </a:rPr>
              <a:t> </a:t>
            </a:r>
            <a:endParaRPr kumimoji="0" lang="en-US" sz="3200" b="0" i="0" u="none" strike="noStrike" kern="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4" name="TextBox 3"/>
          <p:cNvSpPr txBox="1"/>
          <p:nvPr/>
        </p:nvSpPr>
        <p:spPr>
          <a:xfrm>
            <a:off x="121630" y="1560265"/>
            <a:ext cx="11948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Remember,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Row 2</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is used when describing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motion</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into / onto something:</a:t>
            </a:r>
          </a:p>
        </p:txBody>
      </p:sp>
      <p:sp>
        <p:nvSpPr>
          <p:cNvPr id="10" name="TextBox 9"/>
          <p:cNvSpPr txBox="1"/>
          <p:nvPr/>
        </p:nvSpPr>
        <p:spPr>
          <a:xfrm>
            <a:off x="7168611" y="2172668"/>
            <a:ext cx="2969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die </a:t>
            </a:r>
            <a:r>
              <a:rPr kumimoji="0" lang="en-GB" sz="280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Schule</a:t>
            </a:r>
            <a:endParaRPr kumimoji="0" lang="en-GB" sz="2800"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11" name="TextBox 10"/>
          <p:cNvSpPr txBox="1"/>
          <p:nvPr/>
        </p:nvSpPr>
        <p:spPr>
          <a:xfrm>
            <a:off x="9921736" y="2084067"/>
            <a:ext cx="22320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strike="noStrike" kern="0" cap="none" spc="0" normalizeH="0" baseline="0" noProof="0" dirty="0">
                <a:ln>
                  <a:noFill/>
                </a:ln>
                <a:solidFill>
                  <a:srgbClr val="C2931C"/>
                </a:solidFill>
                <a:effectLst/>
                <a:uLnTx/>
                <a:uFillTx/>
                <a:latin typeface="Century Gothic" panose="020B0502020202020204" pitchFamily="34" charset="0"/>
                <a:cs typeface="Arial"/>
                <a:sym typeface="Arial"/>
              </a:rPr>
              <a:t>das </a:t>
            </a:r>
            <a:r>
              <a:rPr lang="en-GB" sz="2800" kern="0" dirty="0" err="1">
                <a:solidFill>
                  <a:srgbClr val="4472C4">
                    <a:lumMod val="50000"/>
                  </a:srgbClr>
                </a:solidFill>
                <a:latin typeface="Century Gothic" panose="020B0502020202020204" pitchFamily="34" charset="0"/>
                <a:cs typeface="Arial"/>
                <a:sym typeface="Arial"/>
              </a:rPr>
              <a:t>Theater</a:t>
            </a:r>
            <a:endParaRPr kumimoji="0" lang="en-GB" sz="2800"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endParaRPr>
          </a:p>
        </p:txBody>
      </p:sp>
      <p:sp>
        <p:nvSpPr>
          <p:cNvPr id="12" name="TextBox 11"/>
          <p:cNvSpPr txBox="1"/>
          <p:nvPr/>
        </p:nvSpPr>
        <p:spPr>
          <a:xfrm>
            <a:off x="3364999" y="2155736"/>
            <a:ext cx="3561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der </a:t>
            </a:r>
            <a:r>
              <a:rPr lang="en-GB" sz="2800" kern="0" dirty="0">
                <a:solidFill>
                  <a:srgbClr val="4472C4">
                    <a:lumMod val="50000"/>
                  </a:srgbClr>
                </a:solidFill>
                <a:latin typeface="Century Gothic" panose="020B0502020202020204" pitchFamily="34" charset="0"/>
                <a:cs typeface="Arial"/>
                <a:sym typeface="Arial"/>
              </a:rPr>
              <a:t>Garten</a:t>
            </a:r>
            <a:endParaRPr kumimoji="0" lang="en-GB" sz="280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p:txBody>
      </p:sp>
      <p:sp>
        <p:nvSpPr>
          <p:cNvPr id="13" name="TextBox 12"/>
          <p:cNvSpPr txBox="1"/>
          <p:nvPr/>
        </p:nvSpPr>
        <p:spPr>
          <a:xfrm>
            <a:off x="1363175" y="2728987"/>
            <a:ext cx="22113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Ich</a:t>
            </a:r>
            <a:r>
              <a:rPr kumimoji="0" lang="en-GB" sz="280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gehe</a:t>
            </a:r>
            <a:r>
              <a:rPr kumimoji="0" lang="en-GB" sz="280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19" name="TextBox 18"/>
          <p:cNvSpPr txBox="1"/>
          <p:nvPr/>
        </p:nvSpPr>
        <p:spPr>
          <a:xfrm>
            <a:off x="6834514" y="2716560"/>
            <a:ext cx="2969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1" i="0" u="sng"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die</a:t>
            </a: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lang="en-GB" sz="2800" kern="0" dirty="0">
                <a:solidFill>
                  <a:srgbClr val="4472C4">
                    <a:lumMod val="50000"/>
                  </a:srgbClr>
                </a:solidFill>
                <a:latin typeface="Century Gothic" panose="020B0502020202020204" pitchFamily="34" charset="0"/>
                <a:cs typeface="Arial"/>
                <a:sym typeface="Arial"/>
              </a:rPr>
              <a:t>Schule</a:t>
            </a:r>
            <a:endParaRPr kumimoji="0" lang="en-GB" sz="2800"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22" name="TextBox 21"/>
          <p:cNvSpPr txBox="1"/>
          <p:nvPr/>
        </p:nvSpPr>
        <p:spPr>
          <a:xfrm>
            <a:off x="3088582" y="2741293"/>
            <a:ext cx="3561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kumimoji="0" lang="en-GB" sz="2800" b="1" i="0" u="sng"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den</a:t>
            </a: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lang="en-GB" sz="2800" kern="0" dirty="0">
                <a:solidFill>
                  <a:srgbClr val="4472C4">
                    <a:lumMod val="50000"/>
                  </a:srgbClr>
                </a:solidFill>
                <a:latin typeface="Century Gothic" panose="020B0502020202020204" pitchFamily="34" charset="0"/>
                <a:cs typeface="Arial"/>
                <a:sym typeface="Arial"/>
              </a:rPr>
              <a:t>Garten</a:t>
            </a:r>
            <a:endParaRPr kumimoji="0" lang="en-GB" sz="280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p:txBody>
      </p:sp>
      <p:sp>
        <p:nvSpPr>
          <p:cNvPr id="28" name="TextBox 27"/>
          <p:cNvSpPr txBox="1"/>
          <p:nvPr/>
        </p:nvSpPr>
        <p:spPr>
          <a:xfrm>
            <a:off x="1309939" y="4639220"/>
            <a:ext cx="18467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Ich</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bin</a:t>
            </a:r>
            <a:r>
              <a:rPr kumimoji="0" lang="en-GB" sz="280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29" name="TextBox 28"/>
          <p:cNvSpPr txBox="1"/>
          <p:nvPr/>
        </p:nvSpPr>
        <p:spPr>
          <a:xfrm>
            <a:off x="6606347" y="4648052"/>
            <a:ext cx="2969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1" i="0" u="sng"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der</a:t>
            </a: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lang="en-GB" sz="2800" kern="0" dirty="0">
                <a:solidFill>
                  <a:srgbClr val="4472C4">
                    <a:lumMod val="50000"/>
                  </a:srgbClr>
                </a:solidFill>
                <a:latin typeface="Century Gothic" panose="020B0502020202020204" pitchFamily="34" charset="0"/>
                <a:cs typeface="Arial"/>
                <a:sym typeface="Arial"/>
              </a:rPr>
              <a:t>Schule</a:t>
            </a:r>
            <a:endPar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37" name="TextBox 36"/>
          <p:cNvSpPr txBox="1"/>
          <p:nvPr/>
        </p:nvSpPr>
        <p:spPr>
          <a:xfrm>
            <a:off x="114260" y="2718449"/>
            <a:ext cx="1305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Row 2:</a:t>
            </a:r>
          </a:p>
        </p:txBody>
      </p:sp>
      <p:sp>
        <p:nvSpPr>
          <p:cNvPr id="38" name="TextBox 37"/>
          <p:cNvSpPr txBox="1"/>
          <p:nvPr/>
        </p:nvSpPr>
        <p:spPr>
          <a:xfrm>
            <a:off x="57834" y="4644225"/>
            <a:ext cx="1305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Row 3:</a:t>
            </a:r>
          </a:p>
        </p:txBody>
      </p:sp>
      <p:sp>
        <p:nvSpPr>
          <p:cNvPr id="40" name="TextBox 39"/>
          <p:cNvSpPr txBox="1"/>
          <p:nvPr/>
        </p:nvSpPr>
        <p:spPr>
          <a:xfrm>
            <a:off x="117812" y="2110701"/>
            <a:ext cx="1305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Row 1:</a:t>
            </a:r>
          </a:p>
        </p:txBody>
      </p:sp>
      <p:sp>
        <p:nvSpPr>
          <p:cNvPr id="41" name="Oval Callout 40"/>
          <p:cNvSpPr/>
          <p:nvPr/>
        </p:nvSpPr>
        <p:spPr>
          <a:xfrm>
            <a:off x="6861500" y="150737"/>
            <a:ext cx="3203694" cy="969526"/>
          </a:xfrm>
          <a:prstGeom prst="wedgeEllipseCallout">
            <a:avLst>
              <a:gd name="adj1" fmla="val 24879"/>
              <a:gd name="adj2" fmla="val 90296"/>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FFFFFF"/>
                </a:solidFill>
                <a:latin typeface="Century Gothic" panose="020B0502020202020204" pitchFamily="34" charset="0"/>
                <a:sym typeface="Arial"/>
              </a:rPr>
              <a:t>Remember, </a:t>
            </a:r>
            <a:br>
              <a:rPr lang="en-GB" sz="2000" kern="0" dirty="0">
                <a:solidFill>
                  <a:srgbClr val="FFFFFF"/>
                </a:solidFill>
                <a:latin typeface="Century Gothic" panose="020B0502020202020204" pitchFamily="34" charset="0"/>
                <a:sym typeface="Arial"/>
              </a:rPr>
            </a:br>
            <a:r>
              <a:rPr lang="en-GB" sz="2000" b="1" i="1" kern="0" dirty="0">
                <a:solidFill>
                  <a:srgbClr val="FFFFFF"/>
                </a:solidFill>
                <a:latin typeface="Century Gothic" panose="020B0502020202020204" pitchFamily="34" charset="0"/>
                <a:sym typeface="Arial"/>
              </a:rPr>
              <a:t>in das </a:t>
            </a:r>
            <a:r>
              <a:rPr lang="en-GB" sz="2000" kern="0" dirty="0">
                <a:solidFill>
                  <a:srgbClr val="FFFFFF"/>
                </a:solidFill>
                <a:latin typeface="Century Gothic" panose="020B0502020202020204" pitchFamily="34" charset="0"/>
                <a:sym typeface="Arial"/>
              </a:rPr>
              <a:t>changes to </a:t>
            </a:r>
            <a:r>
              <a:rPr lang="en-GB" sz="2000" b="1" i="1" kern="0" dirty="0">
                <a:solidFill>
                  <a:srgbClr val="FFFFFF"/>
                </a:solidFill>
                <a:latin typeface="Century Gothic" panose="020B0502020202020204" pitchFamily="34" charset="0"/>
                <a:sym typeface="Arial"/>
              </a:rPr>
              <a:t>ins</a:t>
            </a:r>
            <a:r>
              <a:rPr lang="en-GB" sz="2000" i="1" kern="0" dirty="0">
                <a:solidFill>
                  <a:srgbClr val="FFFFFF"/>
                </a:solidFill>
                <a:latin typeface="Century Gothic" panose="020B0502020202020204" pitchFamily="34" charset="0"/>
                <a:sym typeface="Arial"/>
              </a:rPr>
              <a:t>.</a:t>
            </a:r>
            <a:endParaRPr kumimoji="0" lang="en-GB" sz="2000" b="1" i="1" u="none" strike="noStrike" kern="0" cap="none" spc="0" normalizeH="0" baseline="0" noProof="0" dirty="0">
              <a:ln>
                <a:noFill/>
              </a:ln>
              <a:solidFill>
                <a:srgbClr val="FFFFFF"/>
              </a:solidFill>
              <a:effectLst/>
              <a:uLnTx/>
              <a:uFillTx/>
              <a:latin typeface="Century Gothic" panose="020B0502020202020204" pitchFamily="34" charset="0"/>
              <a:sym typeface="Arial"/>
            </a:endParaRPr>
          </a:p>
        </p:txBody>
      </p:sp>
      <p:sp>
        <p:nvSpPr>
          <p:cNvPr id="26"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Grammatik</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extBox 1"/>
          <p:cNvSpPr txBox="1"/>
          <p:nvPr/>
        </p:nvSpPr>
        <p:spPr>
          <a:xfrm>
            <a:off x="4014692" y="4645208"/>
            <a:ext cx="215172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sng" strike="noStrike" kern="0" cap="none" spc="0" normalizeH="0" baseline="0" noProof="0" dirty="0" err="1">
                <a:ln>
                  <a:noFill/>
                </a:ln>
                <a:solidFill>
                  <a:srgbClr val="5B9BD5">
                    <a:lumMod val="75000"/>
                  </a:srgbClr>
                </a:solidFill>
                <a:effectLst/>
                <a:uLnTx/>
                <a:uFillTx/>
                <a:latin typeface="Century Gothic" panose="020B0502020202020204" pitchFamily="34" charset="0"/>
                <a:cs typeface="Arial"/>
                <a:sym typeface="Arial"/>
              </a:rPr>
              <a:t>im</a:t>
            </a:r>
            <a:r>
              <a:rPr kumimoji="0" lang="en-GB" sz="2800" b="1" i="0" u="none" strike="noStrike" kern="0" cap="none" spc="0" normalizeH="0" baseline="0" noProof="0" dirty="0">
                <a:ln>
                  <a:noFill/>
                </a:ln>
                <a:solidFill>
                  <a:srgbClr val="5B9BD5">
                    <a:lumMod val="75000"/>
                  </a:srgbClr>
                </a:solidFill>
                <a:effectLst/>
                <a:uLnTx/>
                <a:uFillTx/>
                <a:latin typeface="Century Gothic" panose="020B0502020202020204" pitchFamily="34" charset="0"/>
                <a:cs typeface="Arial"/>
                <a:sym typeface="Arial"/>
              </a:rPr>
              <a:t> </a:t>
            </a:r>
            <a:r>
              <a:rPr lang="en-GB" sz="2800" kern="0" dirty="0">
                <a:solidFill>
                  <a:srgbClr val="4472C4">
                    <a:lumMod val="50000"/>
                  </a:srgbClr>
                </a:solidFill>
                <a:latin typeface="Century Gothic" panose="020B0502020202020204" pitchFamily="34" charset="0"/>
                <a:cs typeface="Arial"/>
                <a:sym typeface="Arial"/>
              </a:rPr>
              <a:t>Garten</a:t>
            </a:r>
            <a:endParaRPr kumimoji="0" lang="en-GB" sz="280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p:txBody>
      </p:sp>
      <p:sp>
        <p:nvSpPr>
          <p:cNvPr id="30" name="TextBox 29"/>
          <p:cNvSpPr txBox="1"/>
          <p:nvPr/>
        </p:nvSpPr>
        <p:spPr>
          <a:xfrm>
            <a:off x="9937346" y="2702196"/>
            <a:ext cx="2254654"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sng" strike="noStrike" kern="0" cap="none" spc="0" normalizeH="0" baseline="0" noProof="0" dirty="0">
                <a:ln>
                  <a:noFill/>
                </a:ln>
                <a:solidFill>
                  <a:srgbClr val="C2931C"/>
                </a:solidFill>
                <a:effectLst/>
                <a:uLnTx/>
                <a:uFillTx/>
                <a:latin typeface="Century Gothic" panose="020B0502020202020204" pitchFamily="34" charset="0"/>
                <a:cs typeface="Arial"/>
                <a:sym typeface="Arial"/>
              </a:rPr>
              <a:t>ins</a:t>
            </a:r>
            <a:r>
              <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rPr>
              <a:t> </a:t>
            </a:r>
            <a:r>
              <a:rPr lang="en-GB" sz="2800" kern="0" noProof="0" dirty="0" err="1">
                <a:solidFill>
                  <a:srgbClr val="4472C4">
                    <a:lumMod val="50000"/>
                  </a:srgbClr>
                </a:solidFill>
                <a:latin typeface="Century Gothic" panose="020B0502020202020204" pitchFamily="34" charset="0"/>
                <a:cs typeface="Arial"/>
                <a:sym typeface="Arial"/>
              </a:rPr>
              <a:t>Theater</a:t>
            </a:r>
            <a:endParaRPr kumimoji="0" lang="en-GB" sz="2800"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endParaRPr>
          </a:p>
        </p:txBody>
      </p:sp>
      <p:sp>
        <p:nvSpPr>
          <p:cNvPr id="31" name="TextBox 30"/>
          <p:cNvSpPr txBox="1"/>
          <p:nvPr/>
        </p:nvSpPr>
        <p:spPr>
          <a:xfrm>
            <a:off x="10015278" y="4589771"/>
            <a:ext cx="215172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sng" strike="noStrike" kern="0" cap="none" spc="0" normalizeH="0" baseline="0" noProof="0" dirty="0" err="1">
                <a:ln>
                  <a:noFill/>
                </a:ln>
                <a:solidFill>
                  <a:srgbClr val="C2931C"/>
                </a:solidFill>
                <a:effectLst/>
                <a:uLnTx/>
                <a:uFillTx/>
                <a:latin typeface="Century Gothic" panose="020B0502020202020204" pitchFamily="34" charset="0"/>
                <a:cs typeface="Arial"/>
                <a:sym typeface="Arial"/>
              </a:rPr>
              <a:t>im</a:t>
            </a:r>
            <a:r>
              <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rPr>
              <a:t> </a:t>
            </a:r>
            <a:r>
              <a:rPr lang="en-GB" sz="2800" kern="0" noProof="0" dirty="0" err="1">
                <a:solidFill>
                  <a:srgbClr val="4472C4">
                    <a:lumMod val="50000"/>
                  </a:srgbClr>
                </a:solidFill>
                <a:latin typeface="Century Gothic" panose="020B0502020202020204" pitchFamily="34" charset="0"/>
                <a:cs typeface="Arial"/>
                <a:sym typeface="Arial"/>
              </a:rPr>
              <a:t>Theater</a:t>
            </a:r>
            <a:endPar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endParaRPr>
          </a:p>
        </p:txBody>
      </p:sp>
      <p:sp>
        <p:nvSpPr>
          <p:cNvPr id="7" name="Title 6">
            <a:extLst>
              <a:ext uri="{FF2B5EF4-FFF2-40B4-BE49-F238E27FC236}">
                <a16:creationId xmlns:a16="http://schemas.microsoft.com/office/drawing/2014/main" id="{5EE497E1-881D-E743-AF97-A9B2783BA086}"/>
              </a:ext>
            </a:extLst>
          </p:cNvPr>
          <p:cNvSpPr>
            <a:spLocks noGrp="1"/>
          </p:cNvSpPr>
          <p:nvPr>
            <p:ph type="title"/>
          </p:nvPr>
        </p:nvSpPr>
        <p:spPr>
          <a:xfrm>
            <a:off x="0" y="294041"/>
            <a:ext cx="5091545" cy="815981"/>
          </a:xfrm>
        </p:spPr>
        <p:txBody>
          <a:bodyPr>
            <a:normAutofit/>
          </a:bodyPr>
          <a:lstStyle/>
          <a:p>
            <a:r>
              <a:rPr lang="en-GB" sz="3600" b="1" dirty="0">
                <a:solidFill>
                  <a:schemeClr val="lt1"/>
                </a:solidFill>
              </a:rPr>
              <a:t>In / auf + R2 and R3</a:t>
            </a:r>
            <a:endParaRPr lang="en-US" sz="3600" dirty="0"/>
          </a:p>
        </p:txBody>
      </p:sp>
      <p:sp>
        <p:nvSpPr>
          <p:cNvPr id="34" name="TextBox 33">
            <a:extLst>
              <a:ext uri="{FF2B5EF4-FFF2-40B4-BE49-F238E27FC236}">
                <a16:creationId xmlns:a16="http://schemas.microsoft.com/office/drawing/2014/main" id="{A665F1AF-1E65-5548-A50D-012B85729EA6}"/>
              </a:ext>
            </a:extLst>
          </p:cNvPr>
          <p:cNvSpPr txBox="1"/>
          <p:nvPr/>
        </p:nvSpPr>
        <p:spPr>
          <a:xfrm>
            <a:off x="9619036" y="3295904"/>
            <a:ext cx="253471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213764"/>
                </a:solidFill>
                <a:effectLst/>
                <a:uLnTx/>
                <a:uFillTx/>
                <a:latin typeface="Century Gothic" panose="020B0502020202020204" pitchFamily="34" charset="0"/>
                <a:cs typeface="Arial"/>
                <a:sym typeface="Arial"/>
              </a:rPr>
              <a:t>in</a:t>
            </a:r>
            <a:r>
              <a:rPr kumimoji="0" lang="en-GB" sz="2800" i="0" u="none" strike="noStrike" kern="0" cap="none" spc="0" normalizeH="0" noProof="0" dirty="0">
                <a:ln>
                  <a:noFill/>
                </a:ln>
                <a:solidFill>
                  <a:srgbClr val="213764"/>
                </a:solidFill>
                <a:effectLst/>
                <a:uLnTx/>
                <a:uFillTx/>
                <a:latin typeface="Century Gothic" panose="020B0502020202020204" pitchFamily="34" charset="0"/>
                <a:cs typeface="Arial"/>
                <a:sym typeface="Arial"/>
              </a:rPr>
              <a:t> </a:t>
            </a:r>
            <a:r>
              <a:rPr kumimoji="0" lang="en-GB" sz="2800" b="1" i="0" u="sng" strike="noStrike" kern="0" cap="none" spc="0" normalizeH="0" noProof="0" dirty="0" err="1">
                <a:ln>
                  <a:noFill/>
                </a:ln>
                <a:solidFill>
                  <a:srgbClr val="C2931C"/>
                </a:solidFill>
                <a:effectLst/>
                <a:uLnTx/>
                <a:uFillTx/>
                <a:latin typeface="Century Gothic" panose="020B0502020202020204" pitchFamily="34" charset="0"/>
                <a:cs typeface="Arial"/>
                <a:sym typeface="Arial"/>
              </a:rPr>
              <a:t>ein</a:t>
            </a:r>
            <a:r>
              <a:rPr kumimoji="0" lang="en-GB" sz="2800" b="1" i="0" u="sng" strike="noStrike" kern="0" cap="none" spc="0" normalizeH="0" baseline="0" noProof="0" dirty="0">
                <a:ln>
                  <a:noFill/>
                </a:ln>
                <a:solidFill>
                  <a:srgbClr val="C2931C"/>
                </a:solidFill>
                <a:effectLst/>
                <a:uLnTx/>
                <a:uFillTx/>
                <a:latin typeface="Century Gothic" panose="020B0502020202020204" pitchFamily="34" charset="0"/>
                <a:cs typeface="Arial"/>
                <a:sym typeface="Arial"/>
              </a:rPr>
              <a:t> </a:t>
            </a:r>
            <a:r>
              <a:rPr lang="en-GB" sz="2800" kern="0" noProof="0" dirty="0" err="1">
                <a:solidFill>
                  <a:srgbClr val="4472C4">
                    <a:lumMod val="50000"/>
                  </a:srgbClr>
                </a:solidFill>
                <a:latin typeface="Century Gothic" panose="020B0502020202020204" pitchFamily="34" charset="0"/>
                <a:cs typeface="Arial"/>
                <a:sym typeface="Arial"/>
              </a:rPr>
              <a:t>Theater</a:t>
            </a:r>
            <a:endParaRPr kumimoji="0" lang="en-GB" sz="2800"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AB909E4D-7EEE-CD4C-BDEB-A96639506D40}"/>
              </a:ext>
            </a:extLst>
          </p:cNvPr>
          <p:cNvSpPr txBox="1"/>
          <p:nvPr/>
        </p:nvSpPr>
        <p:spPr>
          <a:xfrm>
            <a:off x="121630" y="4059497"/>
            <a:ext cx="11948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Row 3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is used when describing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location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 or on something:</a:t>
            </a:r>
          </a:p>
        </p:txBody>
      </p:sp>
      <p:sp>
        <p:nvSpPr>
          <p:cNvPr id="39" name="TextBox 38">
            <a:extLst>
              <a:ext uri="{FF2B5EF4-FFF2-40B4-BE49-F238E27FC236}">
                <a16:creationId xmlns:a16="http://schemas.microsoft.com/office/drawing/2014/main" id="{66581C81-357D-7542-8F6F-897FA8C05585}"/>
              </a:ext>
            </a:extLst>
          </p:cNvPr>
          <p:cNvSpPr txBox="1"/>
          <p:nvPr/>
        </p:nvSpPr>
        <p:spPr>
          <a:xfrm>
            <a:off x="6650034" y="3305857"/>
            <a:ext cx="2969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800" b="1" u="sng" kern="0" dirty="0" err="1">
                <a:solidFill>
                  <a:srgbClr val="FF0000"/>
                </a:solidFill>
                <a:latin typeface="Century Gothic" panose="020B0502020202020204" pitchFamily="34" charset="0"/>
                <a:cs typeface="Arial"/>
                <a:sym typeface="Arial"/>
              </a:rPr>
              <a:t>eine</a:t>
            </a: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lang="en-GB" sz="2800" kern="0" dirty="0">
                <a:solidFill>
                  <a:srgbClr val="4472C4">
                    <a:lumMod val="50000"/>
                  </a:srgbClr>
                </a:solidFill>
                <a:latin typeface="Century Gothic" panose="020B0502020202020204" pitchFamily="34" charset="0"/>
                <a:cs typeface="Arial"/>
                <a:sym typeface="Arial"/>
              </a:rPr>
              <a:t>Schule</a:t>
            </a:r>
            <a:endParaRPr kumimoji="0" lang="en-GB" sz="2800"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CD9D06ED-8243-6843-94A3-08D37D9F78CA}"/>
              </a:ext>
            </a:extLst>
          </p:cNvPr>
          <p:cNvSpPr txBox="1"/>
          <p:nvPr/>
        </p:nvSpPr>
        <p:spPr>
          <a:xfrm>
            <a:off x="2937923" y="3305857"/>
            <a:ext cx="3561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lang="en-GB" sz="2800" b="1" u="sng" kern="0" dirty="0" err="1">
                <a:solidFill>
                  <a:srgbClr val="0070C0"/>
                </a:solidFill>
                <a:latin typeface="Century Gothic" panose="020B0502020202020204" pitchFamily="34" charset="0"/>
                <a:cs typeface="Arial"/>
                <a:sym typeface="Arial"/>
              </a:rPr>
              <a:t>einen</a:t>
            </a: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lang="en-GB" sz="2800" kern="0" dirty="0">
                <a:solidFill>
                  <a:srgbClr val="4472C4">
                    <a:lumMod val="50000"/>
                  </a:srgbClr>
                </a:solidFill>
                <a:latin typeface="Century Gothic" panose="020B0502020202020204" pitchFamily="34" charset="0"/>
                <a:cs typeface="Arial"/>
                <a:sym typeface="Arial"/>
              </a:rPr>
              <a:t>Garten</a:t>
            </a:r>
            <a:endParaRPr kumimoji="0" lang="en-GB" sz="280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84A1B2B3-8AB6-7A4F-B706-BB5FB3D0DC4F}"/>
              </a:ext>
            </a:extLst>
          </p:cNvPr>
          <p:cNvSpPr txBox="1"/>
          <p:nvPr/>
        </p:nvSpPr>
        <p:spPr>
          <a:xfrm>
            <a:off x="6329392" y="5170728"/>
            <a:ext cx="2969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800" b="1" u="sng" kern="0" dirty="0" err="1">
                <a:solidFill>
                  <a:srgbClr val="FF0000"/>
                </a:solidFill>
                <a:latin typeface="Century Gothic" panose="020B0502020202020204" pitchFamily="34" charset="0"/>
                <a:cs typeface="Arial"/>
                <a:sym typeface="Arial"/>
              </a:rPr>
              <a:t>einer</a:t>
            </a: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lang="en-GB" sz="2800" kern="0" dirty="0">
                <a:solidFill>
                  <a:srgbClr val="4472C4">
                    <a:lumMod val="50000"/>
                  </a:srgbClr>
                </a:solidFill>
                <a:latin typeface="Century Gothic" panose="020B0502020202020204" pitchFamily="34" charset="0"/>
                <a:cs typeface="Arial"/>
                <a:sym typeface="Arial"/>
              </a:rPr>
              <a:t>Schule</a:t>
            </a:r>
            <a:endPar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3E68CCDF-196D-E340-9B4A-E3BB6D6E66F0}"/>
              </a:ext>
            </a:extLst>
          </p:cNvPr>
          <p:cNvSpPr txBox="1"/>
          <p:nvPr/>
        </p:nvSpPr>
        <p:spPr>
          <a:xfrm>
            <a:off x="2947668" y="5170728"/>
            <a:ext cx="32284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kern="0" dirty="0">
                <a:solidFill>
                  <a:srgbClr val="213764"/>
                </a:solidFill>
                <a:latin typeface="Century Gothic" panose="020B0502020202020204" pitchFamily="34" charset="0"/>
                <a:cs typeface="Arial"/>
                <a:sym typeface="Arial"/>
              </a:rPr>
              <a:t>in </a:t>
            </a:r>
            <a:r>
              <a:rPr lang="en-GB" sz="2800" b="1" u="sng" kern="0" dirty="0" err="1">
                <a:solidFill>
                  <a:srgbClr val="5B9BD5">
                    <a:lumMod val="75000"/>
                  </a:srgbClr>
                </a:solidFill>
                <a:latin typeface="Century Gothic" panose="020B0502020202020204" pitchFamily="34" charset="0"/>
                <a:cs typeface="Arial"/>
                <a:sym typeface="Arial"/>
              </a:rPr>
              <a:t>eine</a:t>
            </a:r>
            <a:r>
              <a:rPr kumimoji="0" lang="en-GB" sz="2800" b="1" i="0" u="sng" strike="noStrike" kern="0" cap="none" spc="0" normalizeH="0" baseline="0" noProof="0" dirty="0">
                <a:ln>
                  <a:noFill/>
                </a:ln>
                <a:solidFill>
                  <a:srgbClr val="5B9BD5">
                    <a:lumMod val="75000"/>
                  </a:srgbClr>
                </a:solidFill>
                <a:effectLst/>
                <a:uLnTx/>
                <a:uFillTx/>
                <a:latin typeface="Century Gothic" panose="020B0502020202020204" pitchFamily="34" charset="0"/>
                <a:cs typeface="Arial"/>
                <a:sym typeface="Arial"/>
              </a:rPr>
              <a:t>m</a:t>
            </a:r>
            <a:r>
              <a:rPr kumimoji="0" lang="en-GB" sz="2800" b="1" i="0" u="none" strike="noStrike" kern="0" cap="none" spc="0" normalizeH="0" baseline="0" noProof="0" dirty="0">
                <a:ln>
                  <a:noFill/>
                </a:ln>
                <a:solidFill>
                  <a:srgbClr val="5B9BD5">
                    <a:lumMod val="75000"/>
                  </a:srgbClr>
                </a:solidFill>
                <a:effectLst/>
                <a:uLnTx/>
                <a:uFillTx/>
                <a:latin typeface="Century Gothic" panose="020B0502020202020204" pitchFamily="34" charset="0"/>
                <a:cs typeface="Arial"/>
                <a:sym typeface="Arial"/>
              </a:rPr>
              <a:t> </a:t>
            </a:r>
            <a:r>
              <a:rPr lang="en-GB" sz="2800" kern="0" dirty="0">
                <a:solidFill>
                  <a:srgbClr val="4472C4">
                    <a:lumMod val="50000"/>
                  </a:srgbClr>
                </a:solidFill>
                <a:latin typeface="Century Gothic" panose="020B0502020202020204" pitchFamily="34" charset="0"/>
                <a:cs typeface="Arial"/>
                <a:sym typeface="Arial"/>
              </a:rPr>
              <a:t>Garten</a:t>
            </a:r>
            <a:endParaRPr kumimoji="0" lang="en-GB" sz="280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75AD5ADD-E2ED-3544-9994-B09CA68D72B8}"/>
              </a:ext>
            </a:extLst>
          </p:cNvPr>
          <p:cNvSpPr txBox="1"/>
          <p:nvPr/>
        </p:nvSpPr>
        <p:spPr>
          <a:xfrm>
            <a:off x="8997994" y="5170728"/>
            <a:ext cx="316901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strike="noStrike" kern="0" cap="none" spc="0" normalizeH="0" baseline="0" noProof="0" dirty="0">
                <a:ln>
                  <a:noFill/>
                </a:ln>
                <a:solidFill>
                  <a:srgbClr val="213764"/>
                </a:solidFill>
                <a:effectLst/>
                <a:uLnTx/>
                <a:uFillTx/>
                <a:latin typeface="Century Gothic" panose="020B0502020202020204" pitchFamily="34" charset="0"/>
                <a:cs typeface="Arial"/>
                <a:sym typeface="Arial"/>
              </a:rPr>
              <a:t>in</a:t>
            </a:r>
            <a:r>
              <a:rPr kumimoji="0" lang="en-GB" sz="2800" i="0" strike="noStrike" kern="0" cap="none" spc="0" normalizeH="0" noProof="0" dirty="0">
                <a:ln>
                  <a:noFill/>
                </a:ln>
                <a:solidFill>
                  <a:srgbClr val="213764"/>
                </a:solidFill>
                <a:effectLst/>
                <a:uLnTx/>
                <a:uFillTx/>
                <a:latin typeface="Century Gothic" panose="020B0502020202020204" pitchFamily="34" charset="0"/>
                <a:cs typeface="Arial"/>
                <a:sym typeface="Arial"/>
              </a:rPr>
              <a:t> </a:t>
            </a:r>
            <a:r>
              <a:rPr kumimoji="0" lang="en-GB" sz="2800" b="1" i="0" u="sng" strike="noStrike" kern="0" cap="none" spc="0" normalizeH="0" noProof="0" dirty="0" err="1">
                <a:ln>
                  <a:noFill/>
                </a:ln>
                <a:solidFill>
                  <a:srgbClr val="C2931C"/>
                </a:solidFill>
                <a:effectLst/>
                <a:uLnTx/>
                <a:uFillTx/>
                <a:latin typeface="Century Gothic" panose="020B0502020202020204" pitchFamily="34" charset="0"/>
                <a:cs typeface="Arial"/>
                <a:sym typeface="Arial"/>
              </a:rPr>
              <a:t>einem</a:t>
            </a:r>
            <a:r>
              <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rPr>
              <a:t> </a:t>
            </a:r>
            <a:r>
              <a:rPr lang="en-GB" sz="2800" kern="0" noProof="0" dirty="0" err="1">
                <a:solidFill>
                  <a:srgbClr val="4472C4">
                    <a:lumMod val="50000"/>
                  </a:srgbClr>
                </a:solidFill>
                <a:latin typeface="Century Gothic" panose="020B0502020202020204" pitchFamily="34" charset="0"/>
                <a:cs typeface="Arial"/>
                <a:sym typeface="Arial"/>
              </a:rPr>
              <a:t>Theater</a:t>
            </a:r>
            <a:endPar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endParaRPr>
          </a:p>
        </p:txBody>
      </p:sp>
      <p:sp>
        <p:nvSpPr>
          <p:cNvPr id="47" name="Oval Callout 46">
            <a:extLst>
              <a:ext uri="{FF2B5EF4-FFF2-40B4-BE49-F238E27FC236}">
                <a16:creationId xmlns:a16="http://schemas.microsoft.com/office/drawing/2014/main" id="{8D341A84-778D-3347-B225-EB6CF6F09F22}"/>
              </a:ext>
            </a:extLst>
          </p:cNvPr>
          <p:cNvSpPr/>
          <p:nvPr/>
        </p:nvSpPr>
        <p:spPr>
          <a:xfrm>
            <a:off x="-1" y="5193954"/>
            <a:ext cx="2937923" cy="1257418"/>
          </a:xfrm>
          <a:prstGeom prst="wedgeEllipseCallout">
            <a:avLst>
              <a:gd name="adj1" fmla="val 82383"/>
              <a:gd name="adj2" fmla="val -78748"/>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FFFFFF"/>
                </a:solidFill>
                <a:latin typeface="Century Gothic" panose="020B0502020202020204" pitchFamily="34" charset="0"/>
                <a:sym typeface="Arial"/>
              </a:rPr>
              <a:t>Remember</a:t>
            </a:r>
            <a:r>
              <a:rPr lang="en-GB" sz="2000" b="1" kern="0" dirty="0">
                <a:solidFill>
                  <a:srgbClr val="FFFFFF"/>
                </a:solidFill>
                <a:latin typeface="Century Gothic" panose="020B0502020202020204" pitchFamily="34" charset="0"/>
                <a:sym typeface="Arial"/>
              </a:rPr>
              <a:t>, </a:t>
            </a:r>
            <a:br>
              <a:rPr lang="en-GB" sz="2000" b="1" kern="0" dirty="0">
                <a:solidFill>
                  <a:srgbClr val="FFFFFF"/>
                </a:solidFill>
                <a:latin typeface="Century Gothic" panose="020B0502020202020204" pitchFamily="34" charset="0"/>
                <a:sym typeface="Arial"/>
              </a:rPr>
            </a:br>
            <a:r>
              <a:rPr lang="en-GB" sz="2000" b="1" i="1" kern="0" dirty="0">
                <a:solidFill>
                  <a:srgbClr val="FFFFFF"/>
                </a:solidFill>
                <a:latin typeface="Century Gothic" panose="020B0502020202020204" pitchFamily="34" charset="0"/>
                <a:sym typeface="Arial"/>
              </a:rPr>
              <a:t>in </a:t>
            </a:r>
            <a:r>
              <a:rPr lang="en-GB" sz="2000" b="1" i="1" kern="0" dirty="0" err="1">
                <a:solidFill>
                  <a:srgbClr val="FFFFFF"/>
                </a:solidFill>
                <a:latin typeface="Century Gothic" panose="020B0502020202020204" pitchFamily="34" charset="0"/>
                <a:sym typeface="Arial"/>
              </a:rPr>
              <a:t>dem</a:t>
            </a:r>
            <a:r>
              <a:rPr lang="en-GB" sz="2000" i="1" kern="0" dirty="0">
                <a:solidFill>
                  <a:srgbClr val="FFFFFF"/>
                </a:solidFill>
                <a:latin typeface="Century Gothic" panose="020B0502020202020204" pitchFamily="34" charset="0"/>
                <a:sym typeface="Arial"/>
              </a:rPr>
              <a:t> </a:t>
            </a:r>
            <a:r>
              <a:rPr lang="en-GB" sz="2000" kern="0" dirty="0">
                <a:solidFill>
                  <a:srgbClr val="FFFFFF"/>
                </a:solidFill>
                <a:latin typeface="Century Gothic" panose="020B0502020202020204" pitchFamily="34" charset="0"/>
                <a:sym typeface="Arial"/>
              </a:rPr>
              <a:t>changes to </a:t>
            </a:r>
            <a:r>
              <a:rPr lang="en-GB" sz="2000" b="1" i="1" kern="0" dirty="0" err="1">
                <a:solidFill>
                  <a:srgbClr val="FFFFFF"/>
                </a:solidFill>
                <a:latin typeface="Century Gothic" panose="020B0502020202020204" pitchFamily="34" charset="0"/>
                <a:sym typeface="Arial"/>
              </a:rPr>
              <a:t>im</a:t>
            </a:r>
            <a:r>
              <a:rPr lang="en-GB" sz="2000" i="1" kern="0" dirty="0">
                <a:solidFill>
                  <a:srgbClr val="FFFFFF"/>
                </a:solidFill>
                <a:latin typeface="Century Gothic" panose="020B0502020202020204" pitchFamily="34" charset="0"/>
                <a:sym typeface="Arial"/>
              </a:rPr>
              <a:t>.</a:t>
            </a:r>
            <a:endParaRPr kumimoji="0" lang="en-GB" sz="2000" b="1" i="1" u="none" strike="noStrike" kern="0" cap="none" spc="0" normalizeH="0" baseline="0" noProof="0" dirty="0">
              <a:ln>
                <a:noFill/>
              </a:ln>
              <a:solidFill>
                <a:srgbClr val="FFFFFF"/>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64289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P spid="19" grpId="0"/>
      <p:bldP spid="22" grpId="0"/>
      <p:bldP spid="28" grpId="0"/>
      <p:bldP spid="29" grpId="0"/>
      <p:bldP spid="37" grpId="0"/>
      <p:bldP spid="38" grpId="0"/>
      <p:bldP spid="40" grpId="0"/>
      <p:bldP spid="41" grpId="0" animBg="1"/>
      <p:bldP spid="41" grpId="1" animBg="1"/>
      <p:bldP spid="2" grpId="0" animBg="1"/>
      <p:bldP spid="30" grpId="0" animBg="1"/>
      <p:bldP spid="31" grpId="0" animBg="1"/>
      <p:bldP spid="34" grpId="0" animBg="1"/>
      <p:bldP spid="35" grpId="0"/>
      <p:bldP spid="39" grpId="0"/>
      <p:bldP spid="42" grpId="0"/>
      <p:bldP spid="43" grpId="0"/>
      <p:bldP spid="45" grpId="0" animBg="1"/>
      <p:bldP spid="46"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Zungenbrecher</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15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2" name="Rectangle: Rounded Corners 1">
            <a:hlinkClick r:id="" action="ppaction://noaction">
              <a:snd r:embed="rId5" name="5. zwölf.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rPr>
              <a:t>3.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r>
              <a:rPr lang="en-US" sz="2400" i="1" dirty="0">
                <a:solidFill>
                  <a:schemeClr val="accent5">
                    <a:lumMod val="50000"/>
                  </a:schemeClr>
                </a:solidFill>
              </a:rPr>
              <a:t>Twelve great daughters often like fetching fruit. </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r>
              <a:rPr lang="en-US" sz="3200" b="1" dirty="0">
                <a:solidFill>
                  <a:schemeClr val="accent5">
                    <a:lumMod val="50000"/>
                  </a:schemeClr>
                </a:solidFill>
              </a:rPr>
              <a:t>[o]</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r>
              <a:rPr lang="en-US" sz="3200" b="1" dirty="0">
                <a:solidFill>
                  <a:schemeClr val="accent5">
                    <a:lumMod val="50000"/>
                  </a:schemeClr>
                </a:solidFill>
              </a:rPr>
              <a:t>[ö]</a:t>
            </a: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304356" y="5101108"/>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oft</a:t>
            </a: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1786033" y="3608403"/>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Töchter</a:t>
            </a:r>
            <a:endParaRPr lang="en-GB" sz="2400" dirty="0">
              <a:solidFill>
                <a:srgbClr val="115076"/>
              </a:solidFill>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Obst</a:t>
            </a:r>
            <a:endParaRPr lang="en-GB" sz="2400" dirty="0">
              <a:solidFill>
                <a:srgbClr val="115076"/>
              </a:solidFill>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6714963" y="5289306"/>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mögen</a:t>
            </a:r>
            <a:endParaRPr lang="en-GB" sz="2400" dirty="0">
              <a:solidFill>
                <a:srgbClr val="115076"/>
              </a:solidFill>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717919" y="3440435"/>
            <a:ext cx="1521937"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holen</a:t>
            </a:r>
            <a:endParaRPr lang="en-GB" sz="2400" dirty="0">
              <a:solidFill>
                <a:srgbClr val="115076"/>
              </a:solidFill>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2" y="1834562"/>
            <a:ext cx="8188421" cy="461665"/>
          </a:xfrm>
          <a:prstGeom prst="rect">
            <a:avLst/>
          </a:prstGeom>
          <a:noFill/>
        </p:spPr>
        <p:txBody>
          <a:bodyPr wrap="square" rtlCol="0">
            <a:spAutoFit/>
          </a:bodyPr>
          <a:lstStyle/>
          <a:p>
            <a:pPr algn="l"/>
            <a:r>
              <a:rPr lang="en-GB" sz="2400" b="1" dirty="0" err="1">
                <a:solidFill>
                  <a:schemeClr val="bg1"/>
                </a:solidFill>
              </a:rPr>
              <a:t>Zwölf</a:t>
            </a:r>
            <a:r>
              <a:rPr lang="en-GB" sz="2400" b="1" dirty="0">
                <a:solidFill>
                  <a:schemeClr val="bg1"/>
                </a:solidFill>
              </a:rPr>
              <a:t> </a:t>
            </a:r>
            <a:r>
              <a:rPr lang="en-GB" sz="2400" b="1" dirty="0" err="1">
                <a:solidFill>
                  <a:schemeClr val="bg1"/>
                </a:solidFill>
              </a:rPr>
              <a:t>tolle</a:t>
            </a:r>
            <a:r>
              <a:rPr lang="en-GB" sz="2400" b="1" dirty="0">
                <a:solidFill>
                  <a:schemeClr val="bg1"/>
                </a:solidFill>
              </a:rPr>
              <a:t> </a:t>
            </a:r>
            <a:r>
              <a:rPr lang="en-GB" sz="2400" b="1" dirty="0" err="1">
                <a:solidFill>
                  <a:schemeClr val="bg1"/>
                </a:solidFill>
              </a:rPr>
              <a:t>Töchter</a:t>
            </a:r>
            <a:r>
              <a:rPr lang="en-GB" sz="2400" b="1" dirty="0">
                <a:solidFill>
                  <a:schemeClr val="bg1"/>
                </a:solidFill>
              </a:rPr>
              <a:t> </a:t>
            </a:r>
            <a:r>
              <a:rPr lang="en-GB" sz="2400" b="1" dirty="0" err="1">
                <a:solidFill>
                  <a:schemeClr val="bg1"/>
                </a:solidFill>
              </a:rPr>
              <a:t>mögen</a:t>
            </a:r>
            <a:r>
              <a:rPr lang="en-GB" sz="2400" b="1" dirty="0">
                <a:solidFill>
                  <a:schemeClr val="bg1"/>
                </a:solidFill>
              </a:rPr>
              <a:t> oft </a:t>
            </a:r>
            <a:r>
              <a:rPr lang="en-GB" sz="2400" b="1" dirty="0" err="1">
                <a:solidFill>
                  <a:schemeClr val="bg1"/>
                </a:solidFill>
              </a:rPr>
              <a:t>Obst</a:t>
            </a:r>
            <a:r>
              <a:rPr lang="en-GB" sz="2400" b="1" dirty="0">
                <a:solidFill>
                  <a:schemeClr val="bg1"/>
                </a:solidFill>
              </a:rPr>
              <a:t> </a:t>
            </a:r>
            <a:r>
              <a:rPr lang="en-GB" sz="2400" b="1" dirty="0" err="1">
                <a:solidFill>
                  <a:schemeClr val="bg1"/>
                </a:solidFill>
              </a:rPr>
              <a:t>holen</a:t>
            </a:r>
            <a:r>
              <a:rPr lang="en-GB" sz="2400" b="1" dirty="0">
                <a:solidFill>
                  <a:schemeClr val="bg1"/>
                </a:solidFill>
              </a:rPr>
              <a:t>.</a:t>
            </a:r>
          </a:p>
        </p:txBody>
      </p:sp>
      <p:sp>
        <p:nvSpPr>
          <p:cNvPr id="26" name="Rectangle 25">
            <a:extLst>
              <a:ext uri="{FF2B5EF4-FFF2-40B4-BE49-F238E27FC236}">
                <a16:creationId xmlns:a16="http://schemas.microsoft.com/office/drawing/2014/main" id="{49A38A31-CE51-4A0F-898E-D7E043223EFB}"/>
              </a:ext>
            </a:extLst>
          </p:cNvPr>
          <p:cNvSpPr/>
          <p:nvPr/>
        </p:nvSpPr>
        <p:spPr>
          <a:xfrm rot="21227371">
            <a:off x="4877724" y="3844697"/>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zwölf</a:t>
            </a:r>
            <a:endParaRPr lang="en-GB" sz="2400" dirty="0">
              <a:solidFill>
                <a:srgbClr val="115076"/>
              </a:solidFill>
            </a:endParaRPr>
          </a:p>
        </p:txBody>
      </p:sp>
      <p:sp>
        <p:nvSpPr>
          <p:cNvPr id="28" name="Rectangle 27">
            <a:extLst>
              <a:ext uri="{FF2B5EF4-FFF2-40B4-BE49-F238E27FC236}">
                <a16:creationId xmlns:a16="http://schemas.microsoft.com/office/drawing/2014/main" id="{B00ECB02-0C47-4855-9D1B-FD1EB89352ED}"/>
              </a:ext>
            </a:extLst>
          </p:cNvPr>
          <p:cNvSpPr/>
          <p:nvPr/>
        </p:nvSpPr>
        <p:spPr>
          <a:xfrm rot="21227371">
            <a:off x="8399376" y="425169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tolle</a:t>
            </a:r>
            <a:endParaRPr lang="en-GB" sz="2400" dirty="0">
              <a:solidFill>
                <a:srgbClr val="115076"/>
              </a:solidFill>
            </a:endParaRPr>
          </a:p>
        </p:txBody>
      </p:sp>
      <p:pic>
        <p:nvPicPr>
          <p:cNvPr id="35" name="Picture 34" descr="Icon&#10;&#10;Description automatically generated">
            <a:extLst>
              <a:ext uri="{FF2B5EF4-FFF2-40B4-BE49-F238E27FC236}">
                <a16:creationId xmlns:a16="http://schemas.microsoft.com/office/drawing/2014/main" id="{00940D94-9DE4-446A-90E2-6CD5A8045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36" name="Action Button: Custom 16">
            <a:hlinkClick r:id="" action="ppaction://noaction" highlightClick="1">
              <a:snd r:embed="rId7" name="5. zwölf.slow.wav"/>
            </a:hlinkClick>
            <a:extLst>
              <a:ext uri="{FF2B5EF4-FFF2-40B4-BE49-F238E27FC236}">
                <a16:creationId xmlns:a16="http://schemas.microsoft.com/office/drawing/2014/main" id="{23D61421-1F5E-41F3-B6E8-71463BE7F8C7}"/>
              </a:ext>
            </a:extLst>
          </p:cNvPr>
          <p:cNvSpPr/>
          <p:nvPr/>
        </p:nvSpPr>
        <p:spPr>
          <a:xfrm>
            <a:off x="339214" y="5674341"/>
            <a:ext cx="1575011" cy="41587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607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FAAF507-34A0-1B46-BC8A-4B41C859C634}"/>
              </a:ext>
            </a:extLst>
          </p:cNvPr>
          <p:cNvGrpSpPr/>
          <p:nvPr/>
        </p:nvGrpSpPr>
        <p:grpSpPr>
          <a:xfrm>
            <a:off x="8422797" y="1744459"/>
            <a:ext cx="3152078" cy="4386210"/>
            <a:chOff x="-30479" y="22860"/>
            <a:chExt cx="3394710" cy="6004560"/>
          </a:xfrm>
        </p:grpSpPr>
        <p:grpSp>
          <p:nvGrpSpPr>
            <p:cNvPr id="41" name="Group 40">
              <a:extLst>
                <a:ext uri="{FF2B5EF4-FFF2-40B4-BE49-F238E27FC236}">
                  <a16:creationId xmlns:a16="http://schemas.microsoft.com/office/drawing/2014/main" id="{C42B9DD6-FDD9-A344-8CB7-6F19F386C1B0}"/>
                </a:ext>
              </a:extLst>
            </p:cNvPr>
            <p:cNvGrpSpPr/>
            <p:nvPr/>
          </p:nvGrpSpPr>
          <p:grpSpPr>
            <a:xfrm>
              <a:off x="-30479" y="22860"/>
              <a:ext cx="3394710" cy="6004560"/>
              <a:chOff x="-30479" y="22860"/>
              <a:chExt cx="3394710" cy="6004560"/>
            </a:xfrm>
          </p:grpSpPr>
          <p:sp>
            <p:nvSpPr>
              <p:cNvPr id="43" name="Rectangle: Rounded Corners 59">
                <a:extLst>
                  <a:ext uri="{FF2B5EF4-FFF2-40B4-BE49-F238E27FC236}">
                    <a16:creationId xmlns:a16="http://schemas.microsoft.com/office/drawing/2014/main" id="{8A62DFA6-E0A1-4849-B785-0508A6F508F3}"/>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F105475B-71F6-EF40-B69D-38BED1E61F0D}"/>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2" name="Oval 41">
              <a:extLst>
                <a:ext uri="{FF2B5EF4-FFF2-40B4-BE49-F238E27FC236}">
                  <a16:creationId xmlns:a16="http://schemas.microsoft.com/office/drawing/2014/main" id="{B13EC93D-D3E2-B941-8C46-03D1906E158E}"/>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Tante</a:t>
            </a:r>
            <a:r>
              <a:rPr lang="en-GB" sz="3600" b="1" dirty="0">
                <a:solidFill>
                  <a:schemeClr val="bg1"/>
                </a:solidFill>
              </a:rPr>
              <a:t> Laura </a:t>
            </a:r>
            <a:r>
              <a:rPr lang="en-GB" sz="3600" b="1" dirty="0" err="1">
                <a:solidFill>
                  <a:schemeClr val="bg1"/>
                </a:solidFill>
              </a:rPr>
              <a:t>reist</a:t>
            </a:r>
            <a:r>
              <a:rPr lang="en-GB" sz="3600" b="1" dirty="0">
                <a:solidFill>
                  <a:schemeClr val="bg1"/>
                </a:solidFill>
              </a:rPr>
              <a:t> </a:t>
            </a:r>
            <a:r>
              <a:rPr lang="en-GB" sz="3600" b="1" dirty="0" err="1">
                <a:solidFill>
                  <a:schemeClr val="bg1"/>
                </a:solidFill>
              </a:rPr>
              <a:t>nochmal</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7064470" y="284737"/>
            <a:ext cx="5339070" cy="1200329"/>
          </a:xfrm>
          <a:prstGeom prst="rect">
            <a:avLst/>
          </a:prstGeom>
          <a:noFill/>
        </p:spPr>
        <p:txBody>
          <a:bodyPr wrap="square" rtlCol="0">
            <a:spAutoFit/>
          </a:bodyPr>
          <a:lstStyle/>
          <a:p>
            <a:r>
              <a:rPr lang="en-US" sz="2400" dirty="0" err="1">
                <a:solidFill>
                  <a:schemeClr val="accent5">
                    <a:lumMod val="50000"/>
                  </a:schemeClr>
                </a:solidFill>
              </a:rPr>
              <a:t>Tante</a:t>
            </a:r>
            <a:r>
              <a:rPr lang="en-US" sz="2400" dirty="0">
                <a:solidFill>
                  <a:schemeClr val="accent5">
                    <a:lumMod val="50000"/>
                  </a:schemeClr>
                </a:solidFill>
              </a:rPr>
              <a:t> Laura hat </a:t>
            </a:r>
            <a:r>
              <a:rPr lang="en-US" sz="2400" dirty="0" err="1">
                <a:solidFill>
                  <a:schemeClr val="accent5">
                    <a:lumMod val="50000"/>
                  </a:schemeClr>
                </a:solidFill>
              </a:rPr>
              <a:t>schon</a:t>
            </a:r>
            <a:r>
              <a:rPr lang="en-US" sz="2400" dirty="0">
                <a:solidFill>
                  <a:schemeClr val="accent5">
                    <a:lumMod val="50000"/>
                  </a:schemeClr>
                </a:solidFill>
              </a:rPr>
              <a:t> </a:t>
            </a:r>
            <a:br>
              <a:rPr lang="en-US" sz="2400" dirty="0">
                <a:solidFill>
                  <a:schemeClr val="accent5">
                    <a:lumMod val="50000"/>
                  </a:schemeClr>
                </a:solidFill>
              </a:rPr>
            </a:br>
            <a:r>
              <a:rPr lang="en-US" sz="2400" dirty="0" err="1">
                <a:solidFill>
                  <a:schemeClr val="accent5">
                    <a:lumMod val="50000"/>
                  </a:schemeClr>
                </a:solidFill>
              </a:rPr>
              <a:t>viel</a:t>
            </a:r>
            <a:r>
              <a:rPr lang="en-US" sz="2400" dirty="0">
                <a:solidFill>
                  <a:schemeClr val="accent5">
                    <a:lumMod val="50000"/>
                  </a:schemeClr>
                </a:solidFill>
              </a:rPr>
              <a:t> in Salzburg </a:t>
            </a:r>
            <a:r>
              <a:rPr lang="en-US" sz="2400" dirty="0" err="1">
                <a:solidFill>
                  <a:schemeClr val="accent5">
                    <a:lumMod val="50000"/>
                  </a:schemeClr>
                </a:solidFill>
              </a:rPr>
              <a:t>gemacht</a:t>
            </a:r>
            <a:r>
              <a:rPr lang="en-US" sz="2400" dirty="0">
                <a:solidFill>
                  <a:schemeClr val="accent5">
                    <a:lumMod val="50000"/>
                  </a:schemeClr>
                </a:solidFill>
              </a:rPr>
              <a:t>. </a:t>
            </a:r>
            <a:br>
              <a:rPr lang="en-US" sz="2400" dirty="0">
                <a:solidFill>
                  <a:schemeClr val="accent5">
                    <a:lumMod val="50000"/>
                  </a:schemeClr>
                </a:solidFill>
              </a:rPr>
            </a:br>
            <a:r>
              <a:rPr lang="en-US" sz="2400" b="1" dirty="0">
                <a:solidFill>
                  <a:srgbClr val="DAA520"/>
                </a:solidFill>
              </a:rPr>
              <a:t>Bin</a:t>
            </a:r>
            <a:r>
              <a:rPr lang="en-US" sz="2400" dirty="0">
                <a:solidFill>
                  <a:schemeClr val="accent5">
                    <a:lumMod val="50000"/>
                  </a:schemeClr>
                </a:solidFill>
              </a:rPr>
              <a:t> + </a:t>
            </a:r>
            <a:r>
              <a:rPr lang="en-US" sz="2400" b="1" dirty="0" err="1">
                <a:solidFill>
                  <a:srgbClr val="DAA520"/>
                </a:solidFill>
              </a:rPr>
              <a:t>Partizip</a:t>
            </a:r>
            <a:r>
              <a:rPr lang="en-US" sz="2400" b="1" dirty="0">
                <a:solidFill>
                  <a:srgbClr val="DAA520"/>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a:solidFill>
                  <a:srgbClr val="DAA520"/>
                </a:solidFill>
              </a:rPr>
              <a:t>bin </a:t>
            </a:r>
            <a:r>
              <a:rPr lang="en-US" sz="2400" dirty="0">
                <a:solidFill>
                  <a:schemeClr val="accent5">
                    <a:lumMod val="50000"/>
                  </a:schemeClr>
                </a:solidFill>
              </a:rPr>
              <a:t>+ </a:t>
            </a:r>
            <a:r>
              <a:rPr lang="en-US" sz="2400" b="1" dirty="0">
                <a:solidFill>
                  <a:srgbClr val="DAA520"/>
                </a:solidFill>
              </a:rPr>
              <a:t>[-]</a:t>
            </a:r>
            <a:r>
              <a:rPr lang="en-US" sz="2400" dirty="0">
                <a:solidFill>
                  <a:schemeClr val="accent5">
                    <a:lumMod val="50000"/>
                  </a:schemeClr>
                </a:solidFill>
              </a:rPr>
              <a:t>?</a:t>
            </a:r>
          </a:p>
        </p:txBody>
      </p:sp>
      <p:grpSp>
        <p:nvGrpSpPr>
          <p:cNvPr id="15" name="Group 14">
            <a:extLst>
              <a:ext uri="{FF2B5EF4-FFF2-40B4-BE49-F238E27FC236}">
                <a16:creationId xmlns:a16="http://schemas.microsoft.com/office/drawing/2014/main" id="{A812DA2F-4F11-6A40-88F4-56651B3672C8}"/>
              </a:ext>
            </a:extLst>
          </p:cNvPr>
          <p:cNvGrpSpPr/>
          <p:nvPr/>
        </p:nvGrpSpPr>
        <p:grpSpPr>
          <a:xfrm>
            <a:off x="559400" y="1744459"/>
            <a:ext cx="3152077" cy="4386210"/>
            <a:chOff x="-30479" y="22860"/>
            <a:chExt cx="3394710" cy="6004560"/>
          </a:xfrm>
        </p:grpSpPr>
        <p:grpSp>
          <p:nvGrpSpPr>
            <p:cNvPr id="17" name="Group 16">
              <a:extLst>
                <a:ext uri="{FF2B5EF4-FFF2-40B4-BE49-F238E27FC236}">
                  <a16:creationId xmlns:a16="http://schemas.microsoft.com/office/drawing/2014/main" id="{DAC02F2B-5995-4445-8B04-43C43983F582}"/>
                </a:ext>
              </a:extLst>
            </p:cNvPr>
            <p:cNvGrpSpPr/>
            <p:nvPr/>
          </p:nvGrpSpPr>
          <p:grpSpPr>
            <a:xfrm>
              <a:off x="-30479" y="22860"/>
              <a:ext cx="3394710" cy="6004560"/>
              <a:chOff x="-30479" y="22860"/>
              <a:chExt cx="3394710" cy="6004560"/>
            </a:xfrm>
          </p:grpSpPr>
          <p:sp>
            <p:nvSpPr>
              <p:cNvPr id="19" name="Rectangle: Rounded Corners 59">
                <a:extLst>
                  <a:ext uri="{FF2B5EF4-FFF2-40B4-BE49-F238E27FC236}">
                    <a16:creationId xmlns:a16="http://schemas.microsoft.com/office/drawing/2014/main" id="{D6E60F74-C2AC-0749-9CDC-27F6B195DAEE}"/>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5C2EFA60-3094-A842-9680-3F938DB6D655}"/>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8" name="Oval 17">
              <a:extLst>
                <a:ext uri="{FF2B5EF4-FFF2-40B4-BE49-F238E27FC236}">
                  <a16:creationId xmlns:a16="http://schemas.microsoft.com/office/drawing/2014/main" id="{5B85B0E6-C4ED-0040-B09F-78897E41437B}"/>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6" name="Speech Bubble: Rectangle with Corners Rounded 56">
            <a:extLst>
              <a:ext uri="{FF2B5EF4-FFF2-40B4-BE49-F238E27FC236}">
                <a16:creationId xmlns:a16="http://schemas.microsoft.com/office/drawing/2014/main" id="{457D93CD-D330-8B4A-B1EE-DC6D5808C83A}"/>
              </a:ext>
            </a:extLst>
          </p:cNvPr>
          <p:cNvSpPr/>
          <p:nvPr/>
        </p:nvSpPr>
        <p:spPr>
          <a:xfrm>
            <a:off x="878613" y="4113479"/>
            <a:ext cx="2628372" cy="1334590"/>
          </a:xfrm>
          <a:prstGeom prst="wedgeRoundRectCallout">
            <a:avLst>
              <a:gd name="adj1" fmla="val 30840"/>
              <a:gd name="adj2" fmla="val 6721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83A4A4C-2B74-E741-94AF-43E22B6D2781}"/>
              </a:ext>
            </a:extLst>
          </p:cNvPr>
          <p:cNvSpPr txBox="1"/>
          <p:nvPr/>
        </p:nvSpPr>
        <p:spPr>
          <a:xfrm>
            <a:off x="981104" y="4264287"/>
            <a:ext cx="2472024" cy="769441"/>
          </a:xfrm>
          <a:prstGeom prst="rect">
            <a:avLst/>
          </a:prstGeom>
          <a:noFill/>
        </p:spPr>
        <p:txBody>
          <a:bodyPr wrap="square" rtlCol="0">
            <a:spAutoFit/>
          </a:bodyPr>
          <a:lstStyle/>
          <a:p>
            <a:pPr lvl="0">
              <a:defRPr/>
            </a:pPr>
            <a:r>
              <a:rPr lang="de-DE" sz="2200" dirty="0">
                <a:solidFill>
                  <a:srgbClr val="1F4E79"/>
                </a:solidFill>
                <a:latin typeface="Century Gothic" panose="020B0502020202020204" pitchFamily="34" charset="0"/>
              </a:rPr>
              <a:t>Hier </a:t>
            </a:r>
            <a:r>
              <a:rPr lang="de-DE" sz="2200" b="1" dirty="0">
                <a:solidFill>
                  <a:srgbClr val="1F4E79"/>
                </a:solidFill>
                <a:latin typeface="Century Gothic" panose="020B0502020202020204" pitchFamily="34" charset="0"/>
              </a:rPr>
              <a:t>bin</a:t>
            </a:r>
            <a:r>
              <a:rPr lang="de-DE" sz="2200" dirty="0">
                <a:solidFill>
                  <a:srgbClr val="1F4E79"/>
                </a:solidFill>
                <a:latin typeface="Century Gothic" panose="020B0502020202020204" pitchFamily="34" charset="0"/>
              </a:rPr>
              <a:t> ich in der Stadtmitte .</a:t>
            </a:r>
          </a:p>
        </p:txBody>
      </p:sp>
      <p:grpSp>
        <p:nvGrpSpPr>
          <p:cNvPr id="27" name="Group 26">
            <a:extLst>
              <a:ext uri="{FF2B5EF4-FFF2-40B4-BE49-F238E27FC236}">
                <a16:creationId xmlns:a16="http://schemas.microsoft.com/office/drawing/2014/main" id="{BAF8AB21-D0CC-E446-82F0-6BEDBA820389}"/>
              </a:ext>
            </a:extLst>
          </p:cNvPr>
          <p:cNvGrpSpPr/>
          <p:nvPr/>
        </p:nvGrpSpPr>
        <p:grpSpPr>
          <a:xfrm>
            <a:off x="4585035" y="1744459"/>
            <a:ext cx="3152078" cy="4386210"/>
            <a:chOff x="-30479" y="22860"/>
            <a:chExt cx="3394710" cy="6004560"/>
          </a:xfrm>
        </p:grpSpPr>
        <p:grpSp>
          <p:nvGrpSpPr>
            <p:cNvPr id="29" name="Group 28">
              <a:extLst>
                <a:ext uri="{FF2B5EF4-FFF2-40B4-BE49-F238E27FC236}">
                  <a16:creationId xmlns:a16="http://schemas.microsoft.com/office/drawing/2014/main" id="{E2EB3A29-8592-0448-9E6C-D4B08AEDEFDE}"/>
                </a:ext>
              </a:extLst>
            </p:cNvPr>
            <p:cNvGrpSpPr/>
            <p:nvPr/>
          </p:nvGrpSpPr>
          <p:grpSpPr>
            <a:xfrm>
              <a:off x="-30479" y="22860"/>
              <a:ext cx="3394710" cy="6004560"/>
              <a:chOff x="-30479" y="22860"/>
              <a:chExt cx="3394710" cy="6004560"/>
            </a:xfrm>
          </p:grpSpPr>
          <p:sp>
            <p:nvSpPr>
              <p:cNvPr id="31" name="Rectangle: Rounded Corners 59">
                <a:extLst>
                  <a:ext uri="{FF2B5EF4-FFF2-40B4-BE49-F238E27FC236}">
                    <a16:creationId xmlns:a16="http://schemas.microsoft.com/office/drawing/2014/main" id="{FF259A90-3175-7D42-B93E-AE40D3406C2B}"/>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92883E01-40F2-884D-9E62-C2A60966C75D}"/>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0" name="Oval 29">
              <a:extLst>
                <a:ext uri="{FF2B5EF4-FFF2-40B4-BE49-F238E27FC236}">
                  <a16:creationId xmlns:a16="http://schemas.microsoft.com/office/drawing/2014/main" id="{85986ECA-8B83-514C-A20F-3AB54944D25E}"/>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8" name="Speech Bubble: Rectangle with Corners Rounded 56">
            <a:extLst>
              <a:ext uri="{FF2B5EF4-FFF2-40B4-BE49-F238E27FC236}">
                <a16:creationId xmlns:a16="http://schemas.microsoft.com/office/drawing/2014/main" id="{3602E23F-ED0D-CC46-BCB6-5003C529A1B4}"/>
              </a:ext>
            </a:extLst>
          </p:cNvPr>
          <p:cNvSpPr/>
          <p:nvPr/>
        </p:nvSpPr>
        <p:spPr>
          <a:xfrm>
            <a:off x="8806046" y="4160557"/>
            <a:ext cx="2584891" cy="1287512"/>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A4D88626-2A8B-044C-A7C6-CCD20D55A134}"/>
              </a:ext>
            </a:extLst>
          </p:cNvPr>
          <p:cNvSpPr txBox="1"/>
          <p:nvPr/>
        </p:nvSpPr>
        <p:spPr>
          <a:xfrm>
            <a:off x="8804088" y="4240238"/>
            <a:ext cx="2687651" cy="1107996"/>
          </a:xfrm>
          <a:prstGeom prst="rect">
            <a:avLst/>
          </a:prstGeom>
          <a:noFill/>
        </p:spPr>
        <p:txBody>
          <a:bodyPr wrap="square" rtlCol="0">
            <a:spAutoFit/>
          </a:bodyPr>
          <a:lstStyle/>
          <a:p>
            <a:pPr lvl="0">
              <a:defRPr/>
            </a:pPr>
            <a:r>
              <a:rPr lang="de-DE" sz="2200" dirty="0">
                <a:solidFill>
                  <a:srgbClr val="1F4E79"/>
                </a:solidFill>
                <a:latin typeface="Century Gothic" panose="020B0502020202020204" pitchFamily="34" charset="0"/>
              </a:rPr>
              <a:t>Ich </a:t>
            </a:r>
            <a:r>
              <a:rPr lang="de-DE" sz="2200" b="1" dirty="0">
                <a:solidFill>
                  <a:srgbClr val="1F4E79"/>
                </a:solidFill>
                <a:latin typeface="Century Gothic" panose="020B0502020202020204" pitchFamily="34" charset="0"/>
              </a:rPr>
              <a:t>bin</a:t>
            </a:r>
            <a:r>
              <a:rPr lang="de-DE" sz="2200" dirty="0">
                <a:solidFill>
                  <a:srgbClr val="1F4E79"/>
                </a:solidFill>
                <a:latin typeface="Century Gothic" panose="020B0502020202020204" pitchFamily="34" charset="0"/>
              </a:rPr>
              <a:t>  hier im Geburtshaus Mozarts.</a:t>
            </a:r>
          </a:p>
        </p:txBody>
      </p:sp>
      <p:sp>
        <p:nvSpPr>
          <p:cNvPr id="45" name="Rectangle: Rounded Corners 5">
            <a:extLst>
              <a:ext uri="{FF2B5EF4-FFF2-40B4-BE49-F238E27FC236}">
                <a16:creationId xmlns:a16="http://schemas.microsoft.com/office/drawing/2014/main" id="{25BD8F5D-F643-D447-924E-F709BB757F8D}"/>
              </a:ext>
            </a:extLst>
          </p:cNvPr>
          <p:cNvSpPr/>
          <p:nvPr/>
        </p:nvSpPr>
        <p:spPr>
          <a:xfrm>
            <a:off x="1593167" y="4226398"/>
            <a:ext cx="522623" cy="45144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46" name="TextBox 45">
            <a:extLst>
              <a:ext uri="{FF2B5EF4-FFF2-40B4-BE49-F238E27FC236}">
                <a16:creationId xmlns:a16="http://schemas.microsoft.com/office/drawing/2014/main" id="{2FB50054-A5C4-CA4E-9DE0-3C0F74D07240}"/>
              </a:ext>
            </a:extLst>
          </p:cNvPr>
          <p:cNvSpPr txBox="1"/>
          <p:nvPr/>
        </p:nvSpPr>
        <p:spPr>
          <a:xfrm>
            <a:off x="109049" y="2252472"/>
            <a:ext cx="482753" cy="461665"/>
          </a:xfrm>
          <a:prstGeom prst="rect">
            <a:avLst/>
          </a:prstGeom>
          <a:noFill/>
        </p:spPr>
        <p:txBody>
          <a:bodyPr wrap="square" rtlCol="0">
            <a:spAutoFit/>
          </a:bodyPr>
          <a:lstStyle/>
          <a:p>
            <a:pPr algn="l"/>
            <a:r>
              <a:rPr lang="en-GB" sz="2400" b="1" dirty="0">
                <a:solidFill>
                  <a:srgbClr val="DAA520"/>
                </a:solidFill>
              </a:rPr>
              <a:t>1</a:t>
            </a:r>
          </a:p>
        </p:txBody>
      </p:sp>
      <p:sp>
        <p:nvSpPr>
          <p:cNvPr id="47" name="TextBox 46">
            <a:extLst>
              <a:ext uri="{FF2B5EF4-FFF2-40B4-BE49-F238E27FC236}">
                <a16:creationId xmlns:a16="http://schemas.microsoft.com/office/drawing/2014/main" id="{DF93AF86-1292-D440-837C-857F10ECC3A8}"/>
              </a:ext>
            </a:extLst>
          </p:cNvPr>
          <p:cNvSpPr txBox="1"/>
          <p:nvPr/>
        </p:nvSpPr>
        <p:spPr>
          <a:xfrm>
            <a:off x="4155784" y="2252473"/>
            <a:ext cx="482753" cy="461665"/>
          </a:xfrm>
          <a:prstGeom prst="rect">
            <a:avLst/>
          </a:prstGeom>
          <a:noFill/>
        </p:spPr>
        <p:txBody>
          <a:bodyPr wrap="square" rtlCol="0">
            <a:spAutoFit/>
          </a:bodyPr>
          <a:lstStyle/>
          <a:p>
            <a:pPr algn="l"/>
            <a:r>
              <a:rPr lang="en-GB" sz="2400" b="1" dirty="0">
                <a:solidFill>
                  <a:srgbClr val="DAA520"/>
                </a:solidFill>
              </a:rPr>
              <a:t>2</a:t>
            </a:r>
          </a:p>
        </p:txBody>
      </p:sp>
      <p:sp>
        <p:nvSpPr>
          <p:cNvPr id="48" name="TextBox 47">
            <a:extLst>
              <a:ext uri="{FF2B5EF4-FFF2-40B4-BE49-F238E27FC236}">
                <a16:creationId xmlns:a16="http://schemas.microsoft.com/office/drawing/2014/main" id="{F6B15DB8-C3C4-564A-BBE0-39AC80E0F023}"/>
              </a:ext>
            </a:extLst>
          </p:cNvPr>
          <p:cNvSpPr txBox="1"/>
          <p:nvPr/>
        </p:nvSpPr>
        <p:spPr>
          <a:xfrm>
            <a:off x="7987972" y="2252472"/>
            <a:ext cx="482753" cy="461665"/>
          </a:xfrm>
          <a:prstGeom prst="rect">
            <a:avLst/>
          </a:prstGeom>
          <a:noFill/>
        </p:spPr>
        <p:txBody>
          <a:bodyPr wrap="square" rtlCol="0">
            <a:spAutoFit/>
          </a:bodyPr>
          <a:lstStyle/>
          <a:p>
            <a:pPr algn="l"/>
            <a:r>
              <a:rPr lang="en-GB" sz="2400" b="1" dirty="0">
                <a:solidFill>
                  <a:srgbClr val="DAA520"/>
                </a:solidFill>
              </a:rPr>
              <a:t>3</a:t>
            </a:r>
          </a:p>
        </p:txBody>
      </p:sp>
      <p:sp>
        <p:nvSpPr>
          <p:cNvPr id="11" name="Speech Bubble: Rectangle with Corners Rounded 49">
            <a:extLst>
              <a:ext uri="{FF2B5EF4-FFF2-40B4-BE49-F238E27FC236}">
                <a16:creationId xmlns:a16="http://schemas.microsoft.com/office/drawing/2014/main" id="{1DDC0C65-1E58-E442-AC61-E26A366BED8C}"/>
              </a:ext>
            </a:extLst>
          </p:cNvPr>
          <p:cNvSpPr/>
          <p:nvPr/>
        </p:nvSpPr>
        <p:spPr>
          <a:xfrm>
            <a:off x="4809869" y="4110220"/>
            <a:ext cx="2628371" cy="1327975"/>
          </a:xfrm>
          <a:prstGeom prst="wedgeRoundRectCallout">
            <a:avLst>
              <a:gd name="adj1" fmla="val 34454"/>
              <a:gd name="adj2" fmla="val 653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0FBF2C5-16D7-594C-A502-06ED5DD74606}"/>
              </a:ext>
            </a:extLst>
          </p:cNvPr>
          <p:cNvSpPr txBox="1"/>
          <p:nvPr/>
        </p:nvSpPr>
        <p:spPr>
          <a:xfrm>
            <a:off x="4984234" y="4315403"/>
            <a:ext cx="2561970" cy="1107996"/>
          </a:xfrm>
          <a:prstGeom prst="rect">
            <a:avLst/>
          </a:prstGeom>
          <a:noFill/>
        </p:spPr>
        <p:txBody>
          <a:bodyPr wrap="square" rtlCol="0">
            <a:spAutoFit/>
          </a:bodyPr>
          <a:lstStyle/>
          <a:p>
            <a:pPr lvl="0">
              <a:defRPr/>
            </a:pPr>
            <a:r>
              <a:rPr lang="de-DE" sz="2200" dirty="0">
                <a:solidFill>
                  <a:srgbClr val="1F4E79"/>
                </a:solidFill>
                <a:latin typeface="Century Gothic" panose="020B0502020202020204" pitchFamily="34" charset="0"/>
              </a:rPr>
              <a:t>Ich </a:t>
            </a:r>
            <a:r>
              <a:rPr lang="de-DE" sz="2200" b="1" dirty="0">
                <a:solidFill>
                  <a:srgbClr val="1F4E79"/>
                </a:solidFill>
                <a:latin typeface="Century Gothic" panose="020B0502020202020204" pitchFamily="34" charset="0"/>
              </a:rPr>
              <a:t>bin</a:t>
            </a:r>
            <a:r>
              <a:rPr lang="de-DE" sz="2200" dirty="0">
                <a:solidFill>
                  <a:srgbClr val="1F4E79"/>
                </a:solidFill>
                <a:latin typeface="Century Gothic" panose="020B0502020202020204" pitchFamily="34" charset="0"/>
              </a:rPr>
              <a:t>  in die Residenzgalerie gegangen</a:t>
            </a:r>
            <a:r>
              <a:rPr lang="de-DE" sz="2200" i="1" dirty="0">
                <a:solidFill>
                  <a:srgbClr val="1F4E79"/>
                </a:solidFill>
                <a:latin typeface="Century Gothic" panose="020B0502020202020204" pitchFamily="34" charset="0"/>
              </a:rPr>
              <a:t>.</a:t>
            </a:r>
          </a:p>
        </p:txBody>
      </p:sp>
      <p:sp>
        <p:nvSpPr>
          <p:cNvPr id="49" name="Speech Bubble: Rectangle with Corners Rounded 56">
            <a:extLst>
              <a:ext uri="{FF2B5EF4-FFF2-40B4-BE49-F238E27FC236}">
                <a16:creationId xmlns:a16="http://schemas.microsoft.com/office/drawing/2014/main" id="{D52705E1-3D04-9043-8D5A-F1F2D0694990}"/>
              </a:ext>
            </a:extLst>
          </p:cNvPr>
          <p:cNvSpPr/>
          <p:nvPr/>
        </p:nvSpPr>
        <p:spPr>
          <a:xfrm>
            <a:off x="842661" y="2296911"/>
            <a:ext cx="2628372" cy="1334590"/>
          </a:xfrm>
          <a:prstGeom prst="wedgeRoundRectCallout">
            <a:avLst>
              <a:gd name="adj1" fmla="val 30840"/>
              <a:gd name="adj2" fmla="val 6721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0" name="Speech Bubble: Rectangle with Corners Rounded 56">
            <a:extLst>
              <a:ext uri="{FF2B5EF4-FFF2-40B4-BE49-F238E27FC236}">
                <a16:creationId xmlns:a16="http://schemas.microsoft.com/office/drawing/2014/main" id="{0AD5A79E-A796-7046-8ACE-91E2BF802007}"/>
              </a:ext>
            </a:extLst>
          </p:cNvPr>
          <p:cNvSpPr/>
          <p:nvPr/>
        </p:nvSpPr>
        <p:spPr>
          <a:xfrm>
            <a:off x="4917832" y="2293827"/>
            <a:ext cx="2628372" cy="1334590"/>
          </a:xfrm>
          <a:prstGeom prst="wedgeRoundRectCallout">
            <a:avLst>
              <a:gd name="adj1" fmla="val 30840"/>
              <a:gd name="adj2" fmla="val 6721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Speech Bubble: Rectangle with Corners Rounded 56">
            <a:extLst>
              <a:ext uri="{FF2B5EF4-FFF2-40B4-BE49-F238E27FC236}">
                <a16:creationId xmlns:a16="http://schemas.microsoft.com/office/drawing/2014/main" id="{F9E970AA-F7A7-B745-9243-41F250F1DCC5}"/>
              </a:ext>
            </a:extLst>
          </p:cNvPr>
          <p:cNvSpPr/>
          <p:nvPr/>
        </p:nvSpPr>
        <p:spPr>
          <a:xfrm>
            <a:off x="8765126" y="2293827"/>
            <a:ext cx="2628372" cy="1334590"/>
          </a:xfrm>
          <a:prstGeom prst="wedgeRoundRectCallout">
            <a:avLst>
              <a:gd name="adj1" fmla="val 30840"/>
              <a:gd name="adj2" fmla="val 6721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8" name="Picture 7" descr="A sign in front of a window&#10;&#10;Description automatically generated">
            <a:extLst>
              <a:ext uri="{FF2B5EF4-FFF2-40B4-BE49-F238E27FC236}">
                <a16:creationId xmlns:a16="http://schemas.microsoft.com/office/drawing/2014/main" id="{4F7FBF11-75CD-9645-978F-F11F0232B6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1253" y="2404388"/>
            <a:ext cx="1525446" cy="1144085"/>
          </a:xfrm>
          <a:prstGeom prst="rect">
            <a:avLst/>
          </a:prstGeom>
        </p:spPr>
      </p:pic>
      <p:pic>
        <p:nvPicPr>
          <p:cNvPr id="54" name="Picture 53" descr="The tower of the city&#10;&#10;Description automatically generated">
            <a:extLst>
              <a:ext uri="{FF2B5EF4-FFF2-40B4-BE49-F238E27FC236}">
                <a16:creationId xmlns:a16="http://schemas.microsoft.com/office/drawing/2014/main" id="{D8942AF4-823D-5E4F-871B-6E109DA3D6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187" y="2395554"/>
            <a:ext cx="1998713" cy="1161752"/>
          </a:xfrm>
          <a:prstGeom prst="rect">
            <a:avLst/>
          </a:prstGeom>
        </p:spPr>
      </p:pic>
      <p:pic>
        <p:nvPicPr>
          <p:cNvPr id="7" name="Picture 6" descr="A person wearing a hat&#10;&#10;Description automatically generated">
            <a:extLst>
              <a:ext uri="{FF2B5EF4-FFF2-40B4-BE49-F238E27FC236}">
                <a16:creationId xmlns:a16="http://schemas.microsoft.com/office/drawing/2014/main" id="{30B20A16-2F93-AB47-ADAB-75445C9ACE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3613" y="2415661"/>
            <a:ext cx="883211" cy="1121538"/>
          </a:xfrm>
          <a:prstGeom prst="rect">
            <a:avLst/>
          </a:prstGeom>
        </p:spPr>
      </p:pic>
      <p:sp>
        <p:nvSpPr>
          <p:cNvPr id="57" name="Rectangle: Rounded Corners 5">
            <a:extLst>
              <a:ext uri="{FF2B5EF4-FFF2-40B4-BE49-F238E27FC236}">
                <a16:creationId xmlns:a16="http://schemas.microsoft.com/office/drawing/2014/main" id="{7EBDC583-4F1A-4248-9722-A28F626F5234}"/>
              </a:ext>
            </a:extLst>
          </p:cNvPr>
          <p:cNvSpPr/>
          <p:nvPr/>
        </p:nvSpPr>
        <p:spPr>
          <a:xfrm>
            <a:off x="5558876" y="4264286"/>
            <a:ext cx="522623" cy="45144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58" name="Rectangle: Rounded Corners 5">
            <a:extLst>
              <a:ext uri="{FF2B5EF4-FFF2-40B4-BE49-F238E27FC236}">
                <a16:creationId xmlns:a16="http://schemas.microsoft.com/office/drawing/2014/main" id="{AC841248-5183-A542-A3B5-3A17237542CB}"/>
              </a:ext>
            </a:extLst>
          </p:cNvPr>
          <p:cNvSpPr/>
          <p:nvPr/>
        </p:nvSpPr>
        <p:spPr>
          <a:xfrm>
            <a:off x="9313219" y="4240238"/>
            <a:ext cx="606042" cy="4273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pic>
        <p:nvPicPr>
          <p:cNvPr id="9" name="Picture 8" descr="A picture containing text, book&#10;&#10;Description automatically generated">
            <a:extLst>
              <a:ext uri="{FF2B5EF4-FFF2-40B4-BE49-F238E27FC236}">
                <a16:creationId xmlns:a16="http://schemas.microsoft.com/office/drawing/2014/main" id="{5D8A11D9-B380-4732-BA11-A7584092A5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8731" y="234693"/>
            <a:ext cx="1225739" cy="1509766"/>
          </a:xfrm>
          <a:prstGeom prst="rect">
            <a:avLst/>
          </a:prstGeom>
        </p:spPr>
      </p:pic>
      <p:sp>
        <p:nvSpPr>
          <p:cNvPr id="52" name="Rectangle: Rounded Corners 5">
            <a:extLst>
              <a:ext uri="{FF2B5EF4-FFF2-40B4-BE49-F238E27FC236}">
                <a16:creationId xmlns:a16="http://schemas.microsoft.com/office/drawing/2014/main" id="{0CC1B58A-FE61-4FF4-A5AD-99F2C5EE781C}"/>
              </a:ext>
            </a:extLst>
          </p:cNvPr>
          <p:cNvSpPr/>
          <p:nvPr/>
        </p:nvSpPr>
        <p:spPr>
          <a:xfrm>
            <a:off x="981104" y="4981408"/>
            <a:ext cx="847899" cy="45144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a:t>
            </a:r>
          </a:p>
        </p:txBody>
      </p:sp>
      <p:sp>
        <p:nvSpPr>
          <p:cNvPr id="53" name="Rectangle: Rounded Corners 5">
            <a:extLst>
              <a:ext uri="{FF2B5EF4-FFF2-40B4-BE49-F238E27FC236}">
                <a16:creationId xmlns:a16="http://schemas.microsoft.com/office/drawing/2014/main" id="{3984CDA1-A6A4-4E79-840F-F9E2987702ED}"/>
              </a:ext>
            </a:extLst>
          </p:cNvPr>
          <p:cNvSpPr/>
          <p:nvPr/>
        </p:nvSpPr>
        <p:spPr>
          <a:xfrm>
            <a:off x="5045140" y="5044103"/>
            <a:ext cx="1507766" cy="3649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__________</a:t>
            </a:r>
          </a:p>
        </p:txBody>
      </p:sp>
      <p:sp>
        <p:nvSpPr>
          <p:cNvPr id="55" name="Rectangle: Rounded Corners 5">
            <a:extLst>
              <a:ext uri="{FF2B5EF4-FFF2-40B4-BE49-F238E27FC236}">
                <a16:creationId xmlns:a16="http://schemas.microsoft.com/office/drawing/2014/main" id="{DC61FC02-7441-4BF8-AE40-A961BA62029A}"/>
              </a:ext>
            </a:extLst>
          </p:cNvPr>
          <p:cNvSpPr/>
          <p:nvPr/>
        </p:nvSpPr>
        <p:spPr>
          <a:xfrm>
            <a:off x="9921688" y="4906655"/>
            <a:ext cx="750331" cy="45144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a:t>
            </a:r>
          </a:p>
        </p:txBody>
      </p:sp>
      <p:sp>
        <p:nvSpPr>
          <p:cNvPr id="56" name="Rectangle: Rounded Corners 5">
            <a:extLst>
              <a:ext uri="{FF2B5EF4-FFF2-40B4-BE49-F238E27FC236}">
                <a16:creationId xmlns:a16="http://schemas.microsoft.com/office/drawing/2014/main" id="{6ED4ADFD-F38C-43B2-A429-F28831D46D4A}"/>
              </a:ext>
            </a:extLst>
          </p:cNvPr>
          <p:cNvSpPr/>
          <p:nvPr/>
        </p:nvSpPr>
        <p:spPr>
          <a:xfrm>
            <a:off x="3006281" y="4587612"/>
            <a:ext cx="259036" cy="45144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15076"/>
              </a:solidFill>
            </a:endParaRPr>
          </a:p>
        </p:txBody>
      </p:sp>
    </p:spTree>
    <p:extLst>
      <p:ext uri="{BB962C8B-B14F-4D97-AF65-F5344CB8AC3E}">
        <p14:creationId xmlns:p14="http://schemas.microsoft.com/office/powerpoint/2010/main" val="278698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7" grpId="0" animBg="1"/>
      <p:bldP spid="58" grpId="0" animBg="1"/>
      <p:bldP spid="52" grpId="0" animBg="1"/>
      <p:bldP spid="53" grpId="0" animBg="1"/>
      <p:bldP spid="55" grpId="0" animBg="1"/>
      <p:bldP spid="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FAAF507-34A0-1B46-BC8A-4B41C859C634}"/>
              </a:ext>
            </a:extLst>
          </p:cNvPr>
          <p:cNvGrpSpPr/>
          <p:nvPr/>
        </p:nvGrpSpPr>
        <p:grpSpPr>
          <a:xfrm>
            <a:off x="8442542" y="1312712"/>
            <a:ext cx="3152078" cy="4819500"/>
            <a:chOff x="-30479" y="22860"/>
            <a:chExt cx="3394710" cy="6004560"/>
          </a:xfrm>
        </p:grpSpPr>
        <p:grpSp>
          <p:nvGrpSpPr>
            <p:cNvPr id="41" name="Group 40">
              <a:extLst>
                <a:ext uri="{FF2B5EF4-FFF2-40B4-BE49-F238E27FC236}">
                  <a16:creationId xmlns:a16="http://schemas.microsoft.com/office/drawing/2014/main" id="{C42B9DD6-FDD9-A344-8CB7-6F19F386C1B0}"/>
                </a:ext>
              </a:extLst>
            </p:cNvPr>
            <p:cNvGrpSpPr/>
            <p:nvPr/>
          </p:nvGrpSpPr>
          <p:grpSpPr>
            <a:xfrm>
              <a:off x="-30479" y="22860"/>
              <a:ext cx="3394710" cy="6004560"/>
              <a:chOff x="-30479" y="22860"/>
              <a:chExt cx="3394710" cy="6004560"/>
            </a:xfrm>
          </p:grpSpPr>
          <p:sp>
            <p:nvSpPr>
              <p:cNvPr id="43" name="Rectangle: Rounded Corners 59">
                <a:extLst>
                  <a:ext uri="{FF2B5EF4-FFF2-40B4-BE49-F238E27FC236}">
                    <a16:creationId xmlns:a16="http://schemas.microsoft.com/office/drawing/2014/main" id="{8A62DFA6-E0A1-4849-B785-0508A6F508F3}"/>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F105475B-71F6-EF40-B69D-38BED1E61F0D}"/>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2" name="Oval 41">
              <a:extLst>
                <a:ext uri="{FF2B5EF4-FFF2-40B4-BE49-F238E27FC236}">
                  <a16:creationId xmlns:a16="http://schemas.microsoft.com/office/drawing/2014/main" id="{B13EC93D-D3E2-B941-8C46-03D1906E158E}"/>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8" name="Picture 7" descr="A sign in front of a window&#10;&#10;Description automatically generated" hidden="1">
            <a:extLst>
              <a:ext uri="{FF2B5EF4-FFF2-40B4-BE49-F238E27FC236}">
                <a16:creationId xmlns:a16="http://schemas.microsoft.com/office/drawing/2014/main" id="{4F7FBF11-75CD-9645-978F-F11F0232B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0" y="2832"/>
            <a:ext cx="4064000" cy="304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Tante</a:t>
            </a:r>
            <a:r>
              <a:rPr lang="en-GB" sz="3600" b="1" dirty="0">
                <a:solidFill>
                  <a:schemeClr val="bg1"/>
                </a:solidFill>
              </a:rPr>
              <a:t> Laura </a:t>
            </a:r>
            <a:r>
              <a:rPr lang="en-GB" sz="3600" b="1" dirty="0" err="1">
                <a:solidFill>
                  <a:schemeClr val="bg1"/>
                </a:solidFill>
              </a:rPr>
              <a:t>reist</a:t>
            </a:r>
            <a:r>
              <a:rPr lang="en-GB" sz="3600" b="1" dirty="0">
                <a:solidFill>
                  <a:schemeClr val="bg1"/>
                </a:solidFill>
              </a:rPr>
              <a:t> </a:t>
            </a:r>
            <a:r>
              <a:rPr lang="en-GB" sz="3600" b="1" dirty="0" err="1">
                <a:solidFill>
                  <a:schemeClr val="bg1"/>
                </a:solidFill>
              </a:rPr>
              <a:t>nochmal</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7518998" y="317240"/>
            <a:ext cx="3978286" cy="830997"/>
          </a:xfrm>
          <a:prstGeom prst="rect">
            <a:avLst/>
          </a:prstGeom>
          <a:noFill/>
        </p:spPr>
        <p:txBody>
          <a:bodyPr wrap="square" rtlCol="0">
            <a:spAutoFit/>
          </a:bodyPr>
          <a:lstStyle/>
          <a:p>
            <a:r>
              <a:rPr lang="en-US" sz="2400" b="1" dirty="0">
                <a:solidFill>
                  <a:srgbClr val="DAA520"/>
                </a:solidFill>
              </a:rPr>
              <a:t>Bin</a:t>
            </a:r>
            <a:r>
              <a:rPr lang="en-US" sz="2400" dirty="0">
                <a:solidFill>
                  <a:schemeClr val="accent5">
                    <a:lumMod val="50000"/>
                  </a:schemeClr>
                </a:solidFill>
              </a:rPr>
              <a:t> + </a:t>
            </a:r>
            <a:r>
              <a:rPr lang="en-US" sz="2400" b="1" dirty="0" err="1">
                <a:solidFill>
                  <a:srgbClr val="DAA520"/>
                </a:solidFill>
              </a:rPr>
              <a:t>Partizip</a:t>
            </a:r>
            <a:r>
              <a:rPr lang="en-US" sz="2400" b="1" dirty="0">
                <a:solidFill>
                  <a:srgbClr val="DAA520"/>
                </a:solidFill>
              </a:rPr>
              <a:t> </a:t>
            </a:r>
            <a:r>
              <a:rPr lang="en-US" sz="2400" dirty="0" err="1">
                <a:solidFill>
                  <a:schemeClr val="accent5">
                    <a:lumMod val="50000"/>
                  </a:schemeClr>
                </a:solidFill>
              </a:rPr>
              <a:t>oder</a:t>
            </a:r>
            <a:r>
              <a:rPr lang="en-US" sz="2400" dirty="0">
                <a:solidFill>
                  <a:schemeClr val="accent5">
                    <a:lumMod val="50000"/>
                  </a:schemeClr>
                </a:solidFill>
              </a:rPr>
              <a:t> </a:t>
            </a:r>
            <a:br>
              <a:rPr lang="en-US" sz="2400" dirty="0">
                <a:solidFill>
                  <a:schemeClr val="accent5">
                    <a:lumMod val="50000"/>
                  </a:schemeClr>
                </a:solidFill>
              </a:rPr>
            </a:br>
            <a:r>
              <a:rPr lang="en-US" sz="2400" b="1" dirty="0">
                <a:solidFill>
                  <a:srgbClr val="DAA520"/>
                </a:solidFill>
              </a:rPr>
              <a:t>bin </a:t>
            </a:r>
            <a:r>
              <a:rPr lang="en-US" sz="2400" dirty="0">
                <a:solidFill>
                  <a:schemeClr val="accent5">
                    <a:lumMod val="50000"/>
                  </a:schemeClr>
                </a:solidFill>
              </a:rPr>
              <a:t>+ </a:t>
            </a:r>
            <a:r>
              <a:rPr lang="en-US" sz="2400" b="1" dirty="0">
                <a:solidFill>
                  <a:srgbClr val="DAA520"/>
                </a:solidFill>
              </a:rPr>
              <a:t>[-]</a:t>
            </a:r>
            <a:r>
              <a:rPr lang="en-US" sz="2400" dirty="0">
                <a:solidFill>
                  <a:schemeClr val="accent5">
                    <a:lumMod val="50000"/>
                  </a:schemeClr>
                </a:solidFill>
              </a:rPr>
              <a:t>?</a:t>
            </a:r>
          </a:p>
        </p:txBody>
      </p:sp>
      <p:grpSp>
        <p:nvGrpSpPr>
          <p:cNvPr id="15" name="Group 14">
            <a:extLst>
              <a:ext uri="{FF2B5EF4-FFF2-40B4-BE49-F238E27FC236}">
                <a16:creationId xmlns:a16="http://schemas.microsoft.com/office/drawing/2014/main" id="{A812DA2F-4F11-6A40-88F4-56651B3672C8}"/>
              </a:ext>
            </a:extLst>
          </p:cNvPr>
          <p:cNvGrpSpPr/>
          <p:nvPr/>
        </p:nvGrpSpPr>
        <p:grpSpPr>
          <a:xfrm>
            <a:off x="559556" y="1311207"/>
            <a:ext cx="3152077" cy="4819462"/>
            <a:chOff x="-30479" y="22860"/>
            <a:chExt cx="3394710" cy="6004560"/>
          </a:xfrm>
        </p:grpSpPr>
        <p:grpSp>
          <p:nvGrpSpPr>
            <p:cNvPr id="17" name="Group 16">
              <a:extLst>
                <a:ext uri="{FF2B5EF4-FFF2-40B4-BE49-F238E27FC236}">
                  <a16:creationId xmlns:a16="http://schemas.microsoft.com/office/drawing/2014/main" id="{DAC02F2B-5995-4445-8B04-43C43983F582}"/>
                </a:ext>
              </a:extLst>
            </p:cNvPr>
            <p:cNvGrpSpPr/>
            <p:nvPr/>
          </p:nvGrpSpPr>
          <p:grpSpPr>
            <a:xfrm>
              <a:off x="-30479" y="22860"/>
              <a:ext cx="3394710" cy="6004560"/>
              <a:chOff x="-30479" y="22860"/>
              <a:chExt cx="3394710" cy="6004560"/>
            </a:xfrm>
          </p:grpSpPr>
          <p:sp>
            <p:nvSpPr>
              <p:cNvPr id="19" name="Rectangle: Rounded Corners 59">
                <a:extLst>
                  <a:ext uri="{FF2B5EF4-FFF2-40B4-BE49-F238E27FC236}">
                    <a16:creationId xmlns:a16="http://schemas.microsoft.com/office/drawing/2014/main" id="{D6E60F74-C2AC-0749-9CDC-27F6B195DAEE}"/>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5C2EFA60-3094-A842-9680-3F938DB6D655}"/>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8" name="Oval 17">
              <a:extLst>
                <a:ext uri="{FF2B5EF4-FFF2-40B4-BE49-F238E27FC236}">
                  <a16:creationId xmlns:a16="http://schemas.microsoft.com/office/drawing/2014/main" id="{5B85B0E6-C4ED-0040-B09F-78897E41437B}"/>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6" name="Speech Bubble: Rectangle with Corners Rounded 56">
            <a:extLst>
              <a:ext uri="{FF2B5EF4-FFF2-40B4-BE49-F238E27FC236}">
                <a16:creationId xmlns:a16="http://schemas.microsoft.com/office/drawing/2014/main" id="{457D93CD-D330-8B4A-B1EE-DC6D5808C83A}"/>
              </a:ext>
            </a:extLst>
          </p:cNvPr>
          <p:cNvSpPr/>
          <p:nvPr/>
        </p:nvSpPr>
        <p:spPr>
          <a:xfrm>
            <a:off x="869417" y="3394358"/>
            <a:ext cx="2628372" cy="2268311"/>
          </a:xfrm>
          <a:prstGeom prst="wedgeRoundRectCallout">
            <a:avLst>
              <a:gd name="adj1" fmla="val 20694"/>
              <a:gd name="adj2" fmla="val 5422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83A4A4C-2B74-E741-94AF-43E22B6D2781}"/>
              </a:ext>
            </a:extLst>
          </p:cNvPr>
          <p:cNvSpPr txBox="1"/>
          <p:nvPr/>
        </p:nvSpPr>
        <p:spPr>
          <a:xfrm>
            <a:off x="995853" y="3394358"/>
            <a:ext cx="2447657" cy="1785104"/>
          </a:xfrm>
          <a:prstGeom prst="rect">
            <a:avLst/>
          </a:prstGeom>
          <a:noFill/>
        </p:spPr>
        <p:txBody>
          <a:bodyPr wrap="square" rtlCol="0">
            <a:spAutoFit/>
          </a:bodyPr>
          <a:lstStyle/>
          <a:p>
            <a:pPr lvl="0">
              <a:defRPr/>
            </a:pPr>
            <a:r>
              <a:rPr lang="de-DE" sz="2200" dirty="0">
                <a:solidFill>
                  <a:srgbClr val="1F4E79"/>
                </a:solidFill>
                <a:latin typeface="Century Gothic" panose="020B0502020202020204" pitchFamily="34" charset="0"/>
              </a:rPr>
              <a:t>Hier </a:t>
            </a:r>
            <a:r>
              <a:rPr lang="de-DE" sz="2200" b="1" dirty="0">
                <a:solidFill>
                  <a:srgbClr val="1F4E79"/>
                </a:solidFill>
                <a:latin typeface="Century Gothic" panose="020B0502020202020204" pitchFamily="34" charset="0"/>
              </a:rPr>
              <a:t>bin  </a:t>
            </a:r>
            <a:r>
              <a:rPr lang="de-DE" sz="2200" dirty="0">
                <a:solidFill>
                  <a:srgbClr val="1F4E79"/>
                </a:solidFill>
                <a:latin typeface="Century Gothic" panose="020B0502020202020204" pitchFamily="34" charset="0"/>
              </a:rPr>
              <a:t>ich im Salzburger </a:t>
            </a:r>
            <a:br>
              <a:rPr lang="de-DE" sz="2200" dirty="0">
                <a:solidFill>
                  <a:srgbClr val="1F4E79"/>
                </a:solidFill>
                <a:latin typeface="Century Gothic" panose="020B0502020202020204" pitchFamily="34" charset="0"/>
              </a:rPr>
            </a:br>
            <a:r>
              <a:rPr lang="de-DE" sz="2200" dirty="0">
                <a:solidFill>
                  <a:srgbClr val="1F4E79"/>
                </a:solidFill>
                <a:latin typeface="Century Gothic" panose="020B0502020202020204" pitchFamily="34" charset="0"/>
              </a:rPr>
              <a:t>Dom*. </a:t>
            </a:r>
            <a:br>
              <a:rPr lang="de-DE" sz="2200" dirty="0">
                <a:solidFill>
                  <a:srgbClr val="1F4E79"/>
                </a:solidFill>
                <a:latin typeface="Century Gothic" panose="020B0502020202020204" pitchFamily="34" charset="0"/>
              </a:rPr>
            </a:br>
            <a:r>
              <a:rPr lang="de-DE" sz="2200" dirty="0">
                <a:solidFill>
                  <a:srgbClr val="1F4E79"/>
                </a:solidFill>
                <a:latin typeface="Century Gothic" panose="020B0502020202020204" pitchFamily="34" charset="0"/>
              </a:rPr>
              <a:t>Dort will ich gern einmal singen!</a:t>
            </a:r>
          </a:p>
        </p:txBody>
      </p:sp>
      <p:grpSp>
        <p:nvGrpSpPr>
          <p:cNvPr id="27" name="Group 26">
            <a:extLst>
              <a:ext uri="{FF2B5EF4-FFF2-40B4-BE49-F238E27FC236}">
                <a16:creationId xmlns:a16="http://schemas.microsoft.com/office/drawing/2014/main" id="{BAF8AB21-D0CC-E446-82F0-6BEDBA820389}"/>
              </a:ext>
            </a:extLst>
          </p:cNvPr>
          <p:cNvGrpSpPr/>
          <p:nvPr/>
        </p:nvGrpSpPr>
        <p:grpSpPr>
          <a:xfrm>
            <a:off x="4329248" y="1263038"/>
            <a:ext cx="3152078" cy="4843730"/>
            <a:chOff x="-30479" y="22860"/>
            <a:chExt cx="3394710" cy="6004560"/>
          </a:xfrm>
        </p:grpSpPr>
        <p:grpSp>
          <p:nvGrpSpPr>
            <p:cNvPr id="29" name="Group 28">
              <a:extLst>
                <a:ext uri="{FF2B5EF4-FFF2-40B4-BE49-F238E27FC236}">
                  <a16:creationId xmlns:a16="http://schemas.microsoft.com/office/drawing/2014/main" id="{E2EB3A29-8592-0448-9E6C-D4B08AEDEFDE}"/>
                </a:ext>
              </a:extLst>
            </p:cNvPr>
            <p:cNvGrpSpPr/>
            <p:nvPr/>
          </p:nvGrpSpPr>
          <p:grpSpPr>
            <a:xfrm>
              <a:off x="-30479" y="22860"/>
              <a:ext cx="3394710" cy="6004560"/>
              <a:chOff x="-30479" y="22860"/>
              <a:chExt cx="3394710" cy="6004560"/>
            </a:xfrm>
          </p:grpSpPr>
          <p:sp>
            <p:nvSpPr>
              <p:cNvPr id="31" name="Rectangle: Rounded Corners 59">
                <a:extLst>
                  <a:ext uri="{FF2B5EF4-FFF2-40B4-BE49-F238E27FC236}">
                    <a16:creationId xmlns:a16="http://schemas.microsoft.com/office/drawing/2014/main" id="{FF259A90-3175-7D42-B93E-AE40D3406C2B}"/>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92883E01-40F2-884D-9E62-C2A60966C75D}"/>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0" name="Oval 29">
              <a:extLst>
                <a:ext uri="{FF2B5EF4-FFF2-40B4-BE49-F238E27FC236}">
                  <a16:creationId xmlns:a16="http://schemas.microsoft.com/office/drawing/2014/main" id="{85986ECA-8B83-514C-A20F-3AB54944D25E}"/>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8" name="Speech Bubble: Rectangle with Corners Rounded 56">
            <a:extLst>
              <a:ext uri="{FF2B5EF4-FFF2-40B4-BE49-F238E27FC236}">
                <a16:creationId xmlns:a16="http://schemas.microsoft.com/office/drawing/2014/main" id="{3602E23F-ED0D-CC46-BCB6-5003C529A1B4}"/>
              </a:ext>
            </a:extLst>
          </p:cNvPr>
          <p:cNvSpPr/>
          <p:nvPr/>
        </p:nvSpPr>
        <p:spPr>
          <a:xfrm>
            <a:off x="8805710" y="3481587"/>
            <a:ext cx="2584891" cy="2086757"/>
          </a:xfrm>
          <a:prstGeom prst="wedgeRoundRectCallout">
            <a:avLst>
              <a:gd name="adj1" fmla="val 32394"/>
              <a:gd name="adj2" fmla="val 5837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A4D88626-2A8B-044C-A7C6-CCD20D55A134}"/>
              </a:ext>
            </a:extLst>
          </p:cNvPr>
          <p:cNvSpPr txBox="1"/>
          <p:nvPr/>
        </p:nvSpPr>
        <p:spPr>
          <a:xfrm>
            <a:off x="8963886" y="3666040"/>
            <a:ext cx="2518495" cy="1785104"/>
          </a:xfrm>
          <a:prstGeom prst="rect">
            <a:avLst/>
          </a:prstGeom>
          <a:noFill/>
        </p:spPr>
        <p:txBody>
          <a:bodyPr wrap="square" rtlCol="0">
            <a:spAutoFit/>
          </a:bodyPr>
          <a:lstStyle/>
          <a:p>
            <a:pPr lvl="0">
              <a:defRPr/>
            </a:pPr>
            <a:r>
              <a:rPr lang="de-DE" sz="2200" dirty="0">
                <a:solidFill>
                  <a:srgbClr val="1F4E79"/>
                </a:solidFill>
                <a:latin typeface="Century Gothic" panose="020B0502020202020204" pitchFamily="34" charset="0"/>
              </a:rPr>
              <a:t>Am Abend </a:t>
            </a:r>
            <a:r>
              <a:rPr lang="de-DE" sz="2200" b="1" dirty="0">
                <a:solidFill>
                  <a:srgbClr val="1F4E79"/>
                </a:solidFill>
                <a:latin typeface="Century Gothic" panose="020B0502020202020204" pitchFamily="34" charset="0"/>
              </a:rPr>
              <a:t>bin</a:t>
            </a:r>
            <a:r>
              <a:rPr lang="de-DE" sz="2200" dirty="0">
                <a:solidFill>
                  <a:srgbClr val="1F4E79"/>
                </a:solidFill>
                <a:latin typeface="Century Gothic" panose="020B0502020202020204" pitchFamily="34" charset="0"/>
              </a:rPr>
              <a:t> ich auf den Berg zur Festung Hohensalzburg gestiegen.</a:t>
            </a:r>
            <a:endParaRPr lang="en-GB" sz="1700" dirty="0">
              <a:solidFill>
                <a:srgbClr val="1F4E79"/>
              </a:solidFill>
              <a:latin typeface="Century Gothic" panose="020B0502020202020204" pitchFamily="34" charset="0"/>
            </a:endParaRPr>
          </a:p>
        </p:txBody>
      </p:sp>
      <p:sp>
        <p:nvSpPr>
          <p:cNvPr id="46" name="TextBox 45">
            <a:extLst>
              <a:ext uri="{FF2B5EF4-FFF2-40B4-BE49-F238E27FC236}">
                <a16:creationId xmlns:a16="http://schemas.microsoft.com/office/drawing/2014/main" id="{2FB50054-A5C4-CA4E-9DE0-3C0F74D07240}"/>
              </a:ext>
            </a:extLst>
          </p:cNvPr>
          <p:cNvSpPr txBox="1"/>
          <p:nvPr/>
        </p:nvSpPr>
        <p:spPr>
          <a:xfrm>
            <a:off x="109049" y="2252472"/>
            <a:ext cx="482753" cy="461665"/>
          </a:xfrm>
          <a:prstGeom prst="rect">
            <a:avLst/>
          </a:prstGeom>
          <a:noFill/>
        </p:spPr>
        <p:txBody>
          <a:bodyPr wrap="square" rtlCol="0">
            <a:spAutoFit/>
          </a:bodyPr>
          <a:lstStyle/>
          <a:p>
            <a:pPr algn="l"/>
            <a:r>
              <a:rPr lang="en-GB" sz="2400" b="1" dirty="0">
                <a:solidFill>
                  <a:srgbClr val="DAA520"/>
                </a:solidFill>
              </a:rPr>
              <a:t>4</a:t>
            </a:r>
          </a:p>
        </p:txBody>
      </p:sp>
      <p:sp>
        <p:nvSpPr>
          <p:cNvPr id="47" name="TextBox 46">
            <a:extLst>
              <a:ext uri="{FF2B5EF4-FFF2-40B4-BE49-F238E27FC236}">
                <a16:creationId xmlns:a16="http://schemas.microsoft.com/office/drawing/2014/main" id="{DF93AF86-1292-D440-837C-857F10ECC3A8}"/>
              </a:ext>
            </a:extLst>
          </p:cNvPr>
          <p:cNvSpPr txBox="1"/>
          <p:nvPr/>
        </p:nvSpPr>
        <p:spPr>
          <a:xfrm>
            <a:off x="3899997" y="1771052"/>
            <a:ext cx="482753" cy="461665"/>
          </a:xfrm>
          <a:prstGeom prst="rect">
            <a:avLst/>
          </a:prstGeom>
          <a:noFill/>
        </p:spPr>
        <p:txBody>
          <a:bodyPr wrap="square" rtlCol="0">
            <a:spAutoFit/>
          </a:bodyPr>
          <a:lstStyle/>
          <a:p>
            <a:pPr algn="l"/>
            <a:r>
              <a:rPr lang="en-GB" sz="2400" b="1" dirty="0">
                <a:solidFill>
                  <a:srgbClr val="DAA520"/>
                </a:solidFill>
              </a:rPr>
              <a:t>5</a:t>
            </a:r>
          </a:p>
        </p:txBody>
      </p:sp>
      <p:sp>
        <p:nvSpPr>
          <p:cNvPr id="48" name="TextBox 47">
            <a:extLst>
              <a:ext uri="{FF2B5EF4-FFF2-40B4-BE49-F238E27FC236}">
                <a16:creationId xmlns:a16="http://schemas.microsoft.com/office/drawing/2014/main" id="{F6B15DB8-C3C4-564A-BBE0-39AC80E0F023}"/>
              </a:ext>
            </a:extLst>
          </p:cNvPr>
          <p:cNvSpPr txBox="1"/>
          <p:nvPr/>
        </p:nvSpPr>
        <p:spPr>
          <a:xfrm>
            <a:off x="7751930" y="1796495"/>
            <a:ext cx="482753" cy="461665"/>
          </a:xfrm>
          <a:prstGeom prst="rect">
            <a:avLst/>
          </a:prstGeom>
          <a:noFill/>
        </p:spPr>
        <p:txBody>
          <a:bodyPr wrap="square" rtlCol="0">
            <a:spAutoFit/>
          </a:bodyPr>
          <a:lstStyle/>
          <a:p>
            <a:pPr algn="l"/>
            <a:r>
              <a:rPr lang="en-GB" sz="2400" b="1" dirty="0">
                <a:solidFill>
                  <a:srgbClr val="DAA520"/>
                </a:solidFill>
              </a:rPr>
              <a:t>6</a:t>
            </a:r>
          </a:p>
        </p:txBody>
      </p:sp>
      <p:sp>
        <p:nvSpPr>
          <p:cNvPr id="11" name="Speech Bubble: Rectangle with Corners Rounded 49">
            <a:extLst>
              <a:ext uri="{FF2B5EF4-FFF2-40B4-BE49-F238E27FC236}">
                <a16:creationId xmlns:a16="http://schemas.microsoft.com/office/drawing/2014/main" id="{1DDC0C65-1E58-E442-AC61-E26A366BED8C}"/>
              </a:ext>
            </a:extLst>
          </p:cNvPr>
          <p:cNvSpPr/>
          <p:nvPr/>
        </p:nvSpPr>
        <p:spPr>
          <a:xfrm>
            <a:off x="4586792" y="3589191"/>
            <a:ext cx="2628371" cy="2010673"/>
          </a:xfrm>
          <a:prstGeom prst="wedgeRoundRectCallout">
            <a:avLst>
              <a:gd name="adj1" fmla="val 33663"/>
              <a:gd name="adj2" fmla="val 550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0FBF2C5-16D7-594C-A502-06ED5DD74606}"/>
              </a:ext>
            </a:extLst>
          </p:cNvPr>
          <p:cNvSpPr txBox="1"/>
          <p:nvPr/>
        </p:nvSpPr>
        <p:spPr>
          <a:xfrm>
            <a:off x="4703139" y="3722462"/>
            <a:ext cx="2561970" cy="1785104"/>
          </a:xfrm>
          <a:prstGeom prst="rect">
            <a:avLst/>
          </a:prstGeom>
          <a:noFill/>
        </p:spPr>
        <p:txBody>
          <a:bodyPr wrap="square" rtlCol="0">
            <a:spAutoFit/>
          </a:bodyPr>
          <a:lstStyle/>
          <a:p>
            <a:pPr lvl="0">
              <a:defRPr/>
            </a:pPr>
            <a:r>
              <a:rPr lang="de-DE" sz="2200" dirty="0">
                <a:solidFill>
                  <a:srgbClr val="1F4E79"/>
                </a:solidFill>
                <a:latin typeface="Century Gothic" panose="020B0502020202020204" pitchFamily="34" charset="0"/>
              </a:rPr>
              <a:t>Später </a:t>
            </a:r>
            <a:r>
              <a:rPr lang="de-DE" sz="2200" b="1" dirty="0">
                <a:solidFill>
                  <a:srgbClr val="1F4E79"/>
                </a:solidFill>
                <a:latin typeface="Century Gothic" panose="020B0502020202020204" pitchFamily="34" charset="0"/>
              </a:rPr>
              <a:t>bin</a:t>
            </a:r>
            <a:r>
              <a:rPr lang="de-DE" sz="2200" dirty="0">
                <a:solidFill>
                  <a:srgbClr val="1F4E79"/>
                </a:solidFill>
                <a:latin typeface="Century Gothic" panose="020B0502020202020204" pitchFamily="34" charset="0"/>
              </a:rPr>
              <a:t> ich nach Hellbrunn gefahren und habe das Schloss gesehen.</a:t>
            </a:r>
          </a:p>
        </p:txBody>
      </p:sp>
      <p:sp>
        <p:nvSpPr>
          <p:cNvPr id="49" name="Speech Bubble: Rectangle with Corners Rounded 56">
            <a:extLst>
              <a:ext uri="{FF2B5EF4-FFF2-40B4-BE49-F238E27FC236}">
                <a16:creationId xmlns:a16="http://schemas.microsoft.com/office/drawing/2014/main" id="{D52705E1-3D04-9043-8D5A-F1F2D0694990}"/>
              </a:ext>
            </a:extLst>
          </p:cNvPr>
          <p:cNvSpPr/>
          <p:nvPr/>
        </p:nvSpPr>
        <p:spPr>
          <a:xfrm>
            <a:off x="816498" y="1760081"/>
            <a:ext cx="2628372" cy="1334590"/>
          </a:xfrm>
          <a:prstGeom prst="wedgeRoundRectCallout">
            <a:avLst>
              <a:gd name="adj1" fmla="val 30840"/>
              <a:gd name="adj2" fmla="val 6721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0" name="Speech Bubble: Rectangle with Corners Rounded 56">
            <a:extLst>
              <a:ext uri="{FF2B5EF4-FFF2-40B4-BE49-F238E27FC236}">
                <a16:creationId xmlns:a16="http://schemas.microsoft.com/office/drawing/2014/main" id="{0AD5A79E-A796-7046-8ACE-91E2BF802007}"/>
              </a:ext>
            </a:extLst>
          </p:cNvPr>
          <p:cNvSpPr/>
          <p:nvPr/>
        </p:nvSpPr>
        <p:spPr>
          <a:xfrm>
            <a:off x="4591101" y="1692425"/>
            <a:ext cx="2628372" cy="1473799"/>
          </a:xfrm>
          <a:prstGeom prst="wedgeRoundRectCallout">
            <a:avLst>
              <a:gd name="adj1" fmla="val 30840"/>
              <a:gd name="adj2" fmla="val 6721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Speech Bubble: Rectangle with Corners Rounded 56">
            <a:extLst>
              <a:ext uri="{FF2B5EF4-FFF2-40B4-BE49-F238E27FC236}">
                <a16:creationId xmlns:a16="http://schemas.microsoft.com/office/drawing/2014/main" id="{F9E970AA-F7A7-B745-9243-41F250F1DCC5}"/>
              </a:ext>
            </a:extLst>
          </p:cNvPr>
          <p:cNvSpPr/>
          <p:nvPr/>
        </p:nvSpPr>
        <p:spPr>
          <a:xfrm>
            <a:off x="8744735" y="1737975"/>
            <a:ext cx="2628372" cy="1334590"/>
          </a:xfrm>
          <a:prstGeom prst="wedgeRoundRectCallout">
            <a:avLst>
              <a:gd name="adj1" fmla="val 30840"/>
              <a:gd name="adj2" fmla="val 6721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7" name="Picture 6" descr="A stone bench on the side of a building&#10;&#10;Description automatically generated">
            <a:extLst>
              <a:ext uri="{FF2B5EF4-FFF2-40B4-BE49-F238E27FC236}">
                <a16:creationId xmlns:a16="http://schemas.microsoft.com/office/drawing/2014/main" id="{0636D3B5-83B5-2143-B340-C0FBA037BA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7977" y="1723897"/>
            <a:ext cx="1806835" cy="1355126"/>
          </a:xfrm>
          <a:prstGeom prst="rect">
            <a:avLst/>
          </a:prstGeom>
        </p:spPr>
      </p:pic>
      <p:pic>
        <p:nvPicPr>
          <p:cNvPr id="13" name="Picture 12" descr="A tall glass building&#10;&#10;Description automatically generated">
            <a:extLst>
              <a:ext uri="{FF2B5EF4-FFF2-40B4-BE49-F238E27FC236}">
                <a16:creationId xmlns:a16="http://schemas.microsoft.com/office/drawing/2014/main" id="{3ACCA33D-28E8-584B-B3C2-082D22B585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1972" y="1827359"/>
            <a:ext cx="1600045" cy="1200034"/>
          </a:xfrm>
          <a:prstGeom prst="rect">
            <a:avLst/>
          </a:prstGeom>
        </p:spPr>
      </p:pic>
      <p:pic>
        <p:nvPicPr>
          <p:cNvPr id="22" name="Picture 21" descr="A castle on top of a building&#10;&#10;Description automatically generated">
            <a:extLst>
              <a:ext uri="{FF2B5EF4-FFF2-40B4-BE49-F238E27FC236}">
                <a16:creationId xmlns:a16="http://schemas.microsoft.com/office/drawing/2014/main" id="{BAA26793-32DA-864B-B354-7811437B4D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7192" y="1790536"/>
            <a:ext cx="1592581" cy="1194436"/>
          </a:xfrm>
          <a:prstGeom prst="rect">
            <a:avLst/>
          </a:prstGeom>
        </p:spPr>
      </p:pic>
      <p:sp>
        <p:nvSpPr>
          <p:cNvPr id="54" name="Rectangle: Rounded Corners 5">
            <a:extLst>
              <a:ext uri="{FF2B5EF4-FFF2-40B4-BE49-F238E27FC236}">
                <a16:creationId xmlns:a16="http://schemas.microsoft.com/office/drawing/2014/main" id="{30E60D70-0A18-1846-913D-4B6406B47689}"/>
              </a:ext>
            </a:extLst>
          </p:cNvPr>
          <p:cNvSpPr/>
          <p:nvPr/>
        </p:nvSpPr>
        <p:spPr>
          <a:xfrm>
            <a:off x="1630682" y="3413854"/>
            <a:ext cx="522623" cy="3642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115076"/>
                </a:solidFill>
              </a:rPr>
              <a:t>__</a:t>
            </a:r>
          </a:p>
        </p:txBody>
      </p:sp>
      <p:sp>
        <p:nvSpPr>
          <p:cNvPr id="55" name="Rectangle: Rounded Corners 5">
            <a:extLst>
              <a:ext uri="{FF2B5EF4-FFF2-40B4-BE49-F238E27FC236}">
                <a16:creationId xmlns:a16="http://schemas.microsoft.com/office/drawing/2014/main" id="{26345398-BC0B-8041-9888-BD7C68CDDD48}"/>
              </a:ext>
            </a:extLst>
          </p:cNvPr>
          <p:cNvSpPr/>
          <p:nvPr/>
        </p:nvSpPr>
        <p:spPr>
          <a:xfrm>
            <a:off x="5687178" y="3722462"/>
            <a:ext cx="522623" cy="45144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56" name="Rectangle: Rounded Corners 5">
            <a:extLst>
              <a:ext uri="{FF2B5EF4-FFF2-40B4-BE49-F238E27FC236}">
                <a16:creationId xmlns:a16="http://schemas.microsoft.com/office/drawing/2014/main" id="{21E834D5-30BB-D948-AAF4-37B63D533C59}"/>
              </a:ext>
            </a:extLst>
          </p:cNvPr>
          <p:cNvSpPr/>
          <p:nvPr/>
        </p:nvSpPr>
        <p:spPr>
          <a:xfrm>
            <a:off x="10575405" y="3666040"/>
            <a:ext cx="606042" cy="4273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40" name="Rectangle: Rounded Corners 5">
            <a:extLst>
              <a:ext uri="{FF2B5EF4-FFF2-40B4-BE49-F238E27FC236}">
                <a16:creationId xmlns:a16="http://schemas.microsoft.com/office/drawing/2014/main" id="{6719AADB-D1B2-4569-97D6-D0D8E6F6AD68}"/>
              </a:ext>
            </a:extLst>
          </p:cNvPr>
          <p:cNvSpPr/>
          <p:nvPr/>
        </p:nvSpPr>
        <p:spPr>
          <a:xfrm>
            <a:off x="8975737" y="5066136"/>
            <a:ext cx="1599668" cy="4273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a:t>
            </a:r>
          </a:p>
        </p:txBody>
      </p:sp>
      <p:sp>
        <p:nvSpPr>
          <p:cNvPr id="45" name="Rectangle: Rounded Corners 5">
            <a:extLst>
              <a:ext uri="{FF2B5EF4-FFF2-40B4-BE49-F238E27FC236}">
                <a16:creationId xmlns:a16="http://schemas.microsoft.com/office/drawing/2014/main" id="{35C0ADC0-313B-4458-8A08-C3FA196A16A1}"/>
              </a:ext>
            </a:extLst>
          </p:cNvPr>
          <p:cNvSpPr/>
          <p:nvPr/>
        </p:nvSpPr>
        <p:spPr>
          <a:xfrm>
            <a:off x="4649106" y="4401316"/>
            <a:ext cx="1422775" cy="4273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a:t>
            </a:r>
          </a:p>
        </p:txBody>
      </p:sp>
      <p:sp>
        <p:nvSpPr>
          <p:cNvPr id="52" name="Rectangle: Rounded Corners 5">
            <a:extLst>
              <a:ext uri="{FF2B5EF4-FFF2-40B4-BE49-F238E27FC236}">
                <a16:creationId xmlns:a16="http://schemas.microsoft.com/office/drawing/2014/main" id="{7E3F7C72-8574-4142-9501-43EAC82FE186}"/>
              </a:ext>
            </a:extLst>
          </p:cNvPr>
          <p:cNvSpPr/>
          <p:nvPr/>
        </p:nvSpPr>
        <p:spPr>
          <a:xfrm>
            <a:off x="1880989" y="4127226"/>
            <a:ext cx="1422775" cy="3642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115076"/>
                </a:solidFill>
              </a:rPr>
              <a:t>___________ .</a:t>
            </a:r>
          </a:p>
        </p:txBody>
      </p:sp>
      <p:pic>
        <p:nvPicPr>
          <p:cNvPr id="53" name="Picture 52" descr="A picture containing text, book&#10;&#10;Description automatically generated">
            <a:extLst>
              <a:ext uri="{FF2B5EF4-FFF2-40B4-BE49-F238E27FC236}">
                <a16:creationId xmlns:a16="http://schemas.microsoft.com/office/drawing/2014/main" id="{EB228F56-176F-45C8-8BB3-051387929A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8660" y="46009"/>
            <a:ext cx="1225739" cy="1509766"/>
          </a:xfrm>
          <a:prstGeom prst="rect">
            <a:avLst/>
          </a:prstGeom>
        </p:spPr>
      </p:pic>
      <p:sp>
        <p:nvSpPr>
          <p:cNvPr id="57" name="TextBox 56">
            <a:extLst>
              <a:ext uri="{FF2B5EF4-FFF2-40B4-BE49-F238E27FC236}">
                <a16:creationId xmlns:a16="http://schemas.microsoft.com/office/drawing/2014/main" id="{2DECB9CD-BBC3-4A3B-9E04-AA221C4174A2}"/>
              </a:ext>
            </a:extLst>
          </p:cNvPr>
          <p:cNvSpPr txBox="1"/>
          <p:nvPr/>
        </p:nvSpPr>
        <p:spPr>
          <a:xfrm>
            <a:off x="189542" y="1283921"/>
            <a:ext cx="3114222" cy="400110"/>
          </a:xfrm>
          <a:prstGeom prst="rect">
            <a:avLst/>
          </a:prstGeom>
          <a:solidFill>
            <a:srgbClr val="213764"/>
          </a:solidFill>
          <a:ln>
            <a:solidFill>
              <a:srgbClr val="DAA520"/>
            </a:solidFill>
          </a:ln>
        </p:spPr>
        <p:txBody>
          <a:bodyPr wrap="square" rtlCol="0">
            <a:spAutoFit/>
          </a:bodyPr>
          <a:lstStyle/>
          <a:p>
            <a:pPr algn="l"/>
            <a:r>
              <a:rPr lang="en-US" sz="2000" dirty="0">
                <a:solidFill>
                  <a:schemeClr val="bg1"/>
                </a:solidFill>
              </a:rPr>
              <a:t>* der Dom = cathedral</a:t>
            </a:r>
          </a:p>
        </p:txBody>
      </p:sp>
    </p:spTree>
    <p:extLst>
      <p:ext uri="{BB962C8B-B14F-4D97-AF65-F5344CB8AC3E}">
        <p14:creationId xmlns:p14="http://schemas.microsoft.com/office/powerpoint/2010/main" val="322636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40" grpId="0" animBg="1"/>
      <p:bldP spid="45" grpId="0" animBg="1"/>
      <p:bldP spid="5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5" name="Picture 14" descr="A garden with water in the background&#10;&#10;Description automatically generated">
            <a:extLst>
              <a:ext uri="{FF2B5EF4-FFF2-40B4-BE49-F238E27FC236}">
                <a16:creationId xmlns:a16="http://schemas.microsoft.com/office/drawing/2014/main" id="{C6997118-3D3B-3241-A49B-63F34FC29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552774"/>
            <a:ext cx="3745088" cy="2808816"/>
          </a:xfrm>
          <a:prstGeom prst="rect">
            <a:avLst/>
          </a:prstGeom>
        </p:spPr>
      </p:pic>
      <p:pic>
        <p:nvPicPr>
          <p:cNvPr id="13" name="Picture 12" descr="A large building&#10;&#10;Description automatically generated">
            <a:extLst>
              <a:ext uri="{FF2B5EF4-FFF2-40B4-BE49-F238E27FC236}">
                <a16:creationId xmlns:a16="http://schemas.microsoft.com/office/drawing/2014/main" id="{7A53D28D-54B1-674F-BEF0-0C225D4EFF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8000" y="1564172"/>
            <a:ext cx="4064000" cy="3048000"/>
          </a:xfrm>
          <a:prstGeom prst="rect">
            <a:avLst/>
          </a:prstGeom>
        </p:spPr>
      </p:pic>
      <p:pic>
        <p:nvPicPr>
          <p:cNvPr id="11" name="Picture 10" descr="The tower of the city&#10;&#10;Description automatically generated">
            <a:extLst>
              <a:ext uri="{FF2B5EF4-FFF2-40B4-BE49-F238E27FC236}">
                <a16:creationId xmlns:a16="http://schemas.microsoft.com/office/drawing/2014/main" id="{FE9C9D73-D4DA-D744-AF9A-47BDD9BA12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2956" y="2837590"/>
            <a:ext cx="6106088" cy="3549164"/>
          </a:xfrm>
          <a:prstGeom prst="rect">
            <a:avLst/>
          </a:prstGeom>
        </p:spPr>
      </p:pic>
      <p:pic>
        <p:nvPicPr>
          <p:cNvPr id="9" name="Picture 8" descr="A large mountain in the background&#10;&#10;Description automatically generated">
            <a:extLst>
              <a:ext uri="{FF2B5EF4-FFF2-40B4-BE49-F238E27FC236}">
                <a16:creationId xmlns:a16="http://schemas.microsoft.com/office/drawing/2014/main" id="{61D1D360-D659-E142-BAE8-C302C07F57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7729" y="4320474"/>
            <a:ext cx="3104271" cy="206628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4041"/>
            <a:ext cx="7298267" cy="707849"/>
          </a:xfrm>
          <a:prstGeom prst="rect">
            <a:avLst/>
          </a:prstGeom>
        </p:spPr>
      </p:pic>
      <p:sp>
        <p:nvSpPr>
          <p:cNvPr id="4" name="Title 3"/>
          <p:cNvSpPr>
            <a:spLocks noGrp="1"/>
          </p:cNvSpPr>
          <p:nvPr>
            <p:ph type="title"/>
          </p:nvPr>
        </p:nvSpPr>
        <p:spPr>
          <a:xfrm>
            <a:off x="0" y="254758"/>
            <a:ext cx="6434667" cy="707849"/>
          </a:xfrm>
        </p:spPr>
        <p:txBody>
          <a:bodyPr>
            <a:noAutofit/>
          </a:bodyPr>
          <a:lstStyle/>
          <a:p>
            <a:r>
              <a:rPr lang="en-GB" sz="2800" b="1" dirty="0" err="1">
                <a:solidFill>
                  <a:schemeClr val="bg1"/>
                </a:solidFill>
              </a:rPr>
              <a:t>Tante</a:t>
            </a:r>
            <a:r>
              <a:rPr lang="en-GB" sz="2800" b="1" dirty="0">
                <a:solidFill>
                  <a:schemeClr val="bg1"/>
                </a:solidFill>
              </a:rPr>
              <a:t> Laura auf </a:t>
            </a:r>
            <a:r>
              <a:rPr lang="en-GB" sz="2800" b="1" dirty="0" err="1">
                <a:solidFill>
                  <a:schemeClr val="bg1"/>
                </a:solidFill>
              </a:rPr>
              <a:t>Chortour</a:t>
            </a:r>
            <a:r>
              <a:rPr lang="en-GB" sz="2800" b="1" dirty="0">
                <a:solidFill>
                  <a:schemeClr val="bg1"/>
                </a:solidFill>
              </a:rPr>
              <a:t> in Salzburg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853055" y="247046"/>
            <a:ext cx="3104271" cy="4387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cup of coffee on a table&#10;&#10;Description automatically generated">
            <a:extLst>
              <a:ext uri="{FF2B5EF4-FFF2-40B4-BE49-F238E27FC236}">
                <a16:creationId xmlns:a16="http://schemas.microsoft.com/office/drawing/2014/main" id="{500401E5-1FD0-5540-8D88-E5635111AD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361287"/>
            <a:ext cx="3042956" cy="2025467"/>
          </a:xfrm>
          <a:prstGeom prst="rect">
            <a:avLst/>
          </a:prstGeom>
        </p:spPr>
      </p:pic>
      <p:sp>
        <p:nvSpPr>
          <p:cNvPr id="6" name="TextBox 5">
            <a:extLst>
              <a:ext uri="{FF2B5EF4-FFF2-40B4-BE49-F238E27FC236}">
                <a16:creationId xmlns:a16="http://schemas.microsoft.com/office/drawing/2014/main" id="{F2183ECC-E151-4644-ADBA-78CFE400323F}"/>
              </a:ext>
            </a:extLst>
          </p:cNvPr>
          <p:cNvSpPr txBox="1"/>
          <p:nvPr/>
        </p:nvSpPr>
        <p:spPr>
          <a:xfrm>
            <a:off x="1599774" y="1207244"/>
            <a:ext cx="8992452" cy="3477875"/>
          </a:xfrm>
          <a:prstGeom prst="rect">
            <a:avLst/>
          </a:prstGeom>
          <a:solidFill>
            <a:schemeClr val="bg1">
              <a:alpha val="7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liebe Salzburg! Ich bin heute in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historische Altstadt </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gegangen. Mein Chorfreund Jakob ist auch nach Österreich mitgekommen. Heute hat er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Schloss </a:t>
            </a:r>
            <a:r>
              <a:rPr kumimoji="0" lang="de-DE"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Mirabel</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besucht</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denn ich habe im Open Air Theater ein Theaterstück gesehen. Unsere Chordirektorin kennt* Salzburg gut und sie hat uns einen Tipp gegeben:  Wir müssen unbedingt* ins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große Festspielhaus* </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gehen, weil es dort tolle Konzerte gibt.  Das haben Jakob und ich gestern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morgen</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gemacht. Es war wirklich super! Danach haben wir beide Kaffee getrunken und zu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viele Mozarttaler gegessen</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Jetzt gehe ich ins Bett. Morgen will ich noch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Berge sehen</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 name="38. Tante Lau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09687" y="97329"/>
            <a:ext cx="738188" cy="738188"/>
          </a:xfrm>
          <a:prstGeom prst="rect">
            <a:avLst/>
          </a:prstGeom>
        </p:spPr>
      </p:pic>
      <p:sp>
        <p:nvSpPr>
          <p:cNvPr id="8" name="Rectangle: Rounded Corners 7">
            <a:extLst>
              <a:ext uri="{FF2B5EF4-FFF2-40B4-BE49-F238E27FC236}">
                <a16:creationId xmlns:a16="http://schemas.microsoft.com/office/drawing/2014/main" id="{67A00D3E-E477-4208-9DF6-69C65FB5794F}"/>
              </a:ext>
            </a:extLst>
          </p:cNvPr>
          <p:cNvSpPr/>
          <p:nvPr/>
        </p:nvSpPr>
        <p:spPr>
          <a:xfrm>
            <a:off x="10247059" y="878095"/>
            <a:ext cx="1710267" cy="1053009"/>
          </a:xfrm>
          <a:prstGeom prst="round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Action Button: Custom 16">
            <a:hlinkClick r:id="" action="ppaction://noaction" highlightClick="1">
              <a:snd r:embed="rId13" name="SalzburgLaura.1.wav"/>
            </a:hlinkClick>
            <a:extLst>
              <a:ext uri="{FF2B5EF4-FFF2-40B4-BE49-F238E27FC236}">
                <a16:creationId xmlns:a16="http://schemas.microsoft.com/office/drawing/2014/main" id="{2B4A8B25-673E-466E-A830-108DD4B30ED4}"/>
              </a:ext>
            </a:extLst>
          </p:cNvPr>
          <p:cNvSpPr/>
          <p:nvPr/>
        </p:nvSpPr>
        <p:spPr>
          <a:xfrm>
            <a:off x="10427372" y="101069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14" name="SalzburgLaura.2.wav"/>
            </a:hlinkClick>
            <a:extLst>
              <a:ext uri="{FF2B5EF4-FFF2-40B4-BE49-F238E27FC236}">
                <a16:creationId xmlns:a16="http://schemas.microsoft.com/office/drawing/2014/main" id="{AB9F6F85-DE44-48CF-93A4-C76ECFEE4AB1}"/>
              </a:ext>
            </a:extLst>
          </p:cNvPr>
          <p:cNvSpPr/>
          <p:nvPr/>
        </p:nvSpPr>
        <p:spPr>
          <a:xfrm>
            <a:off x="10917686" y="101069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15" name="SalzburgLaura.3.wav"/>
            </a:hlinkClick>
            <a:extLst>
              <a:ext uri="{FF2B5EF4-FFF2-40B4-BE49-F238E27FC236}">
                <a16:creationId xmlns:a16="http://schemas.microsoft.com/office/drawing/2014/main" id="{E99E940C-3F6F-431E-B4C4-C24E797D299D}"/>
              </a:ext>
            </a:extLst>
          </p:cNvPr>
          <p:cNvSpPr/>
          <p:nvPr/>
        </p:nvSpPr>
        <p:spPr>
          <a:xfrm>
            <a:off x="11408000" y="101069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16" name="SalzburgLaura.4.wav"/>
            </a:hlinkClick>
            <a:extLst>
              <a:ext uri="{FF2B5EF4-FFF2-40B4-BE49-F238E27FC236}">
                <a16:creationId xmlns:a16="http://schemas.microsoft.com/office/drawing/2014/main" id="{ADE04FBE-39BB-4F6B-826B-57D8482787AC}"/>
              </a:ext>
            </a:extLst>
          </p:cNvPr>
          <p:cNvSpPr/>
          <p:nvPr/>
        </p:nvSpPr>
        <p:spPr>
          <a:xfrm>
            <a:off x="10437336" y="14467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17" name="SalzburgLaura.5.wav"/>
            </a:hlinkClick>
            <a:extLst>
              <a:ext uri="{FF2B5EF4-FFF2-40B4-BE49-F238E27FC236}">
                <a16:creationId xmlns:a16="http://schemas.microsoft.com/office/drawing/2014/main" id="{EBDEC6AE-AD59-422D-9B8F-FE0505EB0134}"/>
              </a:ext>
            </a:extLst>
          </p:cNvPr>
          <p:cNvSpPr/>
          <p:nvPr/>
        </p:nvSpPr>
        <p:spPr>
          <a:xfrm>
            <a:off x="10927650" y="14467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18" name="SalzburgLaura.6new.wav"/>
            </a:hlinkClick>
            <a:extLst>
              <a:ext uri="{FF2B5EF4-FFF2-40B4-BE49-F238E27FC236}">
                <a16:creationId xmlns:a16="http://schemas.microsoft.com/office/drawing/2014/main" id="{53FB089F-4CC4-4709-8CB5-7482D880C526}"/>
              </a:ext>
            </a:extLst>
          </p:cNvPr>
          <p:cNvSpPr/>
          <p:nvPr/>
        </p:nvSpPr>
        <p:spPr>
          <a:xfrm>
            <a:off x="11417964" y="14467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TextBox 20">
            <a:extLst>
              <a:ext uri="{FF2B5EF4-FFF2-40B4-BE49-F238E27FC236}">
                <a16:creationId xmlns:a16="http://schemas.microsoft.com/office/drawing/2014/main" id="{15B94056-8533-4A06-9057-722A7CE41399}"/>
              </a:ext>
            </a:extLst>
          </p:cNvPr>
          <p:cNvSpPr txBox="1"/>
          <p:nvPr/>
        </p:nvSpPr>
        <p:spPr>
          <a:xfrm>
            <a:off x="8481060" y="4612172"/>
            <a:ext cx="3596771" cy="1015663"/>
          </a:xfrm>
          <a:prstGeom prst="rect">
            <a:avLst/>
          </a:prstGeom>
          <a:solidFill>
            <a:srgbClr val="213764"/>
          </a:solidFill>
          <a:ln>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kennen</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know</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unbedingt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 definitely</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Festspielhaus</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 festival hall</a:t>
            </a:r>
          </a:p>
        </p:txBody>
      </p:sp>
      <p:sp>
        <p:nvSpPr>
          <p:cNvPr id="23" name="Speech Bubble: Rectangle with Corners Rounded 30">
            <a:extLst>
              <a:ext uri="{FF2B5EF4-FFF2-40B4-BE49-F238E27FC236}">
                <a16:creationId xmlns:a16="http://schemas.microsoft.com/office/drawing/2014/main" id="{213A4FBF-54BD-47C9-841B-48849DADC1BD}"/>
              </a:ext>
            </a:extLst>
          </p:cNvPr>
          <p:cNvSpPr/>
          <p:nvPr/>
        </p:nvSpPr>
        <p:spPr>
          <a:xfrm>
            <a:off x="2935048" y="4890473"/>
            <a:ext cx="3648632" cy="1068064"/>
          </a:xfrm>
          <a:prstGeom prst="wedgeRoundRectCallout">
            <a:avLst>
              <a:gd name="adj1" fmla="val -91271"/>
              <a:gd name="adj2" fmla="val 28998"/>
              <a:gd name="adj3" fmla="val 16667"/>
            </a:avLst>
          </a:prstGeom>
          <a:solidFill>
            <a:srgbClr val="213764"/>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Mozarttaler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Mozart coins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are chocolate covered nougat and marzipan.</a:t>
            </a:r>
          </a:p>
        </p:txBody>
      </p:sp>
    </p:spTree>
    <p:extLst>
      <p:ext uri="{BB962C8B-B14F-4D97-AF65-F5344CB8AC3E}">
        <p14:creationId xmlns:p14="http://schemas.microsoft.com/office/powerpoint/2010/main" val="3796292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5249333"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eine</a:t>
            </a:r>
            <a:r>
              <a:rPr lang="en-GB" sz="3600" b="1" dirty="0">
                <a:solidFill>
                  <a:schemeClr val="bg1"/>
                </a:solidFill>
              </a:rPr>
              <a:t> </a:t>
            </a:r>
            <a:r>
              <a:rPr lang="en-GB" sz="3600" b="1" dirty="0" err="1">
                <a:solidFill>
                  <a:schemeClr val="bg1"/>
                </a:solidFill>
              </a:rPr>
              <a:t>neue</a:t>
            </a:r>
            <a:r>
              <a:rPr lang="en-GB" sz="3600" b="1" dirty="0">
                <a:solidFill>
                  <a:schemeClr val="bg1"/>
                </a:solidFill>
              </a:rPr>
              <a:t> </a:t>
            </a:r>
            <a:r>
              <a:rPr lang="en-GB" sz="3600" b="1" dirty="0" err="1">
                <a:solidFill>
                  <a:schemeClr val="bg1"/>
                </a:solidFill>
              </a:rPr>
              <a:t>Erfahrung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0" name="Group 9">
            <a:extLst>
              <a:ext uri="{FF2B5EF4-FFF2-40B4-BE49-F238E27FC236}">
                <a16:creationId xmlns:a16="http://schemas.microsoft.com/office/drawing/2014/main" id="{D6F0299D-EB61-3942-9A12-B5537C403495}"/>
              </a:ext>
            </a:extLst>
          </p:cNvPr>
          <p:cNvGrpSpPr/>
          <p:nvPr/>
        </p:nvGrpSpPr>
        <p:grpSpPr>
          <a:xfrm>
            <a:off x="3941087" y="1316391"/>
            <a:ext cx="8016240" cy="4572000"/>
            <a:chOff x="3520440" y="1371600"/>
            <a:chExt cx="8016240" cy="4572000"/>
          </a:xfrm>
        </p:grpSpPr>
        <p:sp>
          <p:nvSpPr>
            <p:cNvPr id="2" name="Rectangle 1">
              <a:extLst>
                <a:ext uri="{FF2B5EF4-FFF2-40B4-BE49-F238E27FC236}">
                  <a16:creationId xmlns:a16="http://schemas.microsoft.com/office/drawing/2014/main" id="{76071148-1C6C-BB44-9B2C-10F646F830E6}"/>
                </a:ext>
              </a:extLst>
            </p:cNvPr>
            <p:cNvSpPr/>
            <p:nvPr/>
          </p:nvSpPr>
          <p:spPr>
            <a:xfrm>
              <a:off x="3520440" y="1371600"/>
              <a:ext cx="8016240" cy="4572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8" name="Straight Connector 7">
              <a:extLst>
                <a:ext uri="{FF2B5EF4-FFF2-40B4-BE49-F238E27FC236}">
                  <a16:creationId xmlns:a16="http://schemas.microsoft.com/office/drawing/2014/main" id="{50EE2B17-5D60-0444-8339-C229265B84FD}"/>
                </a:ext>
              </a:extLst>
            </p:cNvPr>
            <p:cNvCxnSpPr/>
            <p:nvPr/>
          </p:nvCxnSpPr>
          <p:spPr>
            <a:xfrm>
              <a:off x="7513320" y="1676400"/>
              <a:ext cx="0" cy="4008120"/>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DEB3F702-00C5-BD47-BAC1-5D9F309FB3EC}"/>
              </a:ext>
            </a:extLst>
          </p:cNvPr>
          <p:cNvSpPr/>
          <p:nvPr/>
        </p:nvSpPr>
        <p:spPr>
          <a:xfrm>
            <a:off x="234673" y="1322141"/>
            <a:ext cx="3516489" cy="145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Rectangle 13">
            <a:extLst>
              <a:ext uri="{FF2B5EF4-FFF2-40B4-BE49-F238E27FC236}">
                <a16:creationId xmlns:a16="http://schemas.microsoft.com/office/drawing/2014/main" id="{C2739C93-139D-914F-A441-DB582E0C2709}"/>
              </a:ext>
            </a:extLst>
          </p:cNvPr>
          <p:cNvSpPr/>
          <p:nvPr/>
        </p:nvSpPr>
        <p:spPr>
          <a:xfrm>
            <a:off x="228600" y="2877484"/>
            <a:ext cx="3516489" cy="1449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5" name="Rectangle 14">
            <a:extLst>
              <a:ext uri="{FF2B5EF4-FFF2-40B4-BE49-F238E27FC236}">
                <a16:creationId xmlns:a16="http://schemas.microsoft.com/office/drawing/2014/main" id="{333B7300-3578-3643-B983-8740362E4E14}"/>
              </a:ext>
            </a:extLst>
          </p:cNvPr>
          <p:cNvSpPr/>
          <p:nvPr/>
        </p:nvSpPr>
        <p:spPr>
          <a:xfrm>
            <a:off x="216099" y="4434840"/>
            <a:ext cx="3516489" cy="1449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ea typeface="+mn-ea"/>
              <a:cs typeface="+mn-cs"/>
            </a:endParaRPr>
          </a:p>
        </p:txBody>
      </p:sp>
      <p:sp>
        <p:nvSpPr>
          <p:cNvPr id="17" name="TextBox 16">
            <a:extLst>
              <a:ext uri="{FF2B5EF4-FFF2-40B4-BE49-F238E27FC236}">
                <a16:creationId xmlns:a16="http://schemas.microsoft.com/office/drawing/2014/main" id="{BBE11D55-9075-B74C-8167-5A355E70FB12}"/>
              </a:ext>
            </a:extLst>
          </p:cNvPr>
          <p:cNvSpPr txBox="1"/>
          <p:nvPr/>
        </p:nvSpPr>
        <p:spPr>
          <a:xfrm>
            <a:off x="448033" y="1390358"/>
            <a:ext cx="9813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ea typeface="+mn-ea"/>
                <a:cs typeface="+mn-cs"/>
              </a:rPr>
              <a:t>dann</a:t>
            </a:r>
            <a:endParaRPr kumimoji="0" lang="en-US" sz="2400" b="0" i="0" u="none" strike="noStrike" kern="1200" cap="none" spc="0" normalizeH="0" baseline="0" noProof="0" dirty="0">
              <a:ln>
                <a:noFill/>
              </a:ln>
              <a:solidFill>
                <a:srgbClr val="4472C4">
                  <a:lumMod val="50000"/>
                </a:srgbClr>
              </a:solidFill>
              <a:effectLst/>
              <a:uLnTx/>
              <a:uFillTx/>
              <a:ea typeface="+mn-ea"/>
              <a:cs typeface="+mn-cs"/>
            </a:endParaRPr>
          </a:p>
        </p:txBody>
      </p:sp>
      <p:sp>
        <p:nvSpPr>
          <p:cNvPr id="19" name="TextBox 18">
            <a:extLst>
              <a:ext uri="{FF2B5EF4-FFF2-40B4-BE49-F238E27FC236}">
                <a16:creationId xmlns:a16="http://schemas.microsoft.com/office/drawing/2014/main" id="{20C76616-7C28-924C-A684-C045E7539DF9}"/>
              </a:ext>
            </a:extLst>
          </p:cNvPr>
          <p:cNvSpPr txBox="1"/>
          <p:nvPr/>
        </p:nvSpPr>
        <p:spPr>
          <a:xfrm>
            <a:off x="348647" y="2265747"/>
            <a:ext cx="10310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ea typeface="+mn-ea"/>
                <a:cs typeface="+mn-cs"/>
              </a:rPr>
              <a:t>zuerst</a:t>
            </a:r>
            <a:endParaRPr kumimoji="0" lang="en-US" sz="2400" b="0" i="0" u="none" strike="noStrike" kern="1200" cap="none" spc="0" normalizeH="0" baseline="0" noProof="0" dirty="0">
              <a:ln>
                <a:noFill/>
              </a:ln>
              <a:solidFill>
                <a:srgbClr val="4472C4">
                  <a:lumMod val="50000"/>
                </a:srgbClr>
              </a:solidFill>
              <a:effectLst/>
              <a:uLnTx/>
              <a:uFillTx/>
              <a:ea typeface="+mn-ea"/>
              <a:cs typeface="+mn-cs"/>
            </a:endParaRPr>
          </a:p>
        </p:txBody>
      </p:sp>
      <p:sp>
        <p:nvSpPr>
          <p:cNvPr id="20" name="TextBox 19">
            <a:extLst>
              <a:ext uri="{FF2B5EF4-FFF2-40B4-BE49-F238E27FC236}">
                <a16:creationId xmlns:a16="http://schemas.microsoft.com/office/drawing/2014/main" id="{5D9C52D0-A9E1-EA46-ACB5-1678D5C8F976}"/>
              </a:ext>
            </a:extLst>
          </p:cNvPr>
          <p:cNvSpPr txBox="1"/>
          <p:nvPr/>
        </p:nvSpPr>
        <p:spPr>
          <a:xfrm>
            <a:off x="1687735" y="1388851"/>
            <a:ext cx="11224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ea typeface="+mn-ea"/>
                <a:cs typeface="+mn-cs"/>
              </a:rPr>
              <a:t>später</a:t>
            </a:r>
            <a:endParaRPr kumimoji="0" lang="en-US" sz="2400" b="0" i="0" u="none" strike="noStrike" kern="1200" cap="none" spc="0" normalizeH="0" baseline="0" noProof="0" dirty="0">
              <a:ln>
                <a:noFill/>
              </a:ln>
              <a:solidFill>
                <a:srgbClr val="4472C4">
                  <a:lumMod val="50000"/>
                </a:srgbClr>
              </a:solidFill>
              <a:effectLst/>
              <a:uLnTx/>
              <a:uFillTx/>
              <a:ea typeface="+mn-ea"/>
              <a:cs typeface="+mn-cs"/>
            </a:endParaRPr>
          </a:p>
        </p:txBody>
      </p:sp>
      <p:sp>
        <p:nvSpPr>
          <p:cNvPr id="22" name="TextBox 21">
            <a:extLst>
              <a:ext uri="{FF2B5EF4-FFF2-40B4-BE49-F238E27FC236}">
                <a16:creationId xmlns:a16="http://schemas.microsoft.com/office/drawing/2014/main" id="{46FA0710-B7EA-0148-9CFC-D041909DB6AB}"/>
              </a:ext>
            </a:extLst>
          </p:cNvPr>
          <p:cNvSpPr txBox="1"/>
          <p:nvPr/>
        </p:nvSpPr>
        <p:spPr>
          <a:xfrm>
            <a:off x="756740" y="1828756"/>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ea typeface="+mn-ea"/>
                <a:cs typeface="+mn-cs"/>
              </a:rPr>
              <a:t>schließlich</a:t>
            </a:r>
            <a:endParaRPr kumimoji="0" lang="en-US" sz="2400" b="0" i="0" u="none" strike="noStrike" kern="1200" cap="none" spc="0" normalizeH="0" baseline="0" noProof="0" dirty="0">
              <a:ln>
                <a:noFill/>
              </a:ln>
              <a:solidFill>
                <a:srgbClr val="4472C4">
                  <a:lumMod val="50000"/>
                </a:srgbClr>
              </a:solidFill>
              <a:effectLst/>
              <a:uLnTx/>
              <a:uFillTx/>
              <a:ea typeface="+mn-ea"/>
              <a:cs typeface="+mn-cs"/>
            </a:endParaRPr>
          </a:p>
        </p:txBody>
      </p:sp>
      <p:sp>
        <p:nvSpPr>
          <p:cNvPr id="23" name="TextBox 22">
            <a:extLst>
              <a:ext uri="{FF2B5EF4-FFF2-40B4-BE49-F238E27FC236}">
                <a16:creationId xmlns:a16="http://schemas.microsoft.com/office/drawing/2014/main" id="{3B212BD9-9563-DD4A-848E-9B14BFA8A9E6}"/>
              </a:ext>
            </a:extLst>
          </p:cNvPr>
          <p:cNvSpPr txBox="1"/>
          <p:nvPr/>
        </p:nvSpPr>
        <p:spPr>
          <a:xfrm>
            <a:off x="2193643" y="2217738"/>
            <a:ext cx="13901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ea typeface="+mn-ea"/>
                <a:cs typeface="+mn-cs"/>
              </a:rPr>
              <a:t>danach</a:t>
            </a:r>
            <a:endParaRPr kumimoji="0" lang="en-US" sz="2400" b="0" i="0" u="none" strike="noStrike" kern="1200" cap="none" spc="0" normalizeH="0" baseline="0" noProof="0" dirty="0">
              <a:ln>
                <a:noFill/>
              </a:ln>
              <a:solidFill>
                <a:srgbClr val="4472C4">
                  <a:lumMod val="50000"/>
                </a:srgbClr>
              </a:solidFill>
              <a:effectLst/>
              <a:uLnTx/>
              <a:uFillTx/>
              <a:ea typeface="+mn-ea"/>
              <a:cs typeface="+mn-cs"/>
            </a:endParaRPr>
          </a:p>
        </p:txBody>
      </p:sp>
      <p:sp>
        <p:nvSpPr>
          <p:cNvPr id="30" name="TextBox 29">
            <a:extLst>
              <a:ext uri="{FF2B5EF4-FFF2-40B4-BE49-F238E27FC236}">
                <a16:creationId xmlns:a16="http://schemas.microsoft.com/office/drawing/2014/main" id="{FACF2E1D-79E0-AE4D-9133-E62D3DCBC463}"/>
              </a:ext>
            </a:extLst>
          </p:cNvPr>
          <p:cNvSpPr txBox="1"/>
          <p:nvPr/>
        </p:nvSpPr>
        <p:spPr>
          <a:xfrm>
            <a:off x="1086182" y="3240638"/>
            <a:ext cx="23984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rPr>
              <a:t>auf </a:t>
            </a:r>
            <a:r>
              <a:rPr lang="en-US" dirty="0">
                <a:solidFill>
                  <a:srgbClr val="4472C4">
                    <a:lumMod val="50000"/>
                  </a:srgbClr>
                </a:solidFill>
              </a:rPr>
              <a:t>(+ movement)</a:t>
            </a:r>
            <a:endParaRPr kumimoji="0" lang="en-US" sz="2400" b="0" i="0" u="none" strike="noStrike" kern="1200" cap="none" spc="0" normalizeH="0" baseline="0" noProof="0" dirty="0">
              <a:ln>
                <a:noFill/>
              </a:ln>
              <a:solidFill>
                <a:srgbClr val="4472C4">
                  <a:lumMod val="50000"/>
                </a:srgbClr>
              </a:solidFill>
              <a:effectLst/>
              <a:uLnTx/>
              <a:uFillTx/>
              <a:ea typeface="+mn-ea"/>
              <a:cs typeface="+mn-cs"/>
            </a:endParaRPr>
          </a:p>
        </p:txBody>
      </p:sp>
      <p:sp>
        <p:nvSpPr>
          <p:cNvPr id="31" name="TextBox 30">
            <a:extLst>
              <a:ext uri="{FF2B5EF4-FFF2-40B4-BE49-F238E27FC236}">
                <a16:creationId xmlns:a16="http://schemas.microsoft.com/office/drawing/2014/main" id="{2A1735AD-3E54-AE4D-A5C1-ABCD7AD007A3}"/>
              </a:ext>
            </a:extLst>
          </p:cNvPr>
          <p:cNvSpPr txBox="1"/>
          <p:nvPr/>
        </p:nvSpPr>
        <p:spPr>
          <a:xfrm>
            <a:off x="279214" y="3892961"/>
            <a:ext cx="21242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rPr>
              <a:t>in </a:t>
            </a:r>
            <a:r>
              <a:rPr lang="en-US" dirty="0">
                <a:solidFill>
                  <a:srgbClr val="4472C4">
                    <a:lumMod val="50000"/>
                  </a:srgbClr>
                </a:solidFill>
              </a:rPr>
              <a:t>(+ movement)</a:t>
            </a:r>
            <a:endParaRPr kumimoji="0" lang="en-US" sz="2400" b="0" i="0" u="none" strike="noStrike" kern="1200" cap="none" spc="0" normalizeH="0" baseline="0" noProof="0" dirty="0">
              <a:ln>
                <a:noFill/>
              </a:ln>
              <a:solidFill>
                <a:srgbClr val="4472C4">
                  <a:lumMod val="50000"/>
                </a:srgbClr>
              </a:solidFill>
              <a:effectLst/>
              <a:uLnTx/>
              <a:uFillTx/>
              <a:ea typeface="+mn-ea"/>
              <a:cs typeface="+mn-cs"/>
            </a:endParaRPr>
          </a:p>
        </p:txBody>
      </p:sp>
      <p:sp>
        <p:nvSpPr>
          <p:cNvPr id="34" name="TextBox 33">
            <a:extLst>
              <a:ext uri="{FF2B5EF4-FFF2-40B4-BE49-F238E27FC236}">
                <a16:creationId xmlns:a16="http://schemas.microsoft.com/office/drawing/2014/main" id="{36EE695A-45B6-2348-AB98-DABAE5217ED0}"/>
              </a:ext>
            </a:extLst>
          </p:cNvPr>
          <p:cNvSpPr txBox="1"/>
          <p:nvPr/>
        </p:nvSpPr>
        <p:spPr>
          <a:xfrm>
            <a:off x="218803" y="4780875"/>
            <a:ext cx="129073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rgbClr val="4472C4">
                    <a:lumMod val="50000"/>
                  </a:srgbClr>
                </a:solidFill>
              </a:rPr>
              <a:t>besucht</a:t>
            </a:r>
            <a:endParaRPr kumimoji="0" lang="en-US" sz="2200" b="0" i="0" u="none" strike="noStrike" kern="1200" cap="none" spc="0" normalizeH="0" baseline="0" noProof="0" dirty="0">
              <a:ln>
                <a:noFill/>
              </a:ln>
              <a:solidFill>
                <a:srgbClr val="4472C4">
                  <a:lumMod val="50000"/>
                </a:srgbClr>
              </a:solidFill>
              <a:effectLst/>
              <a:uLnTx/>
              <a:uFillTx/>
            </a:endParaRPr>
          </a:p>
        </p:txBody>
      </p:sp>
      <p:sp>
        <p:nvSpPr>
          <p:cNvPr id="35" name="TextBox 34">
            <a:extLst>
              <a:ext uri="{FF2B5EF4-FFF2-40B4-BE49-F238E27FC236}">
                <a16:creationId xmlns:a16="http://schemas.microsoft.com/office/drawing/2014/main" id="{23027488-A72E-DD43-BCA7-15945A36632B}"/>
              </a:ext>
            </a:extLst>
          </p:cNvPr>
          <p:cNvSpPr txBox="1"/>
          <p:nvPr/>
        </p:nvSpPr>
        <p:spPr>
          <a:xfrm>
            <a:off x="2271365" y="5483912"/>
            <a:ext cx="141096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rgbClr val="4472C4">
                    <a:lumMod val="50000"/>
                  </a:srgbClr>
                </a:solidFill>
              </a:rPr>
              <a:t>geholfen</a:t>
            </a:r>
            <a:endParaRPr kumimoji="0" lang="en-US" sz="2200" b="0" i="0" u="none" strike="noStrike" kern="1200" cap="none" spc="0" normalizeH="0" baseline="0" noProof="0" dirty="0">
              <a:ln>
                <a:noFill/>
              </a:ln>
              <a:solidFill>
                <a:srgbClr val="4472C4">
                  <a:lumMod val="50000"/>
                </a:srgbClr>
              </a:solidFill>
              <a:effectLst/>
              <a:uLnTx/>
              <a:uFillTx/>
            </a:endParaRPr>
          </a:p>
        </p:txBody>
      </p:sp>
      <p:sp>
        <p:nvSpPr>
          <p:cNvPr id="36" name="TextBox 35">
            <a:extLst>
              <a:ext uri="{FF2B5EF4-FFF2-40B4-BE49-F238E27FC236}">
                <a16:creationId xmlns:a16="http://schemas.microsoft.com/office/drawing/2014/main" id="{21909F60-6E75-DE41-9313-E3B9DA681634}"/>
              </a:ext>
            </a:extLst>
          </p:cNvPr>
          <p:cNvSpPr txBox="1"/>
          <p:nvPr/>
        </p:nvSpPr>
        <p:spPr>
          <a:xfrm>
            <a:off x="2186185" y="4396451"/>
            <a:ext cx="144783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rgbClr val="4472C4">
                    <a:lumMod val="50000"/>
                  </a:srgbClr>
                </a:solidFill>
              </a:rPr>
              <a:t>gefahren</a:t>
            </a:r>
            <a:endParaRPr kumimoji="0" lang="en-US" sz="2200" b="0" i="0" u="none" strike="noStrike" kern="1200" cap="none" spc="0" normalizeH="0" baseline="0" noProof="0" dirty="0">
              <a:ln>
                <a:noFill/>
              </a:ln>
              <a:solidFill>
                <a:srgbClr val="4472C4">
                  <a:lumMod val="50000"/>
                </a:srgbClr>
              </a:solidFill>
              <a:effectLst/>
              <a:uLnTx/>
              <a:uFillTx/>
            </a:endParaRPr>
          </a:p>
        </p:txBody>
      </p:sp>
      <p:sp>
        <p:nvSpPr>
          <p:cNvPr id="37" name="TextBox 36">
            <a:extLst>
              <a:ext uri="{FF2B5EF4-FFF2-40B4-BE49-F238E27FC236}">
                <a16:creationId xmlns:a16="http://schemas.microsoft.com/office/drawing/2014/main" id="{472E988A-901C-6141-BCFF-6A887EFEA1D7}"/>
              </a:ext>
            </a:extLst>
          </p:cNvPr>
          <p:cNvSpPr txBox="1"/>
          <p:nvPr/>
        </p:nvSpPr>
        <p:spPr>
          <a:xfrm>
            <a:off x="220407" y="5483911"/>
            <a:ext cx="120898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rgbClr val="4472C4">
                    <a:lumMod val="50000"/>
                  </a:srgbClr>
                </a:solidFill>
              </a:rPr>
              <a:t>gehabt</a:t>
            </a:r>
            <a:endParaRPr kumimoji="0" lang="en-US" sz="2200" b="0" i="0" u="none" strike="noStrike" kern="1200" cap="none" spc="0" normalizeH="0" baseline="0" noProof="0" dirty="0">
              <a:ln>
                <a:noFill/>
              </a:ln>
              <a:solidFill>
                <a:srgbClr val="4472C4">
                  <a:lumMod val="50000"/>
                </a:srgbClr>
              </a:solidFill>
              <a:effectLst/>
              <a:uLnTx/>
              <a:uFillTx/>
            </a:endParaRPr>
          </a:p>
        </p:txBody>
      </p:sp>
      <p:sp>
        <p:nvSpPr>
          <p:cNvPr id="39" name="TextBox 38">
            <a:extLst>
              <a:ext uri="{FF2B5EF4-FFF2-40B4-BE49-F238E27FC236}">
                <a16:creationId xmlns:a16="http://schemas.microsoft.com/office/drawing/2014/main" id="{2B578DC9-2F03-4543-B334-AF8D199E856D}"/>
              </a:ext>
            </a:extLst>
          </p:cNvPr>
          <p:cNvSpPr txBox="1"/>
          <p:nvPr/>
        </p:nvSpPr>
        <p:spPr>
          <a:xfrm>
            <a:off x="217520" y="4390703"/>
            <a:ext cx="165301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rgbClr val="4472C4">
                    <a:lumMod val="50000"/>
                  </a:srgbClr>
                </a:solidFill>
              </a:rPr>
              <a:t>gegangen</a:t>
            </a:r>
            <a:endParaRPr kumimoji="0" lang="en-US" sz="2200" b="0" i="0" u="none" strike="noStrike" kern="1200" cap="none" spc="0" normalizeH="0" baseline="0" noProof="0" dirty="0">
              <a:ln>
                <a:noFill/>
              </a:ln>
              <a:solidFill>
                <a:srgbClr val="4472C4">
                  <a:lumMod val="50000"/>
                </a:srgbClr>
              </a:solidFill>
              <a:effectLst/>
              <a:uLnTx/>
              <a:uFillTx/>
            </a:endParaRPr>
          </a:p>
        </p:txBody>
      </p:sp>
      <p:sp>
        <p:nvSpPr>
          <p:cNvPr id="40" name="TextBox 39">
            <a:extLst>
              <a:ext uri="{FF2B5EF4-FFF2-40B4-BE49-F238E27FC236}">
                <a16:creationId xmlns:a16="http://schemas.microsoft.com/office/drawing/2014/main" id="{99FC82B4-D8A9-5747-9875-C59AD1C24044}"/>
              </a:ext>
            </a:extLst>
          </p:cNvPr>
          <p:cNvSpPr txBox="1"/>
          <p:nvPr/>
        </p:nvSpPr>
        <p:spPr>
          <a:xfrm>
            <a:off x="1000177" y="5132075"/>
            <a:ext cx="183575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rgbClr val="4472C4">
                    <a:lumMod val="50000"/>
                  </a:srgbClr>
                </a:solidFill>
              </a:rPr>
              <a:t>gesprochen</a:t>
            </a:r>
            <a:endParaRPr kumimoji="0" lang="en-US" sz="2200" b="0" i="0" u="none" strike="noStrike" kern="1200" cap="none" spc="0" normalizeH="0" baseline="0" noProof="0" dirty="0">
              <a:ln>
                <a:noFill/>
              </a:ln>
              <a:solidFill>
                <a:srgbClr val="4472C4">
                  <a:lumMod val="50000"/>
                </a:srgbClr>
              </a:solidFill>
              <a:effectLst/>
              <a:uLnTx/>
              <a:uFillTx/>
            </a:endParaRPr>
          </a:p>
        </p:txBody>
      </p:sp>
      <p:pic>
        <p:nvPicPr>
          <p:cNvPr id="7" name="Picture 6" descr="A close up of a sign&#10;&#10;Description automatically generated">
            <a:extLst>
              <a:ext uri="{FF2B5EF4-FFF2-40B4-BE49-F238E27FC236}">
                <a16:creationId xmlns:a16="http://schemas.microsoft.com/office/drawing/2014/main" id="{77FAF686-4D47-EF4F-AB04-87DC576327F8}"/>
              </a:ext>
            </a:extLst>
          </p:cNvPr>
          <p:cNvPicPr>
            <a:picLocks noChangeAspect="1"/>
          </p:cNvPicPr>
          <p:nvPr/>
        </p:nvPicPr>
        <p:blipFill rotWithShape="1">
          <a:blip r:embed="rId4">
            <a:extLst>
              <a:ext uri="{28A0092B-C50C-407E-A947-70E740481C1C}">
                <a14:useLocalDpi xmlns:a14="http://schemas.microsoft.com/office/drawing/2010/main" val="0"/>
              </a:ext>
            </a:extLst>
          </a:blip>
          <a:srcRect l="11874" t="13238" r="67800" b="69386"/>
          <a:stretch/>
        </p:blipFill>
        <p:spPr>
          <a:xfrm>
            <a:off x="9636431" y="1565295"/>
            <a:ext cx="824219" cy="493200"/>
          </a:xfrm>
          <a:prstGeom prst="rect">
            <a:avLst/>
          </a:prstGeom>
        </p:spPr>
      </p:pic>
      <p:pic>
        <p:nvPicPr>
          <p:cNvPr id="12" name="Graphic 11" descr="Stamp">
            <a:extLst>
              <a:ext uri="{FF2B5EF4-FFF2-40B4-BE49-F238E27FC236}">
                <a16:creationId xmlns:a16="http://schemas.microsoft.com/office/drawing/2014/main" id="{210CBEDF-D8C7-454F-8EC9-154FB65B9E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44148" y="1241679"/>
            <a:ext cx="1440403" cy="1440403"/>
          </a:xfrm>
          <a:prstGeom prst="rect">
            <a:avLst/>
          </a:prstGeom>
        </p:spPr>
      </p:pic>
      <p:sp>
        <p:nvSpPr>
          <p:cNvPr id="28" name="TextBox 27">
            <a:extLst>
              <a:ext uri="{FF2B5EF4-FFF2-40B4-BE49-F238E27FC236}">
                <a16:creationId xmlns:a16="http://schemas.microsoft.com/office/drawing/2014/main" id="{21A54B58-AB6A-054B-A94F-7DAB50746874}"/>
              </a:ext>
            </a:extLst>
          </p:cNvPr>
          <p:cNvSpPr txBox="1"/>
          <p:nvPr/>
        </p:nvSpPr>
        <p:spPr>
          <a:xfrm>
            <a:off x="2047435" y="4797475"/>
            <a:ext cx="159050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rgbClr val="4472C4">
                    <a:lumMod val="50000"/>
                  </a:srgbClr>
                </a:solidFill>
              </a:rPr>
              <a:t>geblieben</a:t>
            </a:r>
            <a:endParaRPr kumimoji="0" lang="en-US" sz="2200" b="0" i="0" u="none" strike="noStrike" kern="1200" cap="none" spc="0" normalizeH="0" baseline="0" noProof="0" dirty="0">
              <a:ln>
                <a:noFill/>
              </a:ln>
              <a:solidFill>
                <a:srgbClr val="4472C4">
                  <a:lumMod val="50000"/>
                </a:srgbClr>
              </a:solidFill>
              <a:effectLst/>
              <a:uLnTx/>
              <a:uFillTx/>
            </a:endParaRPr>
          </a:p>
        </p:txBody>
      </p:sp>
      <p:sp>
        <p:nvSpPr>
          <p:cNvPr id="29" name="TextBox 28">
            <a:extLst>
              <a:ext uri="{FF2B5EF4-FFF2-40B4-BE49-F238E27FC236}">
                <a16:creationId xmlns:a16="http://schemas.microsoft.com/office/drawing/2014/main" id="{DF823637-1EB5-CB4C-8269-F492DB5FCDC1}"/>
              </a:ext>
            </a:extLst>
          </p:cNvPr>
          <p:cNvSpPr txBox="1"/>
          <p:nvPr/>
        </p:nvSpPr>
        <p:spPr>
          <a:xfrm>
            <a:off x="216099" y="2903438"/>
            <a:ext cx="20617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rPr>
              <a:t>in </a:t>
            </a:r>
            <a:r>
              <a:rPr lang="en-US" dirty="0">
                <a:solidFill>
                  <a:srgbClr val="4472C4">
                    <a:lumMod val="50000"/>
                  </a:srgbClr>
                </a:solidFill>
              </a:rPr>
              <a:t>(- movement)</a:t>
            </a:r>
            <a:endParaRPr kumimoji="0" lang="en-US" sz="2400" b="0" i="0" u="none" strike="noStrike" kern="1200" cap="none" spc="0" normalizeH="0" baseline="0" noProof="0" dirty="0">
              <a:ln>
                <a:noFill/>
              </a:ln>
              <a:solidFill>
                <a:srgbClr val="4472C4">
                  <a:lumMod val="50000"/>
                </a:srgbClr>
              </a:solidFill>
              <a:effectLst/>
              <a:uLnTx/>
              <a:uFillTx/>
              <a:ea typeface="+mn-ea"/>
              <a:cs typeface="+mn-cs"/>
            </a:endParaRPr>
          </a:p>
        </p:txBody>
      </p:sp>
      <p:sp>
        <p:nvSpPr>
          <p:cNvPr id="33" name="TextBox 32">
            <a:extLst>
              <a:ext uri="{FF2B5EF4-FFF2-40B4-BE49-F238E27FC236}">
                <a16:creationId xmlns:a16="http://schemas.microsoft.com/office/drawing/2014/main" id="{5E0F59FA-9876-D04D-B871-983A099FB12B}"/>
              </a:ext>
            </a:extLst>
          </p:cNvPr>
          <p:cNvSpPr txBox="1"/>
          <p:nvPr/>
        </p:nvSpPr>
        <p:spPr>
          <a:xfrm>
            <a:off x="549171" y="3577838"/>
            <a:ext cx="23070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rPr>
              <a:t>auf </a:t>
            </a:r>
            <a:r>
              <a:rPr lang="en-US" dirty="0">
                <a:solidFill>
                  <a:srgbClr val="4472C4">
                    <a:lumMod val="50000"/>
                  </a:srgbClr>
                </a:solidFill>
              </a:rPr>
              <a:t>(- movement)</a:t>
            </a:r>
            <a:endParaRPr kumimoji="0" lang="en-US" sz="2400" b="0" i="0" u="none" strike="noStrike" kern="1200" cap="none" spc="0" normalizeH="0" baseline="0" noProof="0" dirty="0">
              <a:ln>
                <a:noFill/>
              </a:ln>
              <a:solidFill>
                <a:srgbClr val="4472C4">
                  <a:lumMod val="50000"/>
                </a:srgbClr>
              </a:solidFill>
              <a:effectLst/>
              <a:uLnTx/>
              <a:uFillTx/>
              <a:ea typeface="+mn-ea"/>
              <a:cs typeface="+mn-cs"/>
            </a:endParaRPr>
          </a:p>
        </p:txBody>
      </p:sp>
      <p:sp>
        <p:nvSpPr>
          <p:cNvPr id="38" name="Speech Bubble: Rectangle with Corners Rounded 30">
            <a:extLst>
              <a:ext uri="{FF2B5EF4-FFF2-40B4-BE49-F238E27FC236}">
                <a16:creationId xmlns:a16="http://schemas.microsoft.com/office/drawing/2014/main" id="{C08F406E-2B43-3343-A136-B91A488A815D}"/>
              </a:ext>
            </a:extLst>
          </p:cNvPr>
          <p:cNvSpPr/>
          <p:nvPr/>
        </p:nvSpPr>
        <p:spPr>
          <a:xfrm>
            <a:off x="4597375" y="63585"/>
            <a:ext cx="3620727" cy="1291990"/>
          </a:xfrm>
          <a:prstGeom prst="wedgeRoundRectCallout">
            <a:avLst>
              <a:gd name="adj1" fmla="val -89529"/>
              <a:gd name="adj2" fmla="val 66132"/>
              <a:gd name="adj3" fmla="val 16667"/>
            </a:avLst>
          </a:prstGeom>
          <a:solidFill>
            <a:srgbClr val="104F75"/>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Remember: </a:t>
            </a:r>
            <a:r>
              <a:rPr lang="en-GB" sz="2000" dirty="0">
                <a:solidFill>
                  <a:schemeClr val="bg1"/>
                </a:solidFill>
              </a:rPr>
              <a:t>when you start a sentence with a time expression </a:t>
            </a:r>
            <a:r>
              <a:rPr lang="en-GB" sz="2000" b="1" dirty="0">
                <a:solidFill>
                  <a:srgbClr val="DAA520"/>
                </a:solidFill>
              </a:rPr>
              <a:t>WO2 </a:t>
            </a:r>
            <a:r>
              <a:rPr lang="en-GB" sz="2000" dirty="0">
                <a:solidFill>
                  <a:schemeClr val="bg1"/>
                </a:solidFill>
              </a:rPr>
              <a:t>follows.</a:t>
            </a:r>
          </a:p>
        </p:txBody>
      </p:sp>
      <p:sp>
        <p:nvSpPr>
          <p:cNvPr id="41" name="Speech Bubble: Rectangle with Corners Rounded 30">
            <a:extLst>
              <a:ext uri="{FF2B5EF4-FFF2-40B4-BE49-F238E27FC236}">
                <a16:creationId xmlns:a16="http://schemas.microsoft.com/office/drawing/2014/main" id="{E5C96E8E-1E34-CF4B-A919-0EA9D7779DC5}"/>
              </a:ext>
            </a:extLst>
          </p:cNvPr>
          <p:cNvSpPr/>
          <p:nvPr/>
        </p:nvSpPr>
        <p:spPr>
          <a:xfrm>
            <a:off x="3049106" y="2686749"/>
            <a:ext cx="3620727" cy="570177"/>
          </a:xfrm>
          <a:prstGeom prst="wedgeRoundRectCallout">
            <a:avLst>
              <a:gd name="adj1" fmla="val -31408"/>
              <a:gd name="adj2" fmla="val 89978"/>
              <a:gd name="adj3" fmla="val 16667"/>
            </a:avLst>
          </a:prstGeom>
          <a:solidFill>
            <a:srgbClr val="104F75"/>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Do you need </a:t>
            </a:r>
            <a:r>
              <a:rPr lang="en-GB" sz="2000" b="1" dirty="0">
                <a:solidFill>
                  <a:srgbClr val="DAA520"/>
                </a:solidFill>
              </a:rPr>
              <a:t>R2</a:t>
            </a:r>
            <a:r>
              <a:rPr lang="en-GB" sz="2000" dirty="0">
                <a:solidFill>
                  <a:schemeClr val="bg1"/>
                </a:solidFill>
              </a:rPr>
              <a:t> or </a:t>
            </a:r>
            <a:r>
              <a:rPr lang="en-GB" sz="2000" b="1" dirty="0">
                <a:solidFill>
                  <a:srgbClr val="DAA520"/>
                </a:solidFill>
              </a:rPr>
              <a:t>R3</a:t>
            </a:r>
            <a:r>
              <a:rPr lang="en-GB" sz="2000" dirty="0">
                <a:solidFill>
                  <a:schemeClr val="bg1"/>
                </a:solidFill>
              </a:rPr>
              <a:t>?</a:t>
            </a:r>
          </a:p>
        </p:txBody>
      </p:sp>
      <p:sp>
        <p:nvSpPr>
          <p:cNvPr id="42" name="Speech Bubble: Rectangle with Corners Rounded 30">
            <a:extLst>
              <a:ext uri="{FF2B5EF4-FFF2-40B4-BE49-F238E27FC236}">
                <a16:creationId xmlns:a16="http://schemas.microsoft.com/office/drawing/2014/main" id="{D0D17A1F-9C6F-F749-96E0-7DA23DD5CFC0}"/>
              </a:ext>
            </a:extLst>
          </p:cNvPr>
          <p:cNvSpPr/>
          <p:nvPr/>
        </p:nvSpPr>
        <p:spPr>
          <a:xfrm>
            <a:off x="4258034" y="4983316"/>
            <a:ext cx="3844331" cy="1291990"/>
          </a:xfrm>
          <a:prstGeom prst="wedgeRoundRectCallout">
            <a:avLst>
              <a:gd name="adj1" fmla="val -69218"/>
              <a:gd name="adj2" fmla="val -21502"/>
              <a:gd name="adj3" fmla="val 16667"/>
            </a:avLst>
          </a:prstGeom>
          <a:solidFill>
            <a:srgbClr val="104F75"/>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Remember: </a:t>
            </a:r>
            <a:r>
              <a:rPr lang="en-GB" sz="2000" dirty="0">
                <a:solidFill>
                  <a:schemeClr val="bg1"/>
                </a:solidFill>
              </a:rPr>
              <a:t>the perfect is sometimes formed with </a:t>
            </a:r>
            <a:r>
              <a:rPr lang="en-GB" sz="2000" b="1" dirty="0">
                <a:solidFill>
                  <a:srgbClr val="DAA520"/>
                </a:solidFill>
              </a:rPr>
              <a:t>sein</a:t>
            </a:r>
            <a:r>
              <a:rPr lang="en-GB" sz="2000" dirty="0">
                <a:solidFill>
                  <a:schemeClr val="bg1"/>
                </a:solidFill>
              </a:rPr>
              <a:t> and sometimes with </a:t>
            </a:r>
            <a:r>
              <a:rPr lang="en-GB" sz="2000" b="1" dirty="0" err="1">
                <a:solidFill>
                  <a:srgbClr val="DAA520"/>
                </a:solidFill>
              </a:rPr>
              <a:t>haben</a:t>
            </a:r>
            <a:r>
              <a:rPr lang="en-GB" sz="2000" dirty="0">
                <a:solidFill>
                  <a:schemeClr val="bg1"/>
                </a:solidFill>
              </a:rPr>
              <a:t>.</a:t>
            </a:r>
            <a:endParaRPr lang="en-GB" sz="2000" b="1" dirty="0">
              <a:solidFill>
                <a:schemeClr val="bg1"/>
              </a:solidFill>
            </a:endParaRPr>
          </a:p>
        </p:txBody>
      </p:sp>
    </p:spTree>
    <p:extLst>
      <p:ext uri="{BB962C8B-B14F-4D97-AF65-F5344CB8AC3E}">
        <p14:creationId xmlns:p14="http://schemas.microsoft.com/office/powerpoint/2010/main" val="11894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398509" cy="869950"/>
          </a:xfrm>
          <a:prstGeom prst="rect">
            <a:avLst/>
          </a:prstGeom>
        </p:spPr>
      </p:pic>
      <p:sp>
        <p:nvSpPr>
          <p:cNvPr id="4" name="Title 3"/>
          <p:cNvSpPr>
            <a:spLocks noGrp="1"/>
          </p:cNvSpPr>
          <p:nvPr>
            <p:ph type="title"/>
          </p:nvPr>
        </p:nvSpPr>
        <p:spPr>
          <a:xfrm>
            <a:off x="0" y="294041"/>
            <a:ext cx="6296891" cy="707849"/>
          </a:xfrm>
        </p:spPr>
        <p:txBody>
          <a:bodyPr>
            <a:normAutofit/>
          </a:bodyPr>
          <a:lstStyle/>
          <a:p>
            <a:r>
              <a:rPr lang="en-GB" sz="3600" b="1" dirty="0" err="1">
                <a:solidFill>
                  <a:schemeClr val="bg1"/>
                </a:solidFill>
              </a:rPr>
              <a:t>eine</a:t>
            </a:r>
            <a:r>
              <a:rPr lang="en-GB" sz="3600" b="1" dirty="0">
                <a:solidFill>
                  <a:schemeClr val="bg1"/>
                </a:solidFill>
              </a:rPr>
              <a:t> </a:t>
            </a:r>
            <a:r>
              <a:rPr lang="en-GB" sz="3600" b="1" dirty="0" err="1">
                <a:solidFill>
                  <a:schemeClr val="bg1"/>
                </a:solidFill>
              </a:rPr>
              <a:t>neue</a:t>
            </a:r>
            <a:r>
              <a:rPr lang="en-GB" sz="3600" b="1" dirty="0">
                <a:solidFill>
                  <a:schemeClr val="bg1"/>
                </a:solidFill>
              </a:rPr>
              <a:t> </a:t>
            </a:r>
            <a:r>
              <a:rPr lang="en-GB" sz="3600" b="1" dirty="0" err="1">
                <a:solidFill>
                  <a:schemeClr val="bg1"/>
                </a:solidFill>
              </a:rPr>
              <a:t>Erfahrung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144000" y="337620"/>
            <a:ext cx="2813327" cy="4616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898382" y="3665128"/>
            <a:ext cx="5398509" cy="1200329"/>
          </a:xfrm>
          <a:prstGeom prst="rect">
            <a:avLst/>
          </a:prstGeom>
          <a:noFill/>
        </p:spPr>
        <p:txBody>
          <a:bodyPr wrap="square" rtlCol="0">
            <a:spAutoFit/>
          </a:bodyPr>
          <a:lstStyle/>
          <a:p>
            <a:r>
              <a:rPr lang="de-DE" sz="2400" b="1" dirty="0">
                <a:solidFill>
                  <a:schemeClr val="accent5">
                    <a:lumMod val="50000"/>
                  </a:schemeClr>
                </a:solidFill>
              </a:rPr>
              <a:t>Partner A: </a:t>
            </a:r>
            <a:endParaRPr lang="en-GB" sz="2400" b="1" dirty="0">
              <a:solidFill>
                <a:schemeClr val="accent5">
                  <a:lumMod val="50000"/>
                </a:schemeClr>
              </a:solidFill>
            </a:endParaRPr>
          </a:p>
          <a:p>
            <a:pPr marL="342900" indent="-342900">
              <a:buFont typeface="Arial" panose="020B0604020202020204" pitchFamily="34" charset="0"/>
              <a:buChar char="•"/>
            </a:pPr>
            <a:r>
              <a:rPr lang="en-GB" sz="2400" dirty="0">
                <a:solidFill>
                  <a:schemeClr val="accent5">
                    <a:lumMod val="50000"/>
                  </a:schemeClr>
                </a:solidFill>
              </a:rPr>
              <a:t>Write 5 headings on a card</a:t>
            </a:r>
          </a:p>
          <a:p>
            <a:pPr marL="342900" indent="-342900">
              <a:buFont typeface="Arial" panose="020B0604020202020204" pitchFamily="34" charset="0"/>
              <a:buChar char="•"/>
            </a:pPr>
            <a:r>
              <a:rPr lang="en-GB" sz="2400" dirty="0">
                <a:solidFill>
                  <a:schemeClr val="accent5">
                    <a:lumMod val="50000"/>
                  </a:schemeClr>
                </a:solidFill>
              </a:rPr>
              <a:t>Describe a new experience</a:t>
            </a:r>
            <a:endParaRPr lang="en-US" sz="2400" dirty="0">
              <a:solidFill>
                <a:schemeClr val="accent5">
                  <a:lumMod val="50000"/>
                </a:schemeClr>
              </a:solidFill>
            </a:endParaRPr>
          </a:p>
        </p:txBody>
      </p:sp>
      <p:pic>
        <p:nvPicPr>
          <p:cNvPr id="8" name="Picture 2" descr="Image result for lined up talking clipart">
            <a:extLst>
              <a:ext uri="{FF2B5EF4-FFF2-40B4-BE49-F238E27FC236}">
                <a16:creationId xmlns:a16="http://schemas.microsoft.com/office/drawing/2014/main" id="{BB748890-9778-4A71-BD45-5F1522EDF872}"/>
              </a:ext>
            </a:extLst>
          </p:cNvPr>
          <p:cNvPicPr>
            <a:picLocks noChangeAspect="1" noChangeArrowheads="1"/>
          </p:cNvPicPr>
          <p:nvPr/>
        </p:nvPicPr>
        <p:blipFill rotWithShape="1">
          <a:blip r:embed="rId5">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r="49987"/>
          <a:stretch/>
        </p:blipFill>
        <p:spPr bwMode="auto">
          <a:xfrm>
            <a:off x="715955" y="1249770"/>
            <a:ext cx="2145778" cy="217923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Scribble">
            <a:extLst>
              <a:ext uri="{FF2B5EF4-FFF2-40B4-BE49-F238E27FC236}">
                <a16:creationId xmlns:a16="http://schemas.microsoft.com/office/drawing/2014/main" id="{2E95DCF5-ACC7-5A4D-88C9-995AEB8315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43835" y="2519600"/>
            <a:ext cx="1200330" cy="1200330"/>
          </a:xfrm>
          <a:prstGeom prst="rect">
            <a:avLst/>
          </a:prstGeom>
        </p:spPr>
      </p:pic>
      <p:pic>
        <p:nvPicPr>
          <p:cNvPr id="14" name="Graphic 13" descr="User">
            <a:extLst>
              <a:ext uri="{FF2B5EF4-FFF2-40B4-BE49-F238E27FC236}">
                <a16:creationId xmlns:a16="http://schemas.microsoft.com/office/drawing/2014/main" id="{DF0CCE99-B030-274C-A0B7-7CCD872639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18764" y="1473200"/>
            <a:ext cx="1928718" cy="2477593"/>
          </a:xfrm>
          <a:prstGeom prst="rect">
            <a:avLst/>
          </a:prstGeom>
        </p:spPr>
      </p:pic>
      <p:sp>
        <p:nvSpPr>
          <p:cNvPr id="15" name="TextBox 14">
            <a:extLst>
              <a:ext uri="{FF2B5EF4-FFF2-40B4-BE49-F238E27FC236}">
                <a16:creationId xmlns:a16="http://schemas.microsoft.com/office/drawing/2014/main" id="{E34A949C-446F-9F4B-A154-736953B8BEE5}"/>
              </a:ext>
            </a:extLst>
          </p:cNvPr>
          <p:cNvSpPr txBox="1"/>
          <p:nvPr/>
        </p:nvSpPr>
        <p:spPr>
          <a:xfrm>
            <a:off x="7220600" y="4002396"/>
            <a:ext cx="4736728" cy="1569660"/>
          </a:xfrm>
          <a:prstGeom prst="rect">
            <a:avLst/>
          </a:prstGeom>
          <a:noFill/>
        </p:spPr>
        <p:txBody>
          <a:bodyPr wrap="square" rtlCol="0">
            <a:spAutoFit/>
          </a:bodyPr>
          <a:lstStyle/>
          <a:p>
            <a:r>
              <a:rPr lang="de-DE" sz="2400" b="1" dirty="0">
                <a:solidFill>
                  <a:schemeClr val="accent5">
                    <a:lumMod val="50000"/>
                  </a:schemeClr>
                </a:solidFill>
              </a:rPr>
              <a:t>Partner B: </a:t>
            </a:r>
            <a:endParaRPr lang="en-GB" sz="2400" b="1" dirty="0">
              <a:solidFill>
                <a:schemeClr val="accent5">
                  <a:lumMod val="50000"/>
                </a:schemeClr>
              </a:solidFill>
            </a:endParaRPr>
          </a:p>
          <a:p>
            <a:pPr marL="342900" indent="-342900">
              <a:buFont typeface="Arial" panose="020B0604020202020204" pitchFamily="34" charset="0"/>
              <a:buChar char="•"/>
            </a:pPr>
            <a:r>
              <a:rPr lang="en-GB" sz="2400" dirty="0">
                <a:solidFill>
                  <a:schemeClr val="accent5">
                    <a:lumMod val="50000"/>
                  </a:schemeClr>
                </a:solidFill>
              </a:rPr>
              <a:t>Listen and write down 5 pieces of </a:t>
            </a:r>
            <a:r>
              <a:rPr lang="en-US" sz="2400" dirty="0">
                <a:solidFill>
                  <a:schemeClr val="accent5">
                    <a:lumMod val="50000"/>
                  </a:schemeClr>
                </a:solidFill>
              </a:rPr>
              <a:t>information in English</a:t>
            </a:r>
            <a:endParaRPr lang="en-GB" sz="2400" dirty="0">
              <a:solidFill>
                <a:schemeClr val="accent5">
                  <a:lumMod val="50000"/>
                </a:schemeClr>
              </a:solidFill>
            </a:endParaRPr>
          </a:p>
        </p:txBody>
      </p:sp>
    </p:spTree>
    <p:extLst>
      <p:ext uri="{BB962C8B-B14F-4D97-AF65-F5344CB8AC3E}">
        <p14:creationId xmlns:p14="http://schemas.microsoft.com/office/powerpoint/2010/main" val="1576897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717258"/>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This week’s homework is three Y8 vocabulary mashups. </a:t>
            </a: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2" name="Rectangle 1">
            <a:extLst>
              <a:ext uri="{FF2B5EF4-FFF2-40B4-BE49-F238E27FC236}">
                <a16:creationId xmlns:a16="http://schemas.microsoft.com/office/drawing/2014/main" id="{2178005A-4A06-48BF-9C07-23B1A47B22D1}"/>
              </a:ext>
            </a:extLst>
          </p:cNvPr>
          <p:cNvSpPr/>
          <p:nvPr/>
        </p:nvSpPr>
        <p:spPr>
          <a:xfrm>
            <a:off x="175149" y="2769009"/>
            <a:ext cx="8181060"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Year 8 German Term 2.1 Week 4 Y8 Mashup 1A</a:t>
            </a:r>
            <a:b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Year 8 German Term 2.1 Week 4 Y8 Mashup 1B</a:t>
            </a:r>
            <a:b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br>
            <a:b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Year 8 German Term 2.1 Week 4 Y8 Mashup 1C</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9" name="Picture 8" descr="Qr code&#10;&#10;Description automatically generated">
            <a:extLst>
              <a:ext uri="{FF2B5EF4-FFF2-40B4-BE49-F238E27FC236}">
                <a16:creationId xmlns:a16="http://schemas.microsoft.com/office/drawing/2014/main" id="{66ADF7F3-C172-4B49-85D5-767E71FE70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3710" y="2248337"/>
            <a:ext cx="1451955" cy="1451955"/>
          </a:xfrm>
          <a:prstGeom prst="rect">
            <a:avLst/>
          </a:prstGeom>
        </p:spPr>
      </p:pic>
      <p:pic>
        <p:nvPicPr>
          <p:cNvPr id="10" name="Picture 9" descr="Qr code&#10;&#10;Description automatically generated">
            <a:extLst>
              <a:ext uri="{FF2B5EF4-FFF2-40B4-BE49-F238E27FC236}">
                <a16:creationId xmlns:a16="http://schemas.microsoft.com/office/drawing/2014/main" id="{09C6F9E9-7104-4492-B08A-77C9B4559B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35312" y="3616156"/>
            <a:ext cx="1428750" cy="1428750"/>
          </a:xfrm>
          <a:prstGeom prst="rect">
            <a:avLst/>
          </a:prstGeom>
        </p:spPr>
      </p:pic>
      <p:pic>
        <p:nvPicPr>
          <p:cNvPr id="12" name="Picture 11" descr="Qr code&#10;&#10;Description automatically generated">
            <a:extLst>
              <a:ext uri="{FF2B5EF4-FFF2-40B4-BE49-F238E27FC236}">
                <a16:creationId xmlns:a16="http://schemas.microsoft.com/office/drawing/2014/main" id="{29C2F000-4070-40C1-AC60-E71CA39BE5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7370" y="4935068"/>
            <a:ext cx="1380881" cy="1380881"/>
          </a:xfrm>
          <a:prstGeom prst="rect">
            <a:avLst/>
          </a:prstGeom>
        </p:spPr>
      </p:pic>
    </p:spTree>
    <p:extLst>
      <p:ext uri="{BB962C8B-B14F-4D97-AF65-F5344CB8AC3E}">
        <p14:creationId xmlns:p14="http://schemas.microsoft.com/office/powerpoint/2010/main" val="861020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Codewörter</a:t>
            </a:r>
            <a:r>
              <a:rPr lang="en-GB" sz="3600" b="1" dirty="0">
                <a:solidFill>
                  <a:schemeClr val="bg1"/>
                </a:solidFill>
              </a:rPr>
              <a:t> (1/4)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60096" y="247047"/>
            <a:ext cx="2097231" cy="35888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41BD37D-41C3-4856-A799-AF725F82274A}"/>
              </a:ext>
            </a:extLst>
          </p:cNvPr>
          <p:cNvSpPr txBox="1"/>
          <p:nvPr/>
        </p:nvSpPr>
        <p:spPr>
          <a:xfrm>
            <a:off x="7510537" y="4697378"/>
            <a:ext cx="1057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A914E82D-A389-4488-A304-3C0FCB12FBF8}"/>
              </a:ext>
            </a:extLst>
          </p:cNvPr>
          <p:cNvGrpSpPr/>
          <p:nvPr/>
        </p:nvGrpSpPr>
        <p:grpSpPr>
          <a:xfrm>
            <a:off x="10417750" y="655339"/>
            <a:ext cx="1652531" cy="1657175"/>
            <a:chOff x="8968715" y="3198394"/>
            <a:chExt cx="2988612" cy="2931918"/>
          </a:xfrm>
        </p:grpSpPr>
        <p:pic>
          <p:nvPicPr>
            <p:cNvPr id="1026" name="Picture 2" descr="Female Detective Clip Art">
              <a:extLst>
                <a:ext uri="{FF2B5EF4-FFF2-40B4-BE49-F238E27FC236}">
                  <a16:creationId xmlns:a16="http://schemas.microsoft.com/office/drawing/2014/main" id="{E711E8C7-0426-4AE5-9617-2A48DFA70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ying Glass Clip Art">
              <a:extLst>
                <a:ext uri="{FF2B5EF4-FFF2-40B4-BE49-F238E27FC236}">
                  <a16:creationId xmlns:a16="http://schemas.microsoft.com/office/drawing/2014/main" id="{B1306282-E02A-4AA6-83B1-04BDFEC0D8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FE0CBF2-E2D1-416C-BB2E-F506B01E570D}"/>
              </a:ext>
            </a:extLst>
          </p:cNvPr>
          <p:cNvSpPr txBox="1"/>
          <p:nvPr/>
        </p:nvSpPr>
        <p:spPr>
          <a:xfrm>
            <a:off x="156086" y="1287698"/>
            <a:ext cx="118251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Detektivin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sucht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das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Codewort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Kannst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helfen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BACB062B-C576-49E9-9DC7-8C2573F93568}"/>
              </a:ext>
            </a:extLst>
          </p:cNvPr>
          <p:cNvSpPr txBox="1"/>
          <p:nvPr/>
        </p:nvSpPr>
        <p:spPr>
          <a:xfrm>
            <a:off x="7066623" y="2099242"/>
            <a:ext cx="1425539"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kochen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648AD41E-3CFC-4A5E-9F88-430DD1230549}"/>
              </a:ext>
            </a:extLst>
          </p:cNvPr>
          <p:cNvSpPr txBox="1"/>
          <p:nvPr/>
        </p:nvSpPr>
        <p:spPr>
          <a:xfrm>
            <a:off x="8847927" y="4334538"/>
            <a:ext cx="14389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Karte</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F499B07-DC12-4684-9F27-8B72183519AD}"/>
              </a:ext>
            </a:extLst>
          </p:cNvPr>
          <p:cNvSpPr txBox="1"/>
          <p:nvPr/>
        </p:nvSpPr>
        <p:spPr>
          <a:xfrm>
            <a:off x="8745396" y="2977535"/>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Fleisch</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588F3E4-BB87-4E9E-AA19-8115EF5AE6B6}"/>
              </a:ext>
            </a:extLst>
          </p:cNvPr>
          <p:cNvSpPr txBox="1"/>
          <p:nvPr/>
        </p:nvSpPr>
        <p:spPr>
          <a:xfrm>
            <a:off x="10098988" y="2520090"/>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zusammen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76649AD-C270-4B86-9815-3085D38FE1D4}"/>
              </a:ext>
            </a:extLst>
          </p:cNvPr>
          <p:cNvSpPr txBox="1"/>
          <p:nvPr/>
        </p:nvSpPr>
        <p:spPr>
          <a:xfrm>
            <a:off x="7244334" y="2969906"/>
            <a:ext cx="1240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zeigen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A710728-7840-46B7-AA2D-34E3459CBE82}"/>
              </a:ext>
            </a:extLst>
          </p:cNvPr>
          <p:cNvSpPr txBox="1"/>
          <p:nvPr/>
        </p:nvSpPr>
        <p:spPr>
          <a:xfrm>
            <a:off x="8540942" y="1115558"/>
            <a:ext cx="15108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arbeiten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897EDB6-3FF4-48BE-BB3B-65256AEBCC17}"/>
              </a:ext>
            </a:extLst>
          </p:cNvPr>
          <p:cNvSpPr txBox="1"/>
          <p:nvPr/>
        </p:nvSpPr>
        <p:spPr>
          <a:xfrm>
            <a:off x="7509594" y="3792418"/>
            <a:ext cx="13193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Obst</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2F405DF-DA41-4F8D-8DE6-C64B491042AB}"/>
              </a:ext>
            </a:extLst>
          </p:cNvPr>
          <p:cNvSpPr txBox="1"/>
          <p:nvPr/>
        </p:nvSpPr>
        <p:spPr>
          <a:xfrm>
            <a:off x="10286911" y="5460048"/>
            <a:ext cx="1420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Geld</a:t>
            </a:r>
          </a:p>
        </p:txBody>
      </p:sp>
      <p:pic>
        <p:nvPicPr>
          <p:cNvPr id="1030" name="Picture 6" descr="Paper, Sheet, White, Blank, Creased, Folded, Corner">
            <a:extLst>
              <a:ext uri="{FF2B5EF4-FFF2-40B4-BE49-F238E27FC236}">
                <a16:creationId xmlns:a16="http://schemas.microsoft.com/office/drawing/2014/main" id="{18315CDB-D227-4E4A-8F42-B3AEEF4B6A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86" y="1871101"/>
            <a:ext cx="6768319" cy="4375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A014B5-6BAF-4185-A178-375CEB01F02A}"/>
              </a:ext>
            </a:extLst>
          </p:cNvPr>
          <p:cNvSpPr txBox="1"/>
          <p:nvPr/>
        </p:nvSpPr>
        <p:spPr>
          <a:xfrm>
            <a:off x="476015" y="2120258"/>
            <a:ext cx="4690896" cy="677108"/>
          </a:xfrm>
          <a:prstGeom prst="rect">
            <a:avLst/>
          </a:prstGeom>
          <a:noFill/>
          <a:ln w="19050">
            <a:solidFill>
              <a:srgbClr val="FF000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FF0000"/>
                </a:solidFill>
                <a:effectLst/>
                <a:uLnTx/>
                <a:uFillTx/>
                <a:latin typeface="Bodoni MT Condensed" panose="02070606080606020203" pitchFamily="18" charset="0"/>
                <a:ea typeface="+mn-ea"/>
                <a:cs typeface="+mn-cs"/>
              </a:rPr>
              <a:t>STRENG GEHEIM</a:t>
            </a:r>
          </a:p>
        </p:txBody>
      </p:sp>
      <p:sp>
        <p:nvSpPr>
          <p:cNvPr id="10" name="TextBox 9">
            <a:extLst>
              <a:ext uri="{FF2B5EF4-FFF2-40B4-BE49-F238E27FC236}">
                <a16:creationId xmlns:a16="http://schemas.microsoft.com/office/drawing/2014/main" id="{D54DB002-6430-4D19-89FF-34A953254055}"/>
              </a:ext>
            </a:extLst>
          </p:cNvPr>
          <p:cNvSpPr txBox="1"/>
          <p:nvPr/>
        </p:nvSpPr>
        <p:spPr>
          <a:xfrm>
            <a:off x="395105" y="3215266"/>
            <a:ext cx="6331185"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ist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kein</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Essen.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 hat die SSC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ist</a:t>
            </a:r>
            <a:r>
              <a:rPr kumimoji="0" lang="en-GB" sz="2200" b="0" i="0" u="none" strike="noStrike" kern="1200" cap="none" spc="0" normalizeH="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kein</a:t>
            </a:r>
            <a:r>
              <a:rPr kumimoji="0" lang="en-GB" sz="2200" b="0" i="0" u="none" strike="noStrike" kern="1200" cap="none" spc="0" normalizeH="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Verb</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ist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kein</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Adverb.</a:t>
            </a:r>
          </a:p>
        </p:txBody>
      </p:sp>
      <p:sp>
        <p:nvSpPr>
          <p:cNvPr id="20" name="Action Button: Sound 19">
            <a:hlinkClick r:id="" action="ppaction://noaction" highlightClick="1">
              <a:snd r:embed="rId8" name="z.wav"/>
            </a:hlinkClick>
            <a:extLst>
              <a:ext uri="{FF2B5EF4-FFF2-40B4-BE49-F238E27FC236}">
                <a16:creationId xmlns:a16="http://schemas.microsoft.com/office/drawing/2014/main" id="{AC087E6B-D953-4CCB-B72F-07DA68EB694F}"/>
              </a:ext>
            </a:extLst>
          </p:cNvPr>
          <p:cNvSpPr/>
          <p:nvPr/>
        </p:nvSpPr>
        <p:spPr>
          <a:xfrm>
            <a:off x="3176688" y="3875067"/>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993141C9-4A9A-48A1-8736-5DAE5B49CBCE}"/>
              </a:ext>
            </a:extLst>
          </p:cNvPr>
          <p:cNvSpPr txBox="1"/>
          <p:nvPr/>
        </p:nvSpPr>
        <p:spPr>
          <a:xfrm>
            <a:off x="9930099" y="3408630"/>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Zeitung</a:t>
            </a:r>
          </a:p>
        </p:txBody>
      </p:sp>
      <p:sp>
        <p:nvSpPr>
          <p:cNvPr id="25" name="TextBox 24">
            <a:extLst>
              <a:ext uri="{FF2B5EF4-FFF2-40B4-BE49-F238E27FC236}">
                <a16:creationId xmlns:a16="http://schemas.microsoft.com/office/drawing/2014/main" id="{3944E674-DDB8-4BA9-8788-5BE9F3856569}"/>
              </a:ext>
            </a:extLst>
          </p:cNvPr>
          <p:cNvSpPr txBox="1"/>
          <p:nvPr/>
        </p:nvSpPr>
        <p:spPr>
          <a:xfrm>
            <a:off x="8634380" y="5124571"/>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mischen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E744EA5-E288-4180-B2AC-47B2750E38DB}"/>
              </a:ext>
            </a:extLst>
          </p:cNvPr>
          <p:cNvSpPr txBox="1"/>
          <p:nvPr/>
        </p:nvSpPr>
        <p:spPr>
          <a:xfrm>
            <a:off x="7409266" y="5677479"/>
            <a:ext cx="1336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err="1">
                <a:solidFill>
                  <a:srgbClr val="115076"/>
                </a:solidFill>
                <a:latin typeface="Century Gothic" panose="020F0302020204030204"/>
              </a:rPr>
              <a:t>suchen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E6432D34-0689-4C52-A846-9DE2A0AC93A9}"/>
              </a:ext>
            </a:extLst>
          </p:cNvPr>
          <p:cNvSpPr txBox="1"/>
          <p:nvPr/>
        </p:nvSpPr>
        <p:spPr>
          <a:xfrm>
            <a:off x="10316086" y="4810300"/>
            <a:ext cx="17495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die Aufgabe</a:t>
            </a:r>
          </a:p>
        </p:txBody>
      </p:sp>
      <p:sp>
        <p:nvSpPr>
          <p:cNvPr id="28" name="TextBox 27">
            <a:extLst>
              <a:ext uri="{FF2B5EF4-FFF2-40B4-BE49-F238E27FC236}">
                <a16:creationId xmlns:a16="http://schemas.microsoft.com/office/drawing/2014/main" id="{550DCA65-3AB8-471F-86F4-05F9E5FEB0E5}"/>
              </a:ext>
            </a:extLst>
          </p:cNvPr>
          <p:cNvSpPr txBox="1"/>
          <p:nvPr/>
        </p:nvSpPr>
        <p:spPr>
          <a:xfrm>
            <a:off x="8807978" y="1871101"/>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putzen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EE2854E-2283-4D37-AE6F-A995B20D3254}"/>
              </a:ext>
            </a:extLst>
          </p:cNvPr>
          <p:cNvSpPr txBox="1"/>
          <p:nvPr/>
        </p:nvSpPr>
        <p:spPr>
          <a:xfrm>
            <a:off x="8967817" y="5886664"/>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Eis</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499D4F2-DED4-43B8-9D91-CCB6F4945960}"/>
              </a:ext>
            </a:extLst>
          </p:cNvPr>
          <p:cNvSpPr txBox="1"/>
          <p:nvPr/>
        </p:nvSpPr>
        <p:spPr>
          <a:xfrm>
            <a:off x="9769575" y="3942612"/>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Gemüse</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019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1000"/>
                                        <p:tgtEl>
                                          <p:spTgt spid="10">
                                            <p:txEl>
                                              <p:pRg st="2" end="2"/>
                                            </p:txEl>
                                          </p:spTgt>
                                        </p:tgtEl>
                                      </p:cBhvr>
                                    </p:animEffec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wipe(left)">
                                      <p:cBhvr>
                                        <p:cTn id="20" dur="1000"/>
                                        <p:tgtEl>
                                          <p:spTgt spid="10">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wipe(left)">
                                      <p:cBhvr>
                                        <p:cTn id="25" dur="1000"/>
                                        <p:tgtEl>
                                          <p:spTgt spid="10">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grpId="0" nodeType="clickEffect">
                                  <p:stCondLst>
                                    <p:cond delay="0"/>
                                  </p:stCondLst>
                                  <p:childTnLst>
                                    <p:anim calcmode="lin" valueType="num">
                                      <p:cBhvr>
                                        <p:cTn id="29" dur="1000"/>
                                        <p:tgtEl>
                                          <p:spTgt spid="14"/>
                                        </p:tgtEl>
                                        <p:attrNameLst>
                                          <p:attrName>ppt_w</p:attrName>
                                        </p:attrNameLst>
                                      </p:cBhvr>
                                      <p:tavLst>
                                        <p:tav tm="0">
                                          <p:val>
                                            <p:strVal val="ppt_w"/>
                                          </p:val>
                                        </p:tav>
                                        <p:tav tm="100000">
                                          <p:val>
                                            <p:fltVal val="0"/>
                                          </p:val>
                                        </p:tav>
                                      </p:tavLst>
                                    </p:anim>
                                    <p:anim calcmode="lin" valueType="num">
                                      <p:cBhvr>
                                        <p:cTn id="30" dur="1000"/>
                                        <p:tgtEl>
                                          <p:spTgt spid="14"/>
                                        </p:tgtEl>
                                        <p:attrNameLst>
                                          <p:attrName>ppt_h</p:attrName>
                                        </p:attrNameLst>
                                      </p:cBhvr>
                                      <p:tavLst>
                                        <p:tav tm="0">
                                          <p:val>
                                            <p:strVal val="ppt_h"/>
                                          </p:val>
                                        </p:tav>
                                        <p:tav tm="100000">
                                          <p:val>
                                            <p:fltVal val="0"/>
                                          </p:val>
                                        </p:tav>
                                      </p:tavLst>
                                    </p:anim>
                                    <p:anim calcmode="lin" valueType="num">
                                      <p:cBhvr>
                                        <p:cTn id="31" dur="1000"/>
                                        <p:tgtEl>
                                          <p:spTgt spid="14"/>
                                        </p:tgtEl>
                                        <p:attrNameLst>
                                          <p:attrName>style.rotation</p:attrName>
                                        </p:attrNameLst>
                                      </p:cBhvr>
                                      <p:tavLst>
                                        <p:tav tm="0">
                                          <p:val>
                                            <p:fltVal val="0"/>
                                          </p:val>
                                        </p:tav>
                                        <p:tav tm="100000">
                                          <p:val>
                                            <p:fltVal val="90"/>
                                          </p:val>
                                        </p:tav>
                                      </p:tavLst>
                                    </p:anim>
                                    <p:animEffect transition="out" filter="fade">
                                      <p:cBhvr>
                                        <p:cTn id="32" dur="1000"/>
                                        <p:tgtEl>
                                          <p:spTgt spid="14"/>
                                        </p:tgtEl>
                                      </p:cBhvr>
                                    </p:animEffect>
                                    <p:set>
                                      <p:cBhvr>
                                        <p:cTn id="33" dur="1" fill="hold">
                                          <p:stCondLst>
                                            <p:cond delay="999"/>
                                          </p:stCondLst>
                                        </p:cTn>
                                        <p:tgtEl>
                                          <p:spTgt spid="14"/>
                                        </p:tgtEl>
                                        <p:attrNameLst>
                                          <p:attrName>style.visibility</p:attrName>
                                        </p:attrNameLst>
                                      </p:cBhvr>
                                      <p:to>
                                        <p:strVal val="hidden"/>
                                      </p:to>
                                    </p:set>
                                  </p:childTnLst>
                                </p:cTn>
                              </p:par>
                              <p:par>
                                <p:cTn id="34" presetID="31" presetClass="exit" presetSubtype="0" fill="hold" grpId="0" nodeType="withEffect">
                                  <p:stCondLst>
                                    <p:cond delay="0"/>
                                  </p:stCondLst>
                                  <p:childTnLst>
                                    <p:anim calcmode="lin" valueType="num">
                                      <p:cBhvr>
                                        <p:cTn id="35" dur="1000"/>
                                        <p:tgtEl>
                                          <p:spTgt spid="18"/>
                                        </p:tgtEl>
                                        <p:attrNameLst>
                                          <p:attrName>ppt_w</p:attrName>
                                        </p:attrNameLst>
                                      </p:cBhvr>
                                      <p:tavLst>
                                        <p:tav tm="0">
                                          <p:val>
                                            <p:strVal val="ppt_w"/>
                                          </p:val>
                                        </p:tav>
                                        <p:tav tm="100000">
                                          <p:val>
                                            <p:fltVal val="0"/>
                                          </p:val>
                                        </p:tav>
                                      </p:tavLst>
                                    </p:anim>
                                    <p:anim calcmode="lin" valueType="num">
                                      <p:cBhvr>
                                        <p:cTn id="36" dur="1000"/>
                                        <p:tgtEl>
                                          <p:spTgt spid="18"/>
                                        </p:tgtEl>
                                        <p:attrNameLst>
                                          <p:attrName>ppt_h</p:attrName>
                                        </p:attrNameLst>
                                      </p:cBhvr>
                                      <p:tavLst>
                                        <p:tav tm="0">
                                          <p:val>
                                            <p:strVal val="ppt_h"/>
                                          </p:val>
                                        </p:tav>
                                        <p:tav tm="100000">
                                          <p:val>
                                            <p:fltVal val="0"/>
                                          </p:val>
                                        </p:tav>
                                      </p:tavLst>
                                    </p:anim>
                                    <p:anim calcmode="lin" valueType="num">
                                      <p:cBhvr>
                                        <p:cTn id="37" dur="1000"/>
                                        <p:tgtEl>
                                          <p:spTgt spid="18"/>
                                        </p:tgtEl>
                                        <p:attrNameLst>
                                          <p:attrName>style.rotation</p:attrName>
                                        </p:attrNameLst>
                                      </p:cBhvr>
                                      <p:tavLst>
                                        <p:tav tm="0">
                                          <p:val>
                                            <p:fltVal val="0"/>
                                          </p:val>
                                        </p:tav>
                                        <p:tav tm="100000">
                                          <p:val>
                                            <p:fltVal val="90"/>
                                          </p:val>
                                        </p:tav>
                                      </p:tavLst>
                                    </p:anim>
                                    <p:animEffect transition="out" filter="fade">
                                      <p:cBhvr>
                                        <p:cTn id="38" dur="1000"/>
                                        <p:tgtEl>
                                          <p:spTgt spid="18"/>
                                        </p:tgtEl>
                                      </p:cBhvr>
                                    </p:animEffect>
                                    <p:set>
                                      <p:cBhvr>
                                        <p:cTn id="39" dur="1" fill="hold">
                                          <p:stCondLst>
                                            <p:cond delay="999"/>
                                          </p:stCondLst>
                                        </p:cTn>
                                        <p:tgtEl>
                                          <p:spTgt spid="18"/>
                                        </p:tgtEl>
                                        <p:attrNameLst>
                                          <p:attrName>style.visibility</p:attrName>
                                        </p:attrNameLst>
                                      </p:cBhvr>
                                      <p:to>
                                        <p:strVal val="hidden"/>
                                      </p:to>
                                    </p:set>
                                  </p:childTnLst>
                                </p:cTn>
                              </p:par>
                              <p:par>
                                <p:cTn id="40" presetID="31" presetClass="exit" presetSubtype="0" fill="hold" grpId="0" nodeType="withEffect">
                                  <p:stCondLst>
                                    <p:cond delay="0"/>
                                  </p:stCondLst>
                                  <p:childTnLst>
                                    <p:anim calcmode="lin" valueType="num">
                                      <p:cBhvr>
                                        <p:cTn id="41" dur="1000"/>
                                        <p:tgtEl>
                                          <p:spTgt spid="29"/>
                                        </p:tgtEl>
                                        <p:attrNameLst>
                                          <p:attrName>ppt_w</p:attrName>
                                        </p:attrNameLst>
                                      </p:cBhvr>
                                      <p:tavLst>
                                        <p:tav tm="0">
                                          <p:val>
                                            <p:strVal val="ppt_w"/>
                                          </p:val>
                                        </p:tav>
                                        <p:tav tm="100000">
                                          <p:val>
                                            <p:fltVal val="0"/>
                                          </p:val>
                                        </p:tav>
                                      </p:tavLst>
                                    </p:anim>
                                    <p:anim calcmode="lin" valueType="num">
                                      <p:cBhvr>
                                        <p:cTn id="42" dur="1000"/>
                                        <p:tgtEl>
                                          <p:spTgt spid="29"/>
                                        </p:tgtEl>
                                        <p:attrNameLst>
                                          <p:attrName>ppt_h</p:attrName>
                                        </p:attrNameLst>
                                      </p:cBhvr>
                                      <p:tavLst>
                                        <p:tav tm="0">
                                          <p:val>
                                            <p:strVal val="ppt_h"/>
                                          </p:val>
                                        </p:tav>
                                        <p:tav tm="100000">
                                          <p:val>
                                            <p:fltVal val="0"/>
                                          </p:val>
                                        </p:tav>
                                      </p:tavLst>
                                    </p:anim>
                                    <p:anim calcmode="lin" valueType="num">
                                      <p:cBhvr>
                                        <p:cTn id="43" dur="1000"/>
                                        <p:tgtEl>
                                          <p:spTgt spid="29"/>
                                        </p:tgtEl>
                                        <p:attrNameLst>
                                          <p:attrName>style.rotation</p:attrName>
                                        </p:attrNameLst>
                                      </p:cBhvr>
                                      <p:tavLst>
                                        <p:tav tm="0">
                                          <p:val>
                                            <p:fltVal val="0"/>
                                          </p:val>
                                        </p:tav>
                                        <p:tav tm="100000">
                                          <p:val>
                                            <p:fltVal val="90"/>
                                          </p:val>
                                        </p:tav>
                                      </p:tavLst>
                                    </p:anim>
                                    <p:animEffect transition="out" filter="fade">
                                      <p:cBhvr>
                                        <p:cTn id="44" dur="1000"/>
                                        <p:tgtEl>
                                          <p:spTgt spid="29"/>
                                        </p:tgtEl>
                                      </p:cBhvr>
                                    </p:animEffect>
                                    <p:set>
                                      <p:cBhvr>
                                        <p:cTn id="45" dur="1" fill="hold">
                                          <p:stCondLst>
                                            <p:cond delay="999"/>
                                          </p:stCondLst>
                                        </p:cTn>
                                        <p:tgtEl>
                                          <p:spTgt spid="29"/>
                                        </p:tgtEl>
                                        <p:attrNameLst>
                                          <p:attrName>style.visibility</p:attrName>
                                        </p:attrNameLst>
                                      </p:cBhvr>
                                      <p:to>
                                        <p:strVal val="hidden"/>
                                      </p:to>
                                    </p:set>
                                  </p:childTnLst>
                                </p:cTn>
                              </p:par>
                              <p:par>
                                <p:cTn id="46" presetID="31" presetClass="exit" presetSubtype="0" fill="hold" grpId="0" nodeType="withEffect">
                                  <p:stCondLst>
                                    <p:cond delay="0"/>
                                  </p:stCondLst>
                                  <p:childTnLst>
                                    <p:anim calcmode="lin" valueType="num">
                                      <p:cBhvr>
                                        <p:cTn id="47" dur="1000"/>
                                        <p:tgtEl>
                                          <p:spTgt spid="30"/>
                                        </p:tgtEl>
                                        <p:attrNameLst>
                                          <p:attrName>ppt_w</p:attrName>
                                        </p:attrNameLst>
                                      </p:cBhvr>
                                      <p:tavLst>
                                        <p:tav tm="0">
                                          <p:val>
                                            <p:strVal val="ppt_w"/>
                                          </p:val>
                                        </p:tav>
                                        <p:tav tm="100000">
                                          <p:val>
                                            <p:fltVal val="0"/>
                                          </p:val>
                                        </p:tav>
                                      </p:tavLst>
                                    </p:anim>
                                    <p:anim calcmode="lin" valueType="num">
                                      <p:cBhvr>
                                        <p:cTn id="48" dur="1000"/>
                                        <p:tgtEl>
                                          <p:spTgt spid="30"/>
                                        </p:tgtEl>
                                        <p:attrNameLst>
                                          <p:attrName>ppt_h</p:attrName>
                                        </p:attrNameLst>
                                      </p:cBhvr>
                                      <p:tavLst>
                                        <p:tav tm="0">
                                          <p:val>
                                            <p:strVal val="ppt_h"/>
                                          </p:val>
                                        </p:tav>
                                        <p:tav tm="100000">
                                          <p:val>
                                            <p:fltVal val="0"/>
                                          </p:val>
                                        </p:tav>
                                      </p:tavLst>
                                    </p:anim>
                                    <p:anim calcmode="lin" valueType="num">
                                      <p:cBhvr>
                                        <p:cTn id="49" dur="1000"/>
                                        <p:tgtEl>
                                          <p:spTgt spid="30"/>
                                        </p:tgtEl>
                                        <p:attrNameLst>
                                          <p:attrName>style.rotation</p:attrName>
                                        </p:attrNameLst>
                                      </p:cBhvr>
                                      <p:tavLst>
                                        <p:tav tm="0">
                                          <p:val>
                                            <p:fltVal val="0"/>
                                          </p:val>
                                        </p:tav>
                                        <p:tav tm="100000">
                                          <p:val>
                                            <p:fltVal val="90"/>
                                          </p:val>
                                        </p:tav>
                                      </p:tavLst>
                                    </p:anim>
                                    <p:animEffect transition="out" filter="fade">
                                      <p:cBhvr>
                                        <p:cTn id="50" dur="1000"/>
                                        <p:tgtEl>
                                          <p:spTgt spid="30"/>
                                        </p:tgtEl>
                                      </p:cBhvr>
                                    </p:animEffect>
                                    <p:set>
                                      <p:cBhvr>
                                        <p:cTn id="51" dur="1" fill="hold">
                                          <p:stCondLst>
                                            <p:cond delay="999"/>
                                          </p:stCondLst>
                                        </p:cTn>
                                        <p:tgtEl>
                                          <p:spTgt spid="3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31" presetClass="exit" presetSubtype="0" fill="hold" grpId="0" nodeType="clickEffect">
                                  <p:stCondLst>
                                    <p:cond delay="0"/>
                                  </p:stCondLst>
                                  <p:childTnLst>
                                    <p:anim calcmode="lin" valueType="num">
                                      <p:cBhvr>
                                        <p:cTn id="55" dur="1000"/>
                                        <p:tgtEl>
                                          <p:spTgt spid="12"/>
                                        </p:tgtEl>
                                        <p:attrNameLst>
                                          <p:attrName>ppt_w</p:attrName>
                                        </p:attrNameLst>
                                      </p:cBhvr>
                                      <p:tavLst>
                                        <p:tav tm="0">
                                          <p:val>
                                            <p:strVal val="ppt_w"/>
                                          </p:val>
                                        </p:tav>
                                        <p:tav tm="100000">
                                          <p:val>
                                            <p:fltVal val="0"/>
                                          </p:val>
                                        </p:tav>
                                      </p:tavLst>
                                    </p:anim>
                                    <p:anim calcmode="lin" valueType="num">
                                      <p:cBhvr>
                                        <p:cTn id="56" dur="1000"/>
                                        <p:tgtEl>
                                          <p:spTgt spid="12"/>
                                        </p:tgtEl>
                                        <p:attrNameLst>
                                          <p:attrName>ppt_h</p:attrName>
                                        </p:attrNameLst>
                                      </p:cBhvr>
                                      <p:tavLst>
                                        <p:tav tm="0">
                                          <p:val>
                                            <p:strVal val="ppt_h"/>
                                          </p:val>
                                        </p:tav>
                                        <p:tav tm="100000">
                                          <p:val>
                                            <p:fltVal val="0"/>
                                          </p:val>
                                        </p:tav>
                                      </p:tavLst>
                                    </p:anim>
                                    <p:anim calcmode="lin" valueType="num">
                                      <p:cBhvr>
                                        <p:cTn id="57" dur="1000"/>
                                        <p:tgtEl>
                                          <p:spTgt spid="12"/>
                                        </p:tgtEl>
                                        <p:attrNameLst>
                                          <p:attrName>style.rotation</p:attrName>
                                        </p:attrNameLst>
                                      </p:cBhvr>
                                      <p:tavLst>
                                        <p:tav tm="0">
                                          <p:val>
                                            <p:fltVal val="0"/>
                                          </p:val>
                                        </p:tav>
                                        <p:tav tm="100000">
                                          <p:val>
                                            <p:fltVal val="90"/>
                                          </p:val>
                                        </p:tav>
                                      </p:tavLst>
                                    </p:anim>
                                    <p:animEffect transition="out" filter="fade">
                                      <p:cBhvr>
                                        <p:cTn id="58" dur="1000"/>
                                        <p:tgtEl>
                                          <p:spTgt spid="12"/>
                                        </p:tgtEl>
                                      </p:cBhvr>
                                    </p:animEffect>
                                    <p:set>
                                      <p:cBhvr>
                                        <p:cTn id="59" dur="1" fill="hold">
                                          <p:stCondLst>
                                            <p:cond delay="999"/>
                                          </p:stCondLst>
                                        </p:cTn>
                                        <p:tgtEl>
                                          <p:spTgt spid="12"/>
                                        </p:tgtEl>
                                        <p:attrNameLst>
                                          <p:attrName>style.visibility</p:attrName>
                                        </p:attrNameLst>
                                      </p:cBhvr>
                                      <p:to>
                                        <p:strVal val="hidden"/>
                                      </p:to>
                                    </p:set>
                                  </p:childTnLst>
                                </p:cTn>
                              </p:par>
                              <p:par>
                                <p:cTn id="60" presetID="31" presetClass="exit" presetSubtype="0" fill="hold" grpId="0" nodeType="withEffect">
                                  <p:stCondLst>
                                    <p:cond delay="0"/>
                                  </p:stCondLst>
                                  <p:childTnLst>
                                    <p:anim calcmode="lin" valueType="num">
                                      <p:cBhvr>
                                        <p:cTn id="61" dur="1000"/>
                                        <p:tgtEl>
                                          <p:spTgt spid="17"/>
                                        </p:tgtEl>
                                        <p:attrNameLst>
                                          <p:attrName>ppt_w</p:attrName>
                                        </p:attrNameLst>
                                      </p:cBhvr>
                                      <p:tavLst>
                                        <p:tav tm="0">
                                          <p:val>
                                            <p:strVal val="ppt_w"/>
                                          </p:val>
                                        </p:tav>
                                        <p:tav tm="100000">
                                          <p:val>
                                            <p:fltVal val="0"/>
                                          </p:val>
                                        </p:tav>
                                      </p:tavLst>
                                    </p:anim>
                                    <p:anim calcmode="lin" valueType="num">
                                      <p:cBhvr>
                                        <p:cTn id="62" dur="1000"/>
                                        <p:tgtEl>
                                          <p:spTgt spid="17"/>
                                        </p:tgtEl>
                                        <p:attrNameLst>
                                          <p:attrName>ppt_h</p:attrName>
                                        </p:attrNameLst>
                                      </p:cBhvr>
                                      <p:tavLst>
                                        <p:tav tm="0">
                                          <p:val>
                                            <p:strVal val="ppt_h"/>
                                          </p:val>
                                        </p:tav>
                                        <p:tav tm="100000">
                                          <p:val>
                                            <p:fltVal val="0"/>
                                          </p:val>
                                        </p:tav>
                                      </p:tavLst>
                                    </p:anim>
                                    <p:anim calcmode="lin" valueType="num">
                                      <p:cBhvr>
                                        <p:cTn id="63" dur="1000"/>
                                        <p:tgtEl>
                                          <p:spTgt spid="17"/>
                                        </p:tgtEl>
                                        <p:attrNameLst>
                                          <p:attrName>style.rotation</p:attrName>
                                        </p:attrNameLst>
                                      </p:cBhvr>
                                      <p:tavLst>
                                        <p:tav tm="0">
                                          <p:val>
                                            <p:fltVal val="0"/>
                                          </p:val>
                                        </p:tav>
                                        <p:tav tm="100000">
                                          <p:val>
                                            <p:fltVal val="90"/>
                                          </p:val>
                                        </p:tav>
                                      </p:tavLst>
                                    </p:anim>
                                    <p:animEffect transition="out" filter="fade">
                                      <p:cBhvr>
                                        <p:cTn id="64" dur="1000"/>
                                        <p:tgtEl>
                                          <p:spTgt spid="17"/>
                                        </p:tgtEl>
                                      </p:cBhvr>
                                    </p:animEffect>
                                    <p:set>
                                      <p:cBhvr>
                                        <p:cTn id="65" dur="1" fill="hold">
                                          <p:stCondLst>
                                            <p:cond delay="999"/>
                                          </p:stCondLst>
                                        </p:cTn>
                                        <p:tgtEl>
                                          <p:spTgt spid="17"/>
                                        </p:tgtEl>
                                        <p:attrNameLst>
                                          <p:attrName>style.visibility</p:attrName>
                                        </p:attrNameLst>
                                      </p:cBhvr>
                                      <p:to>
                                        <p:strVal val="hidden"/>
                                      </p:to>
                                    </p:set>
                                  </p:childTnLst>
                                </p:cTn>
                              </p:par>
                              <p:par>
                                <p:cTn id="66" presetID="31" presetClass="exit" presetSubtype="0" fill="hold" grpId="0" nodeType="withEffect">
                                  <p:stCondLst>
                                    <p:cond delay="0"/>
                                  </p:stCondLst>
                                  <p:childTnLst>
                                    <p:anim calcmode="lin" valueType="num">
                                      <p:cBhvr>
                                        <p:cTn id="67" dur="1000"/>
                                        <p:tgtEl>
                                          <p:spTgt spid="13"/>
                                        </p:tgtEl>
                                        <p:attrNameLst>
                                          <p:attrName>ppt_w</p:attrName>
                                        </p:attrNameLst>
                                      </p:cBhvr>
                                      <p:tavLst>
                                        <p:tav tm="0">
                                          <p:val>
                                            <p:strVal val="ppt_w"/>
                                          </p:val>
                                        </p:tav>
                                        <p:tav tm="100000">
                                          <p:val>
                                            <p:fltVal val="0"/>
                                          </p:val>
                                        </p:tav>
                                      </p:tavLst>
                                    </p:anim>
                                    <p:anim calcmode="lin" valueType="num">
                                      <p:cBhvr>
                                        <p:cTn id="68" dur="1000"/>
                                        <p:tgtEl>
                                          <p:spTgt spid="13"/>
                                        </p:tgtEl>
                                        <p:attrNameLst>
                                          <p:attrName>ppt_h</p:attrName>
                                        </p:attrNameLst>
                                      </p:cBhvr>
                                      <p:tavLst>
                                        <p:tav tm="0">
                                          <p:val>
                                            <p:strVal val="ppt_h"/>
                                          </p:val>
                                        </p:tav>
                                        <p:tav tm="100000">
                                          <p:val>
                                            <p:fltVal val="0"/>
                                          </p:val>
                                        </p:tav>
                                      </p:tavLst>
                                    </p:anim>
                                    <p:anim calcmode="lin" valueType="num">
                                      <p:cBhvr>
                                        <p:cTn id="69" dur="1000"/>
                                        <p:tgtEl>
                                          <p:spTgt spid="13"/>
                                        </p:tgtEl>
                                        <p:attrNameLst>
                                          <p:attrName>style.rotation</p:attrName>
                                        </p:attrNameLst>
                                      </p:cBhvr>
                                      <p:tavLst>
                                        <p:tav tm="0">
                                          <p:val>
                                            <p:fltVal val="0"/>
                                          </p:val>
                                        </p:tav>
                                        <p:tav tm="100000">
                                          <p:val>
                                            <p:fltVal val="90"/>
                                          </p:val>
                                        </p:tav>
                                      </p:tavLst>
                                    </p:anim>
                                    <p:animEffect transition="out" filter="fade">
                                      <p:cBhvr>
                                        <p:cTn id="70" dur="1000"/>
                                        <p:tgtEl>
                                          <p:spTgt spid="13"/>
                                        </p:tgtEl>
                                      </p:cBhvr>
                                    </p:animEffect>
                                    <p:set>
                                      <p:cBhvr>
                                        <p:cTn id="71" dur="1" fill="hold">
                                          <p:stCondLst>
                                            <p:cond delay="999"/>
                                          </p:stCondLst>
                                        </p:cTn>
                                        <p:tgtEl>
                                          <p:spTgt spid="13"/>
                                        </p:tgtEl>
                                        <p:attrNameLst>
                                          <p:attrName>style.visibility</p:attrName>
                                        </p:attrNameLst>
                                      </p:cBhvr>
                                      <p:to>
                                        <p:strVal val="hidden"/>
                                      </p:to>
                                    </p:set>
                                  </p:childTnLst>
                                </p:cTn>
                              </p:par>
                              <p:par>
                                <p:cTn id="72" presetID="31" presetClass="exit" presetSubtype="0" fill="hold" grpId="0" nodeType="withEffect">
                                  <p:stCondLst>
                                    <p:cond delay="0"/>
                                  </p:stCondLst>
                                  <p:childTnLst>
                                    <p:anim calcmode="lin" valueType="num">
                                      <p:cBhvr>
                                        <p:cTn id="73" dur="1000"/>
                                        <p:tgtEl>
                                          <p:spTgt spid="2"/>
                                        </p:tgtEl>
                                        <p:attrNameLst>
                                          <p:attrName>ppt_w</p:attrName>
                                        </p:attrNameLst>
                                      </p:cBhvr>
                                      <p:tavLst>
                                        <p:tav tm="0">
                                          <p:val>
                                            <p:strVal val="ppt_w"/>
                                          </p:val>
                                        </p:tav>
                                        <p:tav tm="100000">
                                          <p:val>
                                            <p:fltVal val="0"/>
                                          </p:val>
                                        </p:tav>
                                      </p:tavLst>
                                    </p:anim>
                                    <p:anim calcmode="lin" valueType="num">
                                      <p:cBhvr>
                                        <p:cTn id="74" dur="1000"/>
                                        <p:tgtEl>
                                          <p:spTgt spid="2"/>
                                        </p:tgtEl>
                                        <p:attrNameLst>
                                          <p:attrName>ppt_h</p:attrName>
                                        </p:attrNameLst>
                                      </p:cBhvr>
                                      <p:tavLst>
                                        <p:tav tm="0">
                                          <p:val>
                                            <p:strVal val="ppt_h"/>
                                          </p:val>
                                        </p:tav>
                                        <p:tav tm="100000">
                                          <p:val>
                                            <p:fltVal val="0"/>
                                          </p:val>
                                        </p:tav>
                                      </p:tavLst>
                                    </p:anim>
                                    <p:anim calcmode="lin" valueType="num">
                                      <p:cBhvr>
                                        <p:cTn id="75" dur="1000"/>
                                        <p:tgtEl>
                                          <p:spTgt spid="2"/>
                                        </p:tgtEl>
                                        <p:attrNameLst>
                                          <p:attrName>style.rotation</p:attrName>
                                        </p:attrNameLst>
                                      </p:cBhvr>
                                      <p:tavLst>
                                        <p:tav tm="0">
                                          <p:val>
                                            <p:fltVal val="0"/>
                                          </p:val>
                                        </p:tav>
                                        <p:tav tm="100000">
                                          <p:val>
                                            <p:fltVal val="90"/>
                                          </p:val>
                                        </p:tav>
                                      </p:tavLst>
                                    </p:anim>
                                    <p:animEffect transition="out" filter="fade">
                                      <p:cBhvr>
                                        <p:cTn id="76" dur="1000"/>
                                        <p:tgtEl>
                                          <p:spTgt spid="2"/>
                                        </p:tgtEl>
                                      </p:cBhvr>
                                    </p:animEffect>
                                    <p:set>
                                      <p:cBhvr>
                                        <p:cTn id="77" dur="1" fill="hold">
                                          <p:stCondLst>
                                            <p:cond delay="999"/>
                                          </p:stCondLst>
                                        </p:cTn>
                                        <p:tgtEl>
                                          <p:spTgt spid="2"/>
                                        </p:tgtEl>
                                        <p:attrNameLst>
                                          <p:attrName>style.visibility</p:attrName>
                                        </p:attrNameLst>
                                      </p:cBhvr>
                                      <p:to>
                                        <p:strVal val="hidden"/>
                                      </p:to>
                                    </p:set>
                                  </p:childTnLst>
                                </p:cTn>
                              </p:par>
                              <p:par>
                                <p:cTn id="78" presetID="31" presetClass="exit" presetSubtype="0" fill="hold" grpId="0" nodeType="withEffect">
                                  <p:stCondLst>
                                    <p:cond delay="0"/>
                                  </p:stCondLst>
                                  <p:childTnLst>
                                    <p:anim calcmode="lin" valueType="num">
                                      <p:cBhvr>
                                        <p:cTn id="79" dur="1000"/>
                                        <p:tgtEl>
                                          <p:spTgt spid="25"/>
                                        </p:tgtEl>
                                        <p:attrNameLst>
                                          <p:attrName>ppt_w</p:attrName>
                                        </p:attrNameLst>
                                      </p:cBhvr>
                                      <p:tavLst>
                                        <p:tav tm="0">
                                          <p:val>
                                            <p:strVal val="ppt_w"/>
                                          </p:val>
                                        </p:tav>
                                        <p:tav tm="100000">
                                          <p:val>
                                            <p:fltVal val="0"/>
                                          </p:val>
                                        </p:tav>
                                      </p:tavLst>
                                    </p:anim>
                                    <p:anim calcmode="lin" valueType="num">
                                      <p:cBhvr>
                                        <p:cTn id="80" dur="1000"/>
                                        <p:tgtEl>
                                          <p:spTgt spid="25"/>
                                        </p:tgtEl>
                                        <p:attrNameLst>
                                          <p:attrName>ppt_h</p:attrName>
                                        </p:attrNameLst>
                                      </p:cBhvr>
                                      <p:tavLst>
                                        <p:tav tm="0">
                                          <p:val>
                                            <p:strVal val="ppt_h"/>
                                          </p:val>
                                        </p:tav>
                                        <p:tav tm="100000">
                                          <p:val>
                                            <p:fltVal val="0"/>
                                          </p:val>
                                        </p:tav>
                                      </p:tavLst>
                                    </p:anim>
                                    <p:anim calcmode="lin" valueType="num">
                                      <p:cBhvr>
                                        <p:cTn id="81" dur="1000"/>
                                        <p:tgtEl>
                                          <p:spTgt spid="25"/>
                                        </p:tgtEl>
                                        <p:attrNameLst>
                                          <p:attrName>style.rotation</p:attrName>
                                        </p:attrNameLst>
                                      </p:cBhvr>
                                      <p:tavLst>
                                        <p:tav tm="0">
                                          <p:val>
                                            <p:fltVal val="0"/>
                                          </p:val>
                                        </p:tav>
                                        <p:tav tm="100000">
                                          <p:val>
                                            <p:fltVal val="90"/>
                                          </p:val>
                                        </p:tav>
                                      </p:tavLst>
                                    </p:anim>
                                    <p:animEffect transition="out" filter="fade">
                                      <p:cBhvr>
                                        <p:cTn id="82" dur="1000"/>
                                        <p:tgtEl>
                                          <p:spTgt spid="25"/>
                                        </p:tgtEl>
                                      </p:cBhvr>
                                    </p:animEffect>
                                    <p:set>
                                      <p:cBhvr>
                                        <p:cTn id="83" dur="1" fill="hold">
                                          <p:stCondLst>
                                            <p:cond delay="999"/>
                                          </p:stCondLst>
                                        </p:cTn>
                                        <p:tgtEl>
                                          <p:spTgt spid="25"/>
                                        </p:tgtEl>
                                        <p:attrNameLst>
                                          <p:attrName>style.visibility</p:attrName>
                                        </p:attrNameLst>
                                      </p:cBhvr>
                                      <p:to>
                                        <p:strVal val="hidden"/>
                                      </p:to>
                                    </p:set>
                                  </p:childTnLst>
                                </p:cTn>
                              </p:par>
                              <p:par>
                                <p:cTn id="84" presetID="31" presetClass="exit" presetSubtype="0" fill="hold" grpId="0" nodeType="withEffect">
                                  <p:stCondLst>
                                    <p:cond delay="0"/>
                                  </p:stCondLst>
                                  <p:childTnLst>
                                    <p:anim calcmode="lin" valueType="num">
                                      <p:cBhvr>
                                        <p:cTn id="85" dur="1000"/>
                                        <p:tgtEl>
                                          <p:spTgt spid="26"/>
                                        </p:tgtEl>
                                        <p:attrNameLst>
                                          <p:attrName>ppt_w</p:attrName>
                                        </p:attrNameLst>
                                      </p:cBhvr>
                                      <p:tavLst>
                                        <p:tav tm="0">
                                          <p:val>
                                            <p:strVal val="ppt_w"/>
                                          </p:val>
                                        </p:tav>
                                        <p:tav tm="100000">
                                          <p:val>
                                            <p:fltVal val="0"/>
                                          </p:val>
                                        </p:tav>
                                      </p:tavLst>
                                    </p:anim>
                                    <p:anim calcmode="lin" valueType="num">
                                      <p:cBhvr>
                                        <p:cTn id="86" dur="1000"/>
                                        <p:tgtEl>
                                          <p:spTgt spid="26"/>
                                        </p:tgtEl>
                                        <p:attrNameLst>
                                          <p:attrName>ppt_h</p:attrName>
                                        </p:attrNameLst>
                                      </p:cBhvr>
                                      <p:tavLst>
                                        <p:tav tm="0">
                                          <p:val>
                                            <p:strVal val="ppt_h"/>
                                          </p:val>
                                        </p:tav>
                                        <p:tav tm="100000">
                                          <p:val>
                                            <p:fltVal val="0"/>
                                          </p:val>
                                        </p:tav>
                                      </p:tavLst>
                                    </p:anim>
                                    <p:anim calcmode="lin" valueType="num">
                                      <p:cBhvr>
                                        <p:cTn id="87" dur="1000"/>
                                        <p:tgtEl>
                                          <p:spTgt spid="26"/>
                                        </p:tgtEl>
                                        <p:attrNameLst>
                                          <p:attrName>style.rotation</p:attrName>
                                        </p:attrNameLst>
                                      </p:cBhvr>
                                      <p:tavLst>
                                        <p:tav tm="0">
                                          <p:val>
                                            <p:fltVal val="0"/>
                                          </p:val>
                                        </p:tav>
                                        <p:tav tm="100000">
                                          <p:val>
                                            <p:fltVal val="90"/>
                                          </p:val>
                                        </p:tav>
                                      </p:tavLst>
                                    </p:anim>
                                    <p:animEffect transition="out" filter="fade">
                                      <p:cBhvr>
                                        <p:cTn id="88" dur="1000"/>
                                        <p:tgtEl>
                                          <p:spTgt spid="26"/>
                                        </p:tgtEl>
                                      </p:cBhvr>
                                    </p:animEffect>
                                    <p:set>
                                      <p:cBhvr>
                                        <p:cTn id="89" dur="1" fill="hold">
                                          <p:stCondLst>
                                            <p:cond delay="999"/>
                                          </p:stCondLst>
                                        </p:cTn>
                                        <p:tgtEl>
                                          <p:spTgt spid="26"/>
                                        </p:tgtEl>
                                        <p:attrNameLst>
                                          <p:attrName>style.visibility</p:attrName>
                                        </p:attrNameLst>
                                      </p:cBhvr>
                                      <p:to>
                                        <p:strVal val="hidden"/>
                                      </p:to>
                                    </p:set>
                                  </p:childTnLst>
                                </p:cTn>
                              </p:par>
                              <p:par>
                                <p:cTn id="90" presetID="31" presetClass="exit" presetSubtype="0" fill="hold" grpId="0" nodeType="withEffect">
                                  <p:stCondLst>
                                    <p:cond delay="0"/>
                                  </p:stCondLst>
                                  <p:childTnLst>
                                    <p:anim calcmode="lin" valueType="num">
                                      <p:cBhvr>
                                        <p:cTn id="91" dur="1000"/>
                                        <p:tgtEl>
                                          <p:spTgt spid="27"/>
                                        </p:tgtEl>
                                        <p:attrNameLst>
                                          <p:attrName>ppt_w</p:attrName>
                                        </p:attrNameLst>
                                      </p:cBhvr>
                                      <p:tavLst>
                                        <p:tav tm="0">
                                          <p:val>
                                            <p:strVal val="ppt_w"/>
                                          </p:val>
                                        </p:tav>
                                        <p:tav tm="100000">
                                          <p:val>
                                            <p:fltVal val="0"/>
                                          </p:val>
                                        </p:tav>
                                      </p:tavLst>
                                    </p:anim>
                                    <p:anim calcmode="lin" valueType="num">
                                      <p:cBhvr>
                                        <p:cTn id="92" dur="1000"/>
                                        <p:tgtEl>
                                          <p:spTgt spid="27"/>
                                        </p:tgtEl>
                                        <p:attrNameLst>
                                          <p:attrName>ppt_h</p:attrName>
                                        </p:attrNameLst>
                                      </p:cBhvr>
                                      <p:tavLst>
                                        <p:tav tm="0">
                                          <p:val>
                                            <p:strVal val="ppt_h"/>
                                          </p:val>
                                        </p:tav>
                                        <p:tav tm="100000">
                                          <p:val>
                                            <p:fltVal val="0"/>
                                          </p:val>
                                        </p:tav>
                                      </p:tavLst>
                                    </p:anim>
                                    <p:anim calcmode="lin" valueType="num">
                                      <p:cBhvr>
                                        <p:cTn id="93" dur="1000"/>
                                        <p:tgtEl>
                                          <p:spTgt spid="27"/>
                                        </p:tgtEl>
                                        <p:attrNameLst>
                                          <p:attrName>style.rotation</p:attrName>
                                        </p:attrNameLst>
                                      </p:cBhvr>
                                      <p:tavLst>
                                        <p:tav tm="0">
                                          <p:val>
                                            <p:fltVal val="0"/>
                                          </p:val>
                                        </p:tav>
                                        <p:tav tm="100000">
                                          <p:val>
                                            <p:fltVal val="90"/>
                                          </p:val>
                                        </p:tav>
                                      </p:tavLst>
                                    </p:anim>
                                    <p:animEffect transition="out" filter="fade">
                                      <p:cBhvr>
                                        <p:cTn id="94" dur="1000"/>
                                        <p:tgtEl>
                                          <p:spTgt spid="27"/>
                                        </p:tgtEl>
                                      </p:cBhvr>
                                    </p:animEffect>
                                    <p:set>
                                      <p:cBhvr>
                                        <p:cTn id="95" dur="1" fill="hold">
                                          <p:stCondLst>
                                            <p:cond delay="999"/>
                                          </p:stCondLst>
                                        </p:cTn>
                                        <p:tgtEl>
                                          <p:spTgt spid="27"/>
                                        </p:tgtEl>
                                        <p:attrNameLst>
                                          <p:attrName>style.visibility</p:attrName>
                                        </p:attrNameLst>
                                      </p:cBhvr>
                                      <p:to>
                                        <p:strVal val="hidden"/>
                                      </p:to>
                                    </p:set>
                                  </p:childTnLst>
                                </p:cTn>
                              </p:par>
                              <p:par>
                                <p:cTn id="96" presetID="31" presetClass="exit" presetSubtype="0" fill="hold" grpId="0" nodeType="withEffect">
                                  <p:stCondLst>
                                    <p:cond delay="0"/>
                                  </p:stCondLst>
                                  <p:childTnLst>
                                    <p:anim calcmode="lin" valueType="num">
                                      <p:cBhvr>
                                        <p:cTn id="97" dur="1000"/>
                                        <p:tgtEl>
                                          <p:spTgt spid="19"/>
                                        </p:tgtEl>
                                        <p:attrNameLst>
                                          <p:attrName>ppt_w</p:attrName>
                                        </p:attrNameLst>
                                      </p:cBhvr>
                                      <p:tavLst>
                                        <p:tav tm="0">
                                          <p:val>
                                            <p:strVal val="ppt_w"/>
                                          </p:val>
                                        </p:tav>
                                        <p:tav tm="100000">
                                          <p:val>
                                            <p:fltVal val="0"/>
                                          </p:val>
                                        </p:tav>
                                      </p:tavLst>
                                    </p:anim>
                                    <p:anim calcmode="lin" valueType="num">
                                      <p:cBhvr>
                                        <p:cTn id="98" dur="1000"/>
                                        <p:tgtEl>
                                          <p:spTgt spid="19"/>
                                        </p:tgtEl>
                                        <p:attrNameLst>
                                          <p:attrName>ppt_h</p:attrName>
                                        </p:attrNameLst>
                                      </p:cBhvr>
                                      <p:tavLst>
                                        <p:tav tm="0">
                                          <p:val>
                                            <p:strVal val="ppt_h"/>
                                          </p:val>
                                        </p:tav>
                                        <p:tav tm="100000">
                                          <p:val>
                                            <p:fltVal val="0"/>
                                          </p:val>
                                        </p:tav>
                                      </p:tavLst>
                                    </p:anim>
                                    <p:anim calcmode="lin" valueType="num">
                                      <p:cBhvr>
                                        <p:cTn id="99" dur="1000"/>
                                        <p:tgtEl>
                                          <p:spTgt spid="19"/>
                                        </p:tgtEl>
                                        <p:attrNameLst>
                                          <p:attrName>style.rotation</p:attrName>
                                        </p:attrNameLst>
                                      </p:cBhvr>
                                      <p:tavLst>
                                        <p:tav tm="0">
                                          <p:val>
                                            <p:fltVal val="0"/>
                                          </p:val>
                                        </p:tav>
                                        <p:tav tm="100000">
                                          <p:val>
                                            <p:fltVal val="90"/>
                                          </p:val>
                                        </p:tav>
                                      </p:tavLst>
                                    </p:anim>
                                    <p:animEffect transition="out" filter="fade">
                                      <p:cBhvr>
                                        <p:cTn id="100" dur="1000"/>
                                        <p:tgtEl>
                                          <p:spTgt spid="19"/>
                                        </p:tgtEl>
                                      </p:cBhvr>
                                    </p:animEffect>
                                    <p:set>
                                      <p:cBhvr>
                                        <p:cTn id="101" dur="1" fill="hold">
                                          <p:stCondLst>
                                            <p:cond delay="999"/>
                                          </p:stCondLst>
                                        </p:cTn>
                                        <p:tgtEl>
                                          <p:spTgt spid="19"/>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28"/>
                                        </p:tgtEl>
                                        <p:attrNameLst>
                                          <p:attrName>ppt_w</p:attrName>
                                        </p:attrNameLst>
                                      </p:cBhvr>
                                      <p:tavLst>
                                        <p:tav tm="0">
                                          <p:val>
                                            <p:strVal val="ppt_w"/>
                                          </p:val>
                                        </p:tav>
                                        <p:tav tm="100000">
                                          <p:val>
                                            <p:fltVal val="0"/>
                                          </p:val>
                                        </p:tav>
                                      </p:tavLst>
                                    </p:anim>
                                    <p:anim calcmode="lin" valueType="num">
                                      <p:cBhvr>
                                        <p:cTn id="106" dur="1000"/>
                                        <p:tgtEl>
                                          <p:spTgt spid="28"/>
                                        </p:tgtEl>
                                        <p:attrNameLst>
                                          <p:attrName>ppt_h</p:attrName>
                                        </p:attrNameLst>
                                      </p:cBhvr>
                                      <p:tavLst>
                                        <p:tav tm="0">
                                          <p:val>
                                            <p:strVal val="ppt_h"/>
                                          </p:val>
                                        </p:tav>
                                        <p:tav tm="100000">
                                          <p:val>
                                            <p:fltVal val="0"/>
                                          </p:val>
                                        </p:tav>
                                      </p:tavLst>
                                    </p:anim>
                                    <p:anim calcmode="lin" valueType="num">
                                      <p:cBhvr>
                                        <p:cTn id="107" dur="1000"/>
                                        <p:tgtEl>
                                          <p:spTgt spid="28"/>
                                        </p:tgtEl>
                                        <p:attrNameLst>
                                          <p:attrName>style.rotation</p:attrName>
                                        </p:attrNameLst>
                                      </p:cBhvr>
                                      <p:tavLst>
                                        <p:tav tm="0">
                                          <p:val>
                                            <p:fltVal val="0"/>
                                          </p:val>
                                        </p:tav>
                                        <p:tav tm="100000">
                                          <p:val>
                                            <p:fltVal val="90"/>
                                          </p:val>
                                        </p:tav>
                                      </p:tavLst>
                                    </p:anim>
                                    <p:animEffect transition="out" filter="fade">
                                      <p:cBhvr>
                                        <p:cTn id="108" dur="1000"/>
                                        <p:tgtEl>
                                          <p:spTgt spid="28"/>
                                        </p:tgtEl>
                                      </p:cBhvr>
                                    </p:animEffect>
                                    <p:set>
                                      <p:cBhvr>
                                        <p:cTn id="109" dur="1" fill="hold">
                                          <p:stCondLst>
                                            <p:cond delay="999"/>
                                          </p:stCondLst>
                                        </p:cTn>
                                        <p:tgtEl>
                                          <p:spTgt spid="28"/>
                                        </p:tgtEl>
                                        <p:attrNameLst>
                                          <p:attrName>style.visibility</p:attrName>
                                        </p:attrNameLst>
                                      </p:cBhvr>
                                      <p:to>
                                        <p:strVal val="hidden"/>
                                      </p:to>
                                    </p:set>
                                  </p:childTnLst>
                                </p:cTn>
                              </p:par>
                              <p:par>
                                <p:cTn id="110" presetID="31" presetClass="exit" presetSubtype="0" fill="hold" grpId="0" nodeType="withEffect">
                                  <p:stCondLst>
                                    <p:cond delay="0"/>
                                  </p:stCondLst>
                                  <p:childTnLst>
                                    <p:anim calcmode="lin" valueType="num">
                                      <p:cBhvr>
                                        <p:cTn id="111" dur="1000"/>
                                        <p:tgtEl>
                                          <p:spTgt spid="16"/>
                                        </p:tgtEl>
                                        <p:attrNameLst>
                                          <p:attrName>ppt_w</p:attrName>
                                        </p:attrNameLst>
                                      </p:cBhvr>
                                      <p:tavLst>
                                        <p:tav tm="0">
                                          <p:val>
                                            <p:strVal val="ppt_w"/>
                                          </p:val>
                                        </p:tav>
                                        <p:tav tm="100000">
                                          <p:val>
                                            <p:fltVal val="0"/>
                                          </p:val>
                                        </p:tav>
                                      </p:tavLst>
                                    </p:anim>
                                    <p:anim calcmode="lin" valueType="num">
                                      <p:cBhvr>
                                        <p:cTn id="112" dur="1000"/>
                                        <p:tgtEl>
                                          <p:spTgt spid="16"/>
                                        </p:tgtEl>
                                        <p:attrNameLst>
                                          <p:attrName>ppt_h</p:attrName>
                                        </p:attrNameLst>
                                      </p:cBhvr>
                                      <p:tavLst>
                                        <p:tav tm="0">
                                          <p:val>
                                            <p:strVal val="ppt_h"/>
                                          </p:val>
                                        </p:tav>
                                        <p:tav tm="100000">
                                          <p:val>
                                            <p:fltVal val="0"/>
                                          </p:val>
                                        </p:tav>
                                      </p:tavLst>
                                    </p:anim>
                                    <p:anim calcmode="lin" valueType="num">
                                      <p:cBhvr>
                                        <p:cTn id="113" dur="1000"/>
                                        <p:tgtEl>
                                          <p:spTgt spid="16"/>
                                        </p:tgtEl>
                                        <p:attrNameLst>
                                          <p:attrName>style.rotation</p:attrName>
                                        </p:attrNameLst>
                                      </p:cBhvr>
                                      <p:tavLst>
                                        <p:tav tm="0">
                                          <p:val>
                                            <p:fltVal val="0"/>
                                          </p:val>
                                        </p:tav>
                                        <p:tav tm="100000">
                                          <p:val>
                                            <p:fltVal val="90"/>
                                          </p:val>
                                        </p:tav>
                                      </p:tavLst>
                                    </p:anim>
                                    <p:animEffect transition="out" filter="fade">
                                      <p:cBhvr>
                                        <p:cTn id="114" dur="1000"/>
                                        <p:tgtEl>
                                          <p:spTgt spid="16"/>
                                        </p:tgtEl>
                                      </p:cBhvr>
                                    </p:animEffect>
                                    <p:set>
                                      <p:cBhvr>
                                        <p:cTn id="115" dur="1" fill="hold">
                                          <p:stCondLst>
                                            <p:cond delay="999"/>
                                          </p:stCondLst>
                                        </p:cTn>
                                        <p:tgtEl>
                                          <p:spTgt spid="16"/>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31" presetClass="exit" presetSubtype="0" fill="hold" grpId="0" nodeType="clickEffect">
                                  <p:stCondLst>
                                    <p:cond delay="0"/>
                                  </p:stCondLst>
                                  <p:childTnLst>
                                    <p:anim calcmode="lin" valueType="num">
                                      <p:cBhvr>
                                        <p:cTn id="119" dur="1000"/>
                                        <p:tgtEl>
                                          <p:spTgt spid="15"/>
                                        </p:tgtEl>
                                        <p:attrNameLst>
                                          <p:attrName>ppt_w</p:attrName>
                                        </p:attrNameLst>
                                      </p:cBhvr>
                                      <p:tavLst>
                                        <p:tav tm="0">
                                          <p:val>
                                            <p:strVal val="ppt_w"/>
                                          </p:val>
                                        </p:tav>
                                        <p:tav tm="100000">
                                          <p:val>
                                            <p:fltVal val="0"/>
                                          </p:val>
                                        </p:tav>
                                      </p:tavLst>
                                    </p:anim>
                                    <p:anim calcmode="lin" valueType="num">
                                      <p:cBhvr>
                                        <p:cTn id="120" dur="1000"/>
                                        <p:tgtEl>
                                          <p:spTgt spid="15"/>
                                        </p:tgtEl>
                                        <p:attrNameLst>
                                          <p:attrName>ppt_h</p:attrName>
                                        </p:attrNameLst>
                                      </p:cBhvr>
                                      <p:tavLst>
                                        <p:tav tm="0">
                                          <p:val>
                                            <p:strVal val="ppt_h"/>
                                          </p:val>
                                        </p:tav>
                                        <p:tav tm="100000">
                                          <p:val>
                                            <p:fltVal val="0"/>
                                          </p:val>
                                        </p:tav>
                                      </p:tavLst>
                                    </p:anim>
                                    <p:anim calcmode="lin" valueType="num">
                                      <p:cBhvr>
                                        <p:cTn id="121" dur="1000"/>
                                        <p:tgtEl>
                                          <p:spTgt spid="15"/>
                                        </p:tgtEl>
                                        <p:attrNameLst>
                                          <p:attrName>style.rotation</p:attrName>
                                        </p:attrNameLst>
                                      </p:cBhvr>
                                      <p:tavLst>
                                        <p:tav tm="0">
                                          <p:val>
                                            <p:fltVal val="0"/>
                                          </p:val>
                                        </p:tav>
                                        <p:tav tm="100000">
                                          <p:val>
                                            <p:fltVal val="90"/>
                                          </p:val>
                                        </p:tav>
                                      </p:tavLst>
                                    </p:anim>
                                    <p:animEffect transition="out" filter="fade">
                                      <p:cBhvr>
                                        <p:cTn id="122" dur="1000"/>
                                        <p:tgtEl>
                                          <p:spTgt spid="15"/>
                                        </p:tgtEl>
                                      </p:cBhvr>
                                    </p:animEffect>
                                    <p:set>
                                      <p:cBhvr>
                                        <p:cTn id="123" dur="1" fill="hold">
                                          <p:stCondLst>
                                            <p:cond delay="999"/>
                                          </p:stCondLst>
                                        </p:cTn>
                                        <p:tgtEl>
                                          <p:spTgt spid="15"/>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6" presetClass="emph" presetSubtype="0" fill="hold" grpId="0" nodeType="clickEffect">
                                  <p:stCondLst>
                                    <p:cond delay="0"/>
                                  </p:stCondLst>
                                  <p:childTnLst>
                                    <p:animScale>
                                      <p:cBhvr>
                                        <p:cTn id="127"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18" grpId="0"/>
      <p:bldP spid="19" grpId="0"/>
      <p:bldP spid="20" grpId="0" animBg="1"/>
      <p:bldP spid="24" grpId="0"/>
      <p:bldP spid="25" grpId="0"/>
      <p:bldP spid="26" grpId="0"/>
      <p:bldP spid="27"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Codewörter</a:t>
            </a:r>
            <a:r>
              <a:rPr lang="en-GB" sz="3600" b="1" dirty="0">
                <a:solidFill>
                  <a:schemeClr val="bg1"/>
                </a:solidFill>
              </a:rPr>
              <a:t> (2/4)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60096" y="247047"/>
            <a:ext cx="2097231" cy="35888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41BD37D-41C3-4856-A799-AF725F82274A}"/>
              </a:ext>
            </a:extLst>
          </p:cNvPr>
          <p:cNvSpPr txBox="1"/>
          <p:nvPr/>
        </p:nvSpPr>
        <p:spPr>
          <a:xfrm>
            <a:off x="7510537" y="4697378"/>
            <a:ext cx="1057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A914E82D-A389-4488-A304-3C0FCB12FBF8}"/>
              </a:ext>
            </a:extLst>
          </p:cNvPr>
          <p:cNvGrpSpPr/>
          <p:nvPr/>
        </p:nvGrpSpPr>
        <p:grpSpPr>
          <a:xfrm>
            <a:off x="10417750" y="655339"/>
            <a:ext cx="1652531" cy="1657175"/>
            <a:chOff x="8968715" y="3198394"/>
            <a:chExt cx="2988612" cy="2931918"/>
          </a:xfrm>
        </p:grpSpPr>
        <p:pic>
          <p:nvPicPr>
            <p:cNvPr id="1026" name="Picture 2" descr="Female Detective Clip Art">
              <a:extLst>
                <a:ext uri="{FF2B5EF4-FFF2-40B4-BE49-F238E27FC236}">
                  <a16:creationId xmlns:a16="http://schemas.microsoft.com/office/drawing/2014/main" id="{E711E8C7-0426-4AE5-9617-2A48DFA70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ying Glass Clip Art">
              <a:extLst>
                <a:ext uri="{FF2B5EF4-FFF2-40B4-BE49-F238E27FC236}">
                  <a16:creationId xmlns:a16="http://schemas.microsoft.com/office/drawing/2014/main" id="{B1306282-E02A-4AA6-83B1-04BDFEC0D8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FE0CBF2-E2D1-416C-BB2E-F506B01E570D}"/>
              </a:ext>
            </a:extLst>
          </p:cNvPr>
          <p:cNvSpPr txBox="1"/>
          <p:nvPr/>
        </p:nvSpPr>
        <p:spPr>
          <a:xfrm>
            <a:off x="156086" y="1287698"/>
            <a:ext cx="118251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Detektivin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sucht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das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Codewort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Kannst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helfen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BACB062B-C576-49E9-9DC7-8C2573F93568}"/>
              </a:ext>
            </a:extLst>
          </p:cNvPr>
          <p:cNvSpPr txBox="1"/>
          <p:nvPr/>
        </p:nvSpPr>
        <p:spPr>
          <a:xfrm>
            <a:off x="7066623" y="2099242"/>
            <a:ext cx="1425539"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kochen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648AD41E-3CFC-4A5E-9F88-430DD1230549}"/>
              </a:ext>
            </a:extLst>
          </p:cNvPr>
          <p:cNvSpPr txBox="1"/>
          <p:nvPr/>
        </p:nvSpPr>
        <p:spPr>
          <a:xfrm>
            <a:off x="8847927" y="4334538"/>
            <a:ext cx="14389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Karte</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F499B07-DC12-4684-9F27-8B72183519AD}"/>
              </a:ext>
            </a:extLst>
          </p:cNvPr>
          <p:cNvSpPr txBox="1"/>
          <p:nvPr/>
        </p:nvSpPr>
        <p:spPr>
          <a:xfrm>
            <a:off x="8745396" y="2977535"/>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Fleisch</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588F3E4-BB87-4E9E-AA19-8115EF5AE6B6}"/>
              </a:ext>
            </a:extLst>
          </p:cNvPr>
          <p:cNvSpPr txBox="1"/>
          <p:nvPr/>
        </p:nvSpPr>
        <p:spPr>
          <a:xfrm>
            <a:off x="10098988" y="2520090"/>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zusammen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76649AD-C270-4B86-9815-3085D38FE1D4}"/>
              </a:ext>
            </a:extLst>
          </p:cNvPr>
          <p:cNvSpPr txBox="1"/>
          <p:nvPr/>
        </p:nvSpPr>
        <p:spPr>
          <a:xfrm>
            <a:off x="7244334" y="2969906"/>
            <a:ext cx="1240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zeigen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A710728-7840-46B7-AA2D-34E3459CBE82}"/>
              </a:ext>
            </a:extLst>
          </p:cNvPr>
          <p:cNvSpPr txBox="1"/>
          <p:nvPr/>
        </p:nvSpPr>
        <p:spPr>
          <a:xfrm>
            <a:off x="8540942" y="1115558"/>
            <a:ext cx="15108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arbeiten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897EDB6-3FF4-48BE-BB3B-65256AEBCC17}"/>
              </a:ext>
            </a:extLst>
          </p:cNvPr>
          <p:cNvSpPr txBox="1"/>
          <p:nvPr/>
        </p:nvSpPr>
        <p:spPr>
          <a:xfrm>
            <a:off x="7509594" y="3792418"/>
            <a:ext cx="13193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Obst</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2F405DF-DA41-4F8D-8DE6-C64B491042AB}"/>
              </a:ext>
            </a:extLst>
          </p:cNvPr>
          <p:cNvSpPr txBox="1"/>
          <p:nvPr/>
        </p:nvSpPr>
        <p:spPr>
          <a:xfrm>
            <a:off x="10233517" y="5495271"/>
            <a:ext cx="1420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Geld</a:t>
            </a:r>
          </a:p>
        </p:txBody>
      </p:sp>
      <p:pic>
        <p:nvPicPr>
          <p:cNvPr id="1030" name="Picture 6" descr="Paper, Sheet, White, Blank, Creased, Folded, Corner">
            <a:extLst>
              <a:ext uri="{FF2B5EF4-FFF2-40B4-BE49-F238E27FC236}">
                <a16:creationId xmlns:a16="http://schemas.microsoft.com/office/drawing/2014/main" id="{18315CDB-D227-4E4A-8F42-B3AEEF4B6A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86" y="1871101"/>
            <a:ext cx="6768319" cy="4375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A014B5-6BAF-4185-A178-375CEB01F02A}"/>
              </a:ext>
            </a:extLst>
          </p:cNvPr>
          <p:cNvSpPr txBox="1"/>
          <p:nvPr/>
        </p:nvSpPr>
        <p:spPr>
          <a:xfrm>
            <a:off x="476015" y="2120258"/>
            <a:ext cx="4690896" cy="677108"/>
          </a:xfrm>
          <a:prstGeom prst="rect">
            <a:avLst/>
          </a:prstGeom>
          <a:noFill/>
          <a:ln w="19050">
            <a:solidFill>
              <a:srgbClr val="FF000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FF0000"/>
                </a:solidFill>
                <a:effectLst/>
                <a:uLnTx/>
                <a:uFillTx/>
                <a:latin typeface="Bodoni MT Condensed" panose="02070606080606020203" pitchFamily="18" charset="0"/>
                <a:ea typeface="+mn-ea"/>
                <a:cs typeface="+mn-cs"/>
              </a:rPr>
              <a:t>STRENG GEHEIM</a:t>
            </a:r>
          </a:p>
        </p:txBody>
      </p:sp>
      <p:sp>
        <p:nvSpPr>
          <p:cNvPr id="10" name="TextBox 9">
            <a:extLst>
              <a:ext uri="{FF2B5EF4-FFF2-40B4-BE49-F238E27FC236}">
                <a16:creationId xmlns:a16="http://schemas.microsoft.com/office/drawing/2014/main" id="{D54DB002-6430-4D19-89FF-34A953254055}"/>
              </a:ext>
            </a:extLst>
          </p:cNvPr>
          <p:cNvSpPr txBox="1"/>
          <p:nvPr/>
        </p:nvSpPr>
        <p:spPr>
          <a:xfrm>
            <a:off x="395105" y="3215266"/>
            <a:ext cx="6331185"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 hat die SSC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ist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kein</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Verb.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Man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kann</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es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essen</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Man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isst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es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immer</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kalt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a:t>
            </a:r>
          </a:p>
        </p:txBody>
      </p:sp>
      <p:sp>
        <p:nvSpPr>
          <p:cNvPr id="24" name="TextBox 23">
            <a:extLst>
              <a:ext uri="{FF2B5EF4-FFF2-40B4-BE49-F238E27FC236}">
                <a16:creationId xmlns:a16="http://schemas.microsoft.com/office/drawing/2014/main" id="{993141C9-4A9A-48A1-8736-5DAE5B49CBCE}"/>
              </a:ext>
            </a:extLst>
          </p:cNvPr>
          <p:cNvSpPr txBox="1"/>
          <p:nvPr/>
        </p:nvSpPr>
        <p:spPr>
          <a:xfrm>
            <a:off x="10050188" y="3354863"/>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Zeitung</a:t>
            </a:r>
          </a:p>
        </p:txBody>
      </p:sp>
      <p:sp>
        <p:nvSpPr>
          <p:cNvPr id="25" name="TextBox 24">
            <a:extLst>
              <a:ext uri="{FF2B5EF4-FFF2-40B4-BE49-F238E27FC236}">
                <a16:creationId xmlns:a16="http://schemas.microsoft.com/office/drawing/2014/main" id="{3944E674-DDB8-4BA9-8788-5BE9F3856569}"/>
              </a:ext>
            </a:extLst>
          </p:cNvPr>
          <p:cNvSpPr txBox="1"/>
          <p:nvPr/>
        </p:nvSpPr>
        <p:spPr>
          <a:xfrm>
            <a:off x="8634380" y="5124571"/>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mischen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E744EA5-E288-4180-B2AC-47B2750E38DB}"/>
              </a:ext>
            </a:extLst>
          </p:cNvPr>
          <p:cNvSpPr txBox="1"/>
          <p:nvPr/>
        </p:nvSpPr>
        <p:spPr>
          <a:xfrm>
            <a:off x="7409266" y="5677479"/>
            <a:ext cx="1336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err="1">
                <a:solidFill>
                  <a:srgbClr val="115076"/>
                </a:solidFill>
                <a:latin typeface="Century Gothic" panose="020F0302020204030204"/>
              </a:rPr>
              <a:t>suchen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E6432D34-0689-4C52-A846-9DE2A0AC93A9}"/>
              </a:ext>
            </a:extLst>
          </p:cNvPr>
          <p:cNvSpPr txBox="1"/>
          <p:nvPr/>
        </p:nvSpPr>
        <p:spPr>
          <a:xfrm>
            <a:off x="10316086" y="4810300"/>
            <a:ext cx="17495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die Aufgabe</a:t>
            </a:r>
          </a:p>
        </p:txBody>
      </p:sp>
      <p:sp>
        <p:nvSpPr>
          <p:cNvPr id="28" name="TextBox 27">
            <a:extLst>
              <a:ext uri="{FF2B5EF4-FFF2-40B4-BE49-F238E27FC236}">
                <a16:creationId xmlns:a16="http://schemas.microsoft.com/office/drawing/2014/main" id="{550DCA65-3AB8-471F-86F4-05F9E5FEB0E5}"/>
              </a:ext>
            </a:extLst>
          </p:cNvPr>
          <p:cNvSpPr txBox="1"/>
          <p:nvPr/>
        </p:nvSpPr>
        <p:spPr>
          <a:xfrm>
            <a:off x="8807978" y="1871101"/>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putzen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EE2854E-2283-4D37-AE6F-A995B20D3254}"/>
              </a:ext>
            </a:extLst>
          </p:cNvPr>
          <p:cNvSpPr txBox="1"/>
          <p:nvPr/>
        </p:nvSpPr>
        <p:spPr>
          <a:xfrm>
            <a:off x="8967817" y="5886664"/>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Eis</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499D4F2-DED4-43B8-9D91-CCB6F4945960}"/>
              </a:ext>
            </a:extLst>
          </p:cNvPr>
          <p:cNvSpPr txBox="1"/>
          <p:nvPr/>
        </p:nvSpPr>
        <p:spPr>
          <a:xfrm>
            <a:off x="9769575" y="3942612"/>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Gemüse</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Action Button: Sound 30">
            <a:hlinkClick r:id="" action="ppaction://noaction" highlightClick="1">
              <a:snd r:embed="rId8" name="ei.wav"/>
            </a:hlinkClick>
            <a:extLst>
              <a:ext uri="{FF2B5EF4-FFF2-40B4-BE49-F238E27FC236}">
                <a16:creationId xmlns:a16="http://schemas.microsoft.com/office/drawing/2014/main" id="{4F11AE43-947D-4653-8F56-4D28C93ACAFD}"/>
              </a:ext>
            </a:extLst>
          </p:cNvPr>
          <p:cNvSpPr/>
          <p:nvPr/>
        </p:nvSpPr>
        <p:spPr>
          <a:xfrm>
            <a:off x="3176687" y="3211285"/>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5164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left)">
                                      <p:cBhvr>
                                        <p:cTn id="15" dur="10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wipe(left)">
                                      <p:cBhvr>
                                        <p:cTn id="20" dur="1000"/>
                                        <p:tgtEl>
                                          <p:spTgt spid="10">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wipe(left)">
                                      <p:cBhvr>
                                        <p:cTn id="25" dur="1000"/>
                                        <p:tgtEl>
                                          <p:spTgt spid="10">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grpId="0" nodeType="clickEffect">
                                  <p:stCondLst>
                                    <p:cond delay="0"/>
                                  </p:stCondLst>
                                  <p:childTnLst>
                                    <p:anim calcmode="lin" valueType="num">
                                      <p:cBhvr>
                                        <p:cTn id="29" dur="1000"/>
                                        <p:tgtEl>
                                          <p:spTgt spid="12"/>
                                        </p:tgtEl>
                                        <p:attrNameLst>
                                          <p:attrName>ppt_w</p:attrName>
                                        </p:attrNameLst>
                                      </p:cBhvr>
                                      <p:tavLst>
                                        <p:tav tm="0">
                                          <p:val>
                                            <p:strVal val="ppt_w"/>
                                          </p:val>
                                        </p:tav>
                                        <p:tav tm="100000">
                                          <p:val>
                                            <p:fltVal val="0"/>
                                          </p:val>
                                        </p:tav>
                                      </p:tavLst>
                                    </p:anim>
                                    <p:anim calcmode="lin" valueType="num">
                                      <p:cBhvr>
                                        <p:cTn id="30" dur="1000"/>
                                        <p:tgtEl>
                                          <p:spTgt spid="12"/>
                                        </p:tgtEl>
                                        <p:attrNameLst>
                                          <p:attrName>ppt_h</p:attrName>
                                        </p:attrNameLst>
                                      </p:cBhvr>
                                      <p:tavLst>
                                        <p:tav tm="0">
                                          <p:val>
                                            <p:strVal val="ppt_h"/>
                                          </p:val>
                                        </p:tav>
                                        <p:tav tm="100000">
                                          <p:val>
                                            <p:fltVal val="0"/>
                                          </p:val>
                                        </p:tav>
                                      </p:tavLst>
                                    </p:anim>
                                    <p:anim calcmode="lin" valueType="num">
                                      <p:cBhvr>
                                        <p:cTn id="31" dur="1000"/>
                                        <p:tgtEl>
                                          <p:spTgt spid="12"/>
                                        </p:tgtEl>
                                        <p:attrNameLst>
                                          <p:attrName>style.rotation</p:attrName>
                                        </p:attrNameLst>
                                      </p:cBhvr>
                                      <p:tavLst>
                                        <p:tav tm="0">
                                          <p:val>
                                            <p:fltVal val="0"/>
                                          </p:val>
                                        </p:tav>
                                        <p:tav tm="100000">
                                          <p:val>
                                            <p:fltVal val="90"/>
                                          </p:val>
                                        </p:tav>
                                      </p:tavLst>
                                    </p:anim>
                                    <p:animEffect transition="out" filter="fade">
                                      <p:cBhvr>
                                        <p:cTn id="32" dur="1000"/>
                                        <p:tgtEl>
                                          <p:spTgt spid="12"/>
                                        </p:tgtEl>
                                      </p:cBhvr>
                                    </p:animEffect>
                                    <p:set>
                                      <p:cBhvr>
                                        <p:cTn id="33" dur="1" fill="hold">
                                          <p:stCondLst>
                                            <p:cond delay="999"/>
                                          </p:stCondLst>
                                        </p:cTn>
                                        <p:tgtEl>
                                          <p:spTgt spid="12"/>
                                        </p:tgtEl>
                                        <p:attrNameLst>
                                          <p:attrName>style.visibility</p:attrName>
                                        </p:attrNameLst>
                                      </p:cBhvr>
                                      <p:to>
                                        <p:strVal val="hidden"/>
                                      </p:to>
                                    </p:set>
                                  </p:childTnLst>
                                </p:cTn>
                              </p:par>
                              <p:par>
                                <p:cTn id="34" presetID="31" presetClass="exit" presetSubtype="0" fill="hold" grpId="0" nodeType="withEffect">
                                  <p:stCondLst>
                                    <p:cond delay="0"/>
                                  </p:stCondLst>
                                  <p:childTnLst>
                                    <p:anim calcmode="lin" valueType="num">
                                      <p:cBhvr>
                                        <p:cTn id="35" dur="1000"/>
                                        <p:tgtEl>
                                          <p:spTgt spid="28"/>
                                        </p:tgtEl>
                                        <p:attrNameLst>
                                          <p:attrName>ppt_w</p:attrName>
                                        </p:attrNameLst>
                                      </p:cBhvr>
                                      <p:tavLst>
                                        <p:tav tm="0">
                                          <p:val>
                                            <p:strVal val="ppt_w"/>
                                          </p:val>
                                        </p:tav>
                                        <p:tav tm="100000">
                                          <p:val>
                                            <p:fltVal val="0"/>
                                          </p:val>
                                        </p:tav>
                                      </p:tavLst>
                                    </p:anim>
                                    <p:anim calcmode="lin" valueType="num">
                                      <p:cBhvr>
                                        <p:cTn id="36" dur="1000"/>
                                        <p:tgtEl>
                                          <p:spTgt spid="28"/>
                                        </p:tgtEl>
                                        <p:attrNameLst>
                                          <p:attrName>ppt_h</p:attrName>
                                        </p:attrNameLst>
                                      </p:cBhvr>
                                      <p:tavLst>
                                        <p:tav tm="0">
                                          <p:val>
                                            <p:strVal val="ppt_h"/>
                                          </p:val>
                                        </p:tav>
                                        <p:tav tm="100000">
                                          <p:val>
                                            <p:fltVal val="0"/>
                                          </p:val>
                                        </p:tav>
                                      </p:tavLst>
                                    </p:anim>
                                    <p:anim calcmode="lin" valueType="num">
                                      <p:cBhvr>
                                        <p:cTn id="37" dur="1000"/>
                                        <p:tgtEl>
                                          <p:spTgt spid="28"/>
                                        </p:tgtEl>
                                        <p:attrNameLst>
                                          <p:attrName>style.rotation</p:attrName>
                                        </p:attrNameLst>
                                      </p:cBhvr>
                                      <p:tavLst>
                                        <p:tav tm="0">
                                          <p:val>
                                            <p:fltVal val="0"/>
                                          </p:val>
                                        </p:tav>
                                        <p:tav tm="100000">
                                          <p:val>
                                            <p:fltVal val="90"/>
                                          </p:val>
                                        </p:tav>
                                      </p:tavLst>
                                    </p:anim>
                                    <p:animEffect transition="out" filter="fade">
                                      <p:cBhvr>
                                        <p:cTn id="38" dur="1000"/>
                                        <p:tgtEl>
                                          <p:spTgt spid="28"/>
                                        </p:tgtEl>
                                      </p:cBhvr>
                                    </p:animEffect>
                                    <p:set>
                                      <p:cBhvr>
                                        <p:cTn id="39" dur="1" fill="hold">
                                          <p:stCondLst>
                                            <p:cond delay="999"/>
                                          </p:stCondLst>
                                        </p:cTn>
                                        <p:tgtEl>
                                          <p:spTgt spid="28"/>
                                        </p:tgtEl>
                                        <p:attrNameLst>
                                          <p:attrName>style.visibility</p:attrName>
                                        </p:attrNameLst>
                                      </p:cBhvr>
                                      <p:to>
                                        <p:strVal val="hidden"/>
                                      </p:to>
                                    </p:set>
                                  </p:childTnLst>
                                </p:cTn>
                              </p:par>
                              <p:par>
                                <p:cTn id="40" presetID="31" presetClass="exit" presetSubtype="0" fill="hold" grpId="0" nodeType="withEffect">
                                  <p:stCondLst>
                                    <p:cond delay="0"/>
                                  </p:stCondLst>
                                  <p:childTnLst>
                                    <p:anim calcmode="lin" valueType="num">
                                      <p:cBhvr>
                                        <p:cTn id="41" dur="1000"/>
                                        <p:tgtEl>
                                          <p:spTgt spid="15"/>
                                        </p:tgtEl>
                                        <p:attrNameLst>
                                          <p:attrName>ppt_w</p:attrName>
                                        </p:attrNameLst>
                                      </p:cBhvr>
                                      <p:tavLst>
                                        <p:tav tm="0">
                                          <p:val>
                                            <p:strVal val="ppt_w"/>
                                          </p:val>
                                        </p:tav>
                                        <p:tav tm="100000">
                                          <p:val>
                                            <p:fltVal val="0"/>
                                          </p:val>
                                        </p:tav>
                                      </p:tavLst>
                                    </p:anim>
                                    <p:anim calcmode="lin" valueType="num">
                                      <p:cBhvr>
                                        <p:cTn id="42" dur="1000"/>
                                        <p:tgtEl>
                                          <p:spTgt spid="15"/>
                                        </p:tgtEl>
                                        <p:attrNameLst>
                                          <p:attrName>ppt_h</p:attrName>
                                        </p:attrNameLst>
                                      </p:cBhvr>
                                      <p:tavLst>
                                        <p:tav tm="0">
                                          <p:val>
                                            <p:strVal val="ppt_h"/>
                                          </p:val>
                                        </p:tav>
                                        <p:tav tm="100000">
                                          <p:val>
                                            <p:fltVal val="0"/>
                                          </p:val>
                                        </p:tav>
                                      </p:tavLst>
                                    </p:anim>
                                    <p:anim calcmode="lin" valueType="num">
                                      <p:cBhvr>
                                        <p:cTn id="43" dur="1000"/>
                                        <p:tgtEl>
                                          <p:spTgt spid="15"/>
                                        </p:tgtEl>
                                        <p:attrNameLst>
                                          <p:attrName>style.rotation</p:attrName>
                                        </p:attrNameLst>
                                      </p:cBhvr>
                                      <p:tavLst>
                                        <p:tav tm="0">
                                          <p:val>
                                            <p:fltVal val="0"/>
                                          </p:val>
                                        </p:tav>
                                        <p:tav tm="100000">
                                          <p:val>
                                            <p:fltVal val="90"/>
                                          </p:val>
                                        </p:tav>
                                      </p:tavLst>
                                    </p:anim>
                                    <p:animEffect transition="out" filter="fade">
                                      <p:cBhvr>
                                        <p:cTn id="44" dur="1000"/>
                                        <p:tgtEl>
                                          <p:spTgt spid="15"/>
                                        </p:tgtEl>
                                      </p:cBhvr>
                                    </p:animEffect>
                                    <p:set>
                                      <p:cBhvr>
                                        <p:cTn id="45" dur="1" fill="hold">
                                          <p:stCondLst>
                                            <p:cond delay="999"/>
                                          </p:stCondLst>
                                        </p:cTn>
                                        <p:tgtEl>
                                          <p:spTgt spid="15"/>
                                        </p:tgtEl>
                                        <p:attrNameLst>
                                          <p:attrName>style.visibility</p:attrName>
                                        </p:attrNameLst>
                                      </p:cBhvr>
                                      <p:to>
                                        <p:strVal val="hidden"/>
                                      </p:to>
                                    </p:set>
                                  </p:childTnLst>
                                </p:cTn>
                              </p:par>
                              <p:par>
                                <p:cTn id="46" presetID="31" presetClass="exit" presetSubtype="0" fill="hold" grpId="0" nodeType="withEffect">
                                  <p:stCondLst>
                                    <p:cond delay="0"/>
                                  </p:stCondLst>
                                  <p:childTnLst>
                                    <p:anim calcmode="lin" valueType="num">
                                      <p:cBhvr>
                                        <p:cTn id="47" dur="1000"/>
                                        <p:tgtEl>
                                          <p:spTgt spid="18"/>
                                        </p:tgtEl>
                                        <p:attrNameLst>
                                          <p:attrName>ppt_w</p:attrName>
                                        </p:attrNameLst>
                                      </p:cBhvr>
                                      <p:tavLst>
                                        <p:tav tm="0">
                                          <p:val>
                                            <p:strVal val="ppt_w"/>
                                          </p:val>
                                        </p:tav>
                                        <p:tav tm="100000">
                                          <p:val>
                                            <p:fltVal val="0"/>
                                          </p:val>
                                        </p:tav>
                                      </p:tavLst>
                                    </p:anim>
                                    <p:anim calcmode="lin" valueType="num">
                                      <p:cBhvr>
                                        <p:cTn id="48" dur="1000"/>
                                        <p:tgtEl>
                                          <p:spTgt spid="18"/>
                                        </p:tgtEl>
                                        <p:attrNameLst>
                                          <p:attrName>ppt_h</p:attrName>
                                        </p:attrNameLst>
                                      </p:cBhvr>
                                      <p:tavLst>
                                        <p:tav tm="0">
                                          <p:val>
                                            <p:strVal val="ppt_h"/>
                                          </p:val>
                                        </p:tav>
                                        <p:tav tm="100000">
                                          <p:val>
                                            <p:fltVal val="0"/>
                                          </p:val>
                                        </p:tav>
                                      </p:tavLst>
                                    </p:anim>
                                    <p:anim calcmode="lin" valueType="num">
                                      <p:cBhvr>
                                        <p:cTn id="49" dur="1000"/>
                                        <p:tgtEl>
                                          <p:spTgt spid="18"/>
                                        </p:tgtEl>
                                        <p:attrNameLst>
                                          <p:attrName>style.rotation</p:attrName>
                                        </p:attrNameLst>
                                      </p:cBhvr>
                                      <p:tavLst>
                                        <p:tav tm="0">
                                          <p:val>
                                            <p:fltVal val="0"/>
                                          </p:val>
                                        </p:tav>
                                        <p:tav tm="100000">
                                          <p:val>
                                            <p:fltVal val="90"/>
                                          </p:val>
                                        </p:tav>
                                      </p:tavLst>
                                    </p:anim>
                                    <p:animEffect transition="out" filter="fade">
                                      <p:cBhvr>
                                        <p:cTn id="50" dur="1000"/>
                                        <p:tgtEl>
                                          <p:spTgt spid="18"/>
                                        </p:tgtEl>
                                      </p:cBhvr>
                                    </p:animEffect>
                                    <p:set>
                                      <p:cBhvr>
                                        <p:cTn id="51" dur="1" fill="hold">
                                          <p:stCondLst>
                                            <p:cond delay="999"/>
                                          </p:stCondLst>
                                        </p:cTn>
                                        <p:tgtEl>
                                          <p:spTgt spid="18"/>
                                        </p:tgtEl>
                                        <p:attrNameLst>
                                          <p:attrName>style.visibility</p:attrName>
                                        </p:attrNameLst>
                                      </p:cBhvr>
                                      <p:to>
                                        <p:strVal val="hidden"/>
                                      </p:to>
                                    </p:set>
                                  </p:childTnLst>
                                </p:cTn>
                              </p:par>
                              <p:par>
                                <p:cTn id="52" presetID="31" presetClass="exit" presetSubtype="0" fill="hold" grpId="0" nodeType="withEffect">
                                  <p:stCondLst>
                                    <p:cond delay="0"/>
                                  </p:stCondLst>
                                  <p:childTnLst>
                                    <p:anim calcmode="lin" valueType="num">
                                      <p:cBhvr>
                                        <p:cTn id="53" dur="1000"/>
                                        <p:tgtEl>
                                          <p:spTgt spid="30"/>
                                        </p:tgtEl>
                                        <p:attrNameLst>
                                          <p:attrName>ppt_w</p:attrName>
                                        </p:attrNameLst>
                                      </p:cBhvr>
                                      <p:tavLst>
                                        <p:tav tm="0">
                                          <p:val>
                                            <p:strVal val="ppt_w"/>
                                          </p:val>
                                        </p:tav>
                                        <p:tav tm="100000">
                                          <p:val>
                                            <p:fltVal val="0"/>
                                          </p:val>
                                        </p:tav>
                                      </p:tavLst>
                                    </p:anim>
                                    <p:anim calcmode="lin" valueType="num">
                                      <p:cBhvr>
                                        <p:cTn id="54" dur="1000"/>
                                        <p:tgtEl>
                                          <p:spTgt spid="30"/>
                                        </p:tgtEl>
                                        <p:attrNameLst>
                                          <p:attrName>ppt_h</p:attrName>
                                        </p:attrNameLst>
                                      </p:cBhvr>
                                      <p:tavLst>
                                        <p:tav tm="0">
                                          <p:val>
                                            <p:strVal val="ppt_h"/>
                                          </p:val>
                                        </p:tav>
                                        <p:tav tm="100000">
                                          <p:val>
                                            <p:fltVal val="0"/>
                                          </p:val>
                                        </p:tav>
                                      </p:tavLst>
                                    </p:anim>
                                    <p:anim calcmode="lin" valueType="num">
                                      <p:cBhvr>
                                        <p:cTn id="55" dur="1000"/>
                                        <p:tgtEl>
                                          <p:spTgt spid="30"/>
                                        </p:tgtEl>
                                        <p:attrNameLst>
                                          <p:attrName>style.rotation</p:attrName>
                                        </p:attrNameLst>
                                      </p:cBhvr>
                                      <p:tavLst>
                                        <p:tav tm="0">
                                          <p:val>
                                            <p:fltVal val="0"/>
                                          </p:val>
                                        </p:tav>
                                        <p:tav tm="100000">
                                          <p:val>
                                            <p:fltVal val="90"/>
                                          </p:val>
                                        </p:tav>
                                      </p:tavLst>
                                    </p:anim>
                                    <p:animEffect transition="out" filter="fade">
                                      <p:cBhvr>
                                        <p:cTn id="56" dur="1000"/>
                                        <p:tgtEl>
                                          <p:spTgt spid="30"/>
                                        </p:tgtEl>
                                      </p:cBhvr>
                                    </p:animEffect>
                                    <p:set>
                                      <p:cBhvr>
                                        <p:cTn id="57" dur="1" fill="hold">
                                          <p:stCondLst>
                                            <p:cond delay="999"/>
                                          </p:stCondLst>
                                        </p:cTn>
                                        <p:tgtEl>
                                          <p:spTgt spid="30"/>
                                        </p:tgtEl>
                                        <p:attrNameLst>
                                          <p:attrName>style.visibility</p:attrName>
                                        </p:attrNameLst>
                                      </p:cBhvr>
                                      <p:to>
                                        <p:strVal val="hidden"/>
                                      </p:to>
                                    </p:set>
                                  </p:childTnLst>
                                </p:cTn>
                              </p:par>
                              <p:par>
                                <p:cTn id="58" presetID="31" presetClass="exit" presetSubtype="0" fill="hold" grpId="0" nodeType="withEffect">
                                  <p:stCondLst>
                                    <p:cond delay="0"/>
                                  </p:stCondLst>
                                  <p:childTnLst>
                                    <p:anim calcmode="lin" valueType="num">
                                      <p:cBhvr>
                                        <p:cTn id="59" dur="1000"/>
                                        <p:tgtEl>
                                          <p:spTgt spid="13"/>
                                        </p:tgtEl>
                                        <p:attrNameLst>
                                          <p:attrName>ppt_w</p:attrName>
                                        </p:attrNameLst>
                                      </p:cBhvr>
                                      <p:tavLst>
                                        <p:tav tm="0">
                                          <p:val>
                                            <p:strVal val="ppt_w"/>
                                          </p:val>
                                        </p:tav>
                                        <p:tav tm="100000">
                                          <p:val>
                                            <p:fltVal val="0"/>
                                          </p:val>
                                        </p:tav>
                                      </p:tavLst>
                                    </p:anim>
                                    <p:anim calcmode="lin" valueType="num">
                                      <p:cBhvr>
                                        <p:cTn id="60" dur="1000"/>
                                        <p:tgtEl>
                                          <p:spTgt spid="13"/>
                                        </p:tgtEl>
                                        <p:attrNameLst>
                                          <p:attrName>ppt_h</p:attrName>
                                        </p:attrNameLst>
                                      </p:cBhvr>
                                      <p:tavLst>
                                        <p:tav tm="0">
                                          <p:val>
                                            <p:strVal val="ppt_h"/>
                                          </p:val>
                                        </p:tav>
                                        <p:tav tm="100000">
                                          <p:val>
                                            <p:fltVal val="0"/>
                                          </p:val>
                                        </p:tav>
                                      </p:tavLst>
                                    </p:anim>
                                    <p:anim calcmode="lin" valueType="num">
                                      <p:cBhvr>
                                        <p:cTn id="61" dur="1000"/>
                                        <p:tgtEl>
                                          <p:spTgt spid="13"/>
                                        </p:tgtEl>
                                        <p:attrNameLst>
                                          <p:attrName>style.rotation</p:attrName>
                                        </p:attrNameLst>
                                      </p:cBhvr>
                                      <p:tavLst>
                                        <p:tav tm="0">
                                          <p:val>
                                            <p:fltVal val="0"/>
                                          </p:val>
                                        </p:tav>
                                        <p:tav tm="100000">
                                          <p:val>
                                            <p:fltVal val="90"/>
                                          </p:val>
                                        </p:tav>
                                      </p:tavLst>
                                    </p:anim>
                                    <p:animEffect transition="out" filter="fade">
                                      <p:cBhvr>
                                        <p:cTn id="62" dur="1000"/>
                                        <p:tgtEl>
                                          <p:spTgt spid="13"/>
                                        </p:tgtEl>
                                      </p:cBhvr>
                                    </p:animEffect>
                                    <p:set>
                                      <p:cBhvr>
                                        <p:cTn id="63" dur="1" fill="hold">
                                          <p:stCondLst>
                                            <p:cond delay="999"/>
                                          </p:stCondLst>
                                        </p:cTn>
                                        <p:tgtEl>
                                          <p:spTgt spid="13"/>
                                        </p:tgtEl>
                                        <p:attrNameLst>
                                          <p:attrName>style.visibility</p:attrName>
                                        </p:attrNameLst>
                                      </p:cBhvr>
                                      <p:to>
                                        <p:strVal val="hidden"/>
                                      </p:to>
                                    </p:set>
                                  </p:childTnLst>
                                </p:cTn>
                              </p:par>
                              <p:par>
                                <p:cTn id="64" presetID="31" presetClass="exit" presetSubtype="0" fill="hold" grpId="0" nodeType="withEffect">
                                  <p:stCondLst>
                                    <p:cond delay="0"/>
                                  </p:stCondLst>
                                  <p:childTnLst>
                                    <p:anim calcmode="lin" valueType="num">
                                      <p:cBhvr>
                                        <p:cTn id="65" dur="1000"/>
                                        <p:tgtEl>
                                          <p:spTgt spid="2"/>
                                        </p:tgtEl>
                                        <p:attrNameLst>
                                          <p:attrName>ppt_w</p:attrName>
                                        </p:attrNameLst>
                                      </p:cBhvr>
                                      <p:tavLst>
                                        <p:tav tm="0">
                                          <p:val>
                                            <p:strVal val="ppt_w"/>
                                          </p:val>
                                        </p:tav>
                                        <p:tav tm="100000">
                                          <p:val>
                                            <p:fltVal val="0"/>
                                          </p:val>
                                        </p:tav>
                                      </p:tavLst>
                                    </p:anim>
                                    <p:anim calcmode="lin" valueType="num">
                                      <p:cBhvr>
                                        <p:cTn id="66" dur="1000"/>
                                        <p:tgtEl>
                                          <p:spTgt spid="2"/>
                                        </p:tgtEl>
                                        <p:attrNameLst>
                                          <p:attrName>ppt_h</p:attrName>
                                        </p:attrNameLst>
                                      </p:cBhvr>
                                      <p:tavLst>
                                        <p:tav tm="0">
                                          <p:val>
                                            <p:strVal val="ppt_h"/>
                                          </p:val>
                                        </p:tav>
                                        <p:tav tm="100000">
                                          <p:val>
                                            <p:fltVal val="0"/>
                                          </p:val>
                                        </p:tav>
                                      </p:tavLst>
                                    </p:anim>
                                    <p:anim calcmode="lin" valueType="num">
                                      <p:cBhvr>
                                        <p:cTn id="67" dur="1000"/>
                                        <p:tgtEl>
                                          <p:spTgt spid="2"/>
                                        </p:tgtEl>
                                        <p:attrNameLst>
                                          <p:attrName>style.rotation</p:attrName>
                                        </p:attrNameLst>
                                      </p:cBhvr>
                                      <p:tavLst>
                                        <p:tav tm="0">
                                          <p:val>
                                            <p:fltVal val="0"/>
                                          </p:val>
                                        </p:tav>
                                        <p:tav tm="100000">
                                          <p:val>
                                            <p:fltVal val="90"/>
                                          </p:val>
                                        </p:tav>
                                      </p:tavLst>
                                    </p:anim>
                                    <p:animEffect transition="out" filter="fade">
                                      <p:cBhvr>
                                        <p:cTn id="68" dur="1000"/>
                                        <p:tgtEl>
                                          <p:spTgt spid="2"/>
                                        </p:tgtEl>
                                      </p:cBhvr>
                                    </p:animEffect>
                                    <p:set>
                                      <p:cBhvr>
                                        <p:cTn id="69" dur="1" fill="hold">
                                          <p:stCondLst>
                                            <p:cond delay="999"/>
                                          </p:stCondLst>
                                        </p:cTn>
                                        <p:tgtEl>
                                          <p:spTgt spid="2"/>
                                        </p:tgtEl>
                                        <p:attrNameLst>
                                          <p:attrName>style.visibility</p:attrName>
                                        </p:attrNameLst>
                                      </p:cBhvr>
                                      <p:to>
                                        <p:strVal val="hidden"/>
                                      </p:to>
                                    </p:set>
                                  </p:childTnLst>
                                </p:cTn>
                              </p:par>
                              <p:par>
                                <p:cTn id="70" presetID="31" presetClass="exit" presetSubtype="0" fill="hold" grpId="0" nodeType="withEffect">
                                  <p:stCondLst>
                                    <p:cond delay="0"/>
                                  </p:stCondLst>
                                  <p:childTnLst>
                                    <p:anim calcmode="lin" valueType="num">
                                      <p:cBhvr>
                                        <p:cTn id="71" dur="1000"/>
                                        <p:tgtEl>
                                          <p:spTgt spid="26"/>
                                        </p:tgtEl>
                                        <p:attrNameLst>
                                          <p:attrName>ppt_w</p:attrName>
                                        </p:attrNameLst>
                                      </p:cBhvr>
                                      <p:tavLst>
                                        <p:tav tm="0">
                                          <p:val>
                                            <p:strVal val="ppt_w"/>
                                          </p:val>
                                        </p:tav>
                                        <p:tav tm="100000">
                                          <p:val>
                                            <p:fltVal val="0"/>
                                          </p:val>
                                        </p:tav>
                                      </p:tavLst>
                                    </p:anim>
                                    <p:anim calcmode="lin" valueType="num">
                                      <p:cBhvr>
                                        <p:cTn id="72" dur="1000"/>
                                        <p:tgtEl>
                                          <p:spTgt spid="26"/>
                                        </p:tgtEl>
                                        <p:attrNameLst>
                                          <p:attrName>ppt_h</p:attrName>
                                        </p:attrNameLst>
                                      </p:cBhvr>
                                      <p:tavLst>
                                        <p:tav tm="0">
                                          <p:val>
                                            <p:strVal val="ppt_h"/>
                                          </p:val>
                                        </p:tav>
                                        <p:tav tm="100000">
                                          <p:val>
                                            <p:fltVal val="0"/>
                                          </p:val>
                                        </p:tav>
                                      </p:tavLst>
                                    </p:anim>
                                    <p:anim calcmode="lin" valueType="num">
                                      <p:cBhvr>
                                        <p:cTn id="73" dur="1000"/>
                                        <p:tgtEl>
                                          <p:spTgt spid="26"/>
                                        </p:tgtEl>
                                        <p:attrNameLst>
                                          <p:attrName>style.rotation</p:attrName>
                                        </p:attrNameLst>
                                      </p:cBhvr>
                                      <p:tavLst>
                                        <p:tav tm="0">
                                          <p:val>
                                            <p:fltVal val="0"/>
                                          </p:val>
                                        </p:tav>
                                        <p:tav tm="100000">
                                          <p:val>
                                            <p:fltVal val="90"/>
                                          </p:val>
                                        </p:tav>
                                      </p:tavLst>
                                    </p:anim>
                                    <p:animEffect transition="out" filter="fade">
                                      <p:cBhvr>
                                        <p:cTn id="74" dur="1000"/>
                                        <p:tgtEl>
                                          <p:spTgt spid="26"/>
                                        </p:tgtEl>
                                      </p:cBhvr>
                                    </p:animEffect>
                                    <p:set>
                                      <p:cBhvr>
                                        <p:cTn id="75" dur="1" fill="hold">
                                          <p:stCondLst>
                                            <p:cond delay="999"/>
                                          </p:stCondLst>
                                        </p:cTn>
                                        <p:tgtEl>
                                          <p:spTgt spid="26"/>
                                        </p:tgtEl>
                                        <p:attrNameLst>
                                          <p:attrName>style.visibility</p:attrName>
                                        </p:attrNameLst>
                                      </p:cBhvr>
                                      <p:to>
                                        <p:strVal val="hidden"/>
                                      </p:to>
                                    </p:set>
                                  </p:childTnLst>
                                </p:cTn>
                              </p:par>
                              <p:par>
                                <p:cTn id="76" presetID="31" presetClass="exit" presetSubtype="0" fill="hold" grpId="0" nodeType="withEffect">
                                  <p:stCondLst>
                                    <p:cond delay="0"/>
                                  </p:stCondLst>
                                  <p:childTnLst>
                                    <p:anim calcmode="lin" valueType="num">
                                      <p:cBhvr>
                                        <p:cTn id="77" dur="1000"/>
                                        <p:tgtEl>
                                          <p:spTgt spid="25"/>
                                        </p:tgtEl>
                                        <p:attrNameLst>
                                          <p:attrName>ppt_w</p:attrName>
                                        </p:attrNameLst>
                                      </p:cBhvr>
                                      <p:tavLst>
                                        <p:tav tm="0">
                                          <p:val>
                                            <p:strVal val="ppt_w"/>
                                          </p:val>
                                        </p:tav>
                                        <p:tav tm="100000">
                                          <p:val>
                                            <p:fltVal val="0"/>
                                          </p:val>
                                        </p:tav>
                                      </p:tavLst>
                                    </p:anim>
                                    <p:anim calcmode="lin" valueType="num">
                                      <p:cBhvr>
                                        <p:cTn id="78" dur="1000"/>
                                        <p:tgtEl>
                                          <p:spTgt spid="25"/>
                                        </p:tgtEl>
                                        <p:attrNameLst>
                                          <p:attrName>ppt_h</p:attrName>
                                        </p:attrNameLst>
                                      </p:cBhvr>
                                      <p:tavLst>
                                        <p:tav tm="0">
                                          <p:val>
                                            <p:strVal val="ppt_h"/>
                                          </p:val>
                                        </p:tav>
                                        <p:tav tm="100000">
                                          <p:val>
                                            <p:fltVal val="0"/>
                                          </p:val>
                                        </p:tav>
                                      </p:tavLst>
                                    </p:anim>
                                    <p:anim calcmode="lin" valueType="num">
                                      <p:cBhvr>
                                        <p:cTn id="79" dur="1000"/>
                                        <p:tgtEl>
                                          <p:spTgt spid="25"/>
                                        </p:tgtEl>
                                        <p:attrNameLst>
                                          <p:attrName>style.rotation</p:attrName>
                                        </p:attrNameLst>
                                      </p:cBhvr>
                                      <p:tavLst>
                                        <p:tav tm="0">
                                          <p:val>
                                            <p:fltVal val="0"/>
                                          </p:val>
                                        </p:tav>
                                        <p:tav tm="100000">
                                          <p:val>
                                            <p:fltVal val="90"/>
                                          </p:val>
                                        </p:tav>
                                      </p:tavLst>
                                    </p:anim>
                                    <p:animEffect transition="out" filter="fade">
                                      <p:cBhvr>
                                        <p:cTn id="80" dur="1000"/>
                                        <p:tgtEl>
                                          <p:spTgt spid="25"/>
                                        </p:tgtEl>
                                      </p:cBhvr>
                                    </p:animEffect>
                                    <p:set>
                                      <p:cBhvr>
                                        <p:cTn id="81" dur="1" fill="hold">
                                          <p:stCondLst>
                                            <p:cond delay="999"/>
                                          </p:stCondLst>
                                        </p:cTn>
                                        <p:tgtEl>
                                          <p:spTgt spid="25"/>
                                        </p:tgtEl>
                                        <p:attrNameLst>
                                          <p:attrName>style.visibility</p:attrName>
                                        </p:attrNameLst>
                                      </p:cBhvr>
                                      <p:to>
                                        <p:strVal val="hidden"/>
                                      </p:to>
                                    </p:set>
                                  </p:childTnLst>
                                </p:cTn>
                              </p:par>
                              <p:par>
                                <p:cTn id="82" presetID="31" presetClass="exit" presetSubtype="0" fill="hold" grpId="0" nodeType="withEffect">
                                  <p:stCondLst>
                                    <p:cond delay="0"/>
                                  </p:stCondLst>
                                  <p:childTnLst>
                                    <p:anim calcmode="lin" valueType="num">
                                      <p:cBhvr>
                                        <p:cTn id="83" dur="1000"/>
                                        <p:tgtEl>
                                          <p:spTgt spid="27"/>
                                        </p:tgtEl>
                                        <p:attrNameLst>
                                          <p:attrName>ppt_w</p:attrName>
                                        </p:attrNameLst>
                                      </p:cBhvr>
                                      <p:tavLst>
                                        <p:tav tm="0">
                                          <p:val>
                                            <p:strVal val="ppt_w"/>
                                          </p:val>
                                        </p:tav>
                                        <p:tav tm="100000">
                                          <p:val>
                                            <p:fltVal val="0"/>
                                          </p:val>
                                        </p:tav>
                                      </p:tavLst>
                                    </p:anim>
                                    <p:anim calcmode="lin" valueType="num">
                                      <p:cBhvr>
                                        <p:cTn id="84" dur="1000"/>
                                        <p:tgtEl>
                                          <p:spTgt spid="27"/>
                                        </p:tgtEl>
                                        <p:attrNameLst>
                                          <p:attrName>ppt_h</p:attrName>
                                        </p:attrNameLst>
                                      </p:cBhvr>
                                      <p:tavLst>
                                        <p:tav tm="0">
                                          <p:val>
                                            <p:strVal val="ppt_h"/>
                                          </p:val>
                                        </p:tav>
                                        <p:tav tm="100000">
                                          <p:val>
                                            <p:fltVal val="0"/>
                                          </p:val>
                                        </p:tav>
                                      </p:tavLst>
                                    </p:anim>
                                    <p:anim calcmode="lin" valueType="num">
                                      <p:cBhvr>
                                        <p:cTn id="85" dur="1000"/>
                                        <p:tgtEl>
                                          <p:spTgt spid="27"/>
                                        </p:tgtEl>
                                        <p:attrNameLst>
                                          <p:attrName>style.rotation</p:attrName>
                                        </p:attrNameLst>
                                      </p:cBhvr>
                                      <p:tavLst>
                                        <p:tav tm="0">
                                          <p:val>
                                            <p:fltVal val="0"/>
                                          </p:val>
                                        </p:tav>
                                        <p:tav tm="100000">
                                          <p:val>
                                            <p:fltVal val="90"/>
                                          </p:val>
                                        </p:tav>
                                      </p:tavLst>
                                    </p:anim>
                                    <p:animEffect transition="out" filter="fade">
                                      <p:cBhvr>
                                        <p:cTn id="86" dur="1000"/>
                                        <p:tgtEl>
                                          <p:spTgt spid="27"/>
                                        </p:tgtEl>
                                      </p:cBhvr>
                                    </p:animEffect>
                                    <p:set>
                                      <p:cBhvr>
                                        <p:cTn id="87" dur="1" fill="hold">
                                          <p:stCondLst>
                                            <p:cond delay="999"/>
                                          </p:stCondLst>
                                        </p:cTn>
                                        <p:tgtEl>
                                          <p:spTgt spid="27"/>
                                        </p:tgtEl>
                                        <p:attrNameLst>
                                          <p:attrName>style.visibility</p:attrName>
                                        </p:attrNameLst>
                                      </p:cBhvr>
                                      <p:to>
                                        <p:strVal val="hidden"/>
                                      </p:to>
                                    </p:set>
                                  </p:childTnLst>
                                </p:cTn>
                              </p:par>
                              <p:par>
                                <p:cTn id="88" presetID="31" presetClass="exit" presetSubtype="0" fill="hold" grpId="0" nodeType="withEffect">
                                  <p:stCondLst>
                                    <p:cond delay="0"/>
                                  </p:stCondLst>
                                  <p:childTnLst>
                                    <p:anim calcmode="lin" valueType="num">
                                      <p:cBhvr>
                                        <p:cTn id="89" dur="1000"/>
                                        <p:tgtEl>
                                          <p:spTgt spid="19"/>
                                        </p:tgtEl>
                                        <p:attrNameLst>
                                          <p:attrName>ppt_w</p:attrName>
                                        </p:attrNameLst>
                                      </p:cBhvr>
                                      <p:tavLst>
                                        <p:tav tm="0">
                                          <p:val>
                                            <p:strVal val="ppt_w"/>
                                          </p:val>
                                        </p:tav>
                                        <p:tav tm="100000">
                                          <p:val>
                                            <p:fltVal val="0"/>
                                          </p:val>
                                        </p:tav>
                                      </p:tavLst>
                                    </p:anim>
                                    <p:anim calcmode="lin" valueType="num">
                                      <p:cBhvr>
                                        <p:cTn id="90" dur="1000"/>
                                        <p:tgtEl>
                                          <p:spTgt spid="19"/>
                                        </p:tgtEl>
                                        <p:attrNameLst>
                                          <p:attrName>ppt_h</p:attrName>
                                        </p:attrNameLst>
                                      </p:cBhvr>
                                      <p:tavLst>
                                        <p:tav tm="0">
                                          <p:val>
                                            <p:strVal val="ppt_h"/>
                                          </p:val>
                                        </p:tav>
                                        <p:tav tm="100000">
                                          <p:val>
                                            <p:fltVal val="0"/>
                                          </p:val>
                                        </p:tav>
                                      </p:tavLst>
                                    </p:anim>
                                    <p:anim calcmode="lin" valueType="num">
                                      <p:cBhvr>
                                        <p:cTn id="91" dur="1000"/>
                                        <p:tgtEl>
                                          <p:spTgt spid="19"/>
                                        </p:tgtEl>
                                        <p:attrNameLst>
                                          <p:attrName>style.rotation</p:attrName>
                                        </p:attrNameLst>
                                      </p:cBhvr>
                                      <p:tavLst>
                                        <p:tav tm="0">
                                          <p:val>
                                            <p:fltVal val="0"/>
                                          </p:val>
                                        </p:tav>
                                        <p:tav tm="100000">
                                          <p:val>
                                            <p:fltVal val="90"/>
                                          </p:val>
                                        </p:tav>
                                      </p:tavLst>
                                    </p:anim>
                                    <p:animEffect transition="out" filter="fade">
                                      <p:cBhvr>
                                        <p:cTn id="92" dur="1000"/>
                                        <p:tgtEl>
                                          <p:spTgt spid="19"/>
                                        </p:tgtEl>
                                      </p:cBhvr>
                                    </p:animEffect>
                                    <p:set>
                                      <p:cBhvr>
                                        <p:cTn id="93" dur="1" fill="hold">
                                          <p:stCondLst>
                                            <p:cond delay="999"/>
                                          </p:stCondLst>
                                        </p:cTn>
                                        <p:tgtEl>
                                          <p:spTgt spid="1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31" presetClass="exit" presetSubtype="0" fill="hold" grpId="0" nodeType="clickEffect">
                                  <p:stCondLst>
                                    <p:cond delay="0"/>
                                  </p:stCondLst>
                                  <p:childTnLst>
                                    <p:anim calcmode="lin" valueType="num">
                                      <p:cBhvr>
                                        <p:cTn id="97" dur="1000"/>
                                        <p:tgtEl>
                                          <p:spTgt spid="17"/>
                                        </p:tgtEl>
                                        <p:attrNameLst>
                                          <p:attrName>ppt_w</p:attrName>
                                        </p:attrNameLst>
                                      </p:cBhvr>
                                      <p:tavLst>
                                        <p:tav tm="0">
                                          <p:val>
                                            <p:strVal val="ppt_w"/>
                                          </p:val>
                                        </p:tav>
                                        <p:tav tm="100000">
                                          <p:val>
                                            <p:fltVal val="0"/>
                                          </p:val>
                                        </p:tav>
                                      </p:tavLst>
                                    </p:anim>
                                    <p:anim calcmode="lin" valueType="num">
                                      <p:cBhvr>
                                        <p:cTn id="98" dur="1000"/>
                                        <p:tgtEl>
                                          <p:spTgt spid="17"/>
                                        </p:tgtEl>
                                        <p:attrNameLst>
                                          <p:attrName>ppt_h</p:attrName>
                                        </p:attrNameLst>
                                      </p:cBhvr>
                                      <p:tavLst>
                                        <p:tav tm="0">
                                          <p:val>
                                            <p:strVal val="ppt_h"/>
                                          </p:val>
                                        </p:tav>
                                        <p:tav tm="100000">
                                          <p:val>
                                            <p:fltVal val="0"/>
                                          </p:val>
                                        </p:tav>
                                      </p:tavLst>
                                    </p:anim>
                                    <p:anim calcmode="lin" valueType="num">
                                      <p:cBhvr>
                                        <p:cTn id="99" dur="1000"/>
                                        <p:tgtEl>
                                          <p:spTgt spid="17"/>
                                        </p:tgtEl>
                                        <p:attrNameLst>
                                          <p:attrName>style.rotation</p:attrName>
                                        </p:attrNameLst>
                                      </p:cBhvr>
                                      <p:tavLst>
                                        <p:tav tm="0">
                                          <p:val>
                                            <p:fltVal val="0"/>
                                          </p:val>
                                        </p:tav>
                                        <p:tav tm="100000">
                                          <p:val>
                                            <p:fltVal val="90"/>
                                          </p:val>
                                        </p:tav>
                                      </p:tavLst>
                                    </p:anim>
                                    <p:animEffect transition="out" filter="fade">
                                      <p:cBhvr>
                                        <p:cTn id="100" dur="1000"/>
                                        <p:tgtEl>
                                          <p:spTgt spid="17"/>
                                        </p:tgtEl>
                                      </p:cBhvr>
                                    </p:animEffect>
                                    <p:set>
                                      <p:cBhvr>
                                        <p:cTn id="101" dur="1" fill="hold">
                                          <p:stCondLst>
                                            <p:cond delay="999"/>
                                          </p:stCondLst>
                                        </p:cTn>
                                        <p:tgtEl>
                                          <p:spTgt spid="17"/>
                                        </p:tgtEl>
                                        <p:attrNameLst>
                                          <p:attrName>style.visibility</p:attrName>
                                        </p:attrNameLst>
                                      </p:cBhvr>
                                      <p:to>
                                        <p:strVal val="hidden"/>
                                      </p:to>
                                    </p:set>
                                  </p:childTnLst>
                                </p:cTn>
                              </p:par>
                              <p:par>
                                <p:cTn id="102" presetID="31" presetClass="exit" presetSubtype="0" fill="hold" grpId="0" nodeType="withEffect">
                                  <p:stCondLst>
                                    <p:cond delay="0"/>
                                  </p:stCondLst>
                                  <p:childTnLst>
                                    <p:anim calcmode="lin" valueType="num">
                                      <p:cBhvr>
                                        <p:cTn id="103" dur="1000"/>
                                        <p:tgtEl>
                                          <p:spTgt spid="16"/>
                                        </p:tgtEl>
                                        <p:attrNameLst>
                                          <p:attrName>ppt_w</p:attrName>
                                        </p:attrNameLst>
                                      </p:cBhvr>
                                      <p:tavLst>
                                        <p:tav tm="0">
                                          <p:val>
                                            <p:strVal val="ppt_w"/>
                                          </p:val>
                                        </p:tav>
                                        <p:tav tm="100000">
                                          <p:val>
                                            <p:fltVal val="0"/>
                                          </p:val>
                                        </p:tav>
                                      </p:tavLst>
                                    </p:anim>
                                    <p:anim calcmode="lin" valueType="num">
                                      <p:cBhvr>
                                        <p:cTn id="104" dur="1000"/>
                                        <p:tgtEl>
                                          <p:spTgt spid="16"/>
                                        </p:tgtEl>
                                        <p:attrNameLst>
                                          <p:attrName>ppt_h</p:attrName>
                                        </p:attrNameLst>
                                      </p:cBhvr>
                                      <p:tavLst>
                                        <p:tav tm="0">
                                          <p:val>
                                            <p:strVal val="ppt_h"/>
                                          </p:val>
                                        </p:tav>
                                        <p:tav tm="100000">
                                          <p:val>
                                            <p:fltVal val="0"/>
                                          </p:val>
                                        </p:tav>
                                      </p:tavLst>
                                    </p:anim>
                                    <p:anim calcmode="lin" valueType="num">
                                      <p:cBhvr>
                                        <p:cTn id="105" dur="1000"/>
                                        <p:tgtEl>
                                          <p:spTgt spid="16"/>
                                        </p:tgtEl>
                                        <p:attrNameLst>
                                          <p:attrName>style.rotation</p:attrName>
                                        </p:attrNameLst>
                                      </p:cBhvr>
                                      <p:tavLst>
                                        <p:tav tm="0">
                                          <p:val>
                                            <p:fltVal val="0"/>
                                          </p:val>
                                        </p:tav>
                                        <p:tav tm="100000">
                                          <p:val>
                                            <p:fltVal val="90"/>
                                          </p:val>
                                        </p:tav>
                                      </p:tavLst>
                                    </p:anim>
                                    <p:animEffect transition="out" filter="fade">
                                      <p:cBhvr>
                                        <p:cTn id="106" dur="1000"/>
                                        <p:tgtEl>
                                          <p:spTgt spid="16"/>
                                        </p:tgtEl>
                                      </p:cBhvr>
                                    </p:animEffect>
                                    <p:set>
                                      <p:cBhvr>
                                        <p:cTn id="107" dur="1" fill="hold">
                                          <p:stCondLst>
                                            <p:cond delay="999"/>
                                          </p:stCondLst>
                                        </p:cTn>
                                        <p:tgtEl>
                                          <p:spTgt spid="16"/>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31" presetClass="exit" presetSubtype="0" fill="hold" grpId="0" nodeType="clickEffect">
                                  <p:stCondLst>
                                    <p:cond delay="0"/>
                                  </p:stCondLst>
                                  <p:childTnLst>
                                    <p:anim calcmode="lin" valueType="num">
                                      <p:cBhvr>
                                        <p:cTn id="111" dur="1000"/>
                                        <p:tgtEl>
                                          <p:spTgt spid="24"/>
                                        </p:tgtEl>
                                        <p:attrNameLst>
                                          <p:attrName>ppt_w</p:attrName>
                                        </p:attrNameLst>
                                      </p:cBhvr>
                                      <p:tavLst>
                                        <p:tav tm="0">
                                          <p:val>
                                            <p:strVal val="ppt_w"/>
                                          </p:val>
                                        </p:tav>
                                        <p:tav tm="100000">
                                          <p:val>
                                            <p:fltVal val="0"/>
                                          </p:val>
                                        </p:tav>
                                      </p:tavLst>
                                    </p:anim>
                                    <p:anim calcmode="lin" valueType="num">
                                      <p:cBhvr>
                                        <p:cTn id="112" dur="1000"/>
                                        <p:tgtEl>
                                          <p:spTgt spid="24"/>
                                        </p:tgtEl>
                                        <p:attrNameLst>
                                          <p:attrName>ppt_h</p:attrName>
                                        </p:attrNameLst>
                                      </p:cBhvr>
                                      <p:tavLst>
                                        <p:tav tm="0">
                                          <p:val>
                                            <p:strVal val="ppt_h"/>
                                          </p:val>
                                        </p:tav>
                                        <p:tav tm="100000">
                                          <p:val>
                                            <p:fltVal val="0"/>
                                          </p:val>
                                        </p:tav>
                                      </p:tavLst>
                                    </p:anim>
                                    <p:anim calcmode="lin" valueType="num">
                                      <p:cBhvr>
                                        <p:cTn id="113" dur="1000"/>
                                        <p:tgtEl>
                                          <p:spTgt spid="24"/>
                                        </p:tgtEl>
                                        <p:attrNameLst>
                                          <p:attrName>style.rotation</p:attrName>
                                        </p:attrNameLst>
                                      </p:cBhvr>
                                      <p:tavLst>
                                        <p:tav tm="0">
                                          <p:val>
                                            <p:fltVal val="0"/>
                                          </p:val>
                                        </p:tav>
                                        <p:tav tm="100000">
                                          <p:val>
                                            <p:fltVal val="90"/>
                                          </p:val>
                                        </p:tav>
                                      </p:tavLst>
                                    </p:anim>
                                    <p:animEffect transition="out" filter="fade">
                                      <p:cBhvr>
                                        <p:cTn id="114" dur="1000"/>
                                        <p:tgtEl>
                                          <p:spTgt spid="24"/>
                                        </p:tgtEl>
                                      </p:cBhvr>
                                    </p:animEffect>
                                    <p:set>
                                      <p:cBhvr>
                                        <p:cTn id="115" dur="1" fill="hold">
                                          <p:stCondLst>
                                            <p:cond delay="999"/>
                                          </p:stCondLst>
                                        </p:cTn>
                                        <p:tgtEl>
                                          <p:spTgt spid="24"/>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31" presetClass="exit" presetSubtype="0" fill="hold" grpId="0" nodeType="clickEffect">
                                  <p:stCondLst>
                                    <p:cond delay="0"/>
                                  </p:stCondLst>
                                  <p:childTnLst>
                                    <p:anim calcmode="lin" valueType="num">
                                      <p:cBhvr>
                                        <p:cTn id="119" dur="1000"/>
                                        <p:tgtEl>
                                          <p:spTgt spid="14"/>
                                        </p:tgtEl>
                                        <p:attrNameLst>
                                          <p:attrName>ppt_w</p:attrName>
                                        </p:attrNameLst>
                                      </p:cBhvr>
                                      <p:tavLst>
                                        <p:tav tm="0">
                                          <p:val>
                                            <p:strVal val="ppt_w"/>
                                          </p:val>
                                        </p:tav>
                                        <p:tav tm="100000">
                                          <p:val>
                                            <p:fltVal val="0"/>
                                          </p:val>
                                        </p:tav>
                                      </p:tavLst>
                                    </p:anim>
                                    <p:anim calcmode="lin" valueType="num">
                                      <p:cBhvr>
                                        <p:cTn id="120" dur="1000"/>
                                        <p:tgtEl>
                                          <p:spTgt spid="14"/>
                                        </p:tgtEl>
                                        <p:attrNameLst>
                                          <p:attrName>ppt_h</p:attrName>
                                        </p:attrNameLst>
                                      </p:cBhvr>
                                      <p:tavLst>
                                        <p:tav tm="0">
                                          <p:val>
                                            <p:strVal val="ppt_h"/>
                                          </p:val>
                                        </p:tav>
                                        <p:tav tm="100000">
                                          <p:val>
                                            <p:fltVal val="0"/>
                                          </p:val>
                                        </p:tav>
                                      </p:tavLst>
                                    </p:anim>
                                    <p:anim calcmode="lin" valueType="num">
                                      <p:cBhvr>
                                        <p:cTn id="121" dur="1000"/>
                                        <p:tgtEl>
                                          <p:spTgt spid="14"/>
                                        </p:tgtEl>
                                        <p:attrNameLst>
                                          <p:attrName>style.rotation</p:attrName>
                                        </p:attrNameLst>
                                      </p:cBhvr>
                                      <p:tavLst>
                                        <p:tav tm="0">
                                          <p:val>
                                            <p:fltVal val="0"/>
                                          </p:val>
                                        </p:tav>
                                        <p:tav tm="100000">
                                          <p:val>
                                            <p:fltVal val="90"/>
                                          </p:val>
                                        </p:tav>
                                      </p:tavLst>
                                    </p:anim>
                                    <p:animEffect transition="out" filter="fade">
                                      <p:cBhvr>
                                        <p:cTn id="122" dur="1000"/>
                                        <p:tgtEl>
                                          <p:spTgt spid="14"/>
                                        </p:tgtEl>
                                      </p:cBhvr>
                                    </p:animEffect>
                                    <p:set>
                                      <p:cBhvr>
                                        <p:cTn id="123" dur="1" fill="hold">
                                          <p:stCondLst>
                                            <p:cond delay="999"/>
                                          </p:stCondLst>
                                        </p:cTn>
                                        <p:tgtEl>
                                          <p:spTgt spid="14"/>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6" presetClass="emph" presetSubtype="0" fill="hold" grpId="0" nodeType="clickEffect">
                                  <p:stCondLst>
                                    <p:cond delay="0"/>
                                  </p:stCondLst>
                                  <p:childTnLst>
                                    <p:animScale>
                                      <p:cBhvr>
                                        <p:cTn id="127" dur="2000" fill="hold"/>
                                        <p:tgtEl>
                                          <p:spTgt spid="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18" grpId="0"/>
      <p:bldP spid="19" grpId="0"/>
      <p:bldP spid="24" grpId="0"/>
      <p:bldP spid="25" grpId="0"/>
      <p:bldP spid="26" grpId="0"/>
      <p:bldP spid="27" grpId="0"/>
      <p:bldP spid="28" grpId="0"/>
      <p:bldP spid="29" grpId="0"/>
      <p:bldP spid="30" grpId="0"/>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Codewörter</a:t>
            </a:r>
            <a:r>
              <a:rPr lang="en-GB" sz="3600" b="1" dirty="0">
                <a:solidFill>
                  <a:schemeClr val="bg1"/>
                </a:solidFill>
              </a:rPr>
              <a:t> (3/4)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60096" y="247047"/>
            <a:ext cx="2097231" cy="35888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41BD37D-41C3-4856-A799-AF725F82274A}"/>
              </a:ext>
            </a:extLst>
          </p:cNvPr>
          <p:cNvSpPr txBox="1"/>
          <p:nvPr/>
        </p:nvSpPr>
        <p:spPr>
          <a:xfrm>
            <a:off x="7510537" y="4697378"/>
            <a:ext cx="1057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A914E82D-A389-4488-A304-3C0FCB12FBF8}"/>
              </a:ext>
            </a:extLst>
          </p:cNvPr>
          <p:cNvGrpSpPr/>
          <p:nvPr/>
        </p:nvGrpSpPr>
        <p:grpSpPr>
          <a:xfrm>
            <a:off x="10417750" y="655339"/>
            <a:ext cx="1652531" cy="1657175"/>
            <a:chOff x="8968715" y="3198394"/>
            <a:chExt cx="2988612" cy="2931918"/>
          </a:xfrm>
        </p:grpSpPr>
        <p:pic>
          <p:nvPicPr>
            <p:cNvPr id="1026" name="Picture 2" descr="Female Detective Clip Art">
              <a:extLst>
                <a:ext uri="{FF2B5EF4-FFF2-40B4-BE49-F238E27FC236}">
                  <a16:creationId xmlns:a16="http://schemas.microsoft.com/office/drawing/2014/main" id="{E711E8C7-0426-4AE5-9617-2A48DFA70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ying Glass Clip Art">
              <a:extLst>
                <a:ext uri="{FF2B5EF4-FFF2-40B4-BE49-F238E27FC236}">
                  <a16:creationId xmlns:a16="http://schemas.microsoft.com/office/drawing/2014/main" id="{B1306282-E02A-4AA6-83B1-04BDFEC0D8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FE0CBF2-E2D1-416C-BB2E-F506B01E570D}"/>
              </a:ext>
            </a:extLst>
          </p:cNvPr>
          <p:cNvSpPr txBox="1"/>
          <p:nvPr/>
        </p:nvSpPr>
        <p:spPr>
          <a:xfrm>
            <a:off x="156086" y="1287698"/>
            <a:ext cx="118251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Detektivin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sucht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das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Codewort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Kannst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helfen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BACB062B-C576-49E9-9DC7-8C2573F93568}"/>
              </a:ext>
            </a:extLst>
          </p:cNvPr>
          <p:cNvSpPr txBox="1"/>
          <p:nvPr/>
        </p:nvSpPr>
        <p:spPr>
          <a:xfrm>
            <a:off x="7066623" y="2099242"/>
            <a:ext cx="1425539"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kochen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648AD41E-3CFC-4A5E-9F88-430DD1230549}"/>
              </a:ext>
            </a:extLst>
          </p:cNvPr>
          <p:cNvSpPr txBox="1"/>
          <p:nvPr/>
        </p:nvSpPr>
        <p:spPr>
          <a:xfrm>
            <a:off x="8847927" y="4334538"/>
            <a:ext cx="14389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Karte</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F499B07-DC12-4684-9F27-8B72183519AD}"/>
              </a:ext>
            </a:extLst>
          </p:cNvPr>
          <p:cNvSpPr txBox="1"/>
          <p:nvPr/>
        </p:nvSpPr>
        <p:spPr>
          <a:xfrm>
            <a:off x="8745396" y="2977535"/>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Fleisch</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588F3E4-BB87-4E9E-AA19-8115EF5AE6B6}"/>
              </a:ext>
            </a:extLst>
          </p:cNvPr>
          <p:cNvSpPr txBox="1"/>
          <p:nvPr/>
        </p:nvSpPr>
        <p:spPr>
          <a:xfrm>
            <a:off x="10098988" y="2520090"/>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zusammen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76649AD-C270-4B86-9815-3085D38FE1D4}"/>
              </a:ext>
            </a:extLst>
          </p:cNvPr>
          <p:cNvSpPr txBox="1"/>
          <p:nvPr/>
        </p:nvSpPr>
        <p:spPr>
          <a:xfrm>
            <a:off x="7244334" y="2969906"/>
            <a:ext cx="1240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zeigen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A710728-7840-46B7-AA2D-34E3459CBE82}"/>
              </a:ext>
            </a:extLst>
          </p:cNvPr>
          <p:cNvSpPr txBox="1"/>
          <p:nvPr/>
        </p:nvSpPr>
        <p:spPr>
          <a:xfrm>
            <a:off x="8540942" y="1115558"/>
            <a:ext cx="15108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arbeiten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897EDB6-3FF4-48BE-BB3B-65256AEBCC17}"/>
              </a:ext>
            </a:extLst>
          </p:cNvPr>
          <p:cNvSpPr txBox="1"/>
          <p:nvPr/>
        </p:nvSpPr>
        <p:spPr>
          <a:xfrm>
            <a:off x="7509594" y="3792418"/>
            <a:ext cx="13193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Obst</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2F405DF-DA41-4F8D-8DE6-C64B491042AB}"/>
              </a:ext>
            </a:extLst>
          </p:cNvPr>
          <p:cNvSpPr txBox="1"/>
          <p:nvPr/>
        </p:nvSpPr>
        <p:spPr>
          <a:xfrm>
            <a:off x="10286911" y="5477424"/>
            <a:ext cx="1420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Geld</a:t>
            </a:r>
          </a:p>
        </p:txBody>
      </p:sp>
      <p:pic>
        <p:nvPicPr>
          <p:cNvPr id="1030" name="Picture 6" descr="Paper, Sheet, White, Blank, Creased, Folded, Corner">
            <a:extLst>
              <a:ext uri="{FF2B5EF4-FFF2-40B4-BE49-F238E27FC236}">
                <a16:creationId xmlns:a16="http://schemas.microsoft.com/office/drawing/2014/main" id="{18315CDB-D227-4E4A-8F42-B3AEEF4B6A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86" y="1871101"/>
            <a:ext cx="6768319" cy="4375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A014B5-6BAF-4185-A178-375CEB01F02A}"/>
              </a:ext>
            </a:extLst>
          </p:cNvPr>
          <p:cNvSpPr txBox="1"/>
          <p:nvPr/>
        </p:nvSpPr>
        <p:spPr>
          <a:xfrm>
            <a:off x="476015" y="2120258"/>
            <a:ext cx="4690896" cy="677108"/>
          </a:xfrm>
          <a:prstGeom prst="rect">
            <a:avLst/>
          </a:prstGeom>
          <a:noFill/>
          <a:ln w="19050">
            <a:solidFill>
              <a:srgbClr val="FF000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FF0000"/>
                </a:solidFill>
                <a:effectLst/>
                <a:uLnTx/>
                <a:uFillTx/>
                <a:latin typeface="Bodoni MT Condensed" panose="02070606080606020203" pitchFamily="18" charset="0"/>
                <a:ea typeface="+mn-ea"/>
                <a:cs typeface="+mn-cs"/>
              </a:rPr>
              <a:t>STRENG GEHEIM</a:t>
            </a:r>
          </a:p>
        </p:txBody>
      </p:sp>
      <p:sp>
        <p:nvSpPr>
          <p:cNvPr id="10" name="TextBox 9">
            <a:extLst>
              <a:ext uri="{FF2B5EF4-FFF2-40B4-BE49-F238E27FC236}">
                <a16:creationId xmlns:a16="http://schemas.microsoft.com/office/drawing/2014/main" id="{D54DB002-6430-4D19-89FF-34A953254055}"/>
              </a:ext>
            </a:extLst>
          </p:cNvPr>
          <p:cNvSpPr txBox="1"/>
          <p:nvPr/>
        </p:nvSpPr>
        <p:spPr>
          <a:xfrm>
            <a:off x="395105" y="3215266"/>
            <a:ext cx="6331185"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ist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kein</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Verb.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 hat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einen</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Artikel</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a:t>
            </a:r>
            <a:b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b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 hat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keine</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Pluralform</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Man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kann</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es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nicht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essen</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a:t>
            </a:r>
          </a:p>
        </p:txBody>
      </p:sp>
      <p:sp>
        <p:nvSpPr>
          <p:cNvPr id="24" name="TextBox 23">
            <a:extLst>
              <a:ext uri="{FF2B5EF4-FFF2-40B4-BE49-F238E27FC236}">
                <a16:creationId xmlns:a16="http://schemas.microsoft.com/office/drawing/2014/main" id="{993141C9-4A9A-48A1-8736-5DAE5B49CBCE}"/>
              </a:ext>
            </a:extLst>
          </p:cNvPr>
          <p:cNvSpPr txBox="1"/>
          <p:nvPr/>
        </p:nvSpPr>
        <p:spPr>
          <a:xfrm>
            <a:off x="10050188" y="3354863"/>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Zeitung</a:t>
            </a:r>
          </a:p>
        </p:txBody>
      </p:sp>
      <p:sp>
        <p:nvSpPr>
          <p:cNvPr id="25" name="TextBox 24">
            <a:extLst>
              <a:ext uri="{FF2B5EF4-FFF2-40B4-BE49-F238E27FC236}">
                <a16:creationId xmlns:a16="http://schemas.microsoft.com/office/drawing/2014/main" id="{3944E674-DDB8-4BA9-8788-5BE9F3856569}"/>
              </a:ext>
            </a:extLst>
          </p:cNvPr>
          <p:cNvSpPr txBox="1"/>
          <p:nvPr/>
        </p:nvSpPr>
        <p:spPr>
          <a:xfrm>
            <a:off x="8634380" y="5124571"/>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mischen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E744EA5-E288-4180-B2AC-47B2750E38DB}"/>
              </a:ext>
            </a:extLst>
          </p:cNvPr>
          <p:cNvSpPr txBox="1"/>
          <p:nvPr/>
        </p:nvSpPr>
        <p:spPr>
          <a:xfrm>
            <a:off x="7409266" y="5677479"/>
            <a:ext cx="1336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err="1">
                <a:solidFill>
                  <a:srgbClr val="115076"/>
                </a:solidFill>
                <a:latin typeface="Century Gothic" panose="020F0302020204030204"/>
              </a:rPr>
              <a:t>suchen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E6432D34-0689-4C52-A846-9DE2A0AC93A9}"/>
              </a:ext>
            </a:extLst>
          </p:cNvPr>
          <p:cNvSpPr txBox="1"/>
          <p:nvPr/>
        </p:nvSpPr>
        <p:spPr>
          <a:xfrm>
            <a:off x="10316086" y="4810300"/>
            <a:ext cx="17495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die Aufgabe</a:t>
            </a:r>
          </a:p>
        </p:txBody>
      </p:sp>
      <p:sp>
        <p:nvSpPr>
          <p:cNvPr id="28" name="TextBox 27">
            <a:extLst>
              <a:ext uri="{FF2B5EF4-FFF2-40B4-BE49-F238E27FC236}">
                <a16:creationId xmlns:a16="http://schemas.microsoft.com/office/drawing/2014/main" id="{550DCA65-3AB8-471F-86F4-05F9E5FEB0E5}"/>
              </a:ext>
            </a:extLst>
          </p:cNvPr>
          <p:cNvSpPr txBox="1"/>
          <p:nvPr/>
        </p:nvSpPr>
        <p:spPr>
          <a:xfrm>
            <a:off x="8807978" y="1871101"/>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putzen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EE2854E-2283-4D37-AE6F-A995B20D3254}"/>
              </a:ext>
            </a:extLst>
          </p:cNvPr>
          <p:cNvSpPr txBox="1"/>
          <p:nvPr/>
        </p:nvSpPr>
        <p:spPr>
          <a:xfrm>
            <a:off x="8967817" y="5886664"/>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Eis</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499D4F2-DED4-43B8-9D91-CCB6F4945960}"/>
              </a:ext>
            </a:extLst>
          </p:cNvPr>
          <p:cNvSpPr txBox="1"/>
          <p:nvPr/>
        </p:nvSpPr>
        <p:spPr>
          <a:xfrm>
            <a:off x="9769575" y="3942612"/>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Gemüse</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8440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10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wipe(left)">
                                      <p:cBhvr>
                                        <p:cTn id="17" dur="10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wipe(left)">
                                      <p:cBhvr>
                                        <p:cTn id="22" dur="10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0" nodeType="clickEffect">
                                  <p:stCondLst>
                                    <p:cond delay="0"/>
                                  </p:stCondLst>
                                  <p:childTnLst>
                                    <p:anim calcmode="lin" valueType="num">
                                      <p:cBhvr>
                                        <p:cTn id="26" dur="1000"/>
                                        <p:tgtEl>
                                          <p:spTgt spid="17"/>
                                        </p:tgtEl>
                                        <p:attrNameLst>
                                          <p:attrName>ppt_w</p:attrName>
                                        </p:attrNameLst>
                                      </p:cBhvr>
                                      <p:tavLst>
                                        <p:tav tm="0">
                                          <p:val>
                                            <p:strVal val="ppt_w"/>
                                          </p:val>
                                        </p:tav>
                                        <p:tav tm="100000">
                                          <p:val>
                                            <p:fltVal val="0"/>
                                          </p:val>
                                        </p:tav>
                                      </p:tavLst>
                                    </p:anim>
                                    <p:anim calcmode="lin" valueType="num">
                                      <p:cBhvr>
                                        <p:cTn id="27" dur="1000"/>
                                        <p:tgtEl>
                                          <p:spTgt spid="17"/>
                                        </p:tgtEl>
                                        <p:attrNameLst>
                                          <p:attrName>ppt_h</p:attrName>
                                        </p:attrNameLst>
                                      </p:cBhvr>
                                      <p:tavLst>
                                        <p:tav tm="0">
                                          <p:val>
                                            <p:strVal val="ppt_h"/>
                                          </p:val>
                                        </p:tav>
                                        <p:tav tm="100000">
                                          <p:val>
                                            <p:fltVal val="0"/>
                                          </p:val>
                                        </p:tav>
                                      </p:tavLst>
                                    </p:anim>
                                    <p:anim calcmode="lin" valueType="num">
                                      <p:cBhvr>
                                        <p:cTn id="28" dur="1000"/>
                                        <p:tgtEl>
                                          <p:spTgt spid="17"/>
                                        </p:tgtEl>
                                        <p:attrNameLst>
                                          <p:attrName>style.rotation</p:attrName>
                                        </p:attrNameLst>
                                      </p:cBhvr>
                                      <p:tavLst>
                                        <p:tav tm="0">
                                          <p:val>
                                            <p:fltVal val="0"/>
                                          </p:val>
                                        </p:tav>
                                        <p:tav tm="100000">
                                          <p:val>
                                            <p:fltVal val="90"/>
                                          </p:val>
                                        </p:tav>
                                      </p:tavLst>
                                    </p:anim>
                                    <p:animEffect transition="out" filter="fade">
                                      <p:cBhvr>
                                        <p:cTn id="29" dur="1000"/>
                                        <p:tgtEl>
                                          <p:spTgt spid="17"/>
                                        </p:tgtEl>
                                      </p:cBhvr>
                                    </p:animEffect>
                                    <p:set>
                                      <p:cBhvr>
                                        <p:cTn id="30" dur="1" fill="hold">
                                          <p:stCondLst>
                                            <p:cond delay="999"/>
                                          </p:stCondLst>
                                        </p:cTn>
                                        <p:tgtEl>
                                          <p:spTgt spid="17"/>
                                        </p:tgtEl>
                                        <p:attrNameLst>
                                          <p:attrName>style.visibility</p:attrName>
                                        </p:attrNameLst>
                                      </p:cBhvr>
                                      <p:to>
                                        <p:strVal val="hidden"/>
                                      </p:to>
                                    </p:set>
                                  </p:childTnLst>
                                </p:cTn>
                              </p:par>
                              <p:par>
                                <p:cTn id="31" presetID="31" presetClass="exit" presetSubtype="0" fill="hold" grpId="0" nodeType="withEffect">
                                  <p:stCondLst>
                                    <p:cond delay="0"/>
                                  </p:stCondLst>
                                  <p:childTnLst>
                                    <p:anim calcmode="lin" valueType="num">
                                      <p:cBhvr>
                                        <p:cTn id="32" dur="1000"/>
                                        <p:tgtEl>
                                          <p:spTgt spid="12"/>
                                        </p:tgtEl>
                                        <p:attrNameLst>
                                          <p:attrName>ppt_w</p:attrName>
                                        </p:attrNameLst>
                                      </p:cBhvr>
                                      <p:tavLst>
                                        <p:tav tm="0">
                                          <p:val>
                                            <p:strVal val="ppt_w"/>
                                          </p:val>
                                        </p:tav>
                                        <p:tav tm="100000">
                                          <p:val>
                                            <p:fltVal val="0"/>
                                          </p:val>
                                        </p:tav>
                                      </p:tavLst>
                                    </p:anim>
                                    <p:anim calcmode="lin" valueType="num">
                                      <p:cBhvr>
                                        <p:cTn id="33" dur="1000"/>
                                        <p:tgtEl>
                                          <p:spTgt spid="12"/>
                                        </p:tgtEl>
                                        <p:attrNameLst>
                                          <p:attrName>ppt_h</p:attrName>
                                        </p:attrNameLst>
                                      </p:cBhvr>
                                      <p:tavLst>
                                        <p:tav tm="0">
                                          <p:val>
                                            <p:strVal val="ppt_h"/>
                                          </p:val>
                                        </p:tav>
                                        <p:tav tm="100000">
                                          <p:val>
                                            <p:fltVal val="0"/>
                                          </p:val>
                                        </p:tav>
                                      </p:tavLst>
                                    </p:anim>
                                    <p:anim calcmode="lin" valueType="num">
                                      <p:cBhvr>
                                        <p:cTn id="34" dur="1000"/>
                                        <p:tgtEl>
                                          <p:spTgt spid="12"/>
                                        </p:tgtEl>
                                        <p:attrNameLst>
                                          <p:attrName>style.rotation</p:attrName>
                                        </p:attrNameLst>
                                      </p:cBhvr>
                                      <p:tavLst>
                                        <p:tav tm="0">
                                          <p:val>
                                            <p:fltVal val="0"/>
                                          </p:val>
                                        </p:tav>
                                        <p:tav tm="100000">
                                          <p:val>
                                            <p:fltVal val="90"/>
                                          </p:val>
                                        </p:tav>
                                      </p:tavLst>
                                    </p:anim>
                                    <p:animEffect transition="out" filter="fade">
                                      <p:cBhvr>
                                        <p:cTn id="35" dur="1000"/>
                                        <p:tgtEl>
                                          <p:spTgt spid="12"/>
                                        </p:tgtEl>
                                      </p:cBhvr>
                                    </p:animEffect>
                                    <p:set>
                                      <p:cBhvr>
                                        <p:cTn id="36" dur="1" fill="hold">
                                          <p:stCondLst>
                                            <p:cond delay="999"/>
                                          </p:stCondLst>
                                        </p:cTn>
                                        <p:tgtEl>
                                          <p:spTgt spid="12"/>
                                        </p:tgtEl>
                                        <p:attrNameLst>
                                          <p:attrName>style.visibility</p:attrName>
                                        </p:attrNameLst>
                                      </p:cBhvr>
                                      <p:to>
                                        <p:strVal val="hidden"/>
                                      </p:to>
                                    </p:set>
                                  </p:childTnLst>
                                </p:cTn>
                              </p:par>
                              <p:par>
                                <p:cTn id="37" presetID="31" presetClass="exit" presetSubtype="0" fill="hold" grpId="0" nodeType="withEffect">
                                  <p:stCondLst>
                                    <p:cond delay="0"/>
                                  </p:stCondLst>
                                  <p:childTnLst>
                                    <p:anim calcmode="lin" valueType="num">
                                      <p:cBhvr>
                                        <p:cTn id="38" dur="1000"/>
                                        <p:tgtEl>
                                          <p:spTgt spid="16"/>
                                        </p:tgtEl>
                                        <p:attrNameLst>
                                          <p:attrName>ppt_w</p:attrName>
                                        </p:attrNameLst>
                                      </p:cBhvr>
                                      <p:tavLst>
                                        <p:tav tm="0">
                                          <p:val>
                                            <p:strVal val="ppt_w"/>
                                          </p:val>
                                        </p:tav>
                                        <p:tav tm="100000">
                                          <p:val>
                                            <p:fltVal val="0"/>
                                          </p:val>
                                        </p:tav>
                                      </p:tavLst>
                                    </p:anim>
                                    <p:anim calcmode="lin" valueType="num">
                                      <p:cBhvr>
                                        <p:cTn id="39" dur="1000"/>
                                        <p:tgtEl>
                                          <p:spTgt spid="16"/>
                                        </p:tgtEl>
                                        <p:attrNameLst>
                                          <p:attrName>ppt_h</p:attrName>
                                        </p:attrNameLst>
                                      </p:cBhvr>
                                      <p:tavLst>
                                        <p:tav tm="0">
                                          <p:val>
                                            <p:strVal val="ppt_h"/>
                                          </p:val>
                                        </p:tav>
                                        <p:tav tm="100000">
                                          <p:val>
                                            <p:fltVal val="0"/>
                                          </p:val>
                                        </p:tav>
                                      </p:tavLst>
                                    </p:anim>
                                    <p:anim calcmode="lin" valueType="num">
                                      <p:cBhvr>
                                        <p:cTn id="40" dur="1000"/>
                                        <p:tgtEl>
                                          <p:spTgt spid="16"/>
                                        </p:tgtEl>
                                        <p:attrNameLst>
                                          <p:attrName>style.rotation</p:attrName>
                                        </p:attrNameLst>
                                      </p:cBhvr>
                                      <p:tavLst>
                                        <p:tav tm="0">
                                          <p:val>
                                            <p:fltVal val="0"/>
                                          </p:val>
                                        </p:tav>
                                        <p:tav tm="100000">
                                          <p:val>
                                            <p:fltVal val="90"/>
                                          </p:val>
                                        </p:tav>
                                      </p:tavLst>
                                    </p:anim>
                                    <p:animEffect transition="out" filter="fade">
                                      <p:cBhvr>
                                        <p:cTn id="41" dur="1000"/>
                                        <p:tgtEl>
                                          <p:spTgt spid="16"/>
                                        </p:tgtEl>
                                      </p:cBhvr>
                                    </p:animEffect>
                                    <p:set>
                                      <p:cBhvr>
                                        <p:cTn id="42" dur="1" fill="hold">
                                          <p:stCondLst>
                                            <p:cond delay="999"/>
                                          </p:stCondLst>
                                        </p:cTn>
                                        <p:tgtEl>
                                          <p:spTgt spid="16"/>
                                        </p:tgtEl>
                                        <p:attrNameLst>
                                          <p:attrName>style.visibility</p:attrName>
                                        </p:attrNameLst>
                                      </p:cBhvr>
                                      <p:to>
                                        <p:strVal val="hidden"/>
                                      </p:to>
                                    </p:set>
                                  </p:childTnLst>
                                </p:cTn>
                              </p:par>
                              <p:par>
                                <p:cTn id="43" presetID="31" presetClass="exit" presetSubtype="0" fill="hold" grpId="0" nodeType="withEffect">
                                  <p:stCondLst>
                                    <p:cond delay="0"/>
                                  </p:stCondLst>
                                  <p:childTnLst>
                                    <p:anim calcmode="lin" valueType="num">
                                      <p:cBhvr>
                                        <p:cTn id="44" dur="1000"/>
                                        <p:tgtEl>
                                          <p:spTgt spid="28"/>
                                        </p:tgtEl>
                                        <p:attrNameLst>
                                          <p:attrName>ppt_w</p:attrName>
                                        </p:attrNameLst>
                                      </p:cBhvr>
                                      <p:tavLst>
                                        <p:tav tm="0">
                                          <p:val>
                                            <p:strVal val="ppt_w"/>
                                          </p:val>
                                        </p:tav>
                                        <p:tav tm="100000">
                                          <p:val>
                                            <p:fltVal val="0"/>
                                          </p:val>
                                        </p:tav>
                                      </p:tavLst>
                                    </p:anim>
                                    <p:anim calcmode="lin" valueType="num">
                                      <p:cBhvr>
                                        <p:cTn id="45" dur="1000"/>
                                        <p:tgtEl>
                                          <p:spTgt spid="28"/>
                                        </p:tgtEl>
                                        <p:attrNameLst>
                                          <p:attrName>ppt_h</p:attrName>
                                        </p:attrNameLst>
                                      </p:cBhvr>
                                      <p:tavLst>
                                        <p:tav tm="0">
                                          <p:val>
                                            <p:strVal val="ppt_h"/>
                                          </p:val>
                                        </p:tav>
                                        <p:tav tm="100000">
                                          <p:val>
                                            <p:fltVal val="0"/>
                                          </p:val>
                                        </p:tav>
                                      </p:tavLst>
                                    </p:anim>
                                    <p:anim calcmode="lin" valueType="num">
                                      <p:cBhvr>
                                        <p:cTn id="46" dur="1000"/>
                                        <p:tgtEl>
                                          <p:spTgt spid="28"/>
                                        </p:tgtEl>
                                        <p:attrNameLst>
                                          <p:attrName>style.rotation</p:attrName>
                                        </p:attrNameLst>
                                      </p:cBhvr>
                                      <p:tavLst>
                                        <p:tav tm="0">
                                          <p:val>
                                            <p:fltVal val="0"/>
                                          </p:val>
                                        </p:tav>
                                        <p:tav tm="100000">
                                          <p:val>
                                            <p:fltVal val="90"/>
                                          </p:val>
                                        </p:tav>
                                      </p:tavLst>
                                    </p:anim>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cTn>
                              </p:par>
                              <p:par>
                                <p:cTn id="49" presetID="31" presetClass="exit" presetSubtype="0" fill="hold" grpId="0" nodeType="withEffect">
                                  <p:stCondLst>
                                    <p:cond delay="0"/>
                                  </p:stCondLst>
                                  <p:childTnLst>
                                    <p:anim calcmode="lin" valueType="num">
                                      <p:cBhvr>
                                        <p:cTn id="50" dur="1000"/>
                                        <p:tgtEl>
                                          <p:spTgt spid="2"/>
                                        </p:tgtEl>
                                        <p:attrNameLst>
                                          <p:attrName>ppt_w</p:attrName>
                                        </p:attrNameLst>
                                      </p:cBhvr>
                                      <p:tavLst>
                                        <p:tav tm="0">
                                          <p:val>
                                            <p:strVal val="ppt_w"/>
                                          </p:val>
                                        </p:tav>
                                        <p:tav tm="100000">
                                          <p:val>
                                            <p:fltVal val="0"/>
                                          </p:val>
                                        </p:tav>
                                      </p:tavLst>
                                    </p:anim>
                                    <p:anim calcmode="lin" valueType="num">
                                      <p:cBhvr>
                                        <p:cTn id="51" dur="1000"/>
                                        <p:tgtEl>
                                          <p:spTgt spid="2"/>
                                        </p:tgtEl>
                                        <p:attrNameLst>
                                          <p:attrName>ppt_h</p:attrName>
                                        </p:attrNameLst>
                                      </p:cBhvr>
                                      <p:tavLst>
                                        <p:tav tm="0">
                                          <p:val>
                                            <p:strVal val="ppt_h"/>
                                          </p:val>
                                        </p:tav>
                                        <p:tav tm="100000">
                                          <p:val>
                                            <p:fltVal val="0"/>
                                          </p:val>
                                        </p:tav>
                                      </p:tavLst>
                                    </p:anim>
                                    <p:anim calcmode="lin" valueType="num">
                                      <p:cBhvr>
                                        <p:cTn id="52" dur="1000"/>
                                        <p:tgtEl>
                                          <p:spTgt spid="2"/>
                                        </p:tgtEl>
                                        <p:attrNameLst>
                                          <p:attrName>style.rotation</p:attrName>
                                        </p:attrNameLst>
                                      </p:cBhvr>
                                      <p:tavLst>
                                        <p:tav tm="0">
                                          <p:val>
                                            <p:fltVal val="0"/>
                                          </p:val>
                                        </p:tav>
                                        <p:tav tm="100000">
                                          <p:val>
                                            <p:fltVal val="90"/>
                                          </p:val>
                                        </p:tav>
                                      </p:tavLst>
                                    </p:anim>
                                    <p:animEffect transition="out" filter="fade">
                                      <p:cBhvr>
                                        <p:cTn id="53" dur="1000"/>
                                        <p:tgtEl>
                                          <p:spTgt spid="2"/>
                                        </p:tgtEl>
                                      </p:cBhvr>
                                    </p:animEffect>
                                    <p:set>
                                      <p:cBhvr>
                                        <p:cTn id="54" dur="1" fill="hold">
                                          <p:stCondLst>
                                            <p:cond delay="999"/>
                                          </p:stCondLst>
                                        </p:cTn>
                                        <p:tgtEl>
                                          <p:spTgt spid="2"/>
                                        </p:tgtEl>
                                        <p:attrNameLst>
                                          <p:attrName>style.visibility</p:attrName>
                                        </p:attrNameLst>
                                      </p:cBhvr>
                                      <p:to>
                                        <p:strVal val="hidden"/>
                                      </p:to>
                                    </p:set>
                                  </p:childTnLst>
                                </p:cTn>
                              </p:par>
                              <p:par>
                                <p:cTn id="55" presetID="31" presetClass="exit" presetSubtype="0" fill="hold" grpId="0" nodeType="withEffect">
                                  <p:stCondLst>
                                    <p:cond delay="0"/>
                                  </p:stCondLst>
                                  <p:childTnLst>
                                    <p:anim calcmode="lin" valueType="num">
                                      <p:cBhvr>
                                        <p:cTn id="56" dur="1000"/>
                                        <p:tgtEl>
                                          <p:spTgt spid="26"/>
                                        </p:tgtEl>
                                        <p:attrNameLst>
                                          <p:attrName>ppt_w</p:attrName>
                                        </p:attrNameLst>
                                      </p:cBhvr>
                                      <p:tavLst>
                                        <p:tav tm="0">
                                          <p:val>
                                            <p:strVal val="ppt_w"/>
                                          </p:val>
                                        </p:tav>
                                        <p:tav tm="100000">
                                          <p:val>
                                            <p:fltVal val="0"/>
                                          </p:val>
                                        </p:tav>
                                      </p:tavLst>
                                    </p:anim>
                                    <p:anim calcmode="lin" valueType="num">
                                      <p:cBhvr>
                                        <p:cTn id="57" dur="1000"/>
                                        <p:tgtEl>
                                          <p:spTgt spid="26"/>
                                        </p:tgtEl>
                                        <p:attrNameLst>
                                          <p:attrName>ppt_h</p:attrName>
                                        </p:attrNameLst>
                                      </p:cBhvr>
                                      <p:tavLst>
                                        <p:tav tm="0">
                                          <p:val>
                                            <p:strVal val="ppt_h"/>
                                          </p:val>
                                        </p:tav>
                                        <p:tav tm="100000">
                                          <p:val>
                                            <p:fltVal val="0"/>
                                          </p:val>
                                        </p:tav>
                                      </p:tavLst>
                                    </p:anim>
                                    <p:anim calcmode="lin" valueType="num">
                                      <p:cBhvr>
                                        <p:cTn id="58" dur="1000"/>
                                        <p:tgtEl>
                                          <p:spTgt spid="26"/>
                                        </p:tgtEl>
                                        <p:attrNameLst>
                                          <p:attrName>style.rotation</p:attrName>
                                        </p:attrNameLst>
                                      </p:cBhvr>
                                      <p:tavLst>
                                        <p:tav tm="0">
                                          <p:val>
                                            <p:fltVal val="0"/>
                                          </p:val>
                                        </p:tav>
                                        <p:tav tm="100000">
                                          <p:val>
                                            <p:fltVal val="90"/>
                                          </p:val>
                                        </p:tav>
                                      </p:tavLst>
                                    </p:anim>
                                    <p:animEffect transition="out" filter="fade">
                                      <p:cBhvr>
                                        <p:cTn id="59" dur="1000"/>
                                        <p:tgtEl>
                                          <p:spTgt spid="26"/>
                                        </p:tgtEl>
                                      </p:cBhvr>
                                    </p:animEffect>
                                    <p:set>
                                      <p:cBhvr>
                                        <p:cTn id="60" dur="1" fill="hold">
                                          <p:stCondLst>
                                            <p:cond delay="999"/>
                                          </p:stCondLst>
                                        </p:cTn>
                                        <p:tgtEl>
                                          <p:spTgt spid="26"/>
                                        </p:tgtEl>
                                        <p:attrNameLst>
                                          <p:attrName>style.visibility</p:attrName>
                                        </p:attrNameLst>
                                      </p:cBhvr>
                                      <p:to>
                                        <p:strVal val="hidden"/>
                                      </p:to>
                                    </p:set>
                                  </p:childTnLst>
                                </p:cTn>
                              </p:par>
                              <p:par>
                                <p:cTn id="61" presetID="31" presetClass="exit" presetSubtype="0" fill="hold" grpId="0" nodeType="withEffect">
                                  <p:stCondLst>
                                    <p:cond delay="0"/>
                                  </p:stCondLst>
                                  <p:childTnLst>
                                    <p:anim calcmode="lin" valueType="num">
                                      <p:cBhvr>
                                        <p:cTn id="62" dur="1000"/>
                                        <p:tgtEl>
                                          <p:spTgt spid="25"/>
                                        </p:tgtEl>
                                        <p:attrNameLst>
                                          <p:attrName>ppt_w</p:attrName>
                                        </p:attrNameLst>
                                      </p:cBhvr>
                                      <p:tavLst>
                                        <p:tav tm="0">
                                          <p:val>
                                            <p:strVal val="ppt_w"/>
                                          </p:val>
                                        </p:tav>
                                        <p:tav tm="100000">
                                          <p:val>
                                            <p:fltVal val="0"/>
                                          </p:val>
                                        </p:tav>
                                      </p:tavLst>
                                    </p:anim>
                                    <p:anim calcmode="lin" valueType="num">
                                      <p:cBhvr>
                                        <p:cTn id="63" dur="1000"/>
                                        <p:tgtEl>
                                          <p:spTgt spid="25"/>
                                        </p:tgtEl>
                                        <p:attrNameLst>
                                          <p:attrName>ppt_h</p:attrName>
                                        </p:attrNameLst>
                                      </p:cBhvr>
                                      <p:tavLst>
                                        <p:tav tm="0">
                                          <p:val>
                                            <p:strVal val="ppt_h"/>
                                          </p:val>
                                        </p:tav>
                                        <p:tav tm="100000">
                                          <p:val>
                                            <p:fltVal val="0"/>
                                          </p:val>
                                        </p:tav>
                                      </p:tavLst>
                                    </p:anim>
                                    <p:anim calcmode="lin" valueType="num">
                                      <p:cBhvr>
                                        <p:cTn id="64" dur="1000"/>
                                        <p:tgtEl>
                                          <p:spTgt spid="25"/>
                                        </p:tgtEl>
                                        <p:attrNameLst>
                                          <p:attrName>style.rotation</p:attrName>
                                        </p:attrNameLst>
                                      </p:cBhvr>
                                      <p:tavLst>
                                        <p:tav tm="0">
                                          <p:val>
                                            <p:fltVal val="0"/>
                                          </p:val>
                                        </p:tav>
                                        <p:tav tm="100000">
                                          <p:val>
                                            <p:fltVal val="90"/>
                                          </p:val>
                                        </p:tav>
                                      </p:tavLst>
                                    </p:anim>
                                    <p:animEffect transition="out" filter="fade">
                                      <p:cBhvr>
                                        <p:cTn id="65" dur="1000"/>
                                        <p:tgtEl>
                                          <p:spTgt spid="25"/>
                                        </p:tgtEl>
                                      </p:cBhvr>
                                    </p:animEffect>
                                    <p:set>
                                      <p:cBhvr>
                                        <p:cTn id="66" dur="1" fill="hold">
                                          <p:stCondLst>
                                            <p:cond delay="999"/>
                                          </p:stCondLst>
                                        </p:cTn>
                                        <p:tgtEl>
                                          <p:spTgt spid="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grpId="0" nodeType="clickEffect">
                                  <p:stCondLst>
                                    <p:cond delay="0"/>
                                  </p:stCondLst>
                                  <p:childTnLst>
                                    <p:anim calcmode="lin" valueType="num">
                                      <p:cBhvr>
                                        <p:cTn id="70" dur="1000"/>
                                        <p:tgtEl>
                                          <p:spTgt spid="15"/>
                                        </p:tgtEl>
                                        <p:attrNameLst>
                                          <p:attrName>ppt_w</p:attrName>
                                        </p:attrNameLst>
                                      </p:cBhvr>
                                      <p:tavLst>
                                        <p:tav tm="0">
                                          <p:val>
                                            <p:strVal val="ppt_w"/>
                                          </p:val>
                                        </p:tav>
                                        <p:tav tm="100000">
                                          <p:val>
                                            <p:fltVal val="0"/>
                                          </p:val>
                                        </p:tav>
                                      </p:tavLst>
                                    </p:anim>
                                    <p:anim calcmode="lin" valueType="num">
                                      <p:cBhvr>
                                        <p:cTn id="71" dur="1000"/>
                                        <p:tgtEl>
                                          <p:spTgt spid="15"/>
                                        </p:tgtEl>
                                        <p:attrNameLst>
                                          <p:attrName>ppt_h</p:attrName>
                                        </p:attrNameLst>
                                      </p:cBhvr>
                                      <p:tavLst>
                                        <p:tav tm="0">
                                          <p:val>
                                            <p:strVal val="ppt_h"/>
                                          </p:val>
                                        </p:tav>
                                        <p:tav tm="100000">
                                          <p:val>
                                            <p:fltVal val="0"/>
                                          </p:val>
                                        </p:tav>
                                      </p:tavLst>
                                    </p:anim>
                                    <p:anim calcmode="lin" valueType="num">
                                      <p:cBhvr>
                                        <p:cTn id="72" dur="1000"/>
                                        <p:tgtEl>
                                          <p:spTgt spid="15"/>
                                        </p:tgtEl>
                                        <p:attrNameLst>
                                          <p:attrName>style.rotation</p:attrName>
                                        </p:attrNameLst>
                                      </p:cBhvr>
                                      <p:tavLst>
                                        <p:tav tm="0">
                                          <p:val>
                                            <p:fltVal val="0"/>
                                          </p:val>
                                        </p:tav>
                                        <p:tav tm="100000">
                                          <p:val>
                                            <p:fltVal val="90"/>
                                          </p:val>
                                        </p:tav>
                                      </p:tavLst>
                                    </p:anim>
                                    <p:animEffect transition="out" filter="fade">
                                      <p:cBhvr>
                                        <p:cTn id="73" dur="1000"/>
                                        <p:tgtEl>
                                          <p:spTgt spid="15"/>
                                        </p:tgtEl>
                                      </p:cBhvr>
                                    </p:animEffect>
                                    <p:set>
                                      <p:cBhvr>
                                        <p:cTn id="74" dur="1" fill="hold">
                                          <p:stCondLst>
                                            <p:cond delay="999"/>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4"/>
                                        </p:tgtEl>
                                        <p:attrNameLst>
                                          <p:attrName>ppt_w</p:attrName>
                                        </p:attrNameLst>
                                      </p:cBhvr>
                                      <p:tavLst>
                                        <p:tav tm="0">
                                          <p:val>
                                            <p:strVal val="ppt_w"/>
                                          </p:val>
                                        </p:tav>
                                        <p:tav tm="100000">
                                          <p:val>
                                            <p:fltVal val="0"/>
                                          </p:val>
                                        </p:tav>
                                      </p:tavLst>
                                    </p:anim>
                                    <p:anim calcmode="lin" valueType="num">
                                      <p:cBhvr>
                                        <p:cTn id="79" dur="1000"/>
                                        <p:tgtEl>
                                          <p:spTgt spid="24"/>
                                        </p:tgtEl>
                                        <p:attrNameLst>
                                          <p:attrName>ppt_h</p:attrName>
                                        </p:attrNameLst>
                                      </p:cBhvr>
                                      <p:tavLst>
                                        <p:tav tm="0">
                                          <p:val>
                                            <p:strVal val="ppt_h"/>
                                          </p:val>
                                        </p:tav>
                                        <p:tav tm="100000">
                                          <p:val>
                                            <p:fltVal val="0"/>
                                          </p:val>
                                        </p:tav>
                                      </p:tavLst>
                                    </p:anim>
                                    <p:anim calcmode="lin" valueType="num">
                                      <p:cBhvr>
                                        <p:cTn id="80" dur="1000"/>
                                        <p:tgtEl>
                                          <p:spTgt spid="24"/>
                                        </p:tgtEl>
                                        <p:attrNameLst>
                                          <p:attrName>style.rotation</p:attrName>
                                        </p:attrNameLst>
                                      </p:cBhvr>
                                      <p:tavLst>
                                        <p:tav tm="0">
                                          <p:val>
                                            <p:fltVal val="0"/>
                                          </p:val>
                                        </p:tav>
                                        <p:tav tm="100000">
                                          <p:val>
                                            <p:fltVal val="90"/>
                                          </p:val>
                                        </p:tav>
                                      </p:tavLst>
                                    </p:anim>
                                    <p:animEffect transition="out" filter="fade">
                                      <p:cBhvr>
                                        <p:cTn id="81" dur="1000"/>
                                        <p:tgtEl>
                                          <p:spTgt spid="24"/>
                                        </p:tgtEl>
                                      </p:cBhvr>
                                    </p:animEffect>
                                    <p:set>
                                      <p:cBhvr>
                                        <p:cTn id="82" dur="1" fill="hold">
                                          <p:stCondLst>
                                            <p:cond delay="999"/>
                                          </p:stCondLst>
                                        </p:cTn>
                                        <p:tgtEl>
                                          <p:spTgt spid="24"/>
                                        </p:tgtEl>
                                        <p:attrNameLst>
                                          <p:attrName>style.visibility</p:attrName>
                                        </p:attrNameLst>
                                      </p:cBhvr>
                                      <p:to>
                                        <p:strVal val="hidden"/>
                                      </p:to>
                                    </p:set>
                                  </p:childTnLst>
                                </p:cTn>
                              </p:par>
                              <p:par>
                                <p:cTn id="83" presetID="31" presetClass="exit" presetSubtype="0" fill="hold" grpId="0" nodeType="withEffect">
                                  <p:stCondLst>
                                    <p:cond delay="0"/>
                                  </p:stCondLst>
                                  <p:childTnLst>
                                    <p:anim calcmode="lin" valueType="num">
                                      <p:cBhvr>
                                        <p:cTn id="84" dur="1000"/>
                                        <p:tgtEl>
                                          <p:spTgt spid="13"/>
                                        </p:tgtEl>
                                        <p:attrNameLst>
                                          <p:attrName>ppt_w</p:attrName>
                                        </p:attrNameLst>
                                      </p:cBhvr>
                                      <p:tavLst>
                                        <p:tav tm="0">
                                          <p:val>
                                            <p:strVal val="ppt_w"/>
                                          </p:val>
                                        </p:tav>
                                        <p:tav tm="100000">
                                          <p:val>
                                            <p:fltVal val="0"/>
                                          </p:val>
                                        </p:tav>
                                      </p:tavLst>
                                    </p:anim>
                                    <p:anim calcmode="lin" valueType="num">
                                      <p:cBhvr>
                                        <p:cTn id="85" dur="1000"/>
                                        <p:tgtEl>
                                          <p:spTgt spid="13"/>
                                        </p:tgtEl>
                                        <p:attrNameLst>
                                          <p:attrName>ppt_h</p:attrName>
                                        </p:attrNameLst>
                                      </p:cBhvr>
                                      <p:tavLst>
                                        <p:tav tm="0">
                                          <p:val>
                                            <p:strVal val="ppt_h"/>
                                          </p:val>
                                        </p:tav>
                                        <p:tav tm="100000">
                                          <p:val>
                                            <p:fltVal val="0"/>
                                          </p:val>
                                        </p:tav>
                                      </p:tavLst>
                                    </p:anim>
                                    <p:anim calcmode="lin" valueType="num">
                                      <p:cBhvr>
                                        <p:cTn id="86" dur="1000"/>
                                        <p:tgtEl>
                                          <p:spTgt spid="13"/>
                                        </p:tgtEl>
                                        <p:attrNameLst>
                                          <p:attrName>style.rotation</p:attrName>
                                        </p:attrNameLst>
                                      </p:cBhvr>
                                      <p:tavLst>
                                        <p:tav tm="0">
                                          <p:val>
                                            <p:fltVal val="0"/>
                                          </p:val>
                                        </p:tav>
                                        <p:tav tm="100000">
                                          <p:val>
                                            <p:fltVal val="90"/>
                                          </p:val>
                                        </p:tav>
                                      </p:tavLst>
                                    </p:anim>
                                    <p:animEffect transition="out" filter="fade">
                                      <p:cBhvr>
                                        <p:cTn id="87" dur="1000"/>
                                        <p:tgtEl>
                                          <p:spTgt spid="13"/>
                                        </p:tgtEl>
                                      </p:cBhvr>
                                    </p:animEffect>
                                    <p:set>
                                      <p:cBhvr>
                                        <p:cTn id="88" dur="1" fill="hold">
                                          <p:stCondLst>
                                            <p:cond delay="999"/>
                                          </p:stCondLst>
                                        </p:cTn>
                                        <p:tgtEl>
                                          <p:spTgt spid="13"/>
                                        </p:tgtEl>
                                        <p:attrNameLst>
                                          <p:attrName>style.visibility</p:attrName>
                                        </p:attrNameLst>
                                      </p:cBhvr>
                                      <p:to>
                                        <p:strVal val="hidden"/>
                                      </p:to>
                                    </p:set>
                                  </p:childTnLst>
                                </p:cTn>
                              </p:par>
                              <p:par>
                                <p:cTn id="89" presetID="31" presetClass="exit" presetSubtype="0" fill="hold" grpId="0" nodeType="withEffect">
                                  <p:stCondLst>
                                    <p:cond delay="0"/>
                                  </p:stCondLst>
                                  <p:childTnLst>
                                    <p:anim calcmode="lin" valueType="num">
                                      <p:cBhvr>
                                        <p:cTn id="90" dur="1000"/>
                                        <p:tgtEl>
                                          <p:spTgt spid="27"/>
                                        </p:tgtEl>
                                        <p:attrNameLst>
                                          <p:attrName>ppt_w</p:attrName>
                                        </p:attrNameLst>
                                      </p:cBhvr>
                                      <p:tavLst>
                                        <p:tav tm="0">
                                          <p:val>
                                            <p:strVal val="ppt_w"/>
                                          </p:val>
                                        </p:tav>
                                        <p:tav tm="100000">
                                          <p:val>
                                            <p:fltVal val="0"/>
                                          </p:val>
                                        </p:tav>
                                      </p:tavLst>
                                    </p:anim>
                                    <p:anim calcmode="lin" valueType="num">
                                      <p:cBhvr>
                                        <p:cTn id="91" dur="1000"/>
                                        <p:tgtEl>
                                          <p:spTgt spid="27"/>
                                        </p:tgtEl>
                                        <p:attrNameLst>
                                          <p:attrName>ppt_h</p:attrName>
                                        </p:attrNameLst>
                                      </p:cBhvr>
                                      <p:tavLst>
                                        <p:tav tm="0">
                                          <p:val>
                                            <p:strVal val="ppt_h"/>
                                          </p:val>
                                        </p:tav>
                                        <p:tav tm="100000">
                                          <p:val>
                                            <p:fltVal val="0"/>
                                          </p:val>
                                        </p:tav>
                                      </p:tavLst>
                                    </p:anim>
                                    <p:anim calcmode="lin" valueType="num">
                                      <p:cBhvr>
                                        <p:cTn id="92" dur="1000"/>
                                        <p:tgtEl>
                                          <p:spTgt spid="27"/>
                                        </p:tgtEl>
                                        <p:attrNameLst>
                                          <p:attrName>style.rotation</p:attrName>
                                        </p:attrNameLst>
                                      </p:cBhvr>
                                      <p:tavLst>
                                        <p:tav tm="0">
                                          <p:val>
                                            <p:fltVal val="0"/>
                                          </p:val>
                                        </p:tav>
                                        <p:tav tm="100000">
                                          <p:val>
                                            <p:fltVal val="90"/>
                                          </p:val>
                                        </p:tav>
                                      </p:tavLst>
                                    </p:anim>
                                    <p:animEffect transition="out" filter="fade">
                                      <p:cBhvr>
                                        <p:cTn id="93" dur="1000"/>
                                        <p:tgtEl>
                                          <p:spTgt spid="27"/>
                                        </p:tgtEl>
                                      </p:cBhvr>
                                    </p:animEffect>
                                    <p:set>
                                      <p:cBhvr>
                                        <p:cTn id="94" dur="1" fill="hold">
                                          <p:stCondLst>
                                            <p:cond delay="999"/>
                                          </p:stCondLst>
                                        </p:cTn>
                                        <p:tgtEl>
                                          <p:spTgt spid="2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xit" presetSubtype="0" fill="hold" grpId="0" nodeType="clickEffect">
                                  <p:stCondLst>
                                    <p:cond delay="0"/>
                                  </p:stCondLst>
                                  <p:childTnLst>
                                    <p:anim calcmode="lin" valueType="num">
                                      <p:cBhvr>
                                        <p:cTn id="98" dur="1000"/>
                                        <p:tgtEl>
                                          <p:spTgt spid="29"/>
                                        </p:tgtEl>
                                        <p:attrNameLst>
                                          <p:attrName>ppt_w</p:attrName>
                                        </p:attrNameLst>
                                      </p:cBhvr>
                                      <p:tavLst>
                                        <p:tav tm="0">
                                          <p:val>
                                            <p:strVal val="ppt_w"/>
                                          </p:val>
                                        </p:tav>
                                        <p:tav tm="100000">
                                          <p:val>
                                            <p:fltVal val="0"/>
                                          </p:val>
                                        </p:tav>
                                      </p:tavLst>
                                    </p:anim>
                                    <p:anim calcmode="lin" valueType="num">
                                      <p:cBhvr>
                                        <p:cTn id="99" dur="1000"/>
                                        <p:tgtEl>
                                          <p:spTgt spid="29"/>
                                        </p:tgtEl>
                                        <p:attrNameLst>
                                          <p:attrName>ppt_h</p:attrName>
                                        </p:attrNameLst>
                                      </p:cBhvr>
                                      <p:tavLst>
                                        <p:tav tm="0">
                                          <p:val>
                                            <p:strVal val="ppt_h"/>
                                          </p:val>
                                        </p:tav>
                                        <p:tav tm="100000">
                                          <p:val>
                                            <p:fltVal val="0"/>
                                          </p:val>
                                        </p:tav>
                                      </p:tavLst>
                                    </p:anim>
                                    <p:anim calcmode="lin" valueType="num">
                                      <p:cBhvr>
                                        <p:cTn id="100" dur="1000"/>
                                        <p:tgtEl>
                                          <p:spTgt spid="29"/>
                                        </p:tgtEl>
                                        <p:attrNameLst>
                                          <p:attrName>style.rotation</p:attrName>
                                        </p:attrNameLst>
                                      </p:cBhvr>
                                      <p:tavLst>
                                        <p:tav tm="0">
                                          <p:val>
                                            <p:fltVal val="0"/>
                                          </p:val>
                                        </p:tav>
                                        <p:tav tm="100000">
                                          <p:val>
                                            <p:fltVal val="90"/>
                                          </p:val>
                                        </p:tav>
                                      </p:tavLst>
                                    </p:anim>
                                    <p:animEffect transition="out" filter="fade">
                                      <p:cBhvr>
                                        <p:cTn id="101" dur="1000"/>
                                        <p:tgtEl>
                                          <p:spTgt spid="29"/>
                                        </p:tgtEl>
                                      </p:cBhvr>
                                    </p:animEffect>
                                    <p:set>
                                      <p:cBhvr>
                                        <p:cTn id="102" dur="1" fill="hold">
                                          <p:stCondLst>
                                            <p:cond delay="999"/>
                                          </p:stCondLst>
                                        </p:cTn>
                                        <p:tgtEl>
                                          <p:spTgt spid="29"/>
                                        </p:tgtEl>
                                        <p:attrNameLst>
                                          <p:attrName>style.visibility</p:attrName>
                                        </p:attrNameLst>
                                      </p:cBhvr>
                                      <p:to>
                                        <p:strVal val="hidden"/>
                                      </p:to>
                                    </p:set>
                                  </p:childTnLst>
                                </p:cTn>
                              </p:par>
                              <p:par>
                                <p:cTn id="103" presetID="31" presetClass="exit" presetSubtype="0" fill="hold" grpId="0" nodeType="withEffect">
                                  <p:stCondLst>
                                    <p:cond delay="0"/>
                                  </p:stCondLst>
                                  <p:childTnLst>
                                    <p:anim calcmode="lin" valueType="num">
                                      <p:cBhvr>
                                        <p:cTn id="104" dur="1000"/>
                                        <p:tgtEl>
                                          <p:spTgt spid="18"/>
                                        </p:tgtEl>
                                        <p:attrNameLst>
                                          <p:attrName>ppt_w</p:attrName>
                                        </p:attrNameLst>
                                      </p:cBhvr>
                                      <p:tavLst>
                                        <p:tav tm="0">
                                          <p:val>
                                            <p:strVal val="ppt_w"/>
                                          </p:val>
                                        </p:tav>
                                        <p:tav tm="100000">
                                          <p:val>
                                            <p:fltVal val="0"/>
                                          </p:val>
                                        </p:tav>
                                      </p:tavLst>
                                    </p:anim>
                                    <p:anim calcmode="lin" valueType="num">
                                      <p:cBhvr>
                                        <p:cTn id="105" dur="1000"/>
                                        <p:tgtEl>
                                          <p:spTgt spid="18"/>
                                        </p:tgtEl>
                                        <p:attrNameLst>
                                          <p:attrName>ppt_h</p:attrName>
                                        </p:attrNameLst>
                                      </p:cBhvr>
                                      <p:tavLst>
                                        <p:tav tm="0">
                                          <p:val>
                                            <p:strVal val="ppt_h"/>
                                          </p:val>
                                        </p:tav>
                                        <p:tav tm="100000">
                                          <p:val>
                                            <p:fltVal val="0"/>
                                          </p:val>
                                        </p:tav>
                                      </p:tavLst>
                                    </p:anim>
                                    <p:anim calcmode="lin" valueType="num">
                                      <p:cBhvr>
                                        <p:cTn id="106" dur="1000"/>
                                        <p:tgtEl>
                                          <p:spTgt spid="18"/>
                                        </p:tgtEl>
                                        <p:attrNameLst>
                                          <p:attrName>style.rotation</p:attrName>
                                        </p:attrNameLst>
                                      </p:cBhvr>
                                      <p:tavLst>
                                        <p:tav tm="0">
                                          <p:val>
                                            <p:fltVal val="0"/>
                                          </p:val>
                                        </p:tav>
                                        <p:tav tm="100000">
                                          <p:val>
                                            <p:fltVal val="90"/>
                                          </p:val>
                                        </p:tav>
                                      </p:tavLst>
                                    </p:anim>
                                    <p:animEffect transition="out" filter="fade">
                                      <p:cBhvr>
                                        <p:cTn id="107" dur="1000"/>
                                        <p:tgtEl>
                                          <p:spTgt spid="18"/>
                                        </p:tgtEl>
                                      </p:cBhvr>
                                    </p:animEffect>
                                    <p:set>
                                      <p:cBhvr>
                                        <p:cTn id="108" dur="1" fill="hold">
                                          <p:stCondLst>
                                            <p:cond delay="999"/>
                                          </p:stCondLst>
                                        </p:cTn>
                                        <p:tgtEl>
                                          <p:spTgt spid="18"/>
                                        </p:tgtEl>
                                        <p:attrNameLst>
                                          <p:attrName>style.visibility</p:attrName>
                                        </p:attrNameLst>
                                      </p:cBhvr>
                                      <p:to>
                                        <p:strVal val="hidden"/>
                                      </p:to>
                                    </p:set>
                                  </p:childTnLst>
                                </p:cTn>
                              </p:par>
                              <p:par>
                                <p:cTn id="109" presetID="31" presetClass="exit" presetSubtype="0" fill="hold" grpId="0" nodeType="withEffect">
                                  <p:stCondLst>
                                    <p:cond delay="0"/>
                                  </p:stCondLst>
                                  <p:childTnLst>
                                    <p:anim calcmode="lin" valueType="num">
                                      <p:cBhvr>
                                        <p:cTn id="110" dur="1000"/>
                                        <p:tgtEl>
                                          <p:spTgt spid="14"/>
                                        </p:tgtEl>
                                        <p:attrNameLst>
                                          <p:attrName>ppt_w</p:attrName>
                                        </p:attrNameLst>
                                      </p:cBhvr>
                                      <p:tavLst>
                                        <p:tav tm="0">
                                          <p:val>
                                            <p:strVal val="ppt_w"/>
                                          </p:val>
                                        </p:tav>
                                        <p:tav tm="100000">
                                          <p:val>
                                            <p:fltVal val="0"/>
                                          </p:val>
                                        </p:tav>
                                      </p:tavLst>
                                    </p:anim>
                                    <p:anim calcmode="lin" valueType="num">
                                      <p:cBhvr>
                                        <p:cTn id="111" dur="1000"/>
                                        <p:tgtEl>
                                          <p:spTgt spid="14"/>
                                        </p:tgtEl>
                                        <p:attrNameLst>
                                          <p:attrName>ppt_h</p:attrName>
                                        </p:attrNameLst>
                                      </p:cBhvr>
                                      <p:tavLst>
                                        <p:tav tm="0">
                                          <p:val>
                                            <p:strVal val="ppt_h"/>
                                          </p:val>
                                        </p:tav>
                                        <p:tav tm="100000">
                                          <p:val>
                                            <p:fltVal val="0"/>
                                          </p:val>
                                        </p:tav>
                                      </p:tavLst>
                                    </p:anim>
                                    <p:anim calcmode="lin" valueType="num">
                                      <p:cBhvr>
                                        <p:cTn id="112" dur="1000"/>
                                        <p:tgtEl>
                                          <p:spTgt spid="14"/>
                                        </p:tgtEl>
                                        <p:attrNameLst>
                                          <p:attrName>style.rotation</p:attrName>
                                        </p:attrNameLst>
                                      </p:cBhvr>
                                      <p:tavLst>
                                        <p:tav tm="0">
                                          <p:val>
                                            <p:fltVal val="0"/>
                                          </p:val>
                                        </p:tav>
                                        <p:tav tm="100000">
                                          <p:val>
                                            <p:fltVal val="90"/>
                                          </p:val>
                                        </p:tav>
                                      </p:tavLst>
                                    </p:anim>
                                    <p:animEffect transition="out" filter="fade">
                                      <p:cBhvr>
                                        <p:cTn id="113" dur="1000"/>
                                        <p:tgtEl>
                                          <p:spTgt spid="14"/>
                                        </p:tgtEl>
                                      </p:cBhvr>
                                    </p:animEffect>
                                    <p:set>
                                      <p:cBhvr>
                                        <p:cTn id="114" dur="1" fill="hold">
                                          <p:stCondLst>
                                            <p:cond delay="999"/>
                                          </p:stCondLst>
                                        </p:cTn>
                                        <p:tgtEl>
                                          <p:spTgt spid="14"/>
                                        </p:tgtEl>
                                        <p:attrNameLst>
                                          <p:attrName>style.visibility</p:attrName>
                                        </p:attrNameLst>
                                      </p:cBhvr>
                                      <p:to>
                                        <p:strVal val="hidden"/>
                                      </p:to>
                                    </p:set>
                                  </p:childTnLst>
                                </p:cTn>
                              </p:par>
                              <p:par>
                                <p:cTn id="115" presetID="31" presetClass="exit" presetSubtype="0" fill="hold" grpId="0" nodeType="withEffect">
                                  <p:stCondLst>
                                    <p:cond delay="0"/>
                                  </p:stCondLst>
                                  <p:childTnLst>
                                    <p:anim calcmode="lin" valueType="num">
                                      <p:cBhvr>
                                        <p:cTn id="116" dur="1000"/>
                                        <p:tgtEl>
                                          <p:spTgt spid="30"/>
                                        </p:tgtEl>
                                        <p:attrNameLst>
                                          <p:attrName>ppt_w</p:attrName>
                                        </p:attrNameLst>
                                      </p:cBhvr>
                                      <p:tavLst>
                                        <p:tav tm="0">
                                          <p:val>
                                            <p:strVal val="ppt_w"/>
                                          </p:val>
                                        </p:tav>
                                        <p:tav tm="100000">
                                          <p:val>
                                            <p:fltVal val="0"/>
                                          </p:val>
                                        </p:tav>
                                      </p:tavLst>
                                    </p:anim>
                                    <p:anim calcmode="lin" valueType="num">
                                      <p:cBhvr>
                                        <p:cTn id="117" dur="1000"/>
                                        <p:tgtEl>
                                          <p:spTgt spid="30"/>
                                        </p:tgtEl>
                                        <p:attrNameLst>
                                          <p:attrName>ppt_h</p:attrName>
                                        </p:attrNameLst>
                                      </p:cBhvr>
                                      <p:tavLst>
                                        <p:tav tm="0">
                                          <p:val>
                                            <p:strVal val="ppt_h"/>
                                          </p:val>
                                        </p:tav>
                                        <p:tav tm="100000">
                                          <p:val>
                                            <p:fltVal val="0"/>
                                          </p:val>
                                        </p:tav>
                                      </p:tavLst>
                                    </p:anim>
                                    <p:anim calcmode="lin" valueType="num">
                                      <p:cBhvr>
                                        <p:cTn id="118" dur="1000"/>
                                        <p:tgtEl>
                                          <p:spTgt spid="30"/>
                                        </p:tgtEl>
                                        <p:attrNameLst>
                                          <p:attrName>style.rotation</p:attrName>
                                        </p:attrNameLst>
                                      </p:cBhvr>
                                      <p:tavLst>
                                        <p:tav tm="0">
                                          <p:val>
                                            <p:fltVal val="0"/>
                                          </p:val>
                                        </p:tav>
                                        <p:tav tm="100000">
                                          <p:val>
                                            <p:fltVal val="90"/>
                                          </p:val>
                                        </p:tav>
                                      </p:tavLst>
                                    </p:anim>
                                    <p:animEffect transition="out" filter="fade">
                                      <p:cBhvr>
                                        <p:cTn id="119" dur="1000"/>
                                        <p:tgtEl>
                                          <p:spTgt spid="30"/>
                                        </p:tgtEl>
                                      </p:cBhvr>
                                    </p:animEffect>
                                    <p:set>
                                      <p:cBhvr>
                                        <p:cTn id="120" dur="1" fill="hold">
                                          <p:stCondLst>
                                            <p:cond delay="999"/>
                                          </p:stCondLst>
                                        </p:cTn>
                                        <p:tgtEl>
                                          <p:spTgt spid="30"/>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6" presetClass="emph" presetSubtype="0" fill="hold" grpId="0" nodeType="clickEffect">
                                  <p:stCondLst>
                                    <p:cond delay="0"/>
                                  </p:stCondLst>
                                  <p:childTnLst>
                                    <p:animScale>
                                      <p:cBhvr>
                                        <p:cTn id="124"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18" grpId="0"/>
      <p:bldP spid="19" grpId="0"/>
      <p:bldP spid="24" grpId="0"/>
      <p:bldP spid="25" grpId="0"/>
      <p:bldP spid="26"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Codewörter</a:t>
            </a:r>
            <a:r>
              <a:rPr lang="en-GB" sz="3600" b="1" dirty="0">
                <a:solidFill>
                  <a:schemeClr val="bg1"/>
                </a:solidFill>
              </a:rPr>
              <a:t> (4/4)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60096" y="247047"/>
            <a:ext cx="2097231" cy="35888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41BD37D-41C3-4856-A799-AF725F82274A}"/>
              </a:ext>
            </a:extLst>
          </p:cNvPr>
          <p:cNvSpPr txBox="1"/>
          <p:nvPr/>
        </p:nvSpPr>
        <p:spPr>
          <a:xfrm>
            <a:off x="7510537" y="4697378"/>
            <a:ext cx="1057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A914E82D-A389-4488-A304-3C0FCB12FBF8}"/>
              </a:ext>
            </a:extLst>
          </p:cNvPr>
          <p:cNvGrpSpPr/>
          <p:nvPr/>
        </p:nvGrpSpPr>
        <p:grpSpPr>
          <a:xfrm>
            <a:off x="10417750" y="655339"/>
            <a:ext cx="1652531" cy="1657175"/>
            <a:chOff x="8968715" y="3198394"/>
            <a:chExt cx="2988612" cy="2931918"/>
          </a:xfrm>
        </p:grpSpPr>
        <p:pic>
          <p:nvPicPr>
            <p:cNvPr id="1026" name="Picture 2" descr="Female Detective Clip Art">
              <a:extLst>
                <a:ext uri="{FF2B5EF4-FFF2-40B4-BE49-F238E27FC236}">
                  <a16:creationId xmlns:a16="http://schemas.microsoft.com/office/drawing/2014/main" id="{E711E8C7-0426-4AE5-9617-2A48DFA70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ying Glass Clip Art">
              <a:extLst>
                <a:ext uri="{FF2B5EF4-FFF2-40B4-BE49-F238E27FC236}">
                  <a16:creationId xmlns:a16="http://schemas.microsoft.com/office/drawing/2014/main" id="{B1306282-E02A-4AA6-83B1-04BDFEC0D8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FE0CBF2-E2D1-416C-BB2E-F506B01E570D}"/>
              </a:ext>
            </a:extLst>
          </p:cNvPr>
          <p:cNvSpPr txBox="1"/>
          <p:nvPr/>
        </p:nvSpPr>
        <p:spPr>
          <a:xfrm>
            <a:off x="156086" y="1287698"/>
            <a:ext cx="118251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Detektivin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sucht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das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Codewort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Kannst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helfen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BACB062B-C576-49E9-9DC7-8C2573F93568}"/>
              </a:ext>
            </a:extLst>
          </p:cNvPr>
          <p:cNvSpPr txBox="1"/>
          <p:nvPr/>
        </p:nvSpPr>
        <p:spPr>
          <a:xfrm>
            <a:off x="7066623" y="2166764"/>
            <a:ext cx="1425539"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kochen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648AD41E-3CFC-4A5E-9F88-430DD1230549}"/>
              </a:ext>
            </a:extLst>
          </p:cNvPr>
          <p:cNvSpPr txBox="1"/>
          <p:nvPr/>
        </p:nvSpPr>
        <p:spPr>
          <a:xfrm>
            <a:off x="8847927" y="4334538"/>
            <a:ext cx="14389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Karte</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F499B07-DC12-4684-9F27-8B72183519AD}"/>
              </a:ext>
            </a:extLst>
          </p:cNvPr>
          <p:cNvSpPr txBox="1"/>
          <p:nvPr/>
        </p:nvSpPr>
        <p:spPr>
          <a:xfrm>
            <a:off x="8745396" y="2977535"/>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Fleisch</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588F3E4-BB87-4E9E-AA19-8115EF5AE6B6}"/>
              </a:ext>
            </a:extLst>
          </p:cNvPr>
          <p:cNvSpPr txBox="1"/>
          <p:nvPr/>
        </p:nvSpPr>
        <p:spPr>
          <a:xfrm>
            <a:off x="10098988" y="2520090"/>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zusammen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76649AD-C270-4B86-9815-3085D38FE1D4}"/>
              </a:ext>
            </a:extLst>
          </p:cNvPr>
          <p:cNvSpPr txBox="1"/>
          <p:nvPr/>
        </p:nvSpPr>
        <p:spPr>
          <a:xfrm>
            <a:off x="7244334" y="2969906"/>
            <a:ext cx="1240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zeigen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A710728-7840-46B7-AA2D-34E3459CBE82}"/>
              </a:ext>
            </a:extLst>
          </p:cNvPr>
          <p:cNvSpPr txBox="1"/>
          <p:nvPr/>
        </p:nvSpPr>
        <p:spPr>
          <a:xfrm>
            <a:off x="8540942" y="1115558"/>
            <a:ext cx="15108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arbeiten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897EDB6-3FF4-48BE-BB3B-65256AEBCC17}"/>
              </a:ext>
            </a:extLst>
          </p:cNvPr>
          <p:cNvSpPr txBox="1"/>
          <p:nvPr/>
        </p:nvSpPr>
        <p:spPr>
          <a:xfrm>
            <a:off x="7509594" y="3792418"/>
            <a:ext cx="13193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Obst</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2F405DF-DA41-4F8D-8DE6-C64B491042AB}"/>
              </a:ext>
            </a:extLst>
          </p:cNvPr>
          <p:cNvSpPr txBox="1"/>
          <p:nvPr/>
        </p:nvSpPr>
        <p:spPr>
          <a:xfrm>
            <a:off x="10262066" y="5477424"/>
            <a:ext cx="1420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Geld</a:t>
            </a:r>
          </a:p>
        </p:txBody>
      </p:sp>
      <p:pic>
        <p:nvPicPr>
          <p:cNvPr id="1030" name="Picture 6" descr="Paper, Sheet, White, Blank, Creased, Folded, Corner">
            <a:extLst>
              <a:ext uri="{FF2B5EF4-FFF2-40B4-BE49-F238E27FC236}">
                <a16:creationId xmlns:a16="http://schemas.microsoft.com/office/drawing/2014/main" id="{18315CDB-D227-4E4A-8F42-B3AEEF4B6A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86" y="1871101"/>
            <a:ext cx="6768319" cy="4375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A014B5-6BAF-4185-A178-375CEB01F02A}"/>
              </a:ext>
            </a:extLst>
          </p:cNvPr>
          <p:cNvSpPr txBox="1"/>
          <p:nvPr/>
        </p:nvSpPr>
        <p:spPr>
          <a:xfrm>
            <a:off x="476015" y="2120258"/>
            <a:ext cx="4690896" cy="677108"/>
          </a:xfrm>
          <a:prstGeom prst="rect">
            <a:avLst/>
          </a:prstGeom>
          <a:noFill/>
          <a:ln w="19050">
            <a:solidFill>
              <a:srgbClr val="FF000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FF0000"/>
                </a:solidFill>
                <a:effectLst/>
                <a:uLnTx/>
                <a:uFillTx/>
                <a:latin typeface="Bodoni MT Condensed" panose="02070606080606020203" pitchFamily="18" charset="0"/>
                <a:ea typeface="+mn-ea"/>
                <a:cs typeface="+mn-cs"/>
              </a:rPr>
              <a:t>STRENG GEHEIM</a:t>
            </a:r>
          </a:p>
        </p:txBody>
      </p:sp>
      <p:sp>
        <p:nvSpPr>
          <p:cNvPr id="10" name="TextBox 9">
            <a:extLst>
              <a:ext uri="{FF2B5EF4-FFF2-40B4-BE49-F238E27FC236}">
                <a16:creationId xmlns:a16="http://schemas.microsoft.com/office/drawing/2014/main" id="{D54DB002-6430-4D19-89FF-34A953254055}"/>
              </a:ext>
            </a:extLst>
          </p:cNvPr>
          <p:cNvSpPr txBox="1"/>
          <p:nvPr/>
        </p:nvSpPr>
        <p:spPr>
          <a:xfrm>
            <a:off x="395105" y="3215266"/>
            <a:ext cx="6331185"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 hat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keinen</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Artikel</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 hat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nicht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die SSC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 hat die SSC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ist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ein</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Adverb.</a:t>
            </a:r>
          </a:p>
        </p:txBody>
      </p:sp>
      <p:sp>
        <p:nvSpPr>
          <p:cNvPr id="20" name="Action Button: Sound 19">
            <a:hlinkClick r:id="" action="ppaction://noaction" highlightClick="1">
              <a:snd r:embed="rId8" name="z.wav"/>
            </a:hlinkClick>
            <a:extLst>
              <a:ext uri="{FF2B5EF4-FFF2-40B4-BE49-F238E27FC236}">
                <a16:creationId xmlns:a16="http://schemas.microsoft.com/office/drawing/2014/main" id="{AC087E6B-D953-4CCB-B72F-07DA68EB694F}"/>
              </a:ext>
            </a:extLst>
          </p:cNvPr>
          <p:cNvSpPr/>
          <p:nvPr/>
        </p:nvSpPr>
        <p:spPr>
          <a:xfrm>
            <a:off x="3169238" y="4575917"/>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993141C9-4A9A-48A1-8736-5DAE5B49CBCE}"/>
              </a:ext>
            </a:extLst>
          </p:cNvPr>
          <p:cNvSpPr txBox="1"/>
          <p:nvPr/>
        </p:nvSpPr>
        <p:spPr>
          <a:xfrm>
            <a:off x="10050188" y="3354863"/>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Zeitung</a:t>
            </a:r>
          </a:p>
        </p:txBody>
      </p:sp>
      <p:sp>
        <p:nvSpPr>
          <p:cNvPr id="25" name="TextBox 24">
            <a:extLst>
              <a:ext uri="{FF2B5EF4-FFF2-40B4-BE49-F238E27FC236}">
                <a16:creationId xmlns:a16="http://schemas.microsoft.com/office/drawing/2014/main" id="{3944E674-DDB8-4BA9-8788-5BE9F3856569}"/>
              </a:ext>
            </a:extLst>
          </p:cNvPr>
          <p:cNvSpPr txBox="1"/>
          <p:nvPr/>
        </p:nvSpPr>
        <p:spPr>
          <a:xfrm>
            <a:off x="8634380" y="5124571"/>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mischen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E744EA5-E288-4180-B2AC-47B2750E38DB}"/>
              </a:ext>
            </a:extLst>
          </p:cNvPr>
          <p:cNvSpPr txBox="1"/>
          <p:nvPr/>
        </p:nvSpPr>
        <p:spPr>
          <a:xfrm>
            <a:off x="7409266" y="5677479"/>
            <a:ext cx="1336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err="1">
                <a:solidFill>
                  <a:srgbClr val="115076"/>
                </a:solidFill>
                <a:latin typeface="Century Gothic" panose="020F0302020204030204"/>
              </a:rPr>
              <a:t>suchen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E6432D34-0689-4C52-A846-9DE2A0AC93A9}"/>
              </a:ext>
            </a:extLst>
          </p:cNvPr>
          <p:cNvSpPr txBox="1"/>
          <p:nvPr/>
        </p:nvSpPr>
        <p:spPr>
          <a:xfrm>
            <a:off x="10316086" y="4810300"/>
            <a:ext cx="17495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die Aufgabe</a:t>
            </a:r>
          </a:p>
        </p:txBody>
      </p:sp>
      <p:sp>
        <p:nvSpPr>
          <p:cNvPr id="28" name="TextBox 27">
            <a:extLst>
              <a:ext uri="{FF2B5EF4-FFF2-40B4-BE49-F238E27FC236}">
                <a16:creationId xmlns:a16="http://schemas.microsoft.com/office/drawing/2014/main" id="{550DCA65-3AB8-471F-86F4-05F9E5FEB0E5}"/>
              </a:ext>
            </a:extLst>
          </p:cNvPr>
          <p:cNvSpPr txBox="1"/>
          <p:nvPr/>
        </p:nvSpPr>
        <p:spPr>
          <a:xfrm>
            <a:off x="8807978" y="1871101"/>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putzen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EE2854E-2283-4D37-AE6F-A995B20D3254}"/>
              </a:ext>
            </a:extLst>
          </p:cNvPr>
          <p:cNvSpPr txBox="1"/>
          <p:nvPr/>
        </p:nvSpPr>
        <p:spPr>
          <a:xfrm>
            <a:off x="8967817" y="5886664"/>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Eis</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499D4F2-DED4-43B8-9D91-CCB6F4945960}"/>
              </a:ext>
            </a:extLst>
          </p:cNvPr>
          <p:cNvSpPr txBox="1"/>
          <p:nvPr/>
        </p:nvSpPr>
        <p:spPr>
          <a:xfrm>
            <a:off x="9769575" y="3942612"/>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Gemüse</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Action Button: Sound 30">
            <a:hlinkClick r:id="" action="ppaction://noaction" highlightClick="1">
              <a:snd r:embed="rId9" name="ei.wav"/>
            </a:hlinkClick>
            <a:extLst>
              <a:ext uri="{FF2B5EF4-FFF2-40B4-BE49-F238E27FC236}">
                <a16:creationId xmlns:a16="http://schemas.microsoft.com/office/drawing/2014/main" id="{0D6A2666-CCD3-47C5-8AE4-93ED8248F364}"/>
              </a:ext>
            </a:extLst>
          </p:cNvPr>
          <p:cNvSpPr/>
          <p:nvPr/>
        </p:nvSpPr>
        <p:spPr>
          <a:xfrm>
            <a:off x="4091087" y="3875067"/>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941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1000"/>
                                        <p:tgtEl>
                                          <p:spTgt spid="10">
                                            <p:txEl>
                                              <p:pRg st="2" end="2"/>
                                            </p:txEl>
                                          </p:spTgt>
                                        </p:tgtEl>
                                      </p:cBhvr>
                                    </p:animEffec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wipe(left)">
                                      <p:cBhvr>
                                        <p:cTn id="20" dur="1000"/>
                                        <p:tgtEl>
                                          <p:spTgt spid="10">
                                            <p:txEl>
                                              <p:pRg st="4" end="4"/>
                                            </p:txEl>
                                          </p:spTgt>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wipe(left)">
                                      <p:cBhvr>
                                        <p:cTn id="28" dur="1000"/>
                                        <p:tgtEl>
                                          <p:spTgt spid="10">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xit" presetSubtype="0" fill="hold" grpId="0" nodeType="clickEffect">
                                  <p:stCondLst>
                                    <p:cond delay="0"/>
                                  </p:stCondLst>
                                  <p:childTnLst>
                                    <p:anim calcmode="lin" valueType="num">
                                      <p:cBhvr>
                                        <p:cTn id="32" dur="1000"/>
                                        <p:tgtEl>
                                          <p:spTgt spid="14"/>
                                        </p:tgtEl>
                                        <p:attrNameLst>
                                          <p:attrName>ppt_w</p:attrName>
                                        </p:attrNameLst>
                                      </p:cBhvr>
                                      <p:tavLst>
                                        <p:tav tm="0">
                                          <p:val>
                                            <p:strVal val="ppt_w"/>
                                          </p:val>
                                        </p:tav>
                                        <p:tav tm="100000">
                                          <p:val>
                                            <p:fltVal val="0"/>
                                          </p:val>
                                        </p:tav>
                                      </p:tavLst>
                                    </p:anim>
                                    <p:anim calcmode="lin" valueType="num">
                                      <p:cBhvr>
                                        <p:cTn id="33" dur="1000"/>
                                        <p:tgtEl>
                                          <p:spTgt spid="14"/>
                                        </p:tgtEl>
                                        <p:attrNameLst>
                                          <p:attrName>ppt_h</p:attrName>
                                        </p:attrNameLst>
                                      </p:cBhvr>
                                      <p:tavLst>
                                        <p:tav tm="0">
                                          <p:val>
                                            <p:strVal val="ppt_h"/>
                                          </p:val>
                                        </p:tav>
                                        <p:tav tm="100000">
                                          <p:val>
                                            <p:fltVal val="0"/>
                                          </p:val>
                                        </p:tav>
                                      </p:tavLst>
                                    </p:anim>
                                    <p:anim calcmode="lin" valueType="num">
                                      <p:cBhvr>
                                        <p:cTn id="34" dur="1000"/>
                                        <p:tgtEl>
                                          <p:spTgt spid="14"/>
                                        </p:tgtEl>
                                        <p:attrNameLst>
                                          <p:attrName>style.rotation</p:attrName>
                                        </p:attrNameLst>
                                      </p:cBhvr>
                                      <p:tavLst>
                                        <p:tav tm="0">
                                          <p:val>
                                            <p:fltVal val="0"/>
                                          </p:val>
                                        </p:tav>
                                        <p:tav tm="100000">
                                          <p:val>
                                            <p:fltVal val="90"/>
                                          </p:val>
                                        </p:tav>
                                      </p:tavLst>
                                    </p:anim>
                                    <p:animEffect transition="out" filter="fade">
                                      <p:cBhvr>
                                        <p:cTn id="35" dur="1000"/>
                                        <p:tgtEl>
                                          <p:spTgt spid="14"/>
                                        </p:tgtEl>
                                      </p:cBhvr>
                                    </p:animEffect>
                                    <p:set>
                                      <p:cBhvr>
                                        <p:cTn id="36" dur="1" fill="hold">
                                          <p:stCondLst>
                                            <p:cond delay="999"/>
                                          </p:stCondLst>
                                        </p:cTn>
                                        <p:tgtEl>
                                          <p:spTgt spid="14"/>
                                        </p:tgtEl>
                                        <p:attrNameLst>
                                          <p:attrName>style.visibility</p:attrName>
                                        </p:attrNameLst>
                                      </p:cBhvr>
                                      <p:to>
                                        <p:strVal val="hidden"/>
                                      </p:to>
                                    </p:set>
                                  </p:childTnLst>
                                </p:cTn>
                              </p:par>
                              <p:par>
                                <p:cTn id="37" presetID="31" presetClass="exit" presetSubtype="0" fill="hold" grpId="0" nodeType="withEffect">
                                  <p:stCondLst>
                                    <p:cond delay="0"/>
                                  </p:stCondLst>
                                  <p:childTnLst>
                                    <p:anim calcmode="lin" valueType="num">
                                      <p:cBhvr>
                                        <p:cTn id="38" dur="1000"/>
                                        <p:tgtEl>
                                          <p:spTgt spid="24"/>
                                        </p:tgtEl>
                                        <p:attrNameLst>
                                          <p:attrName>ppt_w</p:attrName>
                                        </p:attrNameLst>
                                      </p:cBhvr>
                                      <p:tavLst>
                                        <p:tav tm="0">
                                          <p:val>
                                            <p:strVal val="ppt_w"/>
                                          </p:val>
                                        </p:tav>
                                        <p:tav tm="100000">
                                          <p:val>
                                            <p:fltVal val="0"/>
                                          </p:val>
                                        </p:tav>
                                      </p:tavLst>
                                    </p:anim>
                                    <p:anim calcmode="lin" valueType="num">
                                      <p:cBhvr>
                                        <p:cTn id="39" dur="1000"/>
                                        <p:tgtEl>
                                          <p:spTgt spid="24"/>
                                        </p:tgtEl>
                                        <p:attrNameLst>
                                          <p:attrName>ppt_h</p:attrName>
                                        </p:attrNameLst>
                                      </p:cBhvr>
                                      <p:tavLst>
                                        <p:tav tm="0">
                                          <p:val>
                                            <p:strVal val="ppt_h"/>
                                          </p:val>
                                        </p:tav>
                                        <p:tav tm="100000">
                                          <p:val>
                                            <p:fltVal val="0"/>
                                          </p:val>
                                        </p:tav>
                                      </p:tavLst>
                                    </p:anim>
                                    <p:anim calcmode="lin" valueType="num">
                                      <p:cBhvr>
                                        <p:cTn id="40" dur="1000"/>
                                        <p:tgtEl>
                                          <p:spTgt spid="24"/>
                                        </p:tgtEl>
                                        <p:attrNameLst>
                                          <p:attrName>style.rotation</p:attrName>
                                        </p:attrNameLst>
                                      </p:cBhvr>
                                      <p:tavLst>
                                        <p:tav tm="0">
                                          <p:val>
                                            <p:fltVal val="0"/>
                                          </p:val>
                                        </p:tav>
                                        <p:tav tm="100000">
                                          <p:val>
                                            <p:fltVal val="90"/>
                                          </p:val>
                                        </p:tav>
                                      </p:tavLst>
                                    </p:anim>
                                    <p:animEffect transition="out" filter="fade">
                                      <p:cBhvr>
                                        <p:cTn id="41" dur="1000"/>
                                        <p:tgtEl>
                                          <p:spTgt spid="24"/>
                                        </p:tgtEl>
                                      </p:cBhvr>
                                    </p:animEffect>
                                    <p:set>
                                      <p:cBhvr>
                                        <p:cTn id="42" dur="1" fill="hold">
                                          <p:stCondLst>
                                            <p:cond delay="999"/>
                                          </p:stCondLst>
                                        </p:cTn>
                                        <p:tgtEl>
                                          <p:spTgt spid="24"/>
                                        </p:tgtEl>
                                        <p:attrNameLst>
                                          <p:attrName>style.visibility</p:attrName>
                                        </p:attrNameLst>
                                      </p:cBhvr>
                                      <p:to>
                                        <p:strVal val="hidden"/>
                                      </p:to>
                                    </p:set>
                                  </p:childTnLst>
                                </p:cTn>
                              </p:par>
                              <p:par>
                                <p:cTn id="43" presetID="31" presetClass="exit" presetSubtype="0" fill="hold" grpId="0" nodeType="withEffect">
                                  <p:stCondLst>
                                    <p:cond delay="0"/>
                                  </p:stCondLst>
                                  <p:childTnLst>
                                    <p:anim calcmode="lin" valueType="num">
                                      <p:cBhvr>
                                        <p:cTn id="44" dur="1000"/>
                                        <p:tgtEl>
                                          <p:spTgt spid="30"/>
                                        </p:tgtEl>
                                        <p:attrNameLst>
                                          <p:attrName>ppt_w</p:attrName>
                                        </p:attrNameLst>
                                      </p:cBhvr>
                                      <p:tavLst>
                                        <p:tav tm="0">
                                          <p:val>
                                            <p:strVal val="ppt_w"/>
                                          </p:val>
                                        </p:tav>
                                        <p:tav tm="100000">
                                          <p:val>
                                            <p:fltVal val="0"/>
                                          </p:val>
                                        </p:tav>
                                      </p:tavLst>
                                    </p:anim>
                                    <p:anim calcmode="lin" valueType="num">
                                      <p:cBhvr>
                                        <p:cTn id="45" dur="1000"/>
                                        <p:tgtEl>
                                          <p:spTgt spid="30"/>
                                        </p:tgtEl>
                                        <p:attrNameLst>
                                          <p:attrName>ppt_h</p:attrName>
                                        </p:attrNameLst>
                                      </p:cBhvr>
                                      <p:tavLst>
                                        <p:tav tm="0">
                                          <p:val>
                                            <p:strVal val="ppt_h"/>
                                          </p:val>
                                        </p:tav>
                                        <p:tav tm="100000">
                                          <p:val>
                                            <p:fltVal val="0"/>
                                          </p:val>
                                        </p:tav>
                                      </p:tavLst>
                                    </p:anim>
                                    <p:anim calcmode="lin" valueType="num">
                                      <p:cBhvr>
                                        <p:cTn id="46" dur="1000"/>
                                        <p:tgtEl>
                                          <p:spTgt spid="30"/>
                                        </p:tgtEl>
                                        <p:attrNameLst>
                                          <p:attrName>style.rotation</p:attrName>
                                        </p:attrNameLst>
                                      </p:cBhvr>
                                      <p:tavLst>
                                        <p:tav tm="0">
                                          <p:val>
                                            <p:fltVal val="0"/>
                                          </p:val>
                                        </p:tav>
                                        <p:tav tm="100000">
                                          <p:val>
                                            <p:fltVal val="90"/>
                                          </p:val>
                                        </p:tav>
                                      </p:tavLst>
                                    </p:anim>
                                    <p:animEffect transition="out" filter="fade">
                                      <p:cBhvr>
                                        <p:cTn id="47" dur="1000"/>
                                        <p:tgtEl>
                                          <p:spTgt spid="30"/>
                                        </p:tgtEl>
                                      </p:cBhvr>
                                    </p:animEffect>
                                    <p:set>
                                      <p:cBhvr>
                                        <p:cTn id="48" dur="1" fill="hold">
                                          <p:stCondLst>
                                            <p:cond delay="999"/>
                                          </p:stCondLst>
                                        </p:cTn>
                                        <p:tgtEl>
                                          <p:spTgt spid="30"/>
                                        </p:tgtEl>
                                        <p:attrNameLst>
                                          <p:attrName>style.visibility</p:attrName>
                                        </p:attrNameLst>
                                      </p:cBhvr>
                                      <p:to>
                                        <p:strVal val="hidden"/>
                                      </p:to>
                                    </p:set>
                                  </p:childTnLst>
                                </p:cTn>
                              </p:par>
                              <p:par>
                                <p:cTn id="49" presetID="31" presetClass="exit" presetSubtype="0" fill="hold" grpId="0" nodeType="withEffect">
                                  <p:stCondLst>
                                    <p:cond delay="0"/>
                                  </p:stCondLst>
                                  <p:childTnLst>
                                    <p:anim calcmode="lin" valueType="num">
                                      <p:cBhvr>
                                        <p:cTn id="50" dur="1000"/>
                                        <p:tgtEl>
                                          <p:spTgt spid="13"/>
                                        </p:tgtEl>
                                        <p:attrNameLst>
                                          <p:attrName>ppt_w</p:attrName>
                                        </p:attrNameLst>
                                      </p:cBhvr>
                                      <p:tavLst>
                                        <p:tav tm="0">
                                          <p:val>
                                            <p:strVal val="ppt_w"/>
                                          </p:val>
                                        </p:tav>
                                        <p:tav tm="100000">
                                          <p:val>
                                            <p:fltVal val="0"/>
                                          </p:val>
                                        </p:tav>
                                      </p:tavLst>
                                    </p:anim>
                                    <p:anim calcmode="lin" valueType="num">
                                      <p:cBhvr>
                                        <p:cTn id="51" dur="1000"/>
                                        <p:tgtEl>
                                          <p:spTgt spid="13"/>
                                        </p:tgtEl>
                                        <p:attrNameLst>
                                          <p:attrName>ppt_h</p:attrName>
                                        </p:attrNameLst>
                                      </p:cBhvr>
                                      <p:tavLst>
                                        <p:tav tm="0">
                                          <p:val>
                                            <p:strVal val="ppt_h"/>
                                          </p:val>
                                        </p:tav>
                                        <p:tav tm="100000">
                                          <p:val>
                                            <p:fltVal val="0"/>
                                          </p:val>
                                        </p:tav>
                                      </p:tavLst>
                                    </p:anim>
                                    <p:anim calcmode="lin" valueType="num">
                                      <p:cBhvr>
                                        <p:cTn id="52" dur="1000"/>
                                        <p:tgtEl>
                                          <p:spTgt spid="13"/>
                                        </p:tgtEl>
                                        <p:attrNameLst>
                                          <p:attrName>style.rotation</p:attrName>
                                        </p:attrNameLst>
                                      </p:cBhvr>
                                      <p:tavLst>
                                        <p:tav tm="0">
                                          <p:val>
                                            <p:fltVal val="0"/>
                                          </p:val>
                                        </p:tav>
                                        <p:tav tm="100000">
                                          <p:val>
                                            <p:fltVal val="90"/>
                                          </p:val>
                                        </p:tav>
                                      </p:tavLst>
                                    </p:anim>
                                    <p:animEffect transition="out" filter="fade">
                                      <p:cBhvr>
                                        <p:cTn id="53" dur="1000"/>
                                        <p:tgtEl>
                                          <p:spTgt spid="13"/>
                                        </p:tgtEl>
                                      </p:cBhvr>
                                    </p:animEffect>
                                    <p:set>
                                      <p:cBhvr>
                                        <p:cTn id="54" dur="1" fill="hold">
                                          <p:stCondLst>
                                            <p:cond delay="999"/>
                                          </p:stCondLst>
                                        </p:cTn>
                                        <p:tgtEl>
                                          <p:spTgt spid="13"/>
                                        </p:tgtEl>
                                        <p:attrNameLst>
                                          <p:attrName>style.visibility</p:attrName>
                                        </p:attrNameLst>
                                      </p:cBhvr>
                                      <p:to>
                                        <p:strVal val="hidden"/>
                                      </p:to>
                                    </p:set>
                                  </p:childTnLst>
                                </p:cTn>
                              </p:par>
                              <p:par>
                                <p:cTn id="55" presetID="31" presetClass="exit" presetSubtype="0" fill="hold" grpId="0" nodeType="withEffect">
                                  <p:stCondLst>
                                    <p:cond delay="0"/>
                                  </p:stCondLst>
                                  <p:childTnLst>
                                    <p:anim calcmode="lin" valueType="num">
                                      <p:cBhvr>
                                        <p:cTn id="56" dur="1000"/>
                                        <p:tgtEl>
                                          <p:spTgt spid="27"/>
                                        </p:tgtEl>
                                        <p:attrNameLst>
                                          <p:attrName>ppt_w</p:attrName>
                                        </p:attrNameLst>
                                      </p:cBhvr>
                                      <p:tavLst>
                                        <p:tav tm="0">
                                          <p:val>
                                            <p:strVal val="ppt_w"/>
                                          </p:val>
                                        </p:tav>
                                        <p:tav tm="100000">
                                          <p:val>
                                            <p:fltVal val="0"/>
                                          </p:val>
                                        </p:tav>
                                      </p:tavLst>
                                    </p:anim>
                                    <p:anim calcmode="lin" valueType="num">
                                      <p:cBhvr>
                                        <p:cTn id="57" dur="1000"/>
                                        <p:tgtEl>
                                          <p:spTgt spid="27"/>
                                        </p:tgtEl>
                                        <p:attrNameLst>
                                          <p:attrName>ppt_h</p:attrName>
                                        </p:attrNameLst>
                                      </p:cBhvr>
                                      <p:tavLst>
                                        <p:tav tm="0">
                                          <p:val>
                                            <p:strVal val="ppt_h"/>
                                          </p:val>
                                        </p:tav>
                                        <p:tav tm="100000">
                                          <p:val>
                                            <p:fltVal val="0"/>
                                          </p:val>
                                        </p:tav>
                                      </p:tavLst>
                                    </p:anim>
                                    <p:anim calcmode="lin" valueType="num">
                                      <p:cBhvr>
                                        <p:cTn id="58" dur="1000"/>
                                        <p:tgtEl>
                                          <p:spTgt spid="27"/>
                                        </p:tgtEl>
                                        <p:attrNameLst>
                                          <p:attrName>style.rotation</p:attrName>
                                        </p:attrNameLst>
                                      </p:cBhvr>
                                      <p:tavLst>
                                        <p:tav tm="0">
                                          <p:val>
                                            <p:fltVal val="0"/>
                                          </p:val>
                                        </p:tav>
                                        <p:tav tm="100000">
                                          <p:val>
                                            <p:fltVal val="90"/>
                                          </p:val>
                                        </p:tav>
                                      </p:tavLst>
                                    </p:anim>
                                    <p:animEffect transition="out" filter="fade">
                                      <p:cBhvr>
                                        <p:cTn id="59" dur="1000"/>
                                        <p:tgtEl>
                                          <p:spTgt spid="27"/>
                                        </p:tgtEl>
                                      </p:cBhvr>
                                    </p:animEffect>
                                    <p:set>
                                      <p:cBhvr>
                                        <p:cTn id="60" dur="1" fill="hold">
                                          <p:stCondLst>
                                            <p:cond delay="999"/>
                                          </p:stCondLst>
                                        </p:cTn>
                                        <p:tgtEl>
                                          <p:spTgt spid="27"/>
                                        </p:tgtEl>
                                        <p:attrNameLst>
                                          <p:attrName>style.visibility</p:attrName>
                                        </p:attrNameLst>
                                      </p:cBhvr>
                                      <p:to>
                                        <p:strVal val="hidden"/>
                                      </p:to>
                                    </p:set>
                                  </p:childTnLst>
                                </p:cTn>
                              </p:par>
                              <p:par>
                                <p:cTn id="61" presetID="31" presetClass="exit" presetSubtype="0" fill="hold" grpId="0" nodeType="withEffect">
                                  <p:stCondLst>
                                    <p:cond delay="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grpId="0" nodeType="withEffect">
                                  <p:stCondLst>
                                    <p:cond delay="0"/>
                                  </p:stCondLst>
                                  <p:childTnLst>
                                    <p:anim calcmode="lin" valueType="num">
                                      <p:cBhvr>
                                        <p:cTn id="68" dur="1000"/>
                                        <p:tgtEl>
                                          <p:spTgt spid="29"/>
                                        </p:tgtEl>
                                        <p:attrNameLst>
                                          <p:attrName>ppt_w</p:attrName>
                                        </p:attrNameLst>
                                      </p:cBhvr>
                                      <p:tavLst>
                                        <p:tav tm="0">
                                          <p:val>
                                            <p:strVal val="ppt_w"/>
                                          </p:val>
                                        </p:tav>
                                        <p:tav tm="100000">
                                          <p:val>
                                            <p:fltVal val="0"/>
                                          </p:val>
                                        </p:tav>
                                      </p:tavLst>
                                    </p:anim>
                                    <p:anim calcmode="lin" valueType="num">
                                      <p:cBhvr>
                                        <p:cTn id="69" dur="1000"/>
                                        <p:tgtEl>
                                          <p:spTgt spid="29"/>
                                        </p:tgtEl>
                                        <p:attrNameLst>
                                          <p:attrName>ppt_h</p:attrName>
                                        </p:attrNameLst>
                                      </p:cBhvr>
                                      <p:tavLst>
                                        <p:tav tm="0">
                                          <p:val>
                                            <p:strVal val="ppt_h"/>
                                          </p:val>
                                        </p:tav>
                                        <p:tav tm="100000">
                                          <p:val>
                                            <p:fltVal val="0"/>
                                          </p:val>
                                        </p:tav>
                                      </p:tavLst>
                                    </p:anim>
                                    <p:anim calcmode="lin" valueType="num">
                                      <p:cBhvr>
                                        <p:cTn id="70" dur="1000"/>
                                        <p:tgtEl>
                                          <p:spTgt spid="29"/>
                                        </p:tgtEl>
                                        <p:attrNameLst>
                                          <p:attrName>style.rotation</p:attrName>
                                        </p:attrNameLst>
                                      </p:cBhvr>
                                      <p:tavLst>
                                        <p:tav tm="0">
                                          <p:val>
                                            <p:fltVal val="0"/>
                                          </p:val>
                                        </p:tav>
                                        <p:tav tm="100000">
                                          <p:val>
                                            <p:fltVal val="90"/>
                                          </p:val>
                                        </p:tav>
                                      </p:tavLst>
                                    </p:anim>
                                    <p:animEffect transition="out" filter="fade">
                                      <p:cBhvr>
                                        <p:cTn id="71" dur="1000"/>
                                        <p:tgtEl>
                                          <p:spTgt spid="29"/>
                                        </p:tgtEl>
                                      </p:cBhvr>
                                    </p:animEffect>
                                    <p:set>
                                      <p:cBhvr>
                                        <p:cTn id="72" dur="1" fill="hold">
                                          <p:stCondLst>
                                            <p:cond delay="999"/>
                                          </p:stCondLst>
                                        </p:cTn>
                                        <p:tgtEl>
                                          <p:spTgt spid="29"/>
                                        </p:tgtEl>
                                        <p:attrNameLst>
                                          <p:attrName>style.visibility</p:attrName>
                                        </p:attrNameLst>
                                      </p:cBhvr>
                                      <p:to>
                                        <p:strVal val="hidden"/>
                                      </p:to>
                                    </p:set>
                                  </p:childTnLst>
                                </p:cTn>
                              </p:par>
                              <p:par>
                                <p:cTn id="73" presetID="31" presetClass="exit" presetSubtype="0" fill="hold" grpId="0" nodeType="withEffect">
                                  <p:stCondLst>
                                    <p:cond delay="0"/>
                                  </p:stCondLst>
                                  <p:childTnLst>
                                    <p:anim calcmode="lin" valueType="num">
                                      <p:cBhvr>
                                        <p:cTn id="74" dur="1000"/>
                                        <p:tgtEl>
                                          <p:spTgt spid="18"/>
                                        </p:tgtEl>
                                        <p:attrNameLst>
                                          <p:attrName>ppt_w</p:attrName>
                                        </p:attrNameLst>
                                      </p:cBhvr>
                                      <p:tavLst>
                                        <p:tav tm="0">
                                          <p:val>
                                            <p:strVal val="ppt_w"/>
                                          </p:val>
                                        </p:tav>
                                        <p:tav tm="100000">
                                          <p:val>
                                            <p:fltVal val="0"/>
                                          </p:val>
                                        </p:tav>
                                      </p:tavLst>
                                    </p:anim>
                                    <p:anim calcmode="lin" valueType="num">
                                      <p:cBhvr>
                                        <p:cTn id="75" dur="1000"/>
                                        <p:tgtEl>
                                          <p:spTgt spid="18"/>
                                        </p:tgtEl>
                                        <p:attrNameLst>
                                          <p:attrName>ppt_h</p:attrName>
                                        </p:attrNameLst>
                                      </p:cBhvr>
                                      <p:tavLst>
                                        <p:tav tm="0">
                                          <p:val>
                                            <p:strVal val="ppt_h"/>
                                          </p:val>
                                        </p:tav>
                                        <p:tav tm="100000">
                                          <p:val>
                                            <p:fltVal val="0"/>
                                          </p:val>
                                        </p:tav>
                                      </p:tavLst>
                                    </p:anim>
                                    <p:anim calcmode="lin" valueType="num">
                                      <p:cBhvr>
                                        <p:cTn id="76" dur="1000"/>
                                        <p:tgtEl>
                                          <p:spTgt spid="18"/>
                                        </p:tgtEl>
                                        <p:attrNameLst>
                                          <p:attrName>style.rotation</p:attrName>
                                        </p:attrNameLst>
                                      </p:cBhvr>
                                      <p:tavLst>
                                        <p:tav tm="0">
                                          <p:val>
                                            <p:fltVal val="0"/>
                                          </p:val>
                                        </p:tav>
                                        <p:tav tm="100000">
                                          <p:val>
                                            <p:fltVal val="90"/>
                                          </p:val>
                                        </p:tav>
                                      </p:tavLst>
                                    </p:anim>
                                    <p:animEffect transition="out" filter="fade">
                                      <p:cBhvr>
                                        <p:cTn id="77" dur="1000"/>
                                        <p:tgtEl>
                                          <p:spTgt spid="18"/>
                                        </p:tgtEl>
                                      </p:cBhvr>
                                    </p:animEffect>
                                    <p:set>
                                      <p:cBhvr>
                                        <p:cTn id="78" dur="1" fill="hold">
                                          <p:stCondLst>
                                            <p:cond delay="999"/>
                                          </p:stCondLst>
                                        </p:cTn>
                                        <p:tgtEl>
                                          <p:spTgt spid="1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1" presetClass="exit" presetSubtype="0" fill="hold" grpId="0" nodeType="clickEffect">
                                  <p:stCondLst>
                                    <p:cond delay="0"/>
                                  </p:stCondLst>
                                  <p:childTnLst>
                                    <p:anim calcmode="lin" valueType="num">
                                      <p:cBhvr>
                                        <p:cTn id="82" dur="1000"/>
                                        <p:tgtEl>
                                          <p:spTgt spid="16"/>
                                        </p:tgtEl>
                                        <p:attrNameLst>
                                          <p:attrName>ppt_w</p:attrName>
                                        </p:attrNameLst>
                                      </p:cBhvr>
                                      <p:tavLst>
                                        <p:tav tm="0">
                                          <p:val>
                                            <p:strVal val="ppt_w"/>
                                          </p:val>
                                        </p:tav>
                                        <p:tav tm="100000">
                                          <p:val>
                                            <p:fltVal val="0"/>
                                          </p:val>
                                        </p:tav>
                                      </p:tavLst>
                                    </p:anim>
                                    <p:anim calcmode="lin" valueType="num">
                                      <p:cBhvr>
                                        <p:cTn id="83" dur="1000"/>
                                        <p:tgtEl>
                                          <p:spTgt spid="16"/>
                                        </p:tgtEl>
                                        <p:attrNameLst>
                                          <p:attrName>ppt_h</p:attrName>
                                        </p:attrNameLst>
                                      </p:cBhvr>
                                      <p:tavLst>
                                        <p:tav tm="0">
                                          <p:val>
                                            <p:strVal val="ppt_h"/>
                                          </p:val>
                                        </p:tav>
                                        <p:tav tm="100000">
                                          <p:val>
                                            <p:fltVal val="0"/>
                                          </p:val>
                                        </p:tav>
                                      </p:tavLst>
                                    </p:anim>
                                    <p:anim calcmode="lin" valueType="num">
                                      <p:cBhvr>
                                        <p:cTn id="84" dur="1000"/>
                                        <p:tgtEl>
                                          <p:spTgt spid="16"/>
                                        </p:tgtEl>
                                        <p:attrNameLst>
                                          <p:attrName>style.rotation</p:attrName>
                                        </p:attrNameLst>
                                      </p:cBhvr>
                                      <p:tavLst>
                                        <p:tav tm="0">
                                          <p:val>
                                            <p:fltVal val="0"/>
                                          </p:val>
                                        </p:tav>
                                        <p:tav tm="100000">
                                          <p:val>
                                            <p:fltVal val="90"/>
                                          </p:val>
                                        </p:tav>
                                      </p:tavLst>
                                    </p:anim>
                                    <p:animEffect transition="out" filter="fade">
                                      <p:cBhvr>
                                        <p:cTn id="85" dur="1000"/>
                                        <p:tgtEl>
                                          <p:spTgt spid="16"/>
                                        </p:tgtEl>
                                      </p:cBhvr>
                                    </p:animEffect>
                                    <p:set>
                                      <p:cBhvr>
                                        <p:cTn id="86" dur="1" fill="hold">
                                          <p:stCondLst>
                                            <p:cond delay="999"/>
                                          </p:stCondLst>
                                        </p:cTn>
                                        <p:tgtEl>
                                          <p:spTgt spid="16"/>
                                        </p:tgtEl>
                                        <p:attrNameLst>
                                          <p:attrName>style.visibility</p:attrName>
                                        </p:attrNameLst>
                                      </p:cBhvr>
                                      <p:to>
                                        <p:strVal val="hidden"/>
                                      </p:to>
                                    </p:set>
                                  </p:childTnLst>
                                </p:cTn>
                              </p:par>
                              <p:par>
                                <p:cTn id="87" presetID="31" presetClass="exit" presetSubtype="0" fill="hold" grpId="0" nodeType="withEffect">
                                  <p:stCondLst>
                                    <p:cond delay="0"/>
                                  </p:stCondLst>
                                  <p:childTnLst>
                                    <p:anim calcmode="lin" valueType="num">
                                      <p:cBhvr>
                                        <p:cTn id="88" dur="1000"/>
                                        <p:tgtEl>
                                          <p:spTgt spid="17"/>
                                        </p:tgtEl>
                                        <p:attrNameLst>
                                          <p:attrName>ppt_w</p:attrName>
                                        </p:attrNameLst>
                                      </p:cBhvr>
                                      <p:tavLst>
                                        <p:tav tm="0">
                                          <p:val>
                                            <p:strVal val="ppt_w"/>
                                          </p:val>
                                        </p:tav>
                                        <p:tav tm="100000">
                                          <p:val>
                                            <p:fltVal val="0"/>
                                          </p:val>
                                        </p:tav>
                                      </p:tavLst>
                                    </p:anim>
                                    <p:anim calcmode="lin" valueType="num">
                                      <p:cBhvr>
                                        <p:cTn id="89" dur="1000"/>
                                        <p:tgtEl>
                                          <p:spTgt spid="17"/>
                                        </p:tgtEl>
                                        <p:attrNameLst>
                                          <p:attrName>ppt_h</p:attrName>
                                        </p:attrNameLst>
                                      </p:cBhvr>
                                      <p:tavLst>
                                        <p:tav tm="0">
                                          <p:val>
                                            <p:strVal val="ppt_h"/>
                                          </p:val>
                                        </p:tav>
                                        <p:tav tm="100000">
                                          <p:val>
                                            <p:fltVal val="0"/>
                                          </p:val>
                                        </p:tav>
                                      </p:tavLst>
                                    </p:anim>
                                    <p:anim calcmode="lin" valueType="num">
                                      <p:cBhvr>
                                        <p:cTn id="90" dur="1000"/>
                                        <p:tgtEl>
                                          <p:spTgt spid="17"/>
                                        </p:tgtEl>
                                        <p:attrNameLst>
                                          <p:attrName>style.rotation</p:attrName>
                                        </p:attrNameLst>
                                      </p:cBhvr>
                                      <p:tavLst>
                                        <p:tav tm="0">
                                          <p:val>
                                            <p:fltVal val="0"/>
                                          </p:val>
                                        </p:tav>
                                        <p:tav tm="100000">
                                          <p:val>
                                            <p:fltVal val="90"/>
                                          </p:val>
                                        </p:tav>
                                      </p:tavLst>
                                    </p:anim>
                                    <p:animEffect transition="out" filter="fade">
                                      <p:cBhvr>
                                        <p:cTn id="91" dur="1000"/>
                                        <p:tgtEl>
                                          <p:spTgt spid="17"/>
                                        </p:tgtEl>
                                      </p:cBhvr>
                                    </p:animEffect>
                                    <p:set>
                                      <p:cBhvr>
                                        <p:cTn id="92" dur="1" fill="hold">
                                          <p:stCondLst>
                                            <p:cond delay="999"/>
                                          </p:stCondLst>
                                        </p:cTn>
                                        <p:tgtEl>
                                          <p:spTgt spid="1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2"/>
                                        </p:tgtEl>
                                        <p:attrNameLst>
                                          <p:attrName>ppt_w</p:attrName>
                                        </p:attrNameLst>
                                      </p:cBhvr>
                                      <p:tavLst>
                                        <p:tav tm="0">
                                          <p:val>
                                            <p:strVal val="ppt_w"/>
                                          </p:val>
                                        </p:tav>
                                        <p:tav tm="100000">
                                          <p:val>
                                            <p:fltVal val="0"/>
                                          </p:val>
                                        </p:tav>
                                      </p:tavLst>
                                    </p:anim>
                                    <p:anim calcmode="lin" valueType="num">
                                      <p:cBhvr>
                                        <p:cTn id="97" dur="1000"/>
                                        <p:tgtEl>
                                          <p:spTgt spid="12"/>
                                        </p:tgtEl>
                                        <p:attrNameLst>
                                          <p:attrName>ppt_h</p:attrName>
                                        </p:attrNameLst>
                                      </p:cBhvr>
                                      <p:tavLst>
                                        <p:tav tm="0">
                                          <p:val>
                                            <p:strVal val="ppt_h"/>
                                          </p:val>
                                        </p:tav>
                                        <p:tav tm="100000">
                                          <p:val>
                                            <p:fltVal val="0"/>
                                          </p:val>
                                        </p:tav>
                                      </p:tavLst>
                                    </p:anim>
                                    <p:anim calcmode="lin" valueType="num">
                                      <p:cBhvr>
                                        <p:cTn id="98" dur="1000"/>
                                        <p:tgtEl>
                                          <p:spTgt spid="12"/>
                                        </p:tgtEl>
                                        <p:attrNameLst>
                                          <p:attrName>style.rotation</p:attrName>
                                        </p:attrNameLst>
                                      </p:cBhvr>
                                      <p:tavLst>
                                        <p:tav tm="0">
                                          <p:val>
                                            <p:fltVal val="0"/>
                                          </p:val>
                                        </p:tav>
                                        <p:tav tm="100000">
                                          <p:val>
                                            <p:fltVal val="90"/>
                                          </p:val>
                                        </p:tav>
                                      </p:tavLst>
                                    </p:anim>
                                    <p:animEffect transition="out" filter="fade">
                                      <p:cBhvr>
                                        <p:cTn id="99" dur="1000"/>
                                        <p:tgtEl>
                                          <p:spTgt spid="12"/>
                                        </p:tgtEl>
                                      </p:cBhvr>
                                    </p:animEffect>
                                    <p:set>
                                      <p:cBhvr>
                                        <p:cTn id="100" dur="1" fill="hold">
                                          <p:stCondLst>
                                            <p:cond delay="999"/>
                                          </p:stCondLst>
                                        </p:cTn>
                                        <p:tgtEl>
                                          <p:spTgt spid="12"/>
                                        </p:tgtEl>
                                        <p:attrNameLst>
                                          <p:attrName>style.visibility</p:attrName>
                                        </p:attrNameLst>
                                      </p:cBhvr>
                                      <p:to>
                                        <p:strVal val="hidden"/>
                                      </p:to>
                                    </p:set>
                                  </p:childTnLst>
                                </p:cTn>
                              </p:par>
                              <p:par>
                                <p:cTn id="101" presetID="31" presetClass="exit" presetSubtype="0" fill="hold" grpId="0" nodeType="withEffect">
                                  <p:stCondLst>
                                    <p:cond delay="0"/>
                                  </p:stCondLst>
                                  <p:childTnLst>
                                    <p:anim calcmode="lin" valueType="num">
                                      <p:cBhvr>
                                        <p:cTn id="102" dur="1000"/>
                                        <p:tgtEl>
                                          <p:spTgt spid="2"/>
                                        </p:tgtEl>
                                        <p:attrNameLst>
                                          <p:attrName>ppt_w</p:attrName>
                                        </p:attrNameLst>
                                      </p:cBhvr>
                                      <p:tavLst>
                                        <p:tav tm="0">
                                          <p:val>
                                            <p:strVal val="ppt_w"/>
                                          </p:val>
                                        </p:tav>
                                        <p:tav tm="100000">
                                          <p:val>
                                            <p:fltVal val="0"/>
                                          </p:val>
                                        </p:tav>
                                      </p:tavLst>
                                    </p:anim>
                                    <p:anim calcmode="lin" valueType="num">
                                      <p:cBhvr>
                                        <p:cTn id="103" dur="1000"/>
                                        <p:tgtEl>
                                          <p:spTgt spid="2"/>
                                        </p:tgtEl>
                                        <p:attrNameLst>
                                          <p:attrName>ppt_h</p:attrName>
                                        </p:attrNameLst>
                                      </p:cBhvr>
                                      <p:tavLst>
                                        <p:tav tm="0">
                                          <p:val>
                                            <p:strVal val="ppt_h"/>
                                          </p:val>
                                        </p:tav>
                                        <p:tav tm="100000">
                                          <p:val>
                                            <p:fltVal val="0"/>
                                          </p:val>
                                        </p:tav>
                                      </p:tavLst>
                                    </p:anim>
                                    <p:anim calcmode="lin" valueType="num">
                                      <p:cBhvr>
                                        <p:cTn id="104" dur="1000"/>
                                        <p:tgtEl>
                                          <p:spTgt spid="2"/>
                                        </p:tgtEl>
                                        <p:attrNameLst>
                                          <p:attrName>style.rotation</p:attrName>
                                        </p:attrNameLst>
                                      </p:cBhvr>
                                      <p:tavLst>
                                        <p:tav tm="0">
                                          <p:val>
                                            <p:fltVal val="0"/>
                                          </p:val>
                                        </p:tav>
                                        <p:tav tm="100000">
                                          <p:val>
                                            <p:fltVal val="90"/>
                                          </p:val>
                                        </p:tav>
                                      </p:tavLst>
                                    </p:anim>
                                    <p:animEffect transition="out" filter="fade">
                                      <p:cBhvr>
                                        <p:cTn id="105" dur="1000"/>
                                        <p:tgtEl>
                                          <p:spTgt spid="2"/>
                                        </p:tgtEl>
                                      </p:cBhvr>
                                    </p:animEffect>
                                    <p:set>
                                      <p:cBhvr>
                                        <p:cTn id="106" dur="1" fill="hold">
                                          <p:stCondLst>
                                            <p:cond delay="999"/>
                                          </p:stCondLst>
                                        </p:cTn>
                                        <p:tgtEl>
                                          <p:spTgt spid="2"/>
                                        </p:tgtEl>
                                        <p:attrNameLst>
                                          <p:attrName>style.visibility</p:attrName>
                                        </p:attrNameLst>
                                      </p:cBhvr>
                                      <p:to>
                                        <p:strVal val="hidden"/>
                                      </p:to>
                                    </p:set>
                                  </p:childTnLst>
                                </p:cTn>
                              </p:par>
                              <p:par>
                                <p:cTn id="107" presetID="31" presetClass="exit" presetSubtype="0" fill="hold" grpId="0" nodeType="withEffect">
                                  <p:stCondLst>
                                    <p:cond delay="0"/>
                                  </p:stCondLst>
                                  <p:childTnLst>
                                    <p:anim calcmode="lin" valueType="num">
                                      <p:cBhvr>
                                        <p:cTn id="108" dur="1000"/>
                                        <p:tgtEl>
                                          <p:spTgt spid="26"/>
                                        </p:tgtEl>
                                        <p:attrNameLst>
                                          <p:attrName>ppt_w</p:attrName>
                                        </p:attrNameLst>
                                      </p:cBhvr>
                                      <p:tavLst>
                                        <p:tav tm="0">
                                          <p:val>
                                            <p:strVal val="ppt_w"/>
                                          </p:val>
                                        </p:tav>
                                        <p:tav tm="100000">
                                          <p:val>
                                            <p:fltVal val="0"/>
                                          </p:val>
                                        </p:tav>
                                      </p:tavLst>
                                    </p:anim>
                                    <p:anim calcmode="lin" valueType="num">
                                      <p:cBhvr>
                                        <p:cTn id="109" dur="1000"/>
                                        <p:tgtEl>
                                          <p:spTgt spid="26"/>
                                        </p:tgtEl>
                                        <p:attrNameLst>
                                          <p:attrName>ppt_h</p:attrName>
                                        </p:attrNameLst>
                                      </p:cBhvr>
                                      <p:tavLst>
                                        <p:tav tm="0">
                                          <p:val>
                                            <p:strVal val="ppt_h"/>
                                          </p:val>
                                        </p:tav>
                                        <p:tav tm="100000">
                                          <p:val>
                                            <p:fltVal val="0"/>
                                          </p:val>
                                        </p:tav>
                                      </p:tavLst>
                                    </p:anim>
                                    <p:anim calcmode="lin" valueType="num">
                                      <p:cBhvr>
                                        <p:cTn id="110" dur="1000"/>
                                        <p:tgtEl>
                                          <p:spTgt spid="26"/>
                                        </p:tgtEl>
                                        <p:attrNameLst>
                                          <p:attrName>style.rotation</p:attrName>
                                        </p:attrNameLst>
                                      </p:cBhvr>
                                      <p:tavLst>
                                        <p:tav tm="0">
                                          <p:val>
                                            <p:fltVal val="0"/>
                                          </p:val>
                                        </p:tav>
                                        <p:tav tm="100000">
                                          <p:val>
                                            <p:fltVal val="90"/>
                                          </p:val>
                                        </p:tav>
                                      </p:tavLst>
                                    </p:anim>
                                    <p:animEffect transition="out" filter="fade">
                                      <p:cBhvr>
                                        <p:cTn id="111" dur="1000"/>
                                        <p:tgtEl>
                                          <p:spTgt spid="26"/>
                                        </p:tgtEl>
                                      </p:cBhvr>
                                    </p:animEffect>
                                    <p:set>
                                      <p:cBhvr>
                                        <p:cTn id="112" dur="1" fill="hold">
                                          <p:stCondLst>
                                            <p:cond delay="999"/>
                                          </p:stCondLst>
                                        </p:cTn>
                                        <p:tgtEl>
                                          <p:spTgt spid="26"/>
                                        </p:tgtEl>
                                        <p:attrNameLst>
                                          <p:attrName>style.visibility</p:attrName>
                                        </p:attrNameLst>
                                      </p:cBhvr>
                                      <p:to>
                                        <p:strVal val="hidden"/>
                                      </p:to>
                                    </p:set>
                                  </p:childTnLst>
                                </p:cTn>
                              </p:par>
                              <p:par>
                                <p:cTn id="113" presetID="31" presetClass="exit" presetSubtype="0" fill="hold" grpId="0" nodeType="withEffect">
                                  <p:stCondLst>
                                    <p:cond delay="0"/>
                                  </p:stCondLst>
                                  <p:childTnLst>
                                    <p:anim calcmode="lin" valueType="num">
                                      <p:cBhvr>
                                        <p:cTn id="114" dur="1000"/>
                                        <p:tgtEl>
                                          <p:spTgt spid="25"/>
                                        </p:tgtEl>
                                        <p:attrNameLst>
                                          <p:attrName>ppt_w</p:attrName>
                                        </p:attrNameLst>
                                      </p:cBhvr>
                                      <p:tavLst>
                                        <p:tav tm="0">
                                          <p:val>
                                            <p:strVal val="ppt_w"/>
                                          </p:val>
                                        </p:tav>
                                        <p:tav tm="100000">
                                          <p:val>
                                            <p:fltVal val="0"/>
                                          </p:val>
                                        </p:tav>
                                      </p:tavLst>
                                    </p:anim>
                                    <p:anim calcmode="lin" valueType="num">
                                      <p:cBhvr>
                                        <p:cTn id="115" dur="1000"/>
                                        <p:tgtEl>
                                          <p:spTgt spid="25"/>
                                        </p:tgtEl>
                                        <p:attrNameLst>
                                          <p:attrName>ppt_h</p:attrName>
                                        </p:attrNameLst>
                                      </p:cBhvr>
                                      <p:tavLst>
                                        <p:tav tm="0">
                                          <p:val>
                                            <p:strVal val="ppt_h"/>
                                          </p:val>
                                        </p:tav>
                                        <p:tav tm="100000">
                                          <p:val>
                                            <p:fltVal val="0"/>
                                          </p:val>
                                        </p:tav>
                                      </p:tavLst>
                                    </p:anim>
                                    <p:anim calcmode="lin" valueType="num">
                                      <p:cBhvr>
                                        <p:cTn id="116" dur="1000"/>
                                        <p:tgtEl>
                                          <p:spTgt spid="25"/>
                                        </p:tgtEl>
                                        <p:attrNameLst>
                                          <p:attrName>style.rotation</p:attrName>
                                        </p:attrNameLst>
                                      </p:cBhvr>
                                      <p:tavLst>
                                        <p:tav tm="0">
                                          <p:val>
                                            <p:fltVal val="0"/>
                                          </p:val>
                                        </p:tav>
                                        <p:tav tm="100000">
                                          <p:val>
                                            <p:fltVal val="90"/>
                                          </p:val>
                                        </p:tav>
                                      </p:tavLst>
                                    </p:anim>
                                    <p:animEffect transition="out" filter="fade">
                                      <p:cBhvr>
                                        <p:cTn id="117" dur="1000"/>
                                        <p:tgtEl>
                                          <p:spTgt spid="25"/>
                                        </p:tgtEl>
                                      </p:cBhvr>
                                    </p:animEffect>
                                    <p:set>
                                      <p:cBhvr>
                                        <p:cTn id="118" dur="1" fill="hold">
                                          <p:stCondLst>
                                            <p:cond delay="999"/>
                                          </p:stCondLst>
                                        </p:cTn>
                                        <p:tgtEl>
                                          <p:spTgt spid="2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31" presetClass="exit" presetSubtype="0" fill="hold" grpId="0" nodeType="clickEffect">
                                  <p:stCondLst>
                                    <p:cond delay="0"/>
                                  </p:stCondLst>
                                  <p:childTnLst>
                                    <p:anim calcmode="lin" valueType="num">
                                      <p:cBhvr>
                                        <p:cTn id="122" dur="1000"/>
                                        <p:tgtEl>
                                          <p:spTgt spid="28"/>
                                        </p:tgtEl>
                                        <p:attrNameLst>
                                          <p:attrName>ppt_w</p:attrName>
                                        </p:attrNameLst>
                                      </p:cBhvr>
                                      <p:tavLst>
                                        <p:tav tm="0">
                                          <p:val>
                                            <p:strVal val="ppt_w"/>
                                          </p:val>
                                        </p:tav>
                                        <p:tav tm="100000">
                                          <p:val>
                                            <p:fltVal val="0"/>
                                          </p:val>
                                        </p:tav>
                                      </p:tavLst>
                                    </p:anim>
                                    <p:anim calcmode="lin" valueType="num">
                                      <p:cBhvr>
                                        <p:cTn id="123" dur="1000"/>
                                        <p:tgtEl>
                                          <p:spTgt spid="28"/>
                                        </p:tgtEl>
                                        <p:attrNameLst>
                                          <p:attrName>ppt_h</p:attrName>
                                        </p:attrNameLst>
                                      </p:cBhvr>
                                      <p:tavLst>
                                        <p:tav tm="0">
                                          <p:val>
                                            <p:strVal val="ppt_h"/>
                                          </p:val>
                                        </p:tav>
                                        <p:tav tm="100000">
                                          <p:val>
                                            <p:fltVal val="0"/>
                                          </p:val>
                                        </p:tav>
                                      </p:tavLst>
                                    </p:anim>
                                    <p:anim calcmode="lin" valueType="num">
                                      <p:cBhvr>
                                        <p:cTn id="124" dur="1000"/>
                                        <p:tgtEl>
                                          <p:spTgt spid="28"/>
                                        </p:tgtEl>
                                        <p:attrNameLst>
                                          <p:attrName>style.rotation</p:attrName>
                                        </p:attrNameLst>
                                      </p:cBhvr>
                                      <p:tavLst>
                                        <p:tav tm="0">
                                          <p:val>
                                            <p:fltVal val="0"/>
                                          </p:val>
                                        </p:tav>
                                        <p:tav tm="100000">
                                          <p:val>
                                            <p:fltVal val="90"/>
                                          </p:val>
                                        </p:tav>
                                      </p:tavLst>
                                    </p:anim>
                                    <p:animEffect transition="out" filter="fade">
                                      <p:cBhvr>
                                        <p:cTn id="125" dur="1000"/>
                                        <p:tgtEl>
                                          <p:spTgt spid="28"/>
                                        </p:tgtEl>
                                      </p:cBhvr>
                                    </p:animEffect>
                                    <p:set>
                                      <p:cBhvr>
                                        <p:cTn id="126" dur="1" fill="hold">
                                          <p:stCondLst>
                                            <p:cond delay="999"/>
                                          </p:stCondLst>
                                        </p:cTn>
                                        <p:tgtEl>
                                          <p:spTgt spid="2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6" presetClass="emph" presetSubtype="0" fill="hold" grpId="0" nodeType="clickEffect">
                                  <p:stCondLst>
                                    <p:cond delay="0"/>
                                  </p:stCondLst>
                                  <p:childTnLst>
                                    <p:animScale>
                                      <p:cBhvr>
                                        <p:cTn id="130"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18" grpId="0"/>
      <p:bldP spid="19" grpId="0"/>
      <p:bldP spid="20" grpId="0" animBg="1"/>
      <p:bldP spid="24" grpId="0"/>
      <p:bldP spid="25" grpId="0"/>
      <p:bldP spid="26" grpId="0"/>
      <p:bldP spid="27" grpId="0"/>
      <p:bldP spid="28" grpId="0"/>
      <p:bldP spid="29" grpId="0"/>
      <p:bldP spid="30"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1" name="Google Shape;205;p13"/>
          <p:cNvSpPr txBox="1"/>
          <p:nvPr/>
        </p:nvSpPr>
        <p:spPr>
          <a:xfrm>
            <a:off x="4380918" y="3163870"/>
            <a:ext cx="343819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legen</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3" name="Google Shape;203;p13"/>
          <p:cNvSpPr txBox="1"/>
          <p:nvPr/>
        </p:nvSpPr>
        <p:spPr>
          <a:xfrm>
            <a:off x="936580" y="1458935"/>
            <a:ext cx="343819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haben</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4" name="Google Shape;204;p13"/>
          <p:cNvSpPr txBox="1"/>
          <p:nvPr/>
        </p:nvSpPr>
        <p:spPr>
          <a:xfrm>
            <a:off x="943375" y="2284394"/>
            <a:ext cx="3396023"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dort</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5" name="Google Shape;205;p13"/>
          <p:cNvSpPr txBox="1"/>
          <p:nvPr/>
        </p:nvSpPr>
        <p:spPr>
          <a:xfrm>
            <a:off x="943376" y="3163870"/>
            <a:ext cx="3396022"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Hund (m)</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06" name="Google Shape;206;p13"/>
          <p:cNvSpPr txBox="1"/>
          <p:nvPr/>
        </p:nvSpPr>
        <p:spPr>
          <a:xfrm>
            <a:off x="4374774" y="4050839"/>
            <a:ext cx="343140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2800" kern="0" dirty="0">
                <a:solidFill>
                  <a:srgbClr val="4472C4">
                    <a:lumMod val="50000"/>
                  </a:srgbClr>
                </a:solidFill>
                <a:latin typeface="Century Gothic" panose="020B0502020202020204" pitchFamily="34" charset="0"/>
                <a:cs typeface="Arial"/>
                <a:sym typeface="Arial"/>
              </a:rPr>
              <a:t>deshalb</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7" name="Google Shape;207;p13"/>
          <p:cNvSpPr txBox="1"/>
          <p:nvPr/>
        </p:nvSpPr>
        <p:spPr>
          <a:xfrm>
            <a:off x="7821485" y="1497179"/>
            <a:ext cx="343393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auf</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8" name="Google Shape;208;p13"/>
          <p:cNvSpPr txBox="1"/>
          <p:nvPr/>
        </p:nvSpPr>
        <p:spPr>
          <a:xfrm>
            <a:off x="7812969" y="2333626"/>
            <a:ext cx="3427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suchen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09" name="Google Shape;209;p13"/>
          <p:cNvSpPr txBox="1"/>
          <p:nvPr/>
        </p:nvSpPr>
        <p:spPr>
          <a:xfrm>
            <a:off x="943375" y="4050799"/>
            <a:ext cx="3431400"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Keks (m)</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10" name="Google Shape;210;p13"/>
          <p:cNvSpPr txBox="1"/>
          <p:nvPr/>
        </p:nvSpPr>
        <p:spPr>
          <a:xfrm>
            <a:off x="4379033" y="1478057"/>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gemeinsam</a:t>
            </a:r>
            <a:endParaRPr kumimoji="0"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11" name="Google Shape;211;p13"/>
          <p:cNvSpPr txBox="1"/>
          <p:nvPr/>
        </p:nvSpPr>
        <p:spPr>
          <a:xfrm>
            <a:off x="4374775" y="2303516"/>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finden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38" name="Google Shape;238;p13"/>
          <p:cNvSpPr txBox="1"/>
          <p:nvPr/>
        </p:nvSpPr>
        <p:spPr>
          <a:xfrm>
            <a:off x="7812969" y="3163910"/>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schreiben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40" name="Google Shape;240;p13"/>
          <p:cNvSpPr txBox="1"/>
          <p:nvPr/>
        </p:nvSpPr>
        <p:spPr>
          <a:xfrm>
            <a:off x="7821485" y="4050839"/>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jetzt</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r>
              <a:rPr lang="en-GB" sz="3600" b="1" dirty="0">
                <a:solidFill>
                  <a:schemeClr val="lt1"/>
                </a:solidFill>
              </a:rPr>
              <a:t> [1/6]</a:t>
            </a:r>
            <a:endParaRPr sz="3600" b="1" dirty="0">
              <a:solidFill>
                <a:schemeClr val="lt1"/>
              </a:solidFill>
            </a:endParaRPr>
          </a:p>
        </p:txBody>
      </p:sp>
      <p:sp>
        <p:nvSpPr>
          <p:cNvPr id="2" name="TextBox 1"/>
          <p:cNvSpPr txBox="1"/>
          <p:nvPr/>
        </p:nvSpPr>
        <p:spPr>
          <a:xfrm>
            <a:off x="936580" y="4853351"/>
            <a:ext cx="8745302" cy="584775"/>
          </a:xfrm>
          <a:prstGeom prst="rect">
            <a:avLst/>
          </a:prstGeom>
          <a:no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1</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Ich </a:t>
            </a:r>
            <a:r>
              <a:rPr kumimoji="0" lang="en-GB" sz="3200" b="0"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[put/lay] </a:t>
            </a:r>
            <a:r>
              <a:rPr lang="en-GB" sz="3200" kern="0" dirty="0">
                <a:solidFill>
                  <a:srgbClr val="4472C4">
                    <a:lumMod val="50000"/>
                  </a:srgbClr>
                </a:solidFill>
                <a:latin typeface="Century Gothic" panose="020B0502020202020204" pitchFamily="34" charset="0"/>
                <a:cs typeface="Arial"/>
                <a:sym typeface="Arial"/>
              </a:rPr>
              <a:t>die Zeitung </a:t>
            </a:r>
            <a:r>
              <a:rPr lang="en-GB" sz="3200" kern="0" dirty="0">
                <a:solidFill>
                  <a:srgbClr val="ED7D31"/>
                </a:solidFill>
                <a:latin typeface="Century Gothic" panose="020B0502020202020204" pitchFamily="34" charset="0"/>
                <a:cs typeface="Arial"/>
                <a:sym typeface="Arial"/>
              </a:rPr>
              <a:t>[on] </a:t>
            </a:r>
            <a:r>
              <a:rPr lang="en-GB" sz="3200" kern="0" dirty="0">
                <a:solidFill>
                  <a:srgbClr val="115076"/>
                </a:solidFill>
                <a:latin typeface="Century Gothic" panose="020B0502020202020204" pitchFamily="34" charset="0"/>
                <a:cs typeface="Arial"/>
                <a:sym typeface="Arial"/>
              </a:rPr>
              <a:t>den Tisch.</a:t>
            </a:r>
            <a:endParaRPr kumimoji="0" lang="en-GB" sz="3200" b="0" i="0" u="none" strike="noStrike" kern="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58" name="TextBox 57"/>
          <p:cNvSpPr txBox="1"/>
          <p:nvPr/>
        </p:nvSpPr>
        <p:spPr>
          <a:xfrm>
            <a:off x="943375" y="5508306"/>
            <a:ext cx="8738507" cy="584775"/>
          </a:xfrm>
          <a:prstGeom prst="rect">
            <a:avLst/>
          </a:prstGeom>
          <a:solidFill>
            <a:schemeClr val="accent4">
              <a:lumMod val="20000"/>
              <a:lumOff val="80000"/>
            </a:schemeClr>
          </a:solid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1. </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Ich </a:t>
            </a:r>
            <a:r>
              <a:rPr kumimoji="0" lang="en-GB" sz="3200" b="1" i="0" u="none" strike="noStrike" kern="0" cap="none" spc="0" normalizeH="0" baseline="0" noProof="0" dirty="0" err="1">
                <a:ln>
                  <a:noFill/>
                </a:ln>
                <a:solidFill>
                  <a:srgbClr val="ED7D31"/>
                </a:solidFill>
                <a:effectLst/>
                <a:uLnTx/>
                <a:uFillTx/>
                <a:latin typeface="Century Gothic" panose="020B0502020202020204" pitchFamily="34" charset="0"/>
                <a:cs typeface="Arial"/>
                <a:sym typeface="Arial"/>
              </a:rPr>
              <a:t>lege</a:t>
            </a:r>
            <a:r>
              <a:rPr kumimoji="0" lang="en-GB" sz="3200" b="0"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 </a:t>
            </a:r>
            <a:r>
              <a:rPr lang="en-GB" sz="3200" kern="0" dirty="0">
                <a:solidFill>
                  <a:srgbClr val="4472C4">
                    <a:lumMod val="50000"/>
                  </a:srgbClr>
                </a:solidFill>
                <a:latin typeface="Century Gothic" panose="020B0502020202020204" pitchFamily="34" charset="0"/>
                <a:cs typeface="Arial"/>
                <a:sym typeface="Arial"/>
              </a:rPr>
              <a:t>die Zeitung </a:t>
            </a:r>
            <a:r>
              <a:rPr lang="en-GB" sz="3200" b="1" kern="0" dirty="0">
                <a:solidFill>
                  <a:srgbClr val="ED7D31"/>
                </a:solidFill>
                <a:latin typeface="Century Gothic" panose="020B0502020202020204" pitchFamily="34" charset="0"/>
                <a:cs typeface="Arial"/>
                <a:sym typeface="Arial"/>
              </a:rPr>
              <a:t>auf</a:t>
            </a:r>
            <a:r>
              <a:rPr lang="en-GB" sz="3200" kern="0" dirty="0">
                <a:solidFill>
                  <a:srgbClr val="ED7D31"/>
                </a:solidFill>
                <a:latin typeface="Century Gothic" panose="020B0502020202020204" pitchFamily="34" charset="0"/>
                <a:cs typeface="Arial"/>
                <a:sym typeface="Arial"/>
              </a:rPr>
              <a:t> </a:t>
            </a:r>
            <a:r>
              <a:rPr lang="en-GB" sz="3200" kern="0" dirty="0">
                <a:solidFill>
                  <a:srgbClr val="115076"/>
                </a:solidFill>
                <a:latin typeface="Century Gothic" panose="020B0502020202020204" pitchFamily="34" charset="0"/>
                <a:cs typeface="Arial"/>
                <a:sym typeface="Arial"/>
              </a:rPr>
              <a:t>den Tisch</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20" name="Google Shape;212;p13"/>
          <p:cNvSpPr txBox="1"/>
          <p:nvPr/>
        </p:nvSpPr>
        <p:spPr>
          <a:xfrm>
            <a:off x="4844483" y="3148097"/>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legen</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2" name="Google Shape;212;p13">
            <a:extLst>
              <a:ext uri="{FF2B5EF4-FFF2-40B4-BE49-F238E27FC236}">
                <a16:creationId xmlns:a16="http://schemas.microsoft.com/office/drawing/2014/main" id="{01163817-511D-42CD-9645-7A83C6405D4B}"/>
              </a:ext>
            </a:extLst>
          </p:cNvPr>
          <p:cNvSpPr txBox="1"/>
          <p:nvPr/>
        </p:nvSpPr>
        <p:spPr>
          <a:xfrm>
            <a:off x="8329723" y="1458581"/>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auf</a:t>
            </a:r>
            <a:endParaRPr kumimoji="0"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23" name="Rounded Rectangle 11">
            <a:extLst>
              <a:ext uri="{FF2B5EF4-FFF2-40B4-BE49-F238E27FC236}">
                <a16:creationId xmlns:a16="http://schemas.microsoft.com/office/drawing/2014/main" id="{8F9EFA42-AED3-4F82-B268-AF9B38C058DA}"/>
              </a:ext>
            </a:extLst>
          </p:cNvPr>
          <p:cNvSpPr/>
          <p:nvPr/>
        </p:nvSpPr>
        <p:spPr>
          <a:xfrm>
            <a:off x="9397810" y="151601"/>
            <a:ext cx="2507293" cy="41129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8" grpId="0" animBg="1"/>
      <p:bldP spid="20" grpId="0" animBg="1"/>
      <p:bldP spid="2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9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6.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2222</TotalTime>
  <Words>9958</Words>
  <Application>Microsoft Macintosh PowerPoint</Application>
  <PresentationFormat>Widescreen</PresentationFormat>
  <Paragraphs>1517</Paragraphs>
  <Slides>45</Slides>
  <Notes>45</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45</vt:i4>
      </vt:variant>
    </vt:vector>
  </HeadingPairs>
  <TitlesOfParts>
    <vt:vector size="58" baseType="lpstr">
      <vt:lpstr>arial</vt:lpstr>
      <vt:lpstr>Bodoni MT Condensed</vt:lpstr>
      <vt:lpstr>Calibri</vt:lpstr>
      <vt:lpstr>Century Gothic</vt:lpstr>
      <vt:lpstr>Courier New</vt:lpstr>
      <vt:lpstr>Times New Roman</vt:lpstr>
      <vt:lpstr>Tw Cen MT</vt:lpstr>
      <vt:lpstr>1_Office Theme</vt:lpstr>
      <vt:lpstr>4_Office Theme</vt:lpstr>
      <vt:lpstr>6_Office Theme</vt:lpstr>
      <vt:lpstr>9_Office Theme</vt:lpstr>
      <vt:lpstr>5_Office Theme</vt:lpstr>
      <vt:lpstr>10_Office Theme</vt:lpstr>
      <vt:lpstr>New experiences </vt:lpstr>
      <vt:lpstr>Phonetik</vt:lpstr>
      <vt:lpstr>Phonetik</vt:lpstr>
      <vt:lpstr>Phonetik</vt:lpstr>
      <vt:lpstr>Codewörter (1/4)</vt:lpstr>
      <vt:lpstr>Codewörter (2/4)</vt:lpstr>
      <vt:lpstr>Codewörter (3/4)</vt:lpstr>
      <vt:lpstr>Codewörter (4/4)</vt:lpstr>
      <vt:lpstr>Vokabeln [1/6]</vt:lpstr>
      <vt:lpstr>Vokabeln [2/6]</vt:lpstr>
      <vt:lpstr>Vokabeln [3/6]</vt:lpstr>
      <vt:lpstr>Vokabeln [4/6]</vt:lpstr>
      <vt:lpstr>Vokabeln [5/6]</vt:lpstr>
      <vt:lpstr>Vokabeln [6/6]</vt:lpstr>
      <vt:lpstr>das Perfekt</vt:lpstr>
      <vt:lpstr>Mia und Wolfgang helfen im Café</vt:lpstr>
      <vt:lpstr>Teamarbeit</vt:lpstr>
      <vt:lpstr>Wer hat was gemacht?</vt:lpstr>
      <vt:lpstr>Das Caféteam - wer bin ich?</vt:lpstr>
      <vt:lpstr>Das Caféteam - wer bin ich?</vt:lpstr>
      <vt:lpstr>das Perfekt mit sein</vt:lpstr>
      <vt:lpstr>Starke Partizipien</vt:lpstr>
      <vt:lpstr>Wie heißt das auf Deutsch? [1/6]</vt:lpstr>
      <vt:lpstr>Wie heißt das auf Deutsch? [2/6]</vt:lpstr>
      <vt:lpstr>Wie heißt das auf Deutsch? [3/6]</vt:lpstr>
      <vt:lpstr>Wie heißt das auf Deutsch? [4/6]</vt:lpstr>
      <vt:lpstr>Wie heißt das auf Deutsch? [5/6]</vt:lpstr>
      <vt:lpstr>Wie heißt das auf Deutsch? [6/6]</vt:lpstr>
      <vt:lpstr>New experiences </vt:lpstr>
      <vt:lpstr>Plurale [Rule 2]</vt:lpstr>
      <vt:lpstr>Plurale</vt:lpstr>
      <vt:lpstr>Phonetik</vt:lpstr>
      <vt:lpstr>Finde die Fliege! 1/3</vt:lpstr>
      <vt:lpstr>Finde die Fliege! 2/3</vt:lpstr>
      <vt:lpstr>Finde die Fliege! 3/3</vt:lpstr>
      <vt:lpstr>Phonetik / Vokabeln</vt:lpstr>
      <vt:lpstr>Cousine Paula geht auf eine neue Schule</vt:lpstr>
      <vt:lpstr>Cousine Paula geht auf eine neue Schule</vt:lpstr>
      <vt:lpstr>In / auf + R2 and R3</vt:lpstr>
      <vt:lpstr>Tante Laura reist nochmal!</vt:lpstr>
      <vt:lpstr>Tante Laura reist nochmal!</vt:lpstr>
      <vt:lpstr>Tante Laura auf Chortour in Salzburg </vt:lpstr>
      <vt:lpstr>eine neue Erfahrung</vt:lpstr>
      <vt:lpstr>eine neue Erfahrung</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265</cp:revision>
  <dcterms:created xsi:type="dcterms:W3CDTF">2020-07-18T21:51:12Z</dcterms:created>
  <dcterms:modified xsi:type="dcterms:W3CDTF">2021-12-20T14:51:45Z</dcterms:modified>
</cp:coreProperties>
</file>