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 id="2147483744" r:id="rId7"/>
    <p:sldMasterId id="2147483756" r:id="rId8"/>
    <p:sldMasterId id="2147483769" r:id="rId9"/>
    <p:sldMasterId id="2147483781" r:id="rId10"/>
    <p:sldMasterId id="2147483793" r:id="rId11"/>
    <p:sldMasterId id="2147483805" r:id="rId12"/>
    <p:sldMasterId id="2147483817" r:id="rId13"/>
    <p:sldMasterId id="2147483829" r:id="rId14"/>
    <p:sldMasterId id="2147483841" r:id="rId15"/>
  </p:sldMasterIdLst>
  <p:notesMasterIdLst>
    <p:notesMasterId r:id="rId110"/>
  </p:notesMasterIdLst>
  <p:sldIdLst>
    <p:sldId id="257" r:id="rId16"/>
    <p:sldId id="259" r:id="rId17"/>
    <p:sldId id="355" r:id="rId18"/>
    <p:sldId id="375" r:id="rId19"/>
    <p:sldId id="351" r:id="rId20"/>
    <p:sldId id="357" r:id="rId21"/>
    <p:sldId id="419" r:id="rId22"/>
    <p:sldId id="420" r:id="rId23"/>
    <p:sldId id="421" r:id="rId24"/>
    <p:sldId id="422" r:id="rId25"/>
    <p:sldId id="359" r:id="rId26"/>
    <p:sldId id="444" r:id="rId27"/>
    <p:sldId id="423" r:id="rId28"/>
    <p:sldId id="424" r:id="rId29"/>
    <p:sldId id="425" r:id="rId30"/>
    <p:sldId id="426" r:id="rId31"/>
    <p:sldId id="427" r:id="rId32"/>
    <p:sldId id="428" r:id="rId33"/>
    <p:sldId id="429" r:id="rId34"/>
    <p:sldId id="430" r:id="rId35"/>
    <p:sldId id="431" r:id="rId36"/>
    <p:sldId id="432" r:id="rId37"/>
    <p:sldId id="352" r:id="rId38"/>
    <p:sldId id="261" r:id="rId39"/>
    <p:sldId id="263" r:id="rId40"/>
    <p:sldId id="416" r:id="rId41"/>
    <p:sldId id="417" r:id="rId42"/>
    <p:sldId id="418" r:id="rId43"/>
    <p:sldId id="435" r:id="rId44"/>
    <p:sldId id="376" r:id="rId45"/>
    <p:sldId id="447" r:id="rId46"/>
    <p:sldId id="448" r:id="rId47"/>
    <p:sldId id="449" r:id="rId48"/>
    <p:sldId id="450" r:id="rId49"/>
    <p:sldId id="451" r:id="rId50"/>
    <p:sldId id="452" r:id="rId51"/>
    <p:sldId id="453" r:id="rId52"/>
    <p:sldId id="454" r:id="rId53"/>
    <p:sldId id="455" r:id="rId54"/>
    <p:sldId id="456" r:id="rId55"/>
    <p:sldId id="457" r:id="rId56"/>
    <p:sldId id="458" r:id="rId57"/>
    <p:sldId id="459" r:id="rId58"/>
    <p:sldId id="460" r:id="rId59"/>
    <p:sldId id="461" r:id="rId60"/>
    <p:sldId id="445" r:id="rId61"/>
    <p:sldId id="462" r:id="rId62"/>
    <p:sldId id="378" r:id="rId63"/>
    <p:sldId id="377" r:id="rId64"/>
    <p:sldId id="380" r:id="rId65"/>
    <p:sldId id="379" r:id="rId66"/>
    <p:sldId id="386" r:id="rId67"/>
    <p:sldId id="387" r:id="rId68"/>
    <p:sldId id="389" r:id="rId69"/>
    <p:sldId id="390" r:id="rId70"/>
    <p:sldId id="392" r:id="rId71"/>
    <p:sldId id="391" r:id="rId72"/>
    <p:sldId id="381" r:id="rId73"/>
    <p:sldId id="382" r:id="rId74"/>
    <p:sldId id="383" r:id="rId75"/>
    <p:sldId id="446" r:id="rId76"/>
    <p:sldId id="384" r:id="rId77"/>
    <p:sldId id="385" r:id="rId78"/>
    <p:sldId id="388" r:id="rId79"/>
    <p:sldId id="393" r:id="rId80"/>
    <p:sldId id="394" r:id="rId81"/>
    <p:sldId id="395" r:id="rId82"/>
    <p:sldId id="400" r:id="rId83"/>
    <p:sldId id="396" r:id="rId84"/>
    <p:sldId id="397" r:id="rId85"/>
    <p:sldId id="398" r:id="rId86"/>
    <p:sldId id="399" r:id="rId87"/>
    <p:sldId id="401" r:id="rId88"/>
    <p:sldId id="402" r:id="rId89"/>
    <p:sldId id="403" r:id="rId90"/>
    <p:sldId id="404" r:id="rId91"/>
    <p:sldId id="405" r:id="rId92"/>
    <p:sldId id="406" r:id="rId93"/>
    <p:sldId id="407" r:id="rId94"/>
    <p:sldId id="408" r:id="rId95"/>
    <p:sldId id="409" r:id="rId96"/>
    <p:sldId id="410" r:id="rId97"/>
    <p:sldId id="411" r:id="rId98"/>
    <p:sldId id="412" r:id="rId99"/>
    <p:sldId id="413" r:id="rId100"/>
    <p:sldId id="414" r:id="rId101"/>
    <p:sldId id="436" r:id="rId102"/>
    <p:sldId id="437" r:id="rId103"/>
    <p:sldId id="438" r:id="rId104"/>
    <p:sldId id="440" r:id="rId105"/>
    <p:sldId id="463" r:id="rId106"/>
    <p:sldId id="464" r:id="rId107"/>
    <p:sldId id="441" r:id="rId108"/>
    <p:sldId id="442"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6" clrIdx="0">
    <p:extLst>
      <p:ext uri="{19B8F6BF-5375-455C-9EA6-DF929625EA0E}">
        <p15:presenceInfo xmlns:p15="http://schemas.microsoft.com/office/powerpoint/2012/main" userId="Rachel Hawkes" providerId="None"/>
      </p:ext>
    </p:extLst>
  </p:cmAuthor>
  <p:cmAuthor id="2" name="Leigh McClelland" initials="LM" lastIdx="8" clrIdx="1">
    <p:extLst>
      <p:ext uri="{19B8F6BF-5375-455C-9EA6-DF929625EA0E}">
        <p15:presenceInfo xmlns:p15="http://schemas.microsoft.com/office/powerpoint/2012/main" userId="S::LMcClelland@combertonvc.org::0b3dcf89-639c-47e5-9ef5-b0ed72575c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5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90" autoAdjust="0"/>
    <p:restoredTop sz="86376" autoAdjust="0"/>
  </p:normalViewPr>
  <p:slideViewPr>
    <p:cSldViewPr snapToGrid="0">
      <p:cViewPr varScale="1">
        <p:scale>
          <a:sx n="81" d="100"/>
          <a:sy n="81" d="100"/>
        </p:scale>
        <p:origin x="184" y="720"/>
      </p:cViewPr>
      <p:guideLst/>
    </p:cSldViewPr>
  </p:slideViewPr>
  <p:outlineViewPr>
    <p:cViewPr>
      <p:scale>
        <a:sx n="33" d="100"/>
        <a:sy n="33" d="100"/>
      </p:scale>
      <p:origin x="0" y="-14848"/>
    </p:cViewPr>
  </p:outlineViewPr>
  <p:notesTextViewPr>
    <p:cViewPr>
      <p:scale>
        <a:sx n="1" d="1"/>
        <a:sy n="1" d="1"/>
      </p:scale>
      <p:origin x="0" y="0"/>
    </p:cViewPr>
  </p:notesTextViewPr>
  <p:sorterViewPr>
    <p:cViewPr varScale="1">
      <p:scale>
        <a:sx n="100" d="100"/>
        <a:sy n="100" d="100"/>
      </p:scale>
      <p:origin x="0" y="-52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presProps" Target="presProps.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viewProps" Target="viewProp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BD68E-58F0-48BE-BABA-29987D746AD4}" type="datetimeFigureOut">
              <a:rPr lang="en-GB" smtClean="0"/>
              <a:t>15/02/2021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61898-8BA6-4B26-ACFD-7C1D790186B3}" type="slidenum">
              <a:rPr lang="en-GB" smtClean="0"/>
              <a:t>‹#›</a:t>
            </a:fld>
            <a:endParaRPr lang="en-GB"/>
          </a:p>
        </p:txBody>
      </p:sp>
    </p:spTree>
    <p:extLst>
      <p:ext uri="{BB962C8B-B14F-4D97-AF65-F5344CB8AC3E}">
        <p14:creationId xmlns:p14="http://schemas.microsoft.com/office/powerpoint/2010/main" val="61859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resources.ncelp.org/concern/parent/kd17cs85f/file_sets/sn009x76k"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Session 3</a:t>
            </a:r>
          </a:p>
          <a:p>
            <a:r>
              <a:rPr lang="en-GB" sz="1200" b="1" kern="1200" dirty="0">
                <a:solidFill>
                  <a:schemeClr val="tx1"/>
                </a:solidFill>
                <a:effectLst/>
                <a:latin typeface="+mn-lt"/>
                <a:ea typeface="+mn-ea"/>
                <a:cs typeface="+mn-cs"/>
              </a:rPr>
              <a:t>Thursday 23</a:t>
            </a:r>
            <a:r>
              <a:rPr lang="en-GB" sz="1200" b="1" kern="1200" baseline="30000" dirty="0">
                <a:solidFill>
                  <a:schemeClr val="tx1"/>
                </a:solidFill>
                <a:effectLst/>
                <a:latin typeface="+mn-lt"/>
                <a:ea typeface="+mn-ea"/>
                <a:cs typeface="+mn-cs"/>
              </a:rPr>
              <a:t>rd</a:t>
            </a:r>
            <a:r>
              <a:rPr lang="en-GB" sz="1200" b="1" kern="1200" dirty="0">
                <a:solidFill>
                  <a:schemeClr val="tx1"/>
                </a:solidFill>
                <a:effectLst/>
                <a:latin typeface="+mn-lt"/>
                <a:ea typeface="+mn-ea"/>
                <a:cs typeface="+mn-cs"/>
              </a:rPr>
              <a:t> January 2020</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How does Explicit Phonics Teaching          </a:t>
            </a:r>
          </a:p>
          <a:p>
            <a:r>
              <a:rPr lang="en-GB" sz="1200" kern="1200" dirty="0">
                <a:solidFill>
                  <a:schemeClr val="tx1"/>
                </a:solidFill>
                <a:effectLst/>
                <a:latin typeface="+mn-lt"/>
                <a:ea typeface="+mn-ea"/>
                <a:cs typeface="+mn-cs"/>
              </a:rPr>
              <a:t>make a Difference?</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Dr Rachel Hawkes</a:t>
            </a:r>
          </a:p>
          <a:p>
            <a:r>
              <a:rPr lang="en-GB" sz="1200" b="1" kern="1200" dirty="0">
                <a:solidFill>
                  <a:schemeClr val="tx1"/>
                </a:solidFill>
                <a:effectLst/>
                <a:latin typeface="+mn-lt"/>
                <a:ea typeface="+mn-ea"/>
                <a:cs typeface="+mn-cs"/>
              </a:rPr>
              <a:t>Director MFL, CAM Academy Trust / Co-Director NCELP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fontAlgn="base"/>
            <a:r>
              <a:rPr lang="en-GB" sz="1200" kern="1200" dirty="0">
                <a:solidFill>
                  <a:schemeClr val="tx1"/>
                </a:solidFill>
                <a:effectLst/>
                <a:latin typeface="+mn-lt"/>
                <a:ea typeface="+mn-ea"/>
                <a:cs typeface="+mn-cs"/>
              </a:rPr>
              <a:t>The MFL Pedagogy Review recommendations include (amongst others) principles for teaching phonics, vocabulary, grammar and their combination in meaningful practice. In this workshop we focus on research-informed practice for explicitly teaching, consolidating and applying the sound-writing relationship in secondary language learning.  The session includes (freely available) resources for teaching phonics in French, German and Spanish.</a:t>
            </a:r>
          </a:p>
          <a:p>
            <a:pPr fontAlgn="base"/>
            <a:r>
              <a:rPr lang="en-GB"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Rachel Hawkes</a:t>
            </a:r>
            <a:r>
              <a:rPr lang="en-US" sz="1200" kern="1200" dirty="0">
                <a:solidFill>
                  <a:schemeClr val="tx1"/>
                </a:solidFill>
                <a:effectLst/>
                <a:latin typeface="+mn-lt"/>
                <a:ea typeface="+mn-ea"/>
                <a:cs typeface="+mn-cs"/>
              </a:rPr>
              <a:t> is co-director of the NCELP managing the Centre together with Emma Marsden. She works across the six schools in The CAM Academy Trust, where she is Director of International Education and Research and SLE for languages. She is also a former President of ALL, co-author of the new Pearson textbook for GCSE Spanish (¡Viva!). She also has a PhD from the University of Cambridge, focusing on teacher and learner interaction in the secondary languages classroom.</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b="1" dirty="0"/>
              <a:t>Note: </a:t>
            </a:r>
            <a:r>
              <a:rPr lang="en-GB" dirty="0"/>
              <a:t>Robert </a:t>
            </a:r>
            <a:r>
              <a:rPr lang="en-GB" dirty="0" err="1"/>
              <a:t>Woore</a:t>
            </a:r>
            <a:r>
              <a:rPr lang="en-GB" dirty="0"/>
              <a:t> is Lecturer at Oxford University and has conducted research into phonics, most recently he led</a:t>
            </a:r>
            <a:r>
              <a:rPr lang="en-GB" baseline="0" dirty="0"/>
              <a:t> the FLEUR project.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6519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10</a:t>
            </a:fld>
            <a:endParaRPr lang="en-GB"/>
          </a:p>
        </p:txBody>
      </p:sp>
    </p:spTree>
    <p:extLst>
      <p:ext uri="{BB962C8B-B14F-4D97-AF65-F5344CB8AC3E}">
        <p14:creationId xmlns:p14="http://schemas.microsoft.com/office/powerpoint/2010/main" val="350652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frequency principle is uppermost in all three strands</a:t>
            </a:r>
            <a:r>
              <a:rPr lang="en-GB" baseline="0" dirty="0"/>
              <a:t> (PVG).</a:t>
            </a:r>
            <a:br>
              <a:rPr lang="en-GB" baseline="0" dirty="0"/>
            </a:br>
            <a:r>
              <a:rPr lang="en-GB" baseline="0" dirty="0"/>
              <a:t>Let’s look briefly at phonics.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420441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4279385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13</a:t>
            </a:fld>
            <a:endParaRPr lang="en-GB"/>
          </a:p>
        </p:txBody>
      </p:sp>
    </p:spTree>
    <p:extLst>
      <p:ext uri="{BB962C8B-B14F-4D97-AF65-F5344CB8AC3E}">
        <p14:creationId xmlns:p14="http://schemas.microsoft.com/office/powerpoint/2010/main" val="3331438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14</a:t>
            </a:fld>
            <a:endParaRPr lang="en-GB"/>
          </a:p>
        </p:txBody>
      </p:sp>
    </p:spTree>
    <p:extLst>
      <p:ext uri="{BB962C8B-B14F-4D97-AF65-F5344CB8AC3E}">
        <p14:creationId xmlns:p14="http://schemas.microsoft.com/office/powerpoint/2010/main" val="389907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15</a:t>
            </a:fld>
            <a:endParaRPr lang="en-GB"/>
          </a:p>
        </p:txBody>
      </p:sp>
    </p:spTree>
    <p:extLst>
      <p:ext uri="{BB962C8B-B14F-4D97-AF65-F5344CB8AC3E}">
        <p14:creationId xmlns:p14="http://schemas.microsoft.com/office/powerpoint/2010/main" val="1597555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16</a:t>
            </a:fld>
            <a:endParaRPr lang="en-GB"/>
          </a:p>
        </p:txBody>
      </p:sp>
    </p:spTree>
    <p:extLst>
      <p:ext uri="{BB962C8B-B14F-4D97-AF65-F5344CB8AC3E}">
        <p14:creationId xmlns:p14="http://schemas.microsoft.com/office/powerpoint/2010/main" val="2781493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17</a:t>
            </a:fld>
            <a:endParaRPr lang="en-GB"/>
          </a:p>
        </p:txBody>
      </p:sp>
    </p:spTree>
    <p:extLst>
      <p:ext uri="{BB962C8B-B14F-4D97-AF65-F5344CB8AC3E}">
        <p14:creationId xmlns:p14="http://schemas.microsoft.com/office/powerpoint/2010/main" val="3271462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18</a:t>
            </a:fld>
            <a:endParaRPr lang="en-GB"/>
          </a:p>
        </p:txBody>
      </p:sp>
    </p:spTree>
    <p:extLst>
      <p:ext uri="{BB962C8B-B14F-4D97-AF65-F5344CB8AC3E}">
        <p14:creationId xmlns:p14="http://schemas.microsoft.com/office/powerpoint/2010/main" val="4094040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90488" y="744538"/>
            <a:ext cx="6616700" cy="3722687"/>
          </a:xfrm>
          <a:ln/>
        </p:spPr>
      </p:sp>
      <p:sp>
        <p:nvSpPr>
          <p:cNvPr id="1269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Rdg Vesta"/>
              <a:cs typeface="Arial" panose="020B0604020202020204" pitchFamily="34" charset="0"/>
            </a:endParaRPr>
          </a:p>
        </p:txBody>
      </p:sp>
      <p:sp>
        <p:nvSpPr>
          <p:cNvPr id="1269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B3A956D-4C7F-440C-9FFB-B8E6C3C4CDE3}" type="slidenum">
              <a:rPr lang="en-US" altLang="en-US" smtClean="0">
                <a:solidFill>
                  <a:prstClr val="black"/>
                </a:solidFill>
                <a:latin typeface="Rdg Vesta"/>
                <a:ea typeface="MS PGothic" panose="020B0600070205080204" pitchFamily="34" charset="-128"/>
              </a:rPr>
              <a:pPr>
                <a:spcBef>
                  <a:spcPct val="0"/>
                </a:spcBef>
              </a:pPr>
              <a:t>19</a:t>
            </a:fld>
            <a:endParaRPr lang="en-US" altLang="en-US" dirty="0">
              <a:solidFill>
                <a:prstClr val="black"/>
              </a:solidFill>
              <a:latin typeface="Rdg Vesta"/>
              <a:ea typeface="MS PGothic" panose="020B0600070205080204" pitchFamily="34" charset="-128"/>
            </a:endParaRPr>
          </a:p>
        </p:txBody>
      </p:sp>
    </p:spTree>
    <p:extLst>
      <p:ext uri="{BB962C8B-B14F-4D97-AF65-F5344CB8AC3E}">
        <p14:creationId xmlns:p14="http://schemas.microsoft.com/office/powerpoint/2010/main" val="91864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A brief introduction to NCELP – fusing research and practice more closely than has previously been possible.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The importance of both practitioner knowledge and research – one is no substitute for the other, both are necessary and 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Quite a few people I’m meeting now have come across the website, but there’s that awkwardness when you encounter something in print that you’ve never heard said!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People who then want to refer to it say– N – C – E – L – P or NKELP or even worse, try to avoid the acronym altogether and say the whole long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Importance of prepositions: </a:t>
            </a:r>
            <a:r>
              <a:rPr lang="en-GB" sz="1200" b="1" i="1" kern="1200" baseline="0" dirty="0">
                <a:solidFill>
                  <a:schemeClr val="tx1"/>
                </a:solidFill>
                <a:effectLst/>
                <a:latin typeface="+mn-lt"/>
                <a:ea typeface="+mn-ea"/>
                <a:cs typeface="+mn-cs"/>
              </a:rPr>
              <a:t>FOR</a:t>
            </a:r>
            <a:r>
              <a:rPr lang="en-GB" sz="1200" kern="1200" baseline="0" dirty="0">
                <a:solidFill>
                  <a:schemeClr val="tx1"/>
                </a:solidFill>
                <a:effectLst/>
                <a:latin typeface="+mn-lt"/>
                <a:ea typeface="+mn-ea"/>
                <a:cs typeface="+mn-cs"/>
              </a:rPr>
              <a:t> not </a:t>
            </a:r>
            <a:r>
              <a:rPr lang="en-GB" sz="1200" b="1" i="1" kern="1200" baseline="0" dirty="0">
                <a:solidFill>
                  <a:schemeClr val="tx1"/>
                </a:solidFill>
                <a:effectLst/>
                <a:latin typeface="+mn-lt"/>
                <a:ea typeface="+mn-ea"/>
                <a:cs typeface="+mn-cs"/>
              </a:rPr>
              <a:t>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November 2016, the Teaching Schools Council published the </a:t>
            </a:r>
            <a:r>
              <a:rPr lang="en-GB" sz="1200" i="1" kern="1200" dirty="0">
                <a:solidFill>
                  <a:schemeClr val="tx1"/>
                </a:solidFill>
                <a:effectLst/>
                <a:latin typeface="+mn-lt"/>
                <a:ea typeface="+mn-ea"/>
                <a:cs typeface="+mn-cs"/>
              </a:rPr>
              <a:t>Report of the MFL Pedagogy Review </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a:solidFill>
                  <a:schemeClr val="tx1"/>
                </a:solidFill>
                <a:effectLst/>
                <a:latin typeface="+mn-lt"/>
                <a:ea typeface="+mn-ea"/>
                <a:cs typeface="+mn-cs"/>
              </a:rPr>
              <a:t>The National Centre for Excellence for Language Pedagogy (NCELP)’ s approach to FL pedagogy is both research- and practice-informed, taking into account the time-poor context of curriculum FL learning in English classrooms.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Anon. 2016. </a:t>
            </a:r>
            <a:r>
              <a:rPr lang="en-GB" sz="1200" i="1" kern="1200" dirty="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a:solidFill>
                  <a:schemeClr val="tx1"/>
                </a:solidFill>
                <a:effectLst/>
                <a:latin typeface="+mn-lt"/>
                <a:ea typeface="+mn-ea"/>
                <a:cs typeface="+mn-cs"/>
              </a:rPr>
              <a:t>Bauckham</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a:t>
            </a:fld>
            <a:endParaRPr lang="en-GB"/>
          </a:p>
        </p:txBody>
      </p:sp>
    </p:spTree>
    <p:extLst>
      <p:ext uri="{BB962C8B-B14F-4D97-AF65-F5344CB8AC3E}">
        <p14:creationId xmlns:p14="http://schemas.microsoft.com/office/powerpoint/2010/main" val="275005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937190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845725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22</a:t>
            </a:fld>
            <a:endParaRPr lang="en-GB"/>
          </a:p>
        </p:txBody>
      </p:sp>
    </p:spTree>
    <p:extLst>
      <p:ext uri="{BB962C8B-B14F-4D97-AF65-F5344CB8AC3E}">
        <p14:creationId xmlns:p14="http://schemas.microsoft.com/office/powerpoint/2010/main" val="227217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Q2:</a:t>
            </a:r>
            <a:r>
              <a:rPr lang="en-GB" sz="1200" b="1" baseline="0" dirty="0"/>
              <a:t> </a:t>
            </a:r>
            <a:r>
              <a:rPr lang="en-GB" sz="1200" b="1" dirty="0"/>
              <a:t>Why are you teaching it (the knowledge, Phonics, Vocabulary, Grammar) in this order?</a:t>
            </a:r>
            <a:br>
              <a:rPr lang="en-GB" sz="1200" b="1" dirty="0"/>
            </a:br>
            <a:r>
              <a:rPr lang="en-GB" sz="1200" b="1" dirty="0"/>
              <a:t>The most important principle is frequency.</a:t>
            </a:r>
            <a:br>
              <a:rPr lang="en-GB" sz="1200" b="1" dirty="0"/>
            </a:br>
            <a:r>
              <a:rPr lang="en-GB" dirty="0"/>
              <a:t>High frequency – so, the most likely to be the most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23</a:t>
            </a:fld>
            <a:endParaRPr lang="en-GB"/>
          </a:p>
        </p:txBody>
      </p:sp>
    </p:spTree>
    <p:extLst>
      <p:ext uri="{BB962C8B-B14F-4D97-AF65-F5344CB8AC3E}">
        <p14:creationId xmlns:p14="http://schemas.microsoft.com/office/powerpoint/2010/main" val="1016989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a:t>
            </a:r>
          </a:p>
          <a:p>
            <a:r>
              <a:rPr lang="en-GB" b="1" dirty="0"/>
              <a:t>1.  Choice</a:t>
            </a:r>
            <a:r>
              <a:rPr lang="en-GB" b="1" baseline="0" dirty="0"/>
              <a:t> of SSC (Sound-symbol correspondences) was based on frequency of occurrence in the language (hence Silent-Final-Consonant first).</a:t>
            </a:r>
            <a:br>
              <a:rPr lang="en-GB" b="1" dirty="0"/>
            </a:br>
            <a:r>
              <a:rPr lang="en-GB" baseline="0" dirty="0"/>
              <a:t>A ‘bang for buck’ principle was implemented to achieve the maximum improvement in decoding within a time-limited teaching context.</a:t>
            </a:r>
            <a:br>
              <a:rPr lang="en-GB" baseline="0" dirty="0"/>
            </a:br>
            <a:r>
              <a:rPr lang="en-GB" dirty="0"/>
              <a:t>The SSC were chosen</a:t>
            </a:r>
            <a:r>
              <a:rPr lang="en-GB" baseline="0" dirty="0"/>
              <a:t> based on their difficulty for L1 English speakers, their frequency of occurrence in the language and teacher knowledge.</a:t>
            </a:r>
          </a:p>
          <a:p>
            <a:r>
              <a:rPr lang="en-GB" baseline="0" dirty="0"/>
              <a:t>The notion is that one SSC would be the focus each week in Y7, with time also built in for revisiting/recycling.</a:t>
            </a:r>
            <a:br>
              <a:rPr lang="en-GB" baseline="0" dirty="0"/>
            </a:br>
            <a:r>
              <a:rPr lang="en-GB" baseline="0" dirty="0"/>
              <a:t>10-12 minutes per lesson might be spent on introducing the new SSC and recapping one or more previously learnt SSC.</a:t>
            </a:r>
            <a:br>
              <a:rPr lang="en-GB" baseline="0" dirty="0"/>
            </a:br>
            <a:r>
              <a:rPr lang="en-GB" baseline="0" dirty="0"/>
              <a:t>Phonics work is likely to continue in Y8, too.</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24</a:t>
            </a:fld>
            <a:endParaRPr lang="en-GB"/>
          </a:p>
        </p:txBody>
      </p:sp>
    </p:spTree>
    <p:extLst>
      <p:ext uri="{BB962C8B-B14F-4D97-AF65-F5344CB8AC3E}">
        <p14:creationId xmlns:p14="http://schemas.microsoft.com/office/powerpoint/2010/main" val="4107873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Source words were chosen for frequency, but also for their simplicity in terms of the pronunciation of the</a:t>
            </a:r>
            <a:r>
              <a:rPr lang="en-GB" baseline="0" dirty="0"/>
              <a:t> word in terms of the other phonemes apart from the target SSC.</a:t>
            </a:r>
          </a:p>
          <a:p>
            <a:r>
              <a:rPr lang="en-GB" baseline="0" dirty="0"/>
              <a:t>We use a cumulative principle too, to ensure that later SSCs are not used before they have been learnt.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was more important than whether the word could be easily depicted in an image or linked to a gesture, although we wanted also to achieve these things.</a:t>
            </a:r>
            <a:br>
              <a:rPr lang="en-GB" baseline="0" dirty="0"/>
            </a:br>
            <a:r>
              <a:rPr lang="en-GB" b="1" dirty="0"/>
              <a:t>This table includes the frequency so people can see the rationale for the selection of the words</a:t>
            </a: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25</a:t>
            </a:fld>
            <a:endParaRPr lang="en-GB"/>
          </a:p>
        </p:txBody>
      </p:sp>
    </p:spTree>
    <p:extLst>
      <p:ext uri="{BB962C8B-B14F-4D97-AF65-F5344CB8AC3E}">
        <p14:creationId xmlns:p14="http://schemas.microsoft.com/office/powerpoint/2010/main" val="2221927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373063"/>
            <a:ext cx="1790700" cy="1008062"/>
          </a:xfrm>
          <a:prstGeom prst="rect">
            <a:avLst/>
          </a:prstGeom>
          <a:noFill/>
          <a:ln w="12700">
            <a:solidFill>
              <a:prstClr val="black"/>
            </a:solidFill>
          </a:ln>
        </p:spPr>
      </p:sp>
      <p:sp>
        <p:nvSpPr>
          <p:cNvPr id="3" name="Notes Placeholder 2"/>
          <p:cNvSpPr>
            <a:spLocks noGrp="1"/>
          </p:cNvSpPr>
          <p:nvPr>
            <p:ph type="body" idx="1"/>
          </p:nvPr>
        </p:nvSpPr>
        <p:spPr>
          <a:xfrm>
            <a:off x="481013" y="1438275"/>
            <a:ext cx="3854450" cy="1176338"/>
          </a:xfrm>
          <a:prstGeom prst="rect">
            <a:avLst/>
          </a:prstGeom>
        </p:spPr>
        <p:txBody>
          <a:bodyPr/>
          <a:lstStyle/>
          <a:p>
            <a:r>
              <a:rPr lang="en-GB" dirty="0"/>
              <a:t>Click on the letter(s) to hear the SSC sound alone, and then either the picture or the word to hear the SOURCE word itself.</a:t>
            </a:r>
            <a:br>
              <a:rPr lang="en-GB" dirty="0"/>
            </a:br>
            <a:r>
              <a:rPr lang="en-GB" dirty="0"/>
              <a:t>Suggestions for gestures to accompany each source word can</a:t>
            </a:r>
            <a:r>
              <a:rPr lang="en-GB" baseline="0" dirty="0"/>
              <a:t> be found in the </a:t>
            </a:r>
            <a:r>
              <a:rPr lang="en-GB" baseline="0" dirty="0" err="1"/>
              <a:t>Spanish_SSC_Source_Words</a:t>
            </a:r>
            <a:r>
              <a:rPr lang="en-GB" baseline="0" dirty="0"/>
              <a:t> PPT, in the notes under </a:t>
            </a:r>
            <a:r>
              <a:rPr lang="en-GB" baseline="0"/>
              <a:t>each slide.</a:t>
            </a:r>
            <a:endParaRPr lang="en-GB"/>
          </a:p>
        </p:txBody>
      </p:sp>
    </p:spTree>
    <p:extLst>
      <p:ext uri="{BB962C8B-B14F-4D97-AF65-F5344CB8AC3E}">
        <p14:creationId xmlns:p14="http://schemas.microsoft.com/office/powerpoint/2010/main" val="3139078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version has</a:t>
            </a:r>
            <a:r>
              <a:rPr lang="en-GB" baseline="0" dirty="0"/>
              <a:t> the short versions of all vowels removed, as these correspond more closely with English short vowels.  In addition, the lesser or </a:t>
            </a:r>
            <a:r>
              <a:rPr lang="en-GB" baseline="0" dirty="0" err="1"/>
              <a:t>unvocalised</a:t>
            </a:r>
            <a:r>
              <a:rPr lang="en-GB" baseline="0" dirty="0"/>
              <a:t> ‘</a:t>
            </a:r>
            <a:r>
              <a:rPr lang="en-GB" baseline="0" dirty="0" err="1"/>
              <a:t>er</a:t>
            </a:r>
            <a:r>
              <a:rPr lang="en-GB" baseline="0" dirty="0"/>
              <a:t>’ and ‘r’ SSCs have been omitted, so as to achieve maximum clarity in the poster version.  A full version with all SSCs is on slide 2.</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853871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German</a:t>
            </a:r>
            <a:r>
              <a:rPr lang="en-GB" baseline="0" dirty="0"/>
              <a:t> SSCs</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548381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r>
              <a:rPr lang="en-GB" b="1" baseline="0" dirty="0"/>
              <a:t> 2</a:t>
            </a:r>
            <a:r>
              <a:rPr lang="en-GB" baseline="0" dirty="0"/>
              <a:t>: Summary suggested ideas for teaching phonics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29</a:t>
            </a:fld>
            <a:endParaRPr lang="en-GB"/>
          </a:p>
        </p:txBody>
      </p:sp>
    </p:spTree>
    <p:extLst>
      <p:ext uri="{BB962C8B-B14F-4D97-AF65-F5344CB8AC3E}">
        <p14:creationId xmlns:p14="http://schemas.microsoft.com/office/powerpoint/2010/main" val="3599730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even quicker introduction to the NCELP</a:t>
            </a:r>
            <a:r>
              <a:rPr lang="en-GB" baseline="0" dirty="0"/>
              <a:t> team, both in York and around the country.</a:t>
            </a:r>
          </a:p>
          <a:p>
            <a:endParaRPr lang="en-GB" dirty="0"/>
          </a:p>
        </p:txBody>
      </p:sp>
      <p:sp>
        <p:nvSpPr>
          <p:cNvPr id="4" name="Slide Number Placeholder 3"/>
          <p:cNvSpPr>
            <a:spLocks noGrp="1"/>
          </p:cNvSpPr>
          <p:nvPr>
            <p:ph type="sldNum" sz="quarter" idx="10"/>
          </p:nvPr>
        </p:nvSpPr>
        <p:spPr/>
        <p:txBody>
          <a:bodyPr/>
          <a:lstStyle/>
          <a:p>
            <a:pPr>
              <a:defRPr/>
            </a:pPr>
            <a:fld id="{48D61898-8BA6-4B26-ACFD-7C1D790186B3}"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3212441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30</a:t>
            </a:fld>
            <a:endParaRPr lang="en-GB"/>
          </a:p>
        </p:txBody>
      </p:sp>
    </p:spTree>
    <p:extLst>
      <p:ext uri="{BB962C8B-B14F-4D97-AF65-F5344CB8AC3E}">
        <p14:creationId xmlns:p14="http://schemas.microsoft.com/office/powerpoint/2010/main" val="3396186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x</a:t>
            </a:r>
            <a:r>
              <a:rPr lang="en-GB" baseline="0" dirty="0"/>
              <a:t> 2: on appearance of X and of the visual for ‘in’.</a:t>
            </a:r>
            <a:br>
              <a:rPr lang="en-GB" baseline="0" dirty="0"/>
            </a:br>
            <a:endParaRPr lang="en-GB" dirty="0"/>
          </a:p>
          <a:p>
            <a:r>
              <a:rPr lang="en-GB" dirty="0"/>
              <a:t>Explanation in English, if desired: Something</a:t>
            </a:r>
            <a:r>
              <a:rPr lang="en-GB" baseline="0" dirty="0"/>
              <a:t> that makes French sounds very different from English is that </a:t>
            </a:r>
            <a:r>
              <a:rPr lang="en-GB" b="1" baseline="0" dirty="0"/>
              <a:t>some consonants </a:t>
            </a:r>
            <a:r>
              <a:rPr lang="en-GB" baseline="0" dirty="0"/>
              <a:t>at the ends of words are silent.</a:t>
            </a:r>
            <a:br>
              <a:rPr lang="en-GB" baseline="0" dirty="0"/>
            </a:br>
            <a:r>
              <a:rPr lang="en-GB" baseline="0" dirty="0"/>
              <a:t>This means you don’t pronounce/sound them out at all.</a:t>
            </a:r>
            <a:br>
              <a:rPr lang="en-GB" baseline="0" dirty="0"/>
            </a:br>
            <a:r>
              <a:rPr lang="en-GB" baseline="0" dirty="0"/>
              <a:t>As in the word ‘</a:t>
            </a:r>
            <a:r>
              <a:rPr lang="en-GB" baseline="0" dirty="0" err="1"/>
              <a:t>dans</a:t>
            </a:r>
            <a:r>
              <a:rPr lang="en-GB" baseline="0" dirty="0"/>
              <a:t>’ in French.</a:t>
            </a:r>
            <a:br>
              <a:rPr lang="en-GB" baseline="0" dirty="0"/>
            </a:br>
            <a:br>
              <a:rPr lang="en-GB" baseline="0" dirty="0"/>
            </a:br>
            <a:r>
              <a:rPr lang="en-GB" baseline="0" dirty="0"/>
              <a:t>Say and repeat the word.</a:t>
            </a:r>
            <a:br>
              <a:rPr lang="en-GB" baseline="0" dirty="0"/>
            </a:br>
            <a:r>
              <a:rPr lang="en-GB" baseline="0" dirty="0"/>
              <a:t>Ensure pupils know the meaning (use usual routine for this – e.g. </a:t>
            </a:r>
            <a:r>
              <a:rPr lang="en-GB" baseline="0" dirty="0" err="1"/>
              <a:t>C’est</a:t>
            </a:r>
            <a:r>
              <a:rPr lang="en-GB" baseline="0" dirty="0"/>
              <a:t> quoi </a:t>
            </a:r>
            <a:r>
              <a:rPr lang="en-GB" baseline="0" dirty="0" err="1"/>
              <a:t>en</a:t>
            </a:r>
            <a:r>
              <a:rPr lang="en-GB" baseline="0" dirty="0"/>
              <a:t> </a:t>
            </a:r>
            <a:r>
              <a:rPr lang="en-GB" baseline="0" dirty="0" err="1"/>
              <a:t>anglais</a:t>
            </a:r>
            <a:r>
              <a:rPr lang="en-GB" baseline="0" dirty="0"/>
              <a:t> ‘</a:t>
            </a:r>
            <a:r>
              <a:rPr lang="en-GB" baseline="0" dirty="0" err="1"/>
              <a:t>dans</a:t>
            </a:r>
            <a:r>
              <a:rPr lang="en-GB" baseline="0" dirty="0"/>
              <a:t>’? ‘In’, </a:t>
            </a:r>
            <a:r>
              <a:rPr lang="en-GB" baseline="0" dirty="0" err="1"/>
              <a:t>oui</a:t>
            </a:r>
            <a:r>
              <a:rPr lang="en-GB" baseline="0" dirty="0"/>
              <a:t>, </a:t>
            </a:r>
            <a:r>
              <a:rPr lang="en-GB" baseline="0" dirty="0" err="1"/>
              <a:t>c’est</a:t>
            </a:r>
            <a:r>
              <a:rPr lang="en-GB" baseline="0" dirty="0"/>
              <a:t> </a:t>
            </a:r>
            <a:r>
              <a:rPr lang="en-GB" baseline="0" dirty="0" err="1"/>
              <a:t>ça</a:t>
            </a:r>
            <a:r>
              <a:rPr lang="en-GB" baseline="0" dirty="0"/>
              <a:t>.</a:t>
            </a:r>
            <a:br>
              <a:rPr lang="en-GB" dirty="0"/>
            </a:br>
            <a:r>
              <a:rPr lang="en-GB" dirty="0"/>
              <a:t>A possible gesture to accompany this SSC would be to</a:t>
            </a:r>
            <a:r>
              <a:rPr lang="en-GB" baseline="0" dirty="0"/>
              <a:t> hold ones finger to ones lips to indicate ‘</a:t>
            </a:r>
            <a:r>
              <a:rPr lang="en-GB" baseline="0" dirty="0" err="1"/>
              <a:t>Shhhh</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4256602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Elicit pronunciation of ‘</a:t>
            </a:r>
            <a:r>
              <a:rPr lang="en-GB" dirty="0" err="1"/>
              <a:t>dans</a:t>
            </a:r>
            <a:r>
              <a:rPr lang="en-GB" dirty="0"/>
              <a:t>’ again before clicking to animate the</a:t>
            </a:r>
            <a:r>
              <a:rPr lang="en-GB" baseline="0" dirty="0"/>
              <a:t> ‘X’</a:t>
            </a:r>
            <a:endParaRPr lang="en-GB" dirty="0"/>
          </a:p>
          <a:p>
            <a:r>
              <a:rPr lang="en-GB" dirty="0"/>
              <a:t>Possible explanation,</a:t>
            </a:r>
            <a:r>
              <a:rPr lang="en-GB" baseline="0" dirty="0"/>
              <a:t> in English, if desired:  Let’s see which other final consonants are silent in French.</a:t>
            </a:r>
            <a:br>
              <a:rPr lang="en-GB" baseline="0" dirty="0"/>
            </a:br>
            <a:r>
              <a:rPr lang="en-GB" baseline="0" dirty="0"/>
              <a:t>Lead class repetition of the five CLUSTER words.</a:t>
            </a:r>
            <a:br>
              <a:rPr lang="en-GB"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French): </a:t>
            </a:r>
            <a:br>
              <a:rPr lang="en-GB" baseline="0" dirty="0"/>
            </a:br>
            <a:r>
              <a:rPr lang="en-GB" b="1" baseline="0" dirty="0" err="1"/>
              <a:t>dans</a:t>
            </a:r>
            <a:r>
              <a:rPr lang="en-GB" b="1" baseline="0" dirty="0"/>
              <a:t> </a:t>
            </a:r>
            <a:r>
              <a:rPr lang="en-GB" baseline="0" dirty="0"/>
              <a:t>[11]; </a:t>
            </a:r>
            <a:r>
              <a:rPr lang="en-GB" b="1" baseline="0" dirty="0"/>
              <a:t>petit</a:t>
            </a:r>
            <a:r>
              <a:rPr lang="en-GB" baseline="0" dirty="0"/>
              <a:t> [138]; </a:t>
            </a:r>
            <a:r>
              <a:rPr lang="en-GB" b="1" baseline="0" dirty="0"/>
              <a:t>prix</a:t>
            </a:r>
            <a:r>
              <a:rPr lang="en-GB" b="0" baseline="0" dirty="0"/>
              <a:t>[310]</a:t>
            </a:r>
            <a:r>
              <a:rPr lang="en-GB" baseline="0" dirty="0"/>
              <a:t> </a:t>
            </a:r>
            <a:r>
              <a:rPr lang="en-GB" b="1" baseline="0" dirty="0"/>
              <a:t>mot</a:t>
            </a:r>
            <a:r>
              <a:rPr lang="en-GB" baseline="0" dirty="0"/>
              <a:t> [220]; </a:t>
            </a:r>
            <a:r>
              <a:rPr lang="en-GB" b="1" baseline="0" dirty="0"/>
              <a:t>grand</a:t>
            </a:r>
            <a:r>
              <a:rPr lang="en-GB" baseline="0" dirty="0"/>
              <a:t> [59]; </a:t>
            </a:r>
            <a:r>
              <a:rPr lang="en-GB" b="1" baseline="0" dirty="0" err="1"/>
              <a:t>mais</a:t>
            </a:r>
            <a:r>
              <a:rPr lang="en-GB" baseline="0" dirty="0"/>
              <a:t> [30]</a:t>
            </a:r>
            <a:br>
              <a:rPr lang="en-GB" sz="120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a:solidFill>
                  <a:schemeClr val="tx1"/>
                </a:solidFill>
                <a:effectLst/>
                <a:latin typeface="+mn-lt"/>
                <a:ea typeface="+mn-ea"/>
                <a:cs typeface="+mn-cs"/>
              </a:rPr>
              <a:t>A Frequency Dictionary of French: Core vocabulary for learners </a:t>
            </a:r>
            <a:r>
              <a:rPr lang="en-GB" sz="1200" kern="120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606905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this round of repetition, ensure that pupils are clear about the meaning of each of these high-frequency words.</a:t>
            </a:r>
            <a:br>
              <a:rPr lang="en-GB" dirty="0"/>
            </a:br>
            <a:r>
              <a:rPr lang="en-GB" dirty="0"/>
              <a:t>NB: pictures can,</a:t>
            </a:r>
            <a:r>
              <a:rPr lang="en-GB" baseline="0" dirty="0"/>
              <a:t> at best, only suggest meaning. Many high-frequency words less concrete than other words, and less easy to communicate unequivocally in pictures.</a:t>
            </a:r>
            <a:br>
              <a:rPr lang="en-GB" baseline="0" dirty="0"/>
            </a:br>
            <a:r>
              <a:rPr lang="en-GB" baseline="0" dirty="0"/>
              <a:t>Therefore, teachers should not shy away from giving the English meaning to students, to prevent any erroneous representations taking root in memory.</a:t>
            </a:r>
            <a:br>
              <a:rPr lang="en-GB" baseline="0" dirty="0"/>
            </a:br>
            <a:r>
              <a:rPr lang="en-GB" baseline="0" dirty="0"/>
              <a:t>With these words, however, it is expected that pupils will know several of them already.</a:t>
            </a:r>
            <a:br>
              <a:rPr lang="en-GB" baseline="0" dirty="0"/>
            </a:br>
            <a:br>
              <a:rPr lang="en-GB" baseline="0" dirty="0"/>
            </a:br>
            <a:r>
              <a:rPr lang="en-GB" baseline="0" dirty="0"/>
              <a:t>Lead class repetition of the five CLUSTER words.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351889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t>
            </a:r>
            <a:r>
              <a:rPr lang="en-US" dirty="0"/>
              <a:t>It is important to give this explanation, but in the same way as with</a:t>
            </a:r>
            <a:r>
              <a:rPr lang="en-US" baseline="0" dirty="0"/>
              <a:t> explicit grammar explanation, </a:t>
            </a:r>
            <a:r>
              <a:rPr lang="en-US" dirty="0"/>
              <a:t>it</a:t>
            </a:r>
            <a:r>
              <a:rPr lang="en-US" baseline="0" dirty="0"/>
              <a:t> is the practice that counts most.  The idea here is not to write out the explanation, but to put it into practice with the phonics source words, and then relate the long and short ‘a’ sounds to two new nouns, ‘die </a:t>
            </a:r>
            <a:r>
              <a:rPr lang="en-US" baseline="0" dirty="0" err="1"/>
              <a:t>Tafel</a:t>
            </a:r>
            <a:r>
              <a:rPr lang="en-US" baseline="0" dirty="0"/>
              <a:t>’ and ‘die </a:t>
            </a:r>
            <a:r>
              <a:rPr lang="en-US" baseline="0" dirty="0" err="1"/>
              <a:t>Flasche</a:t>
            </a:r>
            <a:r>
              <a:rPr lang="en-US" baseline="0" dirty="0"/>
              <a:t>’.</a:t>
            </a:r>
            <a:br>
              <a:rPr lang="en-US" baseline="0" dirty="0"/>
            </a:br>
            <a:endParaRPr lang="en-US" baseline="0" dirty="0"/>
          </a:p>
          <a:p>
            <a:r>
              <a:rPr lang="en-GB" dirty="0"/>
              <a:t>It may be helpful to ensure that ‘vowel’ is 100% understood,</a:t>
            </a:r>
            <a:r>
              <a:rPr lang="en-GB" baseline="0" dirty="0"/>
              <a:t> eliciting an example in English from students.</a:t>
            </a:r>
            <a:br>
              <a:rPr lang="en-GB" baseline="0" dirty="0"/>
            </a:br>
            <a:endParaRPr lang="en-GB" baseline="0" dirty="0"/>
          </a:p>
          <a:p>
            <a:r>
              <a:rPr lang="en-GB" b="1" baseline="0" dirty="0"/>
              <a:t>Note: </a:t>
            </a:r>
            <a:r>
              <a:rPr lang="en-GB" baseline="0" dirty="0"/>
              <a:t>There are, of course, exceptions to these rules – ‘</a:t>
            </a:r>
            <a:r>
              <a:rPr lang="en-GB" b="1" baseline="0" dirty="0" err="1"/>
              <a:t>mit</a:t>
            </a:r>
            <a:r>
              <a:rPr lang="en-GB" baseline="0" dirty="0"/>
              <a:t>’ has a short vowel sound, and so does ‘</a:t>
            </a:r>
            <a:r>
              <a:rPr lang="en-GB" b="1" baseline="0" dirty="0"/>
              <a:t>das</a:t>
            </a:r>
            <a:r>
              <a:rPr lang="en-GB" baseline="0" dirty="0"/>
              <a:t>’ which they have just met. </a:t>
            </a:r>
            <a:br>
              <a:rPr lang="en-GB" baseline="0" dirty="0"/>
            </a:br>
            <a:r>
              <a:rPr lang="en-GB" baseline="0" dirty="0"/>
              <a:t>It may be helpful to draw attention to the trickiness of English vowel/letter strings and show that there are many exceptions here, too – e.g. the pronunciation of ‘o’ in ‘love’ and ‘move’ and ‘cove’ – different in all three.</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2665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Source word: </a:t>
            </a:r>
            <a:r>
              <a:rPr lang="en-GB" b="1" dirty="0" err="1"/>
              <a:t>sagen</a:t>
            </a:r>
            <a:r>
              <a:rPr lang="en-GB" b="1" dirty="0"/>
              <a:t> [46]</a:t>
            </a:r>
          </a:p>
          <a:p>
            <a:br>
              <a:rPr lang="en-GB" b="0" dirty="0"/>
            </a:br>
            <a:r>
              <a:rPr lang="en-GB" b="0" dirty="0"/>
              <a:t>1. Present the letter and say the long ‘a’ sound first, on its own. Students repeat it with you.</a:t>
            </a:r>
            <a:br>
              <a:rPr lang="en-GB" b="0" dirty="0"/>
            </a:br>
            <a:r>
              <a:rPr lang="en-GB" b="0" dirty="0"/>
              <a:t>2. Bring up the word ‘</a:t>
            </a:r>
            <a:r>
              <a:rPr lang="en-GB" b="0" dirty="0" err="1"/>
              <a:t>sagen</a:t>
            </a:r>
            <a:r>
              <a:rPr lang="en-GB" b="0" dirty="0"/>
              <a:t>’ on its own, say</a:t>
            </a:r>
            <a:r>
              <a:rPr lang="en-GB" b="0" baseline="0" dirty="0"/>
              <a:t> it, students repeat it, so that they have the opportunity to focus all of their attention on the connection between the written word and its sound.</a:t>
            </a:r>
          </a:p>
          <a:p>
            <a:r>
              <a:rPr lang="en-GB" b="0" baseline="0" dirty="0"/>
              <a:t>3. Bring up the picture, and if using gestures, a</a:t>
            </a:r>
            <a:r>
              <a:rPr lang="en-GB" baseline="0" dirty="0"/>
              <a:t> possible gesture for this would be to mime speech coming out of your mouth, opening your mouth and drawing your hand away quickly away from you. Establish the meaning of the word in English, clearly, i.e., ‘to say, tell’. </a:t>
            </a:r>
            <a:br>
              <a:rPr lang="en-GB" baseline="0" dirty="0"/>
            </a:br>
            <a:r>
              <a:rPr lang="en-GB" baseline="0" dirty="0"/>
              <a:t>It is also worth asking them (this probably in English!)  what type of word it is, to see if they can identify it as a verb.  </a:t>
            </a:r>
            <a:br>
              <a:rPr lang="en-GB" baseline="0" dirty="0"/>
            </a:br>
            <a:r>
              <a:rPr lang="en-GB" baseline="0" dirty="0"/>
              <a:t>4. Roll back the animations and work through 1-3 again, but this time, dropping your voice completely to listen carefully to the students saying the ‘a’ sound, pronouncing ‘</a:t>
            </a:r>
            <a:r>
              <a:rPr lang="en-GB" baseline="0" dirty="0" err="1"/>
              <a:t>sagen</a:t>
            </a:r>
            <a:r>
              <a:rPr lang="en-GB" baseline="0" dirty="0"/>
              <a:t>’ and, if using, doing the gesture.</a:t>
            </a:r>
          </a:p>
          <a:p>
            <a:endParaRPr lang="en-GB" baseline="0" dirty="0"/>
          </a:p>
          <a:p>
            <a:r>
              <a:rPr lang="en-GB" b="1" baseline="0" dirty="0"/>
              <a:t>Note: Whilst these two words are not in the vocabulary set for this week’s learning, the idea is that elaborating the first encounter with these high-frequency phonics words will prime students for learning them later.  The verb ‘</a:t>
            </a:r>
            <a:r>
              <a:rPr lang="en-GB" b="1" baseline="0" dirty="0" err="1"/>
              <a:t>sagen</a:t>
            </a:r>
            <a:r>
              <a:rPr lang="en-GB" b="1" baseline="0" dirty="0"/>
              <a:t>’ for example will soon be met again in the communication strategy language ‘</a:t>
            </a:r>
            <a:r>
              <a:rPr lang="en-GB" b="1" baseline="0" dirty="0" err="1"/>
              <a:t>Wie</a:t>
            </a:r>
            <a:r>
              <a:rPr lang="en-GB" b="1" baseline="0" dirty="0"/>
              <a:t> </a:t>
            </a:r>
            <a:r>
              <a:rPr lang="en-GB" b="1" baseline="0" dirty="0" err="1"/>
              <a:t>sagt</a:t>
            </a:r>
            <a:r>
              <a:rPr lang="en-GB" b="1" baseline="0" dirty="0"/>
              <a:t> man… (auf Deutsch/</a:t>
            </a:r>
            <a:r>
              <a:rPr lang="en-GB" b="1" baseline="0" dirty="0" err="1"/>
              <a:t>Englisch</a:t>
            </a:r>
            <a:r>
              <a:rPr lang="en-GB" b="1" baseline="0" dirty="0"/>
              <a:t>)?</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870652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Source word: </a:t>
            </a:r>
            <a:r>
              <a:rPr lang="en-GB" b="1" dirty="0" err="1"/>
              <a:t>kalt</a:t>
            </a:r>
            <a:r>
              <a:rPr lang="en-GB" b="1" dirty="0"/>
              <a:t> [875]</a:t>
            </a:r>
          </a:p>
          <a:p>
            <a:br>
              <a:rPr lang="en-GB" b="0" dirty="0"/>
            </a:br>
            <a:r>
              <a:rPr lang="en-GB" b="0" dirty="0"/>
              <a:t>1. Present the letter and say the short ‘a’ sound first, on its own. Students repeat it with you.</a:t>
            </a:r>
            <a:br>
              <a:rPr lang="en-GB" b="0" dirty="0"/>
            </a:br>
            <a:r>
              <a:rPr lang="en-GB" b="0" dirty="0"/>
              <a:t>2. Bring up the word ‘</a:t>
            </a:r>
            <a:r>
              <a:rPr lang="en-GB" b="0" dirty="0" err="1"/>
              <a:t>kalt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Bring up the picture, and if using gestures, a</a:t>
            </a:r>
            <a:r>
              <a:rPr lang="en-GB" baseline="0" dirty="0"/>
              <a:t> possible gesture for this would be to mime a shiver, crossing your arms in front of your body.  Establish the meaning of the word in English, clearly, i.e., ‘cold’. It is also worth asking them what type of word it is, to see if they can identify it as an adjective.  </a:t>
            </a:r>
            <a:br>
              <a:rPr lang="en-GB" baseline="0" dirty="0"/>
            </a:br>
            <a:r>
              <a:rPr lang="en-GB" baseline="0" dirty="0"/>
              <a:t>4. Roll back the animations and work through 1-3 again, but this time, dropping your voice completely to listen carefully to the students saying the ‘a’ sound, pronouncing ‘</a:t>
            </a:r>
            <a:r>
              <a:rPr lang="en-GB" baseline="0" dirty="0" err="1"/>
              <a:t>kalt</a:t>
            </a:r>
            <a:r>
              <a:rPr lang="en-GB" baseline="0" dirty="0"/>
              <a:t>’ and, if using, doing the gesture.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715979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Repeat the first two stages from</a:t>
            </a:r>
            <a:r>
              <a:rPr lang="en-GB" baseline="0" dirty="0"/>
              <a:t> Slide 9; i.e., elicit ‘a’ and then ‘</a:t>
            </a:r>
            <a:r>
              <a:rPr lang="en-GB" baseline="0" dirty="0" err="1"/>
              <a:t>sagen</a:t>
            </a:r>
            <a:r>
              <a:rPr lang="en-GB" baseline="0" dirty="0"/>
              <a:t>’ from students.  They should produce these now, chorally, without first hearing the teacher.</a:t>
            </a:r>
            <a:endParaRPr lang="en-GB" dirty="0"/>
          </a:p>
          <a:p>
            <a:r>
              <a:rPr lang="en-GB" dirty="0"/>
              <a:t>(A</a:t>
            </a:r>
            <a:r>
              <a:rPr lang="en-GB" baseline="0" dirty="0"/>
              <a:t> possible gesture for this would be to mime speech coming out of your mouth, opening your mouth and drawing your hand away quickly away from you).</a:t>
            </a:r>
          </a:p>
          <a:p>
            <a:r>
              <a:rPr lang="en-GB" baseline="0" dirty="0"/>
              <a:t>Elicitation can be accomplished by pointing.  Some teachers may use a very straightforward prompt like ‘Was </a:t>
            </a:r>
            <a:r>
              <a:rPr lang="en-GB" baseline="0" dirty="0" err="1"/>
              <a:t>ist</a:t>
            </a:r>
            <a:r>
              <a:rPr lang="en-GB" baseline="0" dirty="0"/>
              <a:t> das?’. Students already know ‘Wo </a:t>
            </a:r>
            <a:r>
              <a:rPr lang="en-GB" baseline="0" dirty="0" err="1"/>
              <a:t>ist</a:t>
            </a:r>
            <a:r>
              <a:rPr lang="en-GB" baseline="0" dirty="0"/>
              <a:t> das?’ Was </a:t>
            </a:r>
            <a:r>
              <a:rPr lang="en-GB" baseline="0" dirty="0" err="1"/>
              <a:t>ist</a:t>
            </a:r>
            <a:r>
              <a:rPr lang="en-GB" baseline="0" dirty="0"/>
              <a:t> das primes for the next question word students will know.  Word order is straightforward here (1:1 equivalent with English in this question structure)  and words are cognate-like – was/what – </a:t>
            </a:r>
            <a:r>
              <a:rPr lang="en-GB" baseline="0" dirty="0" err="1"/>
              <a:t>ist</a:t>
            </a:r>
            <a:r>
              <a:rPr lang="en-GB" baseline="0" dirty="0"/>
              <a:t>/is – das/that.  </a:t>
            </a:r>
            <a:br>
              <a:rPr lang="en-GB" baseline="0" dirty="0"/>
            </a:br>
            <a:r>
              <a:rPr lang="en-GB" baseline="0" dirty="0"/>
              <a:t>Check that they remember the meaning of the verb.</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567897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German): </a:t>
            </a:r>
            <a:br>
              <a:rPr lang="en-GB" baseline="0" dirty="0"/>
            </a:br>
            <a:r>
              <a:rPr lang="en-GB" b="1" baseline="0" dirty="0" err="1"/>
              <a:t>sagen</a:t>
            </a:r>
            <a:r>
              <a:rPr lang="en-GB" baseline="0" dirty="0"/>
              <a:t> [46]; </a:t>
            </a:r>
            <a:r>
              <a:rPr lang="en-GB" b="1" baseline="0" dirty="0" err="1"/>
              <a:t>Paar</a:t>
            </a:r>
            <a:r>
              <a:rPr lang="en-GB" b="0" baseline="0" dirty="0"/>
              <a:t> [284]</a:t>
            </a:r>
            <a:r>
              <a:rPr lang="en-GB" baseline="0" dirty="0"/>
              <a:t> </a:t>
            </a:r>
            <a:r>
              <a:rPr lang="en-GB" b="1" baseline="0" dirty="0" err="1"/>
              <a:t>haben</a:t>
            </a:r>
            <a:r>
              <a:rPr lang="en-GB" baseline="0" dirty="0"/>
              <a:t> [7]; </a:t>
            </a:r>
            <a:r>
              <a:rPr lang="en-GB" b="1" baseline="0" dirty="0" err="1"/>
              <a:t>fahren</a:t>
            </a:r>
            <a:r>
              <a:rPr lang="en-GB" baseline="0" dirty="0"/>
              <a:t> [169]; </a:t>
            </a:r>
            <a:r>
              <a:rPr lang="en-GB" b="1" baseline="0" dirty="0" err="1"/>
              <a:t>klar</a:t>
            </a:r>
            <a:r>
              <a:rPr lang="en-GB" baseline="0" dirty="0"/>
              <a:t> [255]; </a:t>
            </a:r>
            <a:r>
              <a:rPr lang="en-GB" b="1" baseline="0" dirty="0"/>
              <a:t>Tag </a:t>
            </a:r>
            <a:r>
              <a:rPr lang="en-GB" baseline="0" dirty="0"/>
              <a:t>[108].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533932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With sound and no pictures to focus all attention on the sound-symbol correspondence.</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German): </a:t>
            </a:r>
            <a:br>
              <a:rPr lang="en-GB" baseline="0" dirty="0"/>
            </a:br>
            <a:r>
              <a:rPr lang="en-GB" b="1" baseline="0" dirty="0" err="1"/>
              <a:t>sagen</a:t>
            </a:r>
            <a:r>
              <a:rPr lang="en-GB" baseline="0" dirty="0"/>
              <a:t> [46]; </a:t>
            </a:r>
            <a:r>
              <a:rPr lang="en-GB" b="1" baseline="0" dirty="0" err="1"/>
              <a:t>Paar</a:t>
            </a:r>
            <a:r>
              <a:rPr lang="en-GB" b="0" baseline="0" dirty="0"/>
              <a:t> [284]</a:t>
            </a:r>
            <a:r>
              <a:rPr lang="en-GB" baseline="0" dirty="0"/>
              <a:t> </a:t>
            </a:r>
            <a:r>
              <a:rPr lang="en-GB" b="1" baseline="0" dirty="0" err="1"/>
              <a:t>haben</a:t>
            </a:r>
            <a:r>
              <a:rPr lang="en-GB" baseline="0" dirty="0"/>
              <a:t> [7]; </a:t>
            </a:r>
            <a:r>
              <a:rPr lang="en-GB" b="1" baseline="0" dirty="0" err="1"/>
              <a:t>fahren</a:t>
            </a:r>
            <a:r>
              <a:rPr lang="en-GB" baseline="0" dirty="0"/>
              <a:t> [169]; </a:t>
            </a:r>
            <a:r>
              <a:rPr lang="en-GB" b="1" baseline="0" dirty="0" err="1"/>
              <a:t>klar</a:t>
            </a:r>
            <a:r>
              <a:rPr lang="en-GB" baseline="0" dirty="0"/>
              <a:t> [255]; </a:t>
            </a:r>
            <a:r>
              <a:rPr lang="en-GB" b="1" baseline="0" dirty="0"/>
              <a:t>Tag </a:t>
            </a:r>
            <a:r>
              <a:rPr lang="en-GB" baseline="0" dirty="0"/>
              <a:t>[108].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409671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848083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Without sound to elicit production from students.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German): </a:t>
            </a:r>
            <a:br>
              <a:rPr lang="en-GB" baseline="0" dirty="0"/>
            </a:br>
            <a:r>
              <a:rPr lang="en-GB" b="1" baseline="0" dirty="0" err="1"/>
              <a:t>sagen</a:t>
            </a:r>
            <a:r>
              <a:rPr lang="en-GB" baseline="0" dirty="0"/>
              <a:t> [46]; </a:t>
            </a:r>
            <a:r>
              <a:rPr lang="en-GB" b="1" baseline="0" dirty="0" err="1"/>
              <a:t>Paar</a:t>
            </a:r>
            <a:r>
              <a:rPr lang="en-GB" b="0" baseline="0" dirty="0"/>
              <a:t> [284]</a:t>
            </a:r>
            <a:r>
              <a:rPr lang="en-GB" baseline="0" dirty="0"/>
              <a:t> </a:t>
            </a:r>
            <a:r>
              <a:rPr lang="en-GB" b="1" baseline="0" dirty="0" err="1"/>
              <a:t>haben</a:t>
            </a:r>
            <a:r>
              <a:rPr lang="en-GB" baseline="0" dirty="0"/>
              <a:t> [7]; </a:t>
            </a:r>
            <a:r>
              <a:rPr lang="en-GB" b="1" baseline="0" dirty="0" err="1"/>
              <a:t>fahren</a:t>
            </a:r>
            <a:r>
              <a:rPr lang="en-GB" baseline="0" dirty="0"/>
              <a:t> [169]; </a:t>
            </a:r>
            <a:r>
              <a:rPr lang="en-GB" b="1" baseline="0" dirty="0" err="1"/>
              <a:t>klar</a:t>
            </a:r>
            <a:r>
              <a:rPr lang="en-GB" baseline="0" dirty="0"/>
              <a:t> [255]; </a:t>
            </a:r>
            <a:r>
              <a:rPr lang="en-GB" b="1" baseline="0" dirty="0"/>
              <a:t>Tag </a:t>
            </a:r>
            <a:r>
              <a:rPr lang="en-GB" baseline="0" dirty="0"/>
              <a:t>[108].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415892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German): </a:t>
            </a:r>
            <a:br>
              <a:rPr lang="en-GB" baseline="0" dirty="0"/>
            </a:br>
            <a:r>
              <a:rPr lang="en-GB" b="1" baseline="0" dirty="0" err="1"/>
              <a:t>kalt</a:t>
            </a:r>
            <a:r>
              <a:rPr lang="en-GB" baseline="0" dirty="0"/>
              <a:t> [875]; </a:t>
            </a:r>
            <a:r>
              <a:rPr lang="en-GB" b="1" baseline="0" dirty="0" err="1"/>
              <a:t>lang</a:t>
            </a:r>
            <a:r>
              <a:rPr lang="en-GB" b="0" baseline="0" dirty="0"/>
              <a:t> [95]</a:t>
            </a:r>
            <a:r>
              <a:rPr lang="en-GB" baseline="0" dirty="0"/>
              <a:t> </a:t>
            </a:r>
            <a:r>
              <a:rPr lang="en-GB" b="1" baseline="0" dirty="0"/>
              <a:t>Mann</a:t>
            </a:r>
            <a:r>
              <a:rPr lang="en-GB" baseline="0" dirty="0"/>
              <a:t> [131]; </a:t>
            </a:r>
            <a:r>
              <a:rPr lang="en-GB" b="1" baseline="0" dirty="0" err="1"/>
              <a:t>Klasse</a:t>
            </a:r>
            <a:r>
              <a:rPr lang="en-GB" baseline="0" dirty="0"/>
              <a:t> [619]; </a:t>
            </a:r>
            <a:r>
              <a:rPr lang="en-GB" b="1" baseline="0" dirty="0" err="1"/>
              <a:t>Gast</a:t>
            </a:r>
            <a:r>
              <a:rPr lang="en-GB" baseline="0" dirty="0"/>
              <a:t> [675]; </a:t>
            </a:r>
            <a:r>
              <a:rPr lang="en-GB" b="1" baseline="0" dirty="0" err="1"/>
              <a:t>danke</a:t>
            </a:r>
            <a:r>
              <a:rPr lang="en-GB" b="1" baseline="0" dirty="0"/>
              <a:t> </a:t>
            </a:r>
            <a:r>
              <a:rPr lang="en-GB" baseline="0" dirty="0"/>
              <a:t>[778].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528080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German): </a:t>
            </a:r>
            <a:br>
              <a:rPr lang="en-GB" baseline="0" dirty="0"/>
            </a:br>
            <a:r>
              <a:rPr lang="en-GB" b="1" baseline="0" dirty="0" err="1"/>
              <a:t>kalt</a:t>
            </a:r>
            <a:r>
              <a:rPr lang="en-GB" baseline="0" dirty="0"/>
              <a:t> [875]; </a:t>
            </a:r>
            <a:r>
              <a:rPr lang="en-GB" b="1" baseline="0" dirty="0" err="1"/>
              <a:t>lang</a:t>
            </a:r>
            <a:r>
              <a:rPr lang="en-GB" b="0" baseline="0" dirty="0"/>
              <a:t> [95]</a:t>
            </a:r>
            <a:r>
              <a:rPr lang="en-GB" baseline="0" dirty="0"/>
              <a:t> </a:t>
            </a:r>
            <a:r>
              <a:rPr lang="en-GB" b="1" baseline="0" dirty="0"/>
              <a:t>Mann</a:t>
            </a:r>
            <a:r>
              <a:rPr lang="en-GB" baseline="0" dirty="0"/>
              <a:t> [131]; </a:t>
            </a:r>
            <a:r>
              <a:rPr lang="en-GB" b="1" baseline="0" dirty="0" err="1"/>
              <a:t>Klasse</a:t>
            </a:r>
            <a:r>
              <a:rPr lang="en-GB" baseline="0" dirty="0"/>
              <a:t> [619]; </a:t>
            </a:r>
            <a:r>
              <a:rPr lang="en-GB" b="1" baseline="0" dirty="0" err="1"/>
              <a:t>Gast</a:t>
            </a:r>
            <a:r>
              <a:rPr lang="en-GB" baseline="0" dirty="0"/>
              <a:t> [675]; </a:t>
            </a:r>
            <a:r>
              <a:rPr lang="en-GB" b="1" baseline="0" dirty="0" err="1"/>
              <a:t>danke</a:t>
            </a:r>
            <a:r>
              <a:rPr lang="en-GB" b="1" baseline="0" dirty="0"/>
              <a:t> </a:t>
            </a:r>
            <a:r>
              <a:rPr lang="en-GB" baseline="0" dirty="0"/>
              <a:t>[778].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213375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Without pictures to focus all attention</a:t>
            </a:r>
            <a:r>
              <a:rPr lang="en-GB" baseline="0"/>
              <a:t> on the SSC.</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German): </a:t>
            </a:r>
            <a:br>
              <a:rPr lang="en-GB" baseline="0" dirty="0"/>
            </a:br>
            <a:r>
              <a:rPr lang="en-GB" b="1" baseline="0" dirty="0" err="1"/>
              <a:t>kalt</a:t>
            </a:r>
            <a:r>
              <a:rPr lang="en-GB" baseline="0" dirty="0"/>
              <a:t> [875]; </a:t>
            </a:r>
            <a:r>
              <a:rPr lang="en-GB" b="1" baseline="0" dirty="0" err="1"/>
              <a:t>lang</a:t>
            </a:r>
            <a:r>
              <a:rPr lang="en-GB" b="0" baseline="0" dirty="0"/>
              <a:t> [95]</a:t>
            </a:r>
            <a:r>
              <a:rPr lang="en-GB" baseline="0" dirty="0"/>
              <a:t> </a:t>
            </a:r>
            <a:r>
              <a:rPr lang="en-GB" b="1" baseline="0" dirty="0"/>
              <a:t>Mann</a:t>
            </a:r>
            <a:r>
              <a:rPr lang="en-GB" baseline="0" dirty="0"/>
              <a:t> [131]; </a:t>
            </a:r>
            <a:r>
              <a:rPr lang="en-GB" b="1" baseline="0" dirty="0" err="1"/>
              <a:t>Klasse</a:t>
            </a:r>
            <a:r>
              <a:rPr lang="en-GB" baseline="0" dirty="0"/>
              <a:t> [619]; </a:t>
            </a:r>
            <a:r>
              <a:rPr lang="en-GB" b="1" baseline="0" dirty="0" err="1"/>
              <a:t>Gast</a:t>
            </a:r>
            <a:r>
              <a:rPr lang="en-GB" baseline="0" dirty="0"/>
              <a:t> [675]; </a:t>
            </a:r>
            <a:r>
              <a:rPr lang="en-GB" b="1" baseline="0" dirty="0" err="1"/>
              <a:t>danke</a:t>
            </a:r>
            <a:r>
              <a:rPr lang="en-GB" b="1" baseline="0" dirty="0"/>
              <a:t> </a:t>
            </a:r>
            <a:r>
              <a:rPr lang="en-GB" baseline="0" dirty="0"/>
              <a:t>[778].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740099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a:t>
            </a:r>
            <a:r>
              <a:rPr lang="en-GB" baseline="0" dirty="0"/>
              <a:t> phonic practice ‘a’ – source and cluster words.</a:t>
            </a:r>
            <a:br>
              <a:rPr lang="en-GB" baseline="0" dirty="0"/>
            </a:br>
            <a:br>
              <a:rPr lang="en-GB" baseline="0" dirty="0"/>
            </a:br>
            <a:r>
              <a:rPr lang="en-GB" baseline="0" dirty="0"/>
              <a:t>1. </a:t>
            </a:r>
            <a:r>
              <a:rPr lang="en-GB" dirty="0"/>
              <a:t>Introduce</a:t>
            </a:r>
            <a:r>
              <a:rPr lang="en-GB" baseline="0" dirty="0"/>
              <a:t> and elicit the pronunciation of the individual </a:t>
            </a:r>
            <a:r>
              <a:rPr lang="en-GB" b="1" baseline="0" dirty="0"/>
              <a:t>SSC ‘a’ </a:t>
            </a:r>
            <a:r>
              <a:rPr lang="en-GB" baseline="0" dirty="0"/>
              <a:t>and then present and practise the pronunciation of the </a:t>
            </a:r>
            <a:r>
              <a:rPr lang="en-GB" b="1" baseline="0" dirty="0"/>
              <a:t>source word ‘alto’.</a:t>
            </a:r>
            <a:endParaRPr lang="en-GB" b="0" baseline="0" dirty="0"/>
          </a:p>
          <a:p>
            <a:r>
              <a:rPr lang="en-GB" dirty="0"/>
              <a:t>A possible gesture for this source word would be</a:t>
            </a:r>
            <a:r>
              <a:rPr lang="en-GB" baseline="0" dirty="0"/>
              <a:t> to stretch up one hand high above your head, fingers bent at right angle to show act of ‘measuring’</a:t>
            </a:r>
          </a:p>
          <a:p>
            <a:endParaRPr lang="en-GB" baseline="0" dirty="0"/>
          </a:p>
          <a:p>
            <a:r>
              <a:rPr lang="en-GB" baseline="0" dirty="0"/>
              <a:t>2. Say and repeat the word.</a:t>
            </a:r>
            <a:br>
              <a:rPr lang="en-GB" baseline="0" dirty="0"/>
            </a:br>
            <a:r>
              <a:rPr lang="en-GB" baseline="0" dirty="0"/>
              <a:t>3. Ensure pupils know the meaning (use usual routine for this – e.g. ¿</a:t>
            </a:r>
            <a:r>
              <a:rPr lang="en-GB" baseline="0" dirty="0" err="1"/>
              <a:t>Qué</a:t>
            </a:r>
            <a:r>
              <a:rPr lang="en-GB" baseline="0" dirty="0"/>
              <a:t> </a:t>
            </a:r>
            <a:r>
              <a:rPr lang="en-GB" baseline="0" dirty="0" err="1"/>
              <a:t>significa</a:t>
            </a:r>
            <a:r>
              <a:rPr lang="en-GB" baseline="0" dirty="0"/>
              <a:t>’? ‘tall’, </a:t>
            </a:r>
            <a:r>
              <a:rPr lang="en-GB" baseline="0" dirty="0" err="1"/>
              <a:t>sí</a:t>
            </a:r>
            <a:r>
              <a:rPr lang="en-GB" baseline="0" dirty="0"/>
              <a:t>, </a:t>
            </a:r>
            <a:r>
              <a:rPr lang="en-GB" baseline="0" dirty="0" err="1"/>
              <a:t>es</a:t>
            </a:r>
            <a:r>
              <a:rPr lang="en-GB" baseline="0" dirty="0"/>
              <a:t> </a:t>
            </a:r>
            <a:r>
              <a:rPr lang="en-GB" baseline="0" dirty="0" err="1"/>
              <a:t>correcto</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br>
              <a:rPr lang="en-GB" baseline="0" dirty="0"/>
            </a:br>
            <a:r>
              <a:rPr lang="en-GB" baseline="0" dirty="0"/>
              <a:t>Note: the cluster words are not necessarily being taught as vocabulary items for active use - their oral and written forms are being used to teach SSCs, and their meanings could be learned incidentally. If they are included as lexical items to be learned, they will also appear in the 'Vocabulary' column on the SOW.</a:t>
            </a:r>
            <a:br>
              <a:rPr lang="en-GB" baseline="0" dirty="0"/>
            </a:br>
            <a:br>
              <a:rPr lang="en-GB" baseline="0" dirty="0"/>
            </a:br>
            <a:r>
              <a:rPr lang="en-GB" baseline="0" dirty="0"/>
              <a:t>Word frequency rankings: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err="1"/>
              <a:t>agosto</a:t>
            </a:r>
            <a:r>
              <a:rPr lang="en-GB" b="1" baseline="0" dirty="0"/>
              <a:t> </a:t>
            </a:r>
            <a:r>
              <a:rPr lang="en-GB" baseline="0" dirty="0"/>
              <a:t>[931]</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ea typeface="+mn-ea"/>
                <a:cs typeface="+mn-cs"/>
              </a:rPr>
              <a:t>A note on L1:L2 word translations: these are supported in the research literature on vocabulary learning, and should only be avoided where meanings are transparent.  If at any point in teaching, pupils are not clear about a meaning, teachers should not hesitate in giving the English meaning.</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479006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and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184071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46</a:t>
            </a:fld>
            <a:endParaRPr lang="en-GB"/>
          </a:p>
        </p:txBody>
      </p:sp>
    </p:spTree>
    <p:extLst>
      <p:ext uri="{BB962C8B-B14F-4D97-AF65-F5344CB8AC3E}">
        <p14:creationId xmlns:p14="http://schemas.microsoft.com/office/powerpoint/2010/main" val="2156570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Alphabetical</a:t>
            </a:r>
            <a:r>
              <a:rPr lang="en-GB" sz="1200" b="1" kern="1200" baseline="0" dirty="0">
                <a:solidFill>
                  <a:schemeClr val="tx1"/>
                </a:solidFill>
                <a:effectLst/>
                <a:latin typeface="+mn-lt"/>
                <a:ea typeface="+mn-ea"/>
                <a:cs typeface="+mn-cs"/>
              </a:rPr>
              <a:t> read aloud</a:t>
            </a:r>
            <a:br>
              <a:rPr lang="en-GB" sz="1200" b="1"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Individually (but all at once) pupils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Teacher can circulate to listen into their </a:t>
            </a:r>
            <a:r>
              <a:rPr lang="en-GB" sz="1200" kern="1200" dirty="0" err="1">
                <a:solidFill>
                  <a:schemeClr val="tx1"/>
                </a:solidFill>
                <a:effectLst/>
                <a:latin typeface="+mn-lt"/>
                <a:ea typeface="+mn-ea"/>
                <a:cs typeface="+mn-cs"/>
              </a:rPr>
              <a:t>SSC</a:t>
            </a:r>
            <a:r>
              <a:rPr lang="en-GB" sz="1200" kern="1200" dirty="0">
                <a:solidFill>
                  <a:schemeClr val="tx1"/>
                </a:solidFill>
                <a:effectLst/>
                <a:latin typeface="+mn-lt"/>
                <a:ea typeface="+mn-ea"/>
                <a:cs typeface="+mn-cs"/>
              </a:rPr>
              <a:t>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5135669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Alphabetical</a:t>
            </a:r>
            <a:r>
              <a:rPr lang="en-GB" sz="1200" b="1" kern="1200" baseline="0" dirty="0">
                <a:solidFill>
                  <a:schemeClr val="tx1"/>
                </a:solidFill>
                <a:effectLst/>
                <a:latin typeface="+mn-lt"/>
                <a:ea typeface="+mn-ea"/>
                <a:cs typeface="+mn-cs"/>
              </a:rPr>
              <a:t> read aloud</a:t>
            </a:r>
            <a:br>
              <a:rPr lang="en-GB" sz="1200" b="1"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Individually (but all at once) 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3973786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Pairwork</a:t>
            </a:r>
            <a:r>
              <a:rPr lang="en-GB" sz="1200" b="1" kern="1200" dirty="0">
                <a:solidFill>
                  <a:schemeClr val="tx1"/>
                </a:solidFill>
                <a:effectLst/>
                <a:latin typeface="+mn-lt"/>
                <a:ea typeface="+mn-ea"/>
                <a:cs typeface="+mn-cs"/>
              </a:rPr>
              <a:t> ‘tennis’</a:t>
            </a:r>
            <a:r>
              <a:rPr lang="en-GB" sz="1200" kern="1200" dirty="0">
                <a:solidFill>
                  <a:schemeClr val="tx1"/>
                </a:solidFill>
                <a:effectLst/>
                <a:latin typeface="+mn-lt"/>
                <a:ea typeface="+mn-ea"/>
                <a:cs typeface="+mn-cs"/>
              </a:rPr>
              <a:t> – pupils say the words alternately out loud with a partner, building up speed, over 1 minute’s intensive practice.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They call in any order they like, pupils are not allowed to repeat the one they said in their last turn.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Teacher can circulate to listen into their SSC knowledge.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Click on Début</a:t>
            </a:r>
            <a:r>
              <a:rPr lang="en-GB" sz="1200" kern="1200" baseline="0" dirty="0">
                <a:solidFill>
                  <a:schemeClr val="tx1"/>
                </a:solidFill>
                <a:effectLst/>
                <a:latin typeface="+mn-lt"/>
                <a:ea typeface="+mn-ea"/>
                <a:cs typeface="+mn-cs"/>
              </a:rPr>
              <a:t> to start a one minute timer on the screen.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414189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So, question 1: What is the subject content that we teach in languages?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teach three core strands of essential knowledge: phonics, which is the set of sound-symbol correspondences that represent the relationship between how the language sounds and how it is written.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teach vocabulary, a chosen set of words in the language, and we teach grammar – a set of features that are the essential building blocks needed to put language together to make meaningful sentences.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metaphor of the braid indicates that: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knowledge is stronger because of the interconnections between the strands.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fact that they are closely intertwined suggests that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each strand is important and affects the other.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loose ends recognise that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language learning process is always unfinished, and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knowledge is vulnerable to decay, just as the braid is prone to unravelling.  </a:t>
            </a:r>
          </a:p>
          <a:p>
            <a:pPr algn="l" fontAlgn="base">
              <a:buFont typeface="Arial" panose="020B0604020202020204" pitchFamily="34" charset="0"/>
              <a:buNone/>
            </a:pPr>
            <a:br>
              <a:rPr lang="en-GB" dirty="0"/>
            </a:br>
            <a:endParaRPr lang="en-GB" dirty="0"/>
          </a:p>
          <a:p>
            <a:endParaRPr lang="en-GB" dirty="0"/>
          </a:p>
          <a:p>
            <a:r>
              <a:rPr lang="en-GB" dirty="0"/>
              <a:t>Braid image:</a:t>
            </a:r>
          </a:p>
          <a:p>
            <a:r>
              <a:rPr lang="en-GB" dirty="0"/>
              <a:t>By Chris 73 / Wikimedia Commons, CC BY-SA 3.0, https://commons.wikimedia.org/w/index.php?curid=10484</a:t>
            </a:r>
          </a:p>
          <a:p>
            <a:pPr algn="l" fontAlgn="base">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5</a:t>
            </a:fld>
            <a:endParaRPr lang="en-GB"/>
          </a:p>
        </p:txBody>
      </p:sp>
    </p:spTree>
    <p:extLst>
      <p:ext uri="{BB962C8B-B14F-4D97-AF65-F5344CB8AC3E}">
        <p14:creationId xmlns:p14="http://schemas.microsoft.com/office/powerpoint/2010/main" val="1697297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Revisit the SSC learnt so far: las </a:t>
            </a:r>
            <a:r>
              <a:rPr lang="en-GB" dirty="0" err="1"/>
              <a:t>vocales</a:t>
            </a:r>
            <a:r>
              <a:rPr lang="en-GB" baseline="0" dirty="0"/>
              <a:t> – a   - I – o – u</a:t>
            </a:r>
            <a:br>
              <a:rPr lang="en-GB" baseline="0" dirty="0"/>
            </a:br>
            <a:br>
              <a:rPr lang="en-GB" baseline="0" dirty="0"/>
            </a:br>
            <a:r>
              <a:rPr lang="en-GB" baseline="0" dirty="0"/>
              <a:t>Choral responses</a:t>
            </a:r>
            <a:br>
              <a:rPr lang="en-GB" baseline="0" dirty="0"/>
            </a:br>
            <a:r>
              <a:rPr lang="en-GB" baseline="0" dirty="0"/>
              <a:t>1. Students say the SSC as they appear on each click.</a:t>
            </a:r>
          </a:p>
          <a:p>
            <a:r>
              <a:rPr lang="en-GB" baseline="0" dirty="0"/>
              <a:t>2. Students say the source words as they appear on each click. (Teacher to monitor carefully, particularly ‘idea’)</a:t>
            </a:r>
          </a:p>
          <a:p>
            <a:r>
              <a:rPr lang="en-GB" baseline="0" dirty="0"/>
              <a:t>3. Words disappear.  Students say the source words in response to picture prompts.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3651350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a:t>
            </a:r>
            <a:r>
              <a:rPr lang="en-GB" baseline="0" dirty="0"/>
              <a:t> dictation task 1-6.</a:t>
            </a:r>
            <a:br>
              <a:rPr lang="en-GB" baseline="0" dirty="0"/>
            </a:br>
            <a:r>
              <a:rPr lang="en-GB" baseline="0" dirty="0"/>
              <a:t>Teacher reads words aloud and students write them, then check.  As this is the first session with this SSC, it makes sense to check the spelling after each one, and encourage students to correct any errors as they go.  It’s helpful to present this as an activity, not as a test!</a:t>
            </a:r>
          </a:p>
          <a:p>
            <a:endParaRPr lang="en-GB" baseline="0" dirty="0"/>
          </a:p>
          <a:p>
            <a:r>
              <a:rPr lang="en-GB" baseline="0" dirty="0"/>
              <a:t>Transcript:</a:t>
            </a:r>
            <a:br>
              <a:rPr lang="en-GB" baseline="0" dirty="0"/>
            </a:br>
            <a:r>
              <a:rPr lang="en-GB" baseline="0" dirty="0"/>
              <a:t>faux</a:t>
            </a:r>
          </a:p>
          <a:p>
            <a:r>
              <a:rPr lang="en-GB" baseline="0" dirty="0" err="1"/>
              <a:t>aussi</a:t>
            </a:r>
            <a:endParaRPr lang="en-GB" baseline="0" dirty="0"/>
          </a:p>
          <a:p>
            <a:r>
              <a:rPr lang="en-GB" baseline="0" dirty="0"/>
              <a:t>gauche</a:t>
            </a:r>
          </a:p>
          <a:p>
            <a:r>
              <a:rPr lang="en-GB" baseline="0" dirty="0"/>
              <a:t>photo</a:t>
            </a:r>
          </a:p>
          <a:p>
            <a:r>
              <a:rPr lang="en-GB" baseline="0" dirty="0"/>
              <a:t>eau</a:t>
            </a:r>
          </a:p>
          <a:p>
            <a:r>
              <a:rPr lang="en-GB" baseline="0" dirty="0"/>
              <a:t>beau</a:t>
            </a:r>
            <a:endParaRPr lang="en-GB" dirty="0"/>
          </a:p>
        </p:txBody>
      </p:sp>
      <p:sp>
        <p:nvSpPr>
          <p:cNvPr id="4" name="Slide Number Placeholder 3"/>
          <p:cNvSpPr>
            <a:spLocks noGrp="1"/>
          </p:cNvSpPr>
          <p:nvPr>
            <p:ph type="sldNum" sz="quarter" idx="10"/>
          </p:nvPr>
        </p:nvSpPr>
        <p:spPr/>
        <p:txBody>
          <a:bodyPr/>
          <a:lstStyle/>
          <a:p>
            <a:fld id="{20BDA1E7-6A8E-43FB-9679-2FE7B9D6D166}"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16724452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Hör</a:t>
            </a:r>
            <a:r>
              <a:rPr lang="en-US" dirty="0"/>
              <a:t> </a:t>
            </a:r>
            <a:r>
              <a:rPr lang="en-US" dirty="0" err="1"/>
              <a:t>zu</a:t>
            </a:r>
            <a:r>
              <a:rPr lang="en-US" dirty="0"/>
              <a:t>. </a:t>
            </a:r>
            <a:r>
              <a:rPr lang="en-US" dirty="0" err="1"/>
              <a:t>Ist</a:t>
            </a:r>
            <a:r>
              <a:rPr lang="en-US" dirty="0"/>
              <a:t> </a:t>
            </a:r>
            <a:r>
              <a:rPr lang="en-US" dirty="0" err="1"/>
              <a:t>es</a:t>
            </a:r>
            <a:r>
              <a:rPr lang="en-US" dirty="0"/>
              <a:t> ‘</a:t>
            </a:r>
            <a:r>
              <a:rPr lang="en-US" dirty="0" err="1"/>
              <a:t>aaaa</a:t>
            </a:r>
            <a:r>
              <a:rPr lang="en-US" dirty="0"/>
              <a:t>’ </a:t>
            </a:r>
            <a:r>
              <a:rPr lang="en-US" dirty="0" err="1"/>
              <a:t>wie</a:t>
            </a:r>
            <a:r>
              <a:rPr lang="en-US" dirty="0"/>
              <a:t> ‘</a:t>
            </a:r>
            <a:r>
              <a:rPr lang="en-US" dirty="0" err="1"/>
              <a:t>sagen</a:t>
            </a:r>
            <a:r>
              <a:rPr lang="en-US" dirty="0"/>
              <a:t>’ </a:t>
            </a:r>
            <a:r>
              <a:rPr lang="en-US" dirty="0" err="1"/>
              <a:t>oder</a:t>
            </a:r>
            <a:r>
              <a:rPr lang="en-US" dirty="0"/>
              <a:t> ‘a’ </a:t>
            </a:r>
            <a:r>
              <a:rPr lang="en-US" dirty="0" err="1"/>
              <a:t>wie</a:t>
            </a:r>
            <a:r>
              <a:rPr lang="en-US" baseline="0" dirty="0"/>
              <a:t> </a:t>
            </a:r>
            <a:r>
              <a:rPr lang="en-US" baseline="0" dirty="0" err="1"/>
              <a:t>kalt</a:t>
            </a:r>
            <a:r>
              <a:rPr lang="en-US" baseline="0" dirty="0"/>
              <a:t>?</a:t>
            </a:r>
            <a:endParaRPr lang="en-US" dirty="0"/>
          </a:p>
          <a:p>
            <a:pPr marL="228600" indent="-228600">
              <a:buAutoNum type="arabicPeriod"/>
            </a:pPr>
            <a:r>
              <a:rPr lang="en-US" dirty="0"/>
              <a:t>Mann</a:t>
            </a:r>
          </a:p>
          <a:p>
            <a:pPr marL="228600" indent="-228600">
              <a:buAutoNum type="arabicPeriod"/>
            </a:pPr>
            <a:r>
              <a:rPr lang="en-US" dirty="0" err="1"/>
              <a:t>Paar</a:t>
            </a:r>
            <a:endParaRPr lang="en-US" dirty="0"/>
          </a:p>
          <a:p>
            <a:pPr marL="228600" indent="-228600">
              <a:buAutoNum type="arabicPeriod"/>
            </a:pPr>
            <a:r>
              <a:rPr lang="en-US" dirty="0" err="1"/>
              <a:t>fahren</a:t>
            </a:r>
            <a:endParaRPr lang="en-US" dirty="0"/>
          </a:p>
          <a:p>
            <a:pPr marL="228600" indent="-228600">
              <a:buAutoNum type="arabicPeriod"/>
            </a:pPr>
            <a:r>
              <a:rPr lang="en-US" dirty="0" err="1"/>
              <a:t>Klasse</a:t>
            </a:r>
            <a:endParaRPr lang="en-US" dirty="0"/>
          </a:p>
          <a:p>
            <a:pPr marL="228600" indent="-228600">
              <a:buAutoNum type="arabicPeriod"/>
            </a:pPr>
            <a:r>
              <a:rPr lang="en-US" dirty="0" err="1"/>
              <a:t>danke</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622922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Antworten</a:t>
            </a:r>
            <a:endParaRPr lang="en-US" b="1" dirty="0"/>
          </a:p>
          <a:p>
            <a:pPr marL="228600" indent="-228600">
              <a:buAutoNum type="arabicPeriod"/>
            </a:pPr>
            <a:r>
              <a:rPr lang="en-US" dirty="0"/>
              <a:t>Mann</a:t>
            </a:r>
          </a:p>
          <a:p>
            <a:pPr marL="228600" indent="-228600">
              <a:buAutoNum type="arabicPeriod"/>
            </a:pPr>
            <a:r>
              <a:rPr lang="en-US" dirty="0" err="1"/>
              <a:t>Paar</a:t>
            </a:r>
            <a:endParaRPr lang="en-US" dirty="0"/>
          </a:p>
          <a:p>
            <a:pPr marL="228600" indent="-228600">
              <a:buAutoNum type="arabicPeriod"/>
            </a:pPr>
            <a:r>
              <a:rPr lang="en-US" dirty="0" err="1"/>
              <a:t>fahren</a:t>
            </a:r>
            <a:endParaRPr lang="en-US" dirty="0"/>
          </a:p>
          <a:p>
            <a:pPr marL="228600" indent="-228600">
              <a:buAutoNum type="arabicPeriod"/>
            </a:pPr>
            <a:r>
              <a:rPr lang="en-US" dirty="0" err="1"/>
              <a:t>Klasse</a:t>
            </a:r>
            <a:endParaRPr lang="en-US" dirty="0"/>
          </a:p>
          <a:p>
            <a:pPr marL="228600" indent="-228600">
              <a:buAutoNum type="arabicPeriod"/>
            </a:pPr>
            <a:r>
              <a:rPr lang="en-US" dirty="0" err="1"/>
              <a:t>danke</a:t>
            </a: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2334618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Structural revision and repetition are essential aspects of the NCELP approach. Here we revise all the SSCs introduced so far: long and short a, long and short e, </a:t>
            </a:r>
            <a:r>
              <a:rPr lang="en-GB" sz="1200" b="0" kern="1200" dirty="0" err="1">
                <a:solidFill>
                  <a:schemeClr val="tx1"/>
                </a:solidFill>
                <a:effectLst/>
                <a:latin typeface="+mn-lt"/>
                <a:ea typeface="+mn-ea"/>
                <a:cs typeface="+mn-cs"/>
              </a:rPr>
              <a:t>ei</a:t>
            </a:r>
            <a:r>
              <a:rPr lang="en-GB" sz="1200" b="0" kern="1200" dirty="0">
                <a:solidFill>
                  <a:schemeClr val="tx1"/>
                </a:solidFill>
                <a:effectLst/>
                <a:latin typeface="+mn-lt"/>
                <a:ea typeface="+mn-ea"/>
                <a:cs typeface="+mn-cs"/>
              </a:rPr>
              <a:t>, W, Z.</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a:t>
            </a:r>
            <a:r>
              <a:rPr lang="en-GB" sz="1200" b="0" kern="1200" baseline="0" dirty="0">
                <a:solidFill>
                  <a:schemeClr val="tx1"/>
                </a:solidFill>
                <a:effectLst/>
                <a:latin typeface="+mn-lt"/>
                <a:ea typeface="+mn-ea"/>
                <a:cs typeface="+mn-cs"/>
              </a:rPr>
              <a:t>target SSC in each of the source words is obscured. Click on the word to play the audio. Repeat if necessary. Students write the whole word with the obscured sound in their exercise books.</a:t>
            </a:r>
          </a:p>
          <a:p>
            <a:endParaRPr lang="en-GB"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2053945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a:t>Antworten</a:t>
            </a:r>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The words used here are all source words. When discussing the answers the teacher might ask if students can remember other words with the same SSC, either cluster words or other vocabulary items they have encountered.</a:t>
            </a:r>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Target language: Students have started to learn the word ‘</a:t>
            </a:r>
            <a:r>
              <a:rPr lang="en-GB" sz="1200" b="1" kern="1200" baseline="0" dirty="0" err="1">
                <a:solidFill>
                  <a:schemeClr val="tx1"/>
                </a:solidFill>
                <a:effectLst/>
                <a:latin typeface="+mn-lt"/>
                <a:ea typeface="+mn-ea"/>
                <a:cs typeface="+mn-cs"/>
              </a:rPr>
              <a:t>Beispiel</a:t>
            </a:r>
            <a:r>
              <a:rPr lang="en-GB" sz="1200" b="1" kern="1200" baseline="0" dirty="0">
                <a:solidFill>
                  <a:schemeClr val="tx1"/>
                </a:solidFill>
                <a:effectLst/>
                <a:latin typeface="+mn-lt"/>
                <a:ea typeface="+mn-ea"/>
                <a:cs typeface="+mn-cs"/>
              </a:rPr>
              <a:t>’.  Here the teacher could say: </a:t>
            </a:r>
            <a:r>
              <a:rPr lang="en-GB" sz="1200" b="1" kern="1200" baseline="0" dirty="0" err="1">
                <a:solidFill>
                  <a:schemeClr val="tx1"/>
                </a:solidFill>
                <a:effectLst/>
                <a:latin typeface="+mn-lt"/>
                <a:ea typeface="+mn-ea"/>
                <a:cs typeface="+mn-cs"/>
              </a:rPr>
              <a:t>Ein</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Beispiel</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mit</a:t>
            </a:r>
            <a:r>
              <a:rPr lang="en-GB" sz="1200" b="1" kern="1200" baseline="0" dirty="0">
                <a:solidFill>
                  <a:schemeClr val="tx1"/>
                </a:solidFill>
                <a:effectLst/>
                <a:latin typeface="+mn-lt"/>
                <a:ea typeface="+mn-ea"/>
                <a:cs typeface="+mn-cs"/>
              </a:rPr>
              <a:t> ‘a’… </a:t>
            </a:r>
            <a:r>
              <a:rPr lang="en-GB" sz="1200" b="1" kern="1200" baseline="0" dirty="0" err="1">
                <a:solidFill>
                  <a:schemeClr val="tx1"/>
                </a:solidFill>
                <a:effectLst/>
                <a:latin typeface="+mn-lt"/>
                <a:ea typeface="+mn-ea"/>
                <a:cs typeface="+mn-cs"/>
              </a:rPr>
              <a:t>noch</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ein</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Beispiel</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mit</a:t>
            </a:r>
            <a:r>
              <a:rPr lang="en-GB" sz="1200" b="1" kern="1200" baseline="0" dirty="0">
                <a:solidFill>
                  <a:schemeClr val="tx1"/>
                </a:solidFill>
                <a:effectLst/>
                <a:latin typeface="+mn-lt"/>
                <a:ea typeface="+mn-ea"/>
                <a:cs typeface="+mn-cs"/>
              </a:rPr>
              <a:t> ‘a’ etc.. to provide additional input of this word.</a:t>
            </a:r>
            <a:endParaRPr lang="en-GB" b="1" dirty="0"/>
          </a:p>
          <a:p>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1512434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Alphabetical</a:t>
            </a:r>
            <a:r>
              <a:rPr lang="en-GB" sz="1200" b="1" kern="1200" baseline="0" dirty="0">
                <a:solidFill>
                  <a:schemeClr val="tx1"/>
                </a:solidFill>
                <a:effectLst/>
                <a:latin typeface="+mn-lt"/>
                <a:ea typeface="+mn-ea"/>
                <a:cs typeface="+mn-cs"/>
              </a:rPr>
              <a:t> read aloud: </a:t>
            </a:r>
            <a:r>
              <a:rPr lang="en-GB" sz="1200" b="0" kern="1200" baseline="0" dirty="0">
                <a:solidFill>
                  <a:schemeClr val="tx1"/>
                </a:solidFill>
                <a:effectLst/>
                <a:latin typeface="+mn-lt"/>
                <a:ea typeface="+mn-ea"/>
                <a:cs typeface="+mn-cs"/>
              </a:rPr>
              <a:t>Individually (but all at once) 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Teacher can circulate to listen into their SSC knowledge.</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3840288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Was </a:t>
            </a:r>
            <a:r>
              <a:rPr lang="en-GB" b="1" baseline="0" dirty="0" err="1"/>
              <a:t>passt</a:t>
            </a:r>
            <a:r>
              <a:rPr lang="en-GB" b="1" baseline="0" dirty="0"/>
              <a:t> </a:t>
            </a:r>
            <a:r>
              <a:rPr lang="en-GB" b="1" baseline="0" dirty="0" err="1"/>
              <a:t>zusammen</a:t>
            </a:r>
            <a:r>
              <a:rPr lang="en-GB" b="1" baseline="0" dirty="0"/>
              <a:t>?</a:t>
            </a:r>
          </a:p>
          <a:p>
            <a:endParaRPr lang="en-GB" baseline="0" dirty="0"/>
          </a:p>
          <a:p>
            <a:r>
              <a:rPr lang="en-GB" baseline="0" dirty="0"/>
              <a:t>Which pictures go together (based on the obscured SSC)? There are three groups of three: Z (Zimmer, </a:t>
            </a:r>
            <a:r>
              <a:rPr lang="en-GB" baseline="0" dirty="0" err="1"/>
              <a:t>zehn</a:t>
            </a:r>
            <a:r>
              <a:rPr lang="en-GB" baseline="0" dirty="0"/>
              <a:t>, </a:t>
            </a:r>
            <a:r>
              <a:rPr lang="en-GB" baseline="0" dirty="0" err="1"/>
              <a:t>Arzt</a:t>
            </a:r>
            <a:r>
              <a:rPr lang="en-GB" baseline="0" dirty="0"/>
              <a:t>), </a:t>
            </a:r>
            <a:r>
              <a:rPr lang="en-GB" baseline="0" dirty="0" err="1"/>
              <a:t>ei</a:t>
            </a:r>
            <a:r>
              <a:rPr lang="en-GB" baseline="0" dirty="0"/>
              <a:t> (</a:t>
            </a:r>
            <a:r>
              <a:rPr lang="en-GB" baseline="0" dirty="0" err="1"/>
              <a:t>frei</a:t>
            </a:r>
            <a:r>
              <a:rPr lang="en-GB" baseline="0" dirty="0"/>
              <a:t>, </a:t>
            </a:r>
            <a:r>
              <a:rPr lang="en-GB" baseline="0" dirty="0" err="1"/>
              <a:t>klein</a:t>
            </a:r>
            <a:r>
              <a:rPr lang="en-GB" baseline="0" dirty="0"/>
              <a:t>, </a:t>
            </a:r>
            <a:r>
              <a:rPr lang="en-GB" baseline="0" dirty="0" err="1"/>
              <a:t>allein</a:t>
            </a:r>
            <a:r>
              <a:rPr lang="en-GB" baseline="0" dirty="0"/>
              <a:t>), and w (Welt, </a:t>
            </a:r>
            <a:r>
              <a:rPr lang="en-GB" baseline="0" dirty="0" err="1"/>
              <a:t>antworten</a:t>
            </a:r>
            <a:r>
              <a:rPr lang="en-GB" baseline="0" dirty="0"/>
              <a:t>, Wasser). Each group includes the source word, which they have been reminded of in the previous slide.</a:t>
            </a:r>
          </a:p>
          <a:p>
            <a:endParaRPr lang="en-GB" baseline="0" dirty="0"/>
          </a:p>
          <a:p>
            <a:r>
              <a:rPr lang="en-GB" baseline="0" dirty="0"/>
              <a:t>Ask students to write down which ones they think go together. </a:t>
            </a:r>
          </a:p>
          <a:p>
            <a:r>
              <a:rPr lang="en-GB" baseline="0" dirty="0"/>
              <a:t>The teacher can remind them of the source words they have just seen.</a:t>
            </a:r>
          </a:p>
          <a:p>
            <a:r>
              <a:rPr lang="en-GB" baseline="0" dirty="0"/>
              <a:t>Clicking on the pictures will play the word if the students need an extra prompt.</a:t>
            </a:r>
          </a:p>
          <a:p>
            <a:r>
              <a:rPr lang="en-GB" baseline="0" dirty="0"/>
              <a:t>Clicking on the paw prints will remove them.</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22248802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Starter task to recap this week’s SSCs.</a:t>
            </a:r>
            <a:br>
              <a:rPr lang="en-GB" dirty="0"/>
            </a:br>
            <a:endParaRPr lang="en-GB" dirty="0"/>
          </a:p>
          <a:p>
            <a:r>
              <a:rPr lang="en-GB" dirty="0"/>
              <a:t>The</a:t>
            </a:r>
            <a:r>
              <a:rPr lang="en-GB" baseline="0" dirty="0"/>
              <a:t> 3 SSCs lost the rest of their words! Students work in pairs to put the words back together. </a:t>
            </a:r>
          </a:p>
          <a:p>
            <a:endParaRPr lang="en-GB" dirty="0"/>
          </a:p>
          <a:p>
            <a:r>
              <a:rPr lang="en-GB" dirty="0"/>
              <a:t>Student A chooses an SSC and says it aloud to their partner CUE,</a:t>
            </a:r>
            <a:r>
              <a:rPr lang="en-GB" baseline="0" dirty="0"/>
              <a:t> CUA or CUI. Student B has to listen and write that SSC, then complete it with a fragment in the middle.</a:t>
            </a:r>
          </a:p>
          <a:p>
            <a:r>
              <a:rPr lang="en-GB" baseline="0" dirty="0"/>
              <a:t>Students then swap roles.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Then ask students to translate the words that they wrote (together each pair should be able to produce the six words in English)</a:t>
            </a:r>
          </a:p>
          <a:p>
            <a:endParaRPr lang="en-GB" baseline="0" dirty="0"/>
          </a:p>
          <a:p>
            <a:r>
              <a:rPr lang="en-GB" baseline="0" dirty="0"/>
              <a:t>NB to make </a:t>
            </a:r>
            <a:r>
              <a:rPr lang="en-GB" baseline="0" dirty="0" err="1"/>
              <a:t>cuerpo</a:t>
            </a:r>
            <a:r>
              <a:rPr lang="en-GB" baseline="0" dirty="0"/>
              <a:t> – two word fragments are needed. Exclamation marks were not included with ‘cui’ and ‘dado’ to avoid giving away the answer.</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3989336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TO BE ADDED</a:t>
            </a:r>
          </a:p>
          <a:p>
            <a:endParaRPr lang="en-GB" dirty="0"/>
          </a:p>
          <a:p>
            <a:r>
              <a:rPr lang="en-GB" dirty="0"/>
              <a:t>To challenge students further, </a:t>
            </a:r>
            <a:r>
              <a:rPr lang="en-GB" baseline="0" dirty="0"/>
              <a:t>ask them to turn away from the board to complete the task and write the whole word independently. This allows for differentiation through more/less support. If the whole class is high attaining, then the prompts can be removed from the slide, of course, as per the following slide.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214169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716900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AUDIO TO BE ADDED</a:t>
            </a:r>
          </a:p>
          <a:p>
            <a:endParaRPr lang="en-GB" dirty="0"/>
          </a:p>
          <a:p>
            <a:r>
              <a:rPr lang="en-GB" dirty="0"/>
              <a:t>Same</a:t>
            </a:r>
            <a:r>
              <a:rPr lang="en-GB" baseline="0" dirty="0"/>
              <a:t> task, but answers appear as a whole word, rather than just the target graphemes.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38452152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61</a:t>
            </a:fld>
            <a:endParaRPr lang="en-GB"/>
          </a:p>
        </p:txBody>
      </p:sp>
    </p:spTree>
    <p:extLst>
      <p:ext uri="{BB962C8B-B14F-4D97-AF65-F5344CB8AC3E}">
        <p14:creationId xmlns:p14="http://schemas.microsoft.com/office/powerpoint/2010/main" val="119448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Phoneme monitoring task </a:t>
            </a:r>
            <a:r>
              <a:rPr lang="en-GB" baseline="0" dirty="0"/>
              <a:t>– students copy the tally grids into their books for this. </a:t>
            </a:r>
            <a:r>
              <a:rPr lang="en-GB" sz="1200" dirty="0">
                <a:latin typeface="Century Gothic" panose="020B0502020202020204" pitchFamily="34" charset="0"/>
              </a:rPr>
              <a:t>All words are pronounced with Castilian ‘</a:t>
            </a:r>
            <a:r>
              <a:rPr lang="en-GB" sz="1200" dirty="0" err="1">
                <a:latin typeface="Century Gothic" panose="020B0502020202020204" pitchFamily="34" charset="0"/>
              </a:rPr>
              <a:t>distinción</a:t>
            </a:r>
            <a:r>
              <a:rPr lang="en-GB" sz="1200" dirty="0">
                <a:latin typeface="Century Gothic" panose="020B0502020202020204" pitchFamily="34" charset="0"/>
              </a:rPr>
              <a:t>’.</a:t>
            </a:r>
            <a:r>
              <a:rPr lang="en-GB" sz="1200" baseline="0" dirty="0">
                <a:latin typeface="Century Gothic" panose="020B0502020202020204" pitchFamily="34" charset="0"/>
              </a:rPr>
              <a:t> Click on the ‘play’ button (top right) to listen.</a:t>
            </a:r>
            <a:endParaRPr lang="en-GB" baseline="0" dirty="0"/>
          </a:p>
          <a:p>
            <a:r>
              <a:rPr lang="en-GB" b="1" baseline="0" dirty="0"/>
              <a:t>Part 1: </a:t>
            </a:r>
            <a:r>
              <a:rPr lang="en-GB" baseline="0" dirty="0"/>
              <a:t>The first (and second) time they listen, they just tally how many times they hear the SSCs.</a:t>
            </a:r>
          </a:p>
          <a:p>
            <a:r>
              <a:rPr lang="en-GB" b="1" baseline="0" dirty="0"/>
              <a:t>Part 2: </a:t>
            </a:r>
            <a:r>
              <a:rPr lang="en-GB" baseline="0" dirty="0"/>
              <a:t>Students listen again. Ask them to write which words they hear with these SSCs. It may be necessary to replay the audio multiple times to give students the chance to complete all three boxes. There isn’t a problem with this – it is more likely to support errorless learning (see NCELP phonics rationale document (</a:t>
            </a:r>
            <a:r>
              <a:rPr lang="en-GB" dirty="0">
                <a:hlinkClick r:id="rId3"/>
              </a:rPr>
              <a:t>https://resources.ncelp.org/concern/parent/kd17cs85f/file_sets/sn009x76k</a:t>
            </a:r>
            <a:r>
              <a:rPr lang="en-GB" dirty="0"/>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a:t>
            </a:r>
            <a:r>
              <a:rPr lang="en-GB" b="1" baseline="0" dirty="0"/>
              <a:t>fully readable </a:t>
            </a:r>
            <a:r>
              <a:rPr lang="en-GB" baseline="0" dirty="0"/>
              <a:t>text (i.e., a text that includes 100% or near to 100% previously taught language) could also be used for a dictation. Only one word is new (‘catedral’). This is a near-cognate (in both its spoken and written form), so shouldn’t cause great difficulty. All other words have previously been encountered as vocabulary items or phonics practice words (</a:t>
            </a:r>
            <a:r>
              <a:rPr lang="en-GB" baseline="0" dirty="0" err="1"/>
              <a:t>escuela</a:t>
            </a:r>
            <a:r>
              <a:rPr lang="en-GB" baseline="0" dirty="0"/>
              <a:t>, ciudad, ciencias, cerca, centro, empezar).</a:t>
            </a:r>
          </a:p>
          <a:p>
            <a:endParaRPr lang="en-GB" baseline="0" dirty="0"/>
          </a:p>
          <a:p>
            <a:r>
              <a:rPr lang="en-GB" b="1" baseline="0" dirty="0"/>
              <a:t>Text (57 words): </a:t>
            </a:r>
            <a:r>
              <a:rPr lang="es-CO" sz="1200" kern="1200" dirty="0">
                <a:solidFill>
                  <a:schemeClr val="tx1"/>
                </a:solidFill>
                <a:effectLst/>
                <a:latin typeface="+mn-lt"/>
                <a:ea typeface="+mn-ea"/>
                <a:cs typeface="+mn-cs"/>
              </a:rPr>
              <a:t>Madrid es una </a:t>
            </a:r>
            <a:r>
              <a:rPr lang="es-CO" sz="1200" b="1" kern="1200" dirty="0">
                <a:solidFill>
                  <a:schemeClr val="tx1"/>
                </a:solidFill>
                <a:effectLst/>
                <a:latin typeface="+mn-lt"/>
                <a:ea typeface="+mn-ea"/>
                <a:cs typeface="+mn-cs"/>
              </a:rPr>
              <a:t>ci</a:t>
            </a:r>
            <a:r>
              <a:rPr lang="es-CO" sz="1200" kern="1200" dirty="0">
                <a:solidFill>
                  <a:schemeClr val="tx1"/>
                </a:solidFill>
                <a:effectLst/>
                <a:latin typeface="+mn-lt"/>
                <a:ea typeface="+mn-ea"/>
                <a:cs typeface="+mn-cs"/>
              </a:rPr>
              <a:t>udad en España. Natalia está en el </a:t>
            </a:r>
            <a:r>
              <a:rPr lang="es-CO" sz="1200" b="1" kern="1200" dirty="0">
                <a:solidFill>
                  <a:schemeClr val="tx1"/>
                </a:solidFill>
                <a:effectLst/>
                <a:latin typeface="+mn-lt"/>
                <a:ea typeface="+mn-ea"/>
                <a:cs typeface="+mn-cs"/>
              </a:rPr>
              <a:t>ce</a:t>
            </a:r>
            <a:r>
              <a:rPr lang="es-CO" sz="1200" kern="1200" dirty="0">
                <a:solidFill>
                  <a:schemeClr val="tx1"/>
                </a:solidFill>
                <a:effectLst/>
                <a:latin typeface="+mn-lt"/>
                <a:ea typeface="+mn-ea"/>
                <a:cs typeface="+mn-cs"/>
              </a:rPr>
              <a:t>ntro. ¡La catedral está </a:t>
            </a:r>
            <a:r>
              <a:rPr lang="es-CO" sz="1200" b="1" kern="1200" dirty="0">
                <a:solidFill>
                  <a:schemeClr val="tx1"/>
                </a:solidFill>
                <a:effectLst/>
                <a:latin typeface="+mn-lt"/>
                <a:ea typeface="+mn-ea"/>
                <a:cs typeface="+mn-cs"/>
              </a:rPr>
              <a:t>ce</a:t>
            </a:r>
            <a:r>
              <a:rPr lang="es-CO" sz="1200" kern="1200" dirty="0">
                <a:solidFill>
                  <a:schemeClr val="tx1"/>
                </a:solidFill>
                <a:effectLst/>
                <a:latin typeface="+mn-lt"/>
                <a:ea typeface="+mn-ea"/>
                <a:cs typeface="+mn-cs"/>
              </a:rPr>
              <a:t>rca! En la escuela, Natalia estudia </a:t>
            </a:r>
            <a:r>
              <a:rPr lang="es-CO" sz="1200" b="1" kern="1200" dirty="0">
                <a:solidFill>
                  <a:schemeClr val="tx1"/>
                </a:solidFill>
                <a:effectLst/>
                <a:latin typeface="+mn-lt"/>
                <a:ea typeface="+mn-ea"/>
                <a:cs typeface="+mn-cs"/>
              </a:rPr>
              <a:t>ci</a:t>
            </a:r>
            <a:r>
              <a:rPr lang="es-CO" sz="1200" kern="1200" dirty="0">
                <a:solidFill>
                  <a:schemeClr val="tx1"/>
                </a:solidFill>
                <a:effectLst/>
                <a:latin typeface="+mn-lt"/>
                <a:ea typeface="+mn-ea"/>
                <a:cs typeface="+mn-cs"/>
              </a:rPr>
              <a:t>en</a:t>
            </a:r>
            <a:r>
              <a:rPr lang="es-CO" sz="1200" b="1" kern="1200" dirty="0">
                <a:solidFill>
                  <a:schemeClr val="tx1"/>
                </a:solidFill>
                <a:effectLst/>
                <a:latin typeface="+mn-lt"/>
                <a:ea typeface="+mn-ea"/>
                <a:cs typeface="+mn-cs"/>
              </a:rPr>
              <a:t>ci</a:t>
            </a:r>
            <a:r>
              <a:rPr lang="es-CO" sz="1200" kern="1200" dirty="0">
                <a:solidFill>
                  <a:schemeClr val="tx1"/>
                </a:solidFill>
                <a:effectLst/>
                <a:latin typeface="+mn-lt"/>
                <a:ea typeface="+mn-ea"/>
                <a:cs typeface="+mn-cs"/>
              </a:rPr>
              <a:t>as. Es importante empe</a:t>
            </a:r>
            <a:r>
              <a:rPr lang="es-CO" sz="1200" b="1" kern="1200" dirty="0">
                <a:solidFill>
                  <a:schemeClr val="tx1"/>
                </a:solidFill>
                <a:effectLst/>
                <a:latin typeface="+mn-lt"/>
                <a:ea typeface="+mn-ea"/>
                <a:cs typeface="+mn-cs"/>
              </a:rPr>
              <a:t>za</a:t>
            </a:r>
            <a:r>
              <a:rPr lang="es-CO" sz="1200" kern="1200" dirty="0">
                <a:solidFill>
                  <a:schemeClr val="tx1"/>
                </a:solidFill>
                <a:effectLst/>
                <a:latin typeface="+mn-lt"/>
                <a:ea typeface="+mn-ea"/>
                <a:cs typeface="+mn-cs"/>
              </a:rPr>
              <a:t>r a estudiar inglés también. En</a:t>
            </a:r>
            <a:r>
              <a:rPr lang="es-CO" sz="1200" kern="1200" baseline="0" dirty="0">
                <a:solidFill>
                  <a:schemeClr val="tx1"/>
                </a:solidFill>
                <a:effectLst/>
                <a:latin typeface="+mn-lt"/>
                <a:ea typeface="+mn-ea"/>
                <a:cs typeface="+mn-cs"/>
              </a:rPr>
              <a:t> casa, t</a:t>
            </a:r>
            <a:r>
              <a:rPr lang="es-CO" sz="1200" kern="1200" dirty="0">
                <a:solidFill>
                  <a:schemeClr val="tx1"/>
                </a:solidFill>
                <a:effectLst/>
                <a:latin typeface="+mn-lt"/>
                <a:ea typeface="+mn-ea"/>
                <a:cs typeface="+mn-cs"/>
              </a:rPr>
              <a:t>iene unas cosas : una cama, una revista,</a:t>
            </a:r>
            <a:r>
              <a:rPr lang="es-CO" sz="1200" kern="1200" baseline="0" dirty="0">
                <a:solidFill>
                  <a:schemeClr val="tx1"/>
                </a:solidFill>
                <a:effectLst/>
                <a:latin typeface="+mn-lt"/>
                <a:ea typeface="+mn-ea"/>
                <a:cs typeface="+mn-cs"/>
              </a:rPr>
              <a:t> una planta, y </a:t>
            </a:r>
            <a:r>
              <a:rPr lang="es-CO" sz="1200" kern="1200" dirty="0">
                <a:solidFill>
                  <a:schemeClr val="tx1"/>
                </a:solidFill>
                <a:effectLst/>
                <a:latin typeface="+mn-lt"/>
                <a:ea typeface="+mn-ea"/>
                <a:cs typeface="+mn-cs"/>
              </a:rPr>
              <a:t>unos </a:t>
            </a:r>
            <a:r>
              <a:rPr lang="es-CO" sz="1200" b="1" kern="1200" dirty="0">
                <a:solidFill>
                  <a:schemeClr val="tx1"/>
                </a:solidFill>
                <a:effectLst/>
                <a:latin typeface="+mn-lt"/>
                <a:ea typeface="+mn-ea"/>
                <a:cs typeface="+mn-cs"/>
              </a:rPr>
              <a:t>za</a:t>
            </a:r>
            <a:r>
              <a:rPr lang="es-CO" sz="1200" kern="1200" dirty="0">
                <a:solidFill>
                  <a:schemeClr val="tx1"/>
                </a:solidFill>
                <a:effectLst/>
                <a:latin typeface="+mn-lt"/>
                <a:ea typeface="+mn-ea"/>
                <a:cs typeface="+mn-cs"/>
              </a:rPr>
              <a:t>patos, </a:t>
            </a:r>
            <a:r>
              <a:rPr lang="es-CO" sz="1200" kern="1200" baseline="0" dirty="0">
                <a:solidFill>
                  <a:schemeClr val="tx1"/>
                </a:solidFill>
                <a:effectLst/>
                <a:latin typeface="+mn-lt"/>
                <a:ea typeface="+mn-ea"/>
                <a:cs typeface="+mn-cs"/>
              </a:rPr>
              <a:t>pero no tiene un caballo. </a:t>
            </a:r>
            <a:r>
              <a:rPr lang="es-CO" sz="1200" kern="1200" dirty="0">
                <a:solidFill>
                  <a:schemeClr val="tx1"/>
                </a:solidFill>
                <a:effectLst/>
                <a:latin typeface="+mn-lt"/>
                <a:ea typeface="+mn-ea"/>
                <a:cs typeface="+mn-cs"/>
              </a:rPr>
              <a:t>No ne</a:t>
            </a:r>
            <a:r>
              <a:rPr lang="es-CO" sz="1200" b="1" kern="1200" dirty="0">
                <a:solidFill>
                  <a:schemeClr val="tx1"/>
                </a:solidFill>
                <a:effectLst/>
                <a:latin typeface="+mn-lt"/>
                <a:ea typeface="+mn-ea"/>
                <a:cs typeface="+mn-cs"/>
              </a:rPr>
              <a:t>ce</a:t>
            </a:r>
            <a:r>
              <a:rPr lang="es-CO" sz="1200" kern="1200" dirty="0">
                <a:solidFill>
                  <a:schemeClr val="tx1"/>
                </a:solidFill>
                <a:effectLst/>
                <a:latin typeface="+mn-lt"/>
                <a:ea typeface="+mn-ea"/>
                <a:cs typeface="+mn-cs"/>
              </a:rPr>
              <a:t>sita un coche</a:t>
            </a:r>
            <a:r>
              <a:rPr lang="es-CO" sz="1200" kern="1200" baseline="0" dirty="0">
                <a:solidFill>
                  <a:schemeClr val="tx1"/>
                </a:solidFill>
                <a:effectLst/>
                <a:latin typeface="+mn-lt"/>
                <a:ea typeface="+mn-ea"/>
                <a:cs typeface="+mn-cs"/>
              </a:rPr>
              <a:t> - </a:t>
            </a:r>
            <a:r>
              <a:rPr lang="es-CO" sz="1200" kern="1200" dirty="0">
                <a:solidFill>
                  <a:schemeClr val="tx1"/>
                </a:solidFill>
                <a:effectLst/>
                <a:latin typeface="+mn-lt"/>
                <a:ea typeface="+mn-ea"/>
                <a:cs typeface="+mn-cs"/>
              </a:rPr>
              <a:t>tiene una bi</a:t>
            </a:r>
            <a:r>
              <a:rPr lang="es-CO" sz="1200" b="1" kern="1200" dirty="0">
                <a:solidFill>
                  <a:schemeClr val="tx1"/>
                </a:solidFill>
                <a:effectLst/>
                <a:latin typeface="+mn-lt"/>
                <a:ea typeface="+mn-ea"/>
                <a:cs typeface="+mn-cs"/>
              </a:rPr>
              <a:t>ci</a:t>
            </a:r>
            <a:r>
              <a:rPr lang="es-CO" sz="1200" kern="1200" dirty="0">
                <a:solidFill>
                  <a:schemeClr val="tx1"/>
                </a:solidFill>
                <a:effectLst/>
                <a:latin typeface="+mn-lt"/>
                <a:ea typeface="+mn-ea"/>
                <a:cs typeface="+mn-cs"/>
              </a:rPr>
              <a:t>cleta</a:t>
            </a:r>
            <a:r>
              <a:rPr lang="es-CO" sz="1200" kern="1200" baseline="0" dirty="0">
                <a:solidFill>
                  <a:schemeClr val="tx1"/>
                </a:solidFill>
                <a:effectLst/>
                <a:latin typeface="+mn-lt"/>
                <a:ea typeface="+mn-ea"/>
                <a:cs typeface="+mn-cs"/>
              </a:rPr>
              <a:t> y ¡</a:t>
            </a:r>
            <a:r>
              <a:rPr lang="es-CO" sz="1200" kern="1200" dirty="0">
                <a:solidFill>
                  <a:schemeClr val="tx1"/>
                </a:solidFill>
                <a:effectLst/>
                <a:latin typeface="+mn-lt"/>
                <a:ea typeface="+mn-ea"/>
                <a:cs typeface="+mn-cs"/>
              </a:rPr>
              <a:t>es nueva!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3993224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Printer-friendly version of these cards available</a:t>
            </a:r>
            <a:r>
              <a:rPr lang="en-GB" sz="1200" b="0" kern="1200" baseline="0" dirty="0">
                <a:solidFill>
                  <a:schemeClr val="tx1"/>
                </a:solidFill>
                <a:effectLst/>
                <a:latin typeface="+mn-lt"/>
                <a:ea typeface="+mn-ea"/>
                <a:cs typeface="+mn-cs"/>
              </a:rPr>
              <a:t> in Word document. These contain all the phonics practice words for this and last week in NCELP </a:t>
            </a:r>
            <a:r>
              <a:rPr lang="en-GB" sz="1200" b="0" kern="1200" baseline="0" dirty="0" err="1">
                <a:solidFill>
                  <a:schemeClr val="tx1"/>
                </a:solidFill>
                <a:effectLst/>
                <a:latin typeface="+mn-lt"/>
                <a:ea typeface="+mn-ea"/>
                <a:cs typeface="+mn-cs"/>
              </a:rPr>
              <a:t>SoW</a:t>
            </a:r>
            <a:r>
              <a:rPr lang="en-GB" sz="1200" b="0" kern="1200" baseline="0" dirty="0">
                <a:solidFill>
                  <a:schemeClr val="tx1"/>
                </a:solidFill>
                <a:effectLst/>
                <a:latin typeface="+mn-lt"/>
                <a:ea typeface="+mn-ea"/>
                <a:cs typeface="+mn-cs"/>
              </a:rPr>
              <a:t>, with the addition of ‘</a:t>
            </a:r>
            <a:r>
              <a:rPr lang="en-GB" sz="1200" b="0" kern="1200" baseline="0" dirty="0" err="1">
                <a:solidFill>
                  <a:schemeClr val="tx1"/>
                </a:solidFill>
                <a:effectLst/>
                <a:latin typeface="+mn-lt"/>
                <a:ea typeface="+mn-ea"/>
                <a:cs typeface="+mn-cs"/>
              </a:rPr>
              <a:t>diciembre</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necesario</a:t>
            </a:r>
            <a:r>
              <a:rPr lang="en-GB" sz="1200" b="0" kern="1200" baseline="0" dirty="0">
                <a:solidFill>
                  <a:schemeClr val="tx1"/>
                </a:solidFill>
                <a:effectLst/>
                <a:latin typeface="+mn-lt"/>
                <a:ea typeface="+mn-ea"/>
                <a:cs typeface="+mn-cs"/>
              </a:rPr>
              <a:t>’, included as near cognates to provide additional decoding practice and provide 5 cards with each SSC.</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a:t>
            </a:r>
            <a:r>
              <a:rPr lang="en-GB" sz="1200" b="1" kern="1200" baseline="0" dirty="0">
                <a:solidFill>
                  <a:schemeClr val="tx1"/>
                </a:solidFill>
                <a:effectLst/>
                <a:latin typeface="+mn-lt"/>
                <a:ea typeface="+mn-ea"/>
                <a:cs typeface="+mn-cs"/>
              </a:rPr>
              <a:t> game in pairs: </a:t>
            </a:r>
            <a:r>
              <a:rPr lang="en-GB" sz="1200" b="0" kern="1200" dirty="0">
                <a:solidFill>
                  <a:schemeClr val="tx1"/>
                </a:solidFill>
                <a:effectLst/>
                <a:latin typeface="+mn-lt"/>
                <a:ea typeface="+mn-ea"/>
                <a:cs typeface="+mn-cs"/>
              </a:rPr>
              <a:t>Start with all cards face down. Student A and B take turns to turn over one card at time. The student turning over says the word aloud each time they turn one over. S/he then puts the card into one of three piles:</a:t>
            </a:r>
          </a:p>
          <a:p>
            <a:pPr marL="228600" indent="-228600">
              <a:buAutoNum type="arabicParenR"/>
            </a:pPr>
            <a:r>
              <a:rPr lang="en-GB" sz="1200" b="0" kern="1200" dirty="0">
                <a:solidFill>
                  <a:schemeClr val="tx1"/>
                </a:solidFill>
                <a:effectLst/>
                <a:latin typeface="+mn-lt"/>
                <a:ea typeface="+mn-ea"/>
                <a:cs typeface="+mn-cs"/>
              </a:rPr>
              <a:t>CE</a:t>
            </a:r>
          </a:p>
          <a:p>
            <a:pPr marL="228600" indent="-228600">
              <a:buAutoNum type="arabicParenR"/>
            </a:pPr>
            <a:r>
              <a:rPr lang="en-GB" sz="1200" b="0" kern="1200" dirty="0">
                <a:solidFill>
                  <a:schemeClr val="tx1"/>
                </a:solidFill>
                <a:effectLst/>
                <a:latin typeface="+mn-lt"/>
                <a:ea typeface="+mn-ea"/>
                <a:cs typeface="+mn-cs"/>
              </a:rPr>
              <a:t>CI</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dirty="0">
                <a:solidFill>
                  <a:schemeClr val="tx1"/>
                </a:solidFill>
                <a:effectLst/>
                <a:latin typeface="+mn-lt"/>
                <a:ea typeface="+mn-ea"/>
                <a:cs typeface="+mn-cs"/>
              </a:rPr>
              <a:t>Z </a:t>
            </a:r>
            <a:r>
              <a:rPr lang="en-GB" sz="1200" b="0" kern="1200" baseline="0" dirty="0">
                <a:solidFill>
                  <a:schemeClr val="tx1"/>
                </a:solidFill>
                <a:effectLst/>
                <a:latin typeface="+mn-lt"/>
                <a:ea typeface="+mn-ea"/>
                <a:cs typeface="+mn-cs"/>
              </a:rPr>
              <a:t>(Z here includes ZA, ZO and word-final Z).</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There</a:t>
            </a:r>
            <a:r>
              <a:rPr lang="en-GB" sz="1200" b="0" kern="1200" baseline="0" dirty="0">
                <a:solidFill>
                  <a:schemeClr val="tx1"/>
                </a:solidFill>
                <a:effectLst/>
                <a:latin typeface="+mn-lt"/>
                <a:ea typeface="+mn-ea"/>
                <a:cs typeface="+mn-cs"/>
              </a:rPr>
              <a:t> is only one pile for each SSC (it is a shared pile). </a:t>
            </a:r>
            <a:r>
              <a:rPr lang="en-GB" sz="1200" b="0" kern="1200" dirty="0">
                <a:solidFill>
                  <a:schemeClr val="tx1"/>
                </a:solidFill>
                <a:effectLst/>
                <a:latin typeface="+mn-lt"/>
                <a:ea typeface="+mn-ea"/>
                <a:cs typeface="+mn-cs"/>
              </a:rPr>
              <a:t>The student who adds the </a:t>
            </a:r>
            <a:r>
              <a:rPr lang="en-GB" sz="1200" b="1" kern="1200" dirty="0">
                <a:solidFill>
                  <a:schemeClr val="tx1"/>
                </a:solidFill>
                <a:effectLst/>
                <a:latin typeface="+mn-lt"/>
                <a:ea typeface="+mn-ea"/>
                <a:cs typeface="+mn-cs"/>
              </a:rPr>
              <a:t>4</a:t>
            </a:r>
            <a:r>
              <a:rPr lang="en-GB" sz="1200" b="1" kern="1200" baseline="30000" dirty="0">
                <a:solidFill>
                  <a:schemeClr val="tx1"/>
                </a:solidFill>
                <a:effectLst/>
                <a:latin typeface="+mn-lt"/>
                <a:ea typeface="+mn-ea"/>
                <a:cs typeface="+mn-cs"/>
              </a:rPr>
              <a:t>th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card</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in any category wins!</a:t>
            </a:r>
            <a:endParaRPr lang="en-GB" sz="1200" b="0" kern="1200" baseline="0" dirty="0">
              <a:solidFill>
                <a:schemeClr val="tx1"/>
              </a:solidFill>
              <a:effectLst/>
              <a:latin typeface="+mn-lt"/>
              <a:ea typeface="+mn-ea"/>
              <a:cs typeface="+mn-cs"/>
            </a:endParaRPr>
          </a:p>
          <a:p>
            <a:endParaRPr lang="en-GB" sz="1200" b="0" kern="1200" baseline="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1952822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Transcription exercise</a:t>
            </a:r>
          </a:p>
          <a:p>
            <a:pPr marL="228600" indent="-228600">
              <a:buAutoNum type="arabicPeriod"/>
            </a:pPr>
            <a:r>
              <a:rPr lang="en-GB" b="0" dirty="0"/>
              <a:t>Play the audio recording of the sentences. Click the number to repeat the sentence as many times</a:t>
            </a:r>
            <a:r>
              <a:rPr lang="en-GB" b="0" baseline="0" dirty="0"/>
              <a:t> as needed.</a:t>
            </a:r>
            <a:endParaRPr lang="en-GB" b="0" dirty="0"/>
          </a:p>
          <a:p>
            <a:pPr marL="228600" indent="-228600">
              <a:buAutoNum type="arabicPeriod"/>
            </a:pPr>
            <a:r>
              <a:rPr lang="en-GB" b="0" dirty="0"/>
              <a:t>Students write the sentences down.</a:t>
            </a:r>
          </a:p>
          <a:p>
            <a:pPr marL="228600" indent="-228600">
              <a:buAutoNum type="arabicPeriod"/>
            </a:pPr>
            <a:r>
              <a:rPr lang="en-GB" b="0" dirty="0"/>
              <a:t>Discuss the answers. For each item ask a student to read what they have written. Play the recording again and then show the written version.</a:t>
            </a:r>
          </a:p>
          <a:p>
            <a:endParaRPr lang="en-GB" b="0" dirty="0"/>
          </a:p>
          <a:p>
            <a:r>
              <a:rPr lang="en-GB" b="0" dirty="0"/>
              <a:t>A lot of the activities so far have used isolated words. This activity puts the vocabulary they have learnt in context. It also focuses the students’ attention on spelling of the words. This leads into the next activity where we discuss the various aspects of ‘knowing a word’.</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4280526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ADDITIONAL</a:t>
            </a:r>
            <a:r>
              <a:rPr lang="en-GB" b="1" baseline="0" dirty="0">
                <a:solidFill>
                  <a:srgbClr val="002060"/>
                </a:solidFill>
              </a:rPr>
              <a:t> </a:t>
            </a:r>
            <a:r>
              <a:rPr lang="en-GB" b="1" dirty="0">
                <a:solidFill>
                  <a:srgbClr val="002060"/>
                </a:solidFill>
              </a:rPr>
              <a:t>SSC transcription task</a:t>
            </a:r>
            <a:r>
              <a:rPr lang="en-GB" dirty="0">
                <a:solidFill>
                  <a:srgbClr val="002060"/>
                </a:solidFill>
              </a:rPr>
              <a:t>. This activity includes all the SSCs that have been introduced so far.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Play the sound by clicking on the number. Repeat if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Students fill in the gaps.</a:t>
            </a:r>
          </a:p>
          <a:p>
            <a:endParaRPr lang="en-GB" dirty="0"/>
          </a:p>
          <a:p>
            <a:r>
              <a:rPr lang="en-GB" dirty="0"/>
              <a:t>Transcript</a:t>
            </a:r>
          </a:p>
          <a:p>
            <a:r>
              <a:rPr lang="en-GB" dirty="0"/>
              <a:t>1. Der Mann </a:t>
            </a:r>
            <a:r>
              <a:rPr lang="en-GB" dirty="0" err="1"/>
              <a:t>sitzt</a:t>
            </a:r>
            <a:r>
              <a:rPr lang="en-GB" dirty="0"/>
              <a:t> </a:t>
            </a:r>
            <a:r>
              <a:rPr lang="en-GB" dirty="0" err="1"/>
              <a:t>allein</a:t>
            </a:r>
            <a:r>
              <a:rPr lang="en-GB" dirty="0"/>
              <a:t>.</a:t>
            </a:r>
          </a:p>
          <a:p>
            <a:r>
              <a:rPr lang="en-GB" dirty="0"/>
              <a:t>2. Der </a:t>
            </a:r>
            <a:r>
              <a:rPr lang="en-GB" dirty="0" err="1"/>
              <a:t>Arzt</a:t>
            </a:r>
            <a:r>
              <a:rPr lang="en-GB" dirty="0"/>
              <a:t> </a:t>
            </a:r>
            <a:r>
              <a:rPr lang="en-GB" dirty="0" err="1"/>
              <a:t>denkt</a:t>
            </a:r>
            <a:r>
              <a:rPr lang="en-GB" dirty="0"/>
              <a:t> ‘was?!’</a:t>
            </a:r>
          </a:p>
          <a:p>
            <a:r>
              <a:rPr lang="en-GB" dirty="0"/>
              <a:t>3. Der Gast hat </a:t>
            </a:r>
            <a:r>
              <a:rPr lang="en-GB" dirty="0" err="1"/>
              <a:t>ein</a:t>
            </a:r>
            <a:r>
              <a:rPr lang="en-GB" dirty="0"/>
              <a:t> Zimmer.</a:t>
            </a:r>
          </a:p>
          <a:p>
            <a:r>
              <a:rPr lang="en-GB" dirty="0"/>
              <a:t>4. Der Freund </a:t>
            </a:r>
            <a:r>
              <a:rPr lang="en-GB" dirty="0" err="1"/>
              <a:t>gewinnt</a:t>
            </a:r>
            <a:r>
              <a:rPr lang="en-GB" dirty="0"/>
              <a:t> </a:t>
            </a:r>
            <a:r>
              <a:rPr lang="en-GB" dirty="0" err="1"/>
              <a:t>ein</a:t>
            </a:r>
            <a:r>
              <a:rPr lang="en-GB" dirty="0"/>
              <a:t> Bett.</a:t>
            </a:r>
          </a:p>
          <a:p>
            <a:r>
              <a:rPr lang="en-GB" dirty="0"/>
              <a:t>5. Die Frau hat </a:t>
            </a:r>
            <a:r>
              <a:rPr lang="en-GB" dirty="0" err="1"/>
              <a:t>einen</a:t>
            </a:r>
            <a:r>
              <a:rPr lang="en-GB" dirty="0"/>
              <a:t> Gast.</a:t>
            </a:r>
          </a:p>
          <a:p>
            <a:r>
              <a:rPr lang="en-GB" dirty="0"/>
              <a:t>6. Der Lehrer </a:t>
            </a:r>
            <a:r>
              <a:rPr lang="en-GB" dirty="0" err="1"/>
              <a:t>sagt</a:t>
            </a:r>
            <a:r>
              <a:rPr lang="en-GB" dirty="0"/>
              <a:t> ‘ Hurrah’.</a:t>
            </a:r>
          </a:p>
        </p:txBody>
      </p:sp>
      <p:sp>
        <p:nvSpPr>
          <p:cNvPr id="4" name="Slide Number Placeholder 3"/>
          <p:cNvSpPr>
            <a:spLocks noGrp="1"/>
          </p:cNvSpPr>
          <p:nvPr>
            <p:ph type="sldNum" sz="quarter" idx="10"/>
          </p:nvPr>
        </p:nvSpPr>
        <p:spPr/>
        <p:txBody>
          <a:bodyPr/>
          <a:lstStyle/>
          <a:p>
            <a:fld id="{5B9D2865-A1E3-4CEF-A4F5-EDE63C4B4115}"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15105956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It’s important to see the source and cluster words as vocabulary, as well.</a:t>
            </a:r>
            <a:br>
              <a:rPr lang="en-GB" dirty="0">
                <a:solidFill>
                  <a:srgbClr val="002060"/>
                </a:solidFill>
              </a:rPr>
            </a:br>
            <a:r>
              <a:rPr lang="en-GB" dirty="0">
                <a:solidFill>
                  <a:srgbClr val="002060"/>
                </a:solidFill>
              </a:rPr>
              <a:t>Knowing that most are in the top 500 most high frequency German words means we can be confident that the time learning them will be well spent.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1) Read aloud task. As a whole-class activity or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2) Translation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3) Paired vocabulary tennis task (with gestures for the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Note: </a:t>
            </a:r>
            <a:r>
              <a:rPr lang="en-GB" i="1" dirty="0">
                <a:solidFill>
                  <a:srgbClr val="002060"/>
                </a:solidFill>
              </a:rPr>
              <a:t>Zimmer</a:t>
            </a:r>
            <a:r>
              <a:rPr lang="en-GB" dirty="0">
                <a:solidFill>
                  <a:srgbClr val="002060"/>
                </a:solidFill>
              </a:rPr>
              <a:t> and </a:t>
            </a:r>
            <a:r>
              <a:rPr lang="en-GB" i="1" dirty="0" err="1">
                <a:solidFill>
                  <a:srgbClr val="002060"/>
                </a:solidFill>
              </a:rPr>
              <a:t>Arzt</a:t>
            </a:r>
            <a:r>
              <a:rPr lang="en-GB" dirty="0">
                <a:solidFill>
                  <a:srgbClr val="002060"/>
                </a:solidFill>
              </a:rPr>
              <a:t> are cluster words only. The pictures have been included to help access their meanings. Bett is a near cognate and should be transparent enough for students to guess.</a:t>
            </a:r>
            <a:endParaRPr lang="en-GB" dirty="0"/>
          </a:p>
        </p:txBody>
      </p:sp>
      <p:sp>
        <p:nvSpPr>
          <p:cNvPr id="4" name="Slide Number Placeholder 3"/>
          <p:cNvSpPr>
            <a:spLocks noGrp="1"/>
          </p:cNvSpPr>
          <p:nvPr>
            <p:ph type="sldNum" sz="quarter" idx="10"/>
          </p:nvPr>
        </p:nvSpPr>
        <p:spPr/>
        <p:txBody>
          <a:bodyPr/>
          <a:lstStyle/>
          <a:p>
            <a:fld id="{5B9D2865-A1E3-4CEF-A4F5-EDE63C4B4115}" type="slidenum">
              <a:rPr lang="en-GB" smtClean="0">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41082075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a:t>
            </a:r>
            <a:r>
              <a:rPr lang="en-US" b="1" baseline="0" dirty="0"/>
              <a:t> </a:t>
            </a:r>
            <a:r>
              <a:rPr lang="en-US" b="1" dirty="0" err="1"/>
              <a:t>Zungenbrecher</a:t>
            </a:r>
            <a:endParaRPr lang="en-US" b="1" dirty="0"/>
          </a:p>
          <a:p>
            <a:endParaRPr lang="en-US" dirty="0"/>
          </a:p>
          <a:p>
            <a:r>
              <a:rPr lang="en-US" dirty="0"/>
              <a:t>Teacher reads out the whole sentence slowly and then takes the students through it word by word. Teacher models word; students respond with word. </a:t>
            </a:r>
          </a:p>
          <a:p>
            <a:endParaRPr lang="en-US" dirty="0"/>
          </a:p>
          <a:p>
            <a:r>
              <a:rPr lang="en-US" dirty="0"/>
              <a:t>The target SSC is </a:t>
            </a:r>
            <a:r>
              <a:rPr lang="en-US" dirty="0" err="1"/>
              <a:t>ei</a:t>
            </a:r>
            <a:r>
              <a:rPr lang="en-US" dirty="0"/>
              <a:t>, but some of the others are covered too: </a:t>
            </a:r>
            <a:r>
              <a:rPr lang="en-US" b="1" dirty="0"/>
              <a:t>W</a:t>
            </a:r>
            <a:r>
              <a:rPr lang="en-US" dirty="0"/>
              <a:t> in Weise, </a:t>
            </a:r>
            <a:r>
              <a:rPr lang="en-US" b="1" dirty="0"/>
              <a:t>Z</a:t>
            </a:r>
            <a:r>
              <a:rPr lang="en-US" dirty="0"/>
              <a:t> in </a:t>
            </a:r>
            <a:r>
              <a:rPr lang="en-US" dirty="0" err="1"/>
              <a:t>zweite</a:t>
            </a:r>
            <a:r>
              <a:rPr lang="en-US" dirty="0"/>
              <a:t>, </a:t>
            </a:r>
            <a:r>
              <a:rPr lang="en-US" b="1" dirty="0"/>
              <a:t>a </a:t>
            </a:r>
            <a:r>
              <a:rPr lang="en-US" dirty="0"/>
              <a:t>in </a:t>
            </a:r>
            <a:r>
              <a:rPr lang="en-US" dirty="0" err="1"/>
              <a:t>allein</a:t>
            </a:r>
            <a:r>
              <a:rPr lang="en-US" dirty="0"/>
              <a:t>. Most of the other sounds that have not been covered so far are similar to English with the exception of </a:t>
            </a:r>
            <a:r>
              <a:rPr lang="en-US" b="1" dirty="0"/>
              <a:t>sch</a:t>
            </a:r>
            <a:r>
              <a:rPr lang="en-US" dirty="0"/>
              <a:t>, which should be pointed out and modelled more carefully.</a:t>
            </a:r>
          </a:p>
          <a:p>
            <a:endParaRPr lang="en-US" dirty="0"/>
          </a:p>
          <a:p>
            <a:r>
              <a:rPr lang="en-US" dirty="0"/>
              <a:t>Discuss the meaning of the sentence. Words they know or might be able to guess:</a:t>
            </a:r>
          </a:p>
          <a:p>
            <a:pPr marL="171450" indent="-171450">
              <a:buFontTx/>
              <a:buChar char="-"/>
            </a:pPr>
            <a:r>
              <a:rPr lang="en-US" dirty="0"/>
              <a:t>Eine</a:t>
            </a:r>
          </a:p>
          <a:p>
            <a:pPr marL="171450" indent="-171450">
              <a:buFontTx/>
              <a:buChar char="-"/>
            </a:pPr>
            <a:r>
              <a:rPr lang="en-US" dirty="0" err="1"/>
              <a:t>kleine</a:t>
            </a:r>
            <a:r>
              <a:rPr lang="en-US" dirty="0"/>
              <a:t> (in SOW vocab)</a:t>
            </a:r>
          </a:p>
          <a:p>
            <a:pPr marL="171450" indent="-171450">
              <a:buFontTx/>
              <a:buChar char="-"/>
            </a:pPr>
            <a:r>
              <a:rPr lang="en-US" dirty="0" err="1"/>
              <a:t>allein</a:t>
            </a:r>
            <a:r>
              <a:rPr lang="en-US" dirty="0"/>
              <a:t> (cluster word just repeated)</a:t>
            </a:r>
          </a:p>
          <a:p>
            <a:pPr marL="171450" indent="-171450">
              <a:buFontTx/>
              <a:buChar char="-"/>
            </a:pPr>
            <a:r>
              <a:rPr lang="en-US" dirty="0" err="1"/>
              <a:t>Meise</a:t>
            </a:r>
            <a:r>
              <a:rPr lang="en-US" dirty="0"/>
              <a:t> (they might be able to guess that it’s a type of bird based on the picture and the fact that it’s a noun as it’s capitalized)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vocabulary is not the focus here and shouldn’t be dwelt on too long.</a:t>
            </a:r>
          </a:p>
          <a:p>
            <a:endParaRPr lang="en-US" dirty="0"/>
          </a:p>
          <a:p>
            <a:r>
              <a:rPr lang="en-US" dirty="0"/>
              <a:t>Students </a:t>
            </a:r>
            <a:r>
              <a:rPr lang="en-US" dirty="0" err="1"/>
              <a:t>practise</a:t>
            </a:r>
            <a:r>
              <a:rPr lang="en-US" dirty="0"/>
              <a:t> saying the sentence individually. They could then do a competition to see who can say it the fastest without tripping up.</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42479557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a:solidFill>
                  <a:schemeClr val="tx1"/>
                </a:solidFill>
                <a:effectLst/>
                <a:latin typeface="+mn-lt"/>
                <a:ea typeface="+mn-ea"/>
                <a:cs typeface="+mn-cs"/>
              </a:rPr>
              <a:t>Teacher introduces</a:t>
            </a:r>
            <a:r>
              <a:rPr lang="en-US" sz="1200" kern="1200" baseline="0" dirty="0">
                <a:solidFill>
                  <a:schemeClr val="tx1"/>
                </a:solidFill>
                <a:effectLst/>
                <a:latin typeface="+mn-lt"/>
                <a:ea typeface="+mn-ea"/>
                <a:cs typeface="+mn-cs"/>
              </a:rPr>
              <a:t> students to the concept of minimal pairs and the importance of connecting sound to meaning.</a:t>
            </a:r>
          </a:p>
          <a:p>
            <a:pPr hangingPunct="0"/>
            <a:endParaRPr lang="en-US" sz="1200" kern="1200" baseline="0" dirty="0">
              <a:solidFill>
                <a:schemeClr val="tx1"/>
              </a:solidFill>
              <a:effectLst/>
              <a:latin typeface="+mn-lt"/>
              <a:ea typeface="+mn-ea"/>
              <a:cs typeface="+mn-cs"/>
            </a:endParaRPr>
          </a:p>
          <a:p>
            <a:pPr hangingPunct="0"/>
            <a:r>
              <a:rPr lang="en-US" sz="1200" kern="1200" baseline="0" dirty="0">
                <a:solidFill>
                  <a:schemeClr val="tx1"/>
                </a:solidFill>
                <a:effectLst/>
                <a:latin typeface="+mn-lt"/>
                <a:ea typeface="+mn-ea"/>
                <a:cs typeface="+mn-cs"/>
              </a:rPr>
              <a:t>Teacher-led pronunciation practice.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504492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 revision.</a:t>
            </a:r>
          </a:p>
          <a:p>
            <a:endParaRPr lang="en-GB" b="1" dirty="0"/>
          </a:p>
          <a:p>
            <a:r>
              <a:rPr lang="en-GB" dirty="0"/>
              <a:t>This is a paired</a:t>
            </a:r>
            <a:r>
              <a:rPr lang="en-GB" baseline="0" dirty="0"/>
              <a:t> read aloud task. The students use different colours to play. Pupil A says one of the words/phrases and pupil B has 3 seconds to locate it and cross it off with their colour. If the pupil takes longer than 3 seconds pupil A can steal the point.  Clearly, the classroom conditions need to be right with the individual class for friendly competition.</a:t>
            </a:r>
          </a:p>
          <a:p>
            <a:endParaRPr lang="en-GB" baseline="0" dirty="0"/>
          </a:p>
          <a:p>
            <a:r>
              <a:rPr lang="en-GB" baseline="0" dirty="0"/>
              <a:t>Alternatively, they can do it more slowly and carefully, scrutinising each other’s pronunciation.  If one makes a mistake (quite common with </a:t>
            </a:r>
            <a:r>
              <a:rPr lang="en-GB" baseline="0" dirty="0" err="1"/>
              <a:t>ei</a:t>
            </a:r>
            <a:r>
              <a:rPr lang="en-GB" baseline="0" dirty="0"/>
              <a:t>/</a:t>
            </a:r>
            <a:r>
              <a:rPr lang="en-GB" baseline="0" dirty="0" err="1"/>
              <a:t>ie</a:t>
            </a:r>
            <a:r>
              <a:rPr lang="en-GB" baseline="0" dirty="0"/>
              <a:t>), then the other pupil corrects and crosses off in his/her colour.</a:t>
            </a:r>
          </a:p>
          <a:p>
            <a:br>
              <a:rPr lang="en-GB" baseline="0" dirty="0"/>
            </a:br>
            <a:r>
              <a:rPr lang="en-GB" baseline="0" dirty="0"/>
              <a:t>Note: Not all of these words have been taught before, so there is the opportunity for some genuine decoding.</a:t>
            </a:r>
            <a:endParaRPr lang="en-GB" dirty="0"/>
          </a:p>
        </p:txBody>
      </p:sp>
      <p:sp>
        <p:nvSpPr>
          <p:cNvPr id="4" name="Slide Number Placeholder 3"/>
          <p:cNvSpPr>
            <a:spLocks noGrp="1"/>
          </p:cNvSpPr>
          <p:nvPr>
            <p:ph type="sldNum" sz="quarter" idx="10"/>
          </p:nvPr>
        </p:nvSpPr>
        <p:spPr/>
        <p:txBody>
          <a:bodyPr/>
          <a:lstStyle/>
          <a:p>
            <a:fld id="{5B9D2865-A1E3-4CEF-A4F5-EDE63C4B4115}"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10247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7</a:t>
            </a:fld>
            <a:endParaRPr lang="en-GB"/>
          </a:p>
        </p:txBody>
      </p:sp>
    </p:spTree>
    <p:extLst>
      <p:ext uri="{BB962C8B-B14F-4D97-AF65-F5344CB8AC3E}">
        <p14:creationId xmlns:p14="http://schemas.microsoft.com/office/powerpoint/2010/main" val="1219670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0" kern="1200" dirty="0">
                <a:solidFill>
                  <a:schemeClr val="tx1"/>
                </a:solidFill>
                <a:effectLst/>
                <a:latin typeface="+mn-lt"/>
                <a:ea typeface="+mn-ea"/>
                <a:cs typeface="+mn-cs"/>
              </a:rPr>
              <a:t>This slide and the two that follow are three versions of the activity with different solutions.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They follow the arrows indicated by their choice to finish at one of the chests. There is only one correct route per slide, so pupils must correctly identify all words to find the treasure. 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Wien, Biene,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Reise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W.</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39065840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Alternative: Give pupils a copy of the transcript below on a slip of paper and ask them to read to a partner.</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They follow the arrows indicated by their choice to finish at one of the chests. There is only one correct route, so pupils must correctly identify all words to find the treasure. 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practice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Wein, </a:t>
            </a:r>
            <a:r>
              <a:rPr lang="en-US" sz="1200" kern="1200" dirty="0" err="1">
                <a:solidFill>
                  <a:schemeClr val="tx1"/>
                </a:solidFill>
                <a:effectLst/>
                <a:latin typeface="+mn-lt"/>
                <a:ea typeface="+mn-ea"/>
                <a:cs typeface="+mn-cs"/>
              </a:rPr>
              <a:t>Beine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viele</a:t>
            </a:r>
            <a:r>
              <a:rPr lang="en-US" sz="1200" kern="1200" dirty="0">
                <a:solidFill>
                  <a:schemeClr val="tx1"/>
                </a:solidFill>
                <a:effectLst/>
                <a:latin typeface="+mn-lt"/>
                <a:ea typeface="+mn-ea"/>
                <a:cs typeface="+mn-cs"/>
              </a:rPr>
              <a:t>, Lieder, </a:t>
            </a:r>
            <a:r>
              <a:rPr lang="en-US" sz="1200" kern="1200" dirty="0" err="1">
                <a:solidFill>
                  <a:schemeClr val="tx1"/>
                </a:solidFill>
                <a:effectLst/>
                <a:latin typeface="+mn-lt"/>
                <a:ea typeface="+mn-ea"/>
                <a:cs typeface="+mn-cs"/>
              </a:rPr>
              <a:t>Reise</a:t>
            </a:r>
            <a:endParaRPr lang="en-US" sz="1200" b="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Treasure is located in chest Y.</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26644389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Alternative: Give pupils a copy of the transcript below on a slip of paper and ask them to read to a partner.</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They follow the arrows indicated by their choice to finish at one of the chests. There is only one correct route, so pupils must correctly identify all words to find the treasure. 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practice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GB" sz="1200" kern="1200" dirty="0">
                <a:solidFill>
                  <a:schemeClr val="tx1"/>
                </a:solidFill>
                <a:effectLst/>
                <a:latin typeface="+mn-lt"/>
                <a:ea typeface="+mn-ea"/>
                <a:cs typeface="+mn-cs"/>
              </a:rPr>
              <a:t>Wein, </a:t>
            </a:r>
            <a:r>
              <a:rPr lang="en-GB" sz="1200" kern="1200" dirty="0" err="1">
                <a:solidFill>
                  <a:schemeClr val="tx1"/>
                </a:solidFill>
                <a:effectLst/>
                <a:latin typeface="+mn-lt"/>
                <a:ea typeface="+mn-ea"/>
                <a:cs typeface="+mn-cs"/>
              </a:rPr>
              <a:t>Biene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Feile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leider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Riese</a:t>
            </a:r>
            <a:endParaRPr lang="en-GB" sz="1200" kern="1200" dirty="0">
              <a:solidFill>
                <a:schemeClr val="tx1"/>
              </a:solidFill>
              <a:effectLst/>
              <a:latin typeface="+mn-lt"/>
              <a:ea typeface="+mn-ea"/>
              <a:cs typeface="+mn-cs"/>
            </a:endParaRPr>
          </a:p>
          <a:p>
            <a:pPr hangingPunct="0"/>
            <a:endParaRPr lang="en-GB" sz="1200" b="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Treasure is located in chest K.</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34815133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are high-frequency words that some students will acquire incidentally.</a:t>
            </a:r>
            <a:r>
              <a:rPr lang="en-GB" sz="1200" kern="1200" baseline="0" dirty="0">
                <a:solidFill>
                  <a:schemeClr val="tx1"/>
                </a:solidFill>
                <a:effectLst/>
                <a:latin typeface="+mn-lt"/>
                <a:ea typeface="+mn-ea"/>
                <a:cs typeface="+mn-cs"/>
              </a:rPr>
              <a:t> They</a:t>
            </a:r>
            <a:r>
              <a:rPr lang="en-GB" sz="1200" kern="1200" dirty="0">
                <a:solidFill>
                  <a:schemeClr val="tx1"/>
                </a:solidFill>
                <a:effectLst/>
                <a:latin typeface="+mn-lt"/>
                <a:ea typeface="+mn-ea"/>
                <a:cs typeface="+mn-cs"/>
              </a:rPr>
              <a:t> are not counted within the core expected learning of 400 words in Y7, so the additional challenge of translating into English shouldn’t be seen as a test, but as an additional opportunity.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See</a:t>
            </a:r>
            <a:r>
              <a:rPr lang="en-GB" sz="1200" kern="1200" baseline="0" dirty="0">
                <a:solidFill>
                  <a:schemeClr val="tx1"/>
                </a:solidFill>
                <a:effectLst/>
                <a:latin typeface="+mn-lt"/>
                <a:ea typeface="+mn-ea"/>
                <a:cs typeface="+mn-cs"/>
              </a:rPr>
              <a:t> the next slide for a variation of this activity.</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0764B7-4A3E-4C39-BCC4-CFEE7F419104}"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33982373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Variation: </a:t>
            </a:r>
            <a:r>
              <a:rPr lang="en-GB" sz="1200" kern="1200" dirty="0">
                <a:solidFill>
                  <a:schemeClr val="tx1"/>
                </a:solidFill>
                <a:effectLst/>
                <a:latin typeface="+mn-lt"/>
                <a:ea typeface="+mn-ea"/>
                <a:cs typeface="+mn-cs"/>
              </a:rPr>
              <a:t>students</a:t>
            </a:r>
            <a:r>
              <a:rPr lang="en-GB" sz="1200" kern="1200" baseline="0" dirty="0">
                <a:solidFill>
                  <a:schemeClr val="tx1"/>
                </a:solidFill>
                <a:effectLst/>
                <a:latin typeface="+mn-lt"/>
                <a:ea typeface="+mn-ea"/>
                <a:cs typeface="+mn-cs"/>
              </a:rPr>
              <a:t> have to write the whole word.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are high-frequency words that some students will acquire incidentally.</a:t>
            </a:r>
            <a:r>
              <a:rPr lang="en-GB" sz="1200" kern="1200" baseline="0" dirty="0">
                <a:solidFill>
                  <a:schemeClr val="tx1"/>
                </a:solidFill>
                <a:effectLst/>
                <a:latin typeface="+mn-lt"/>
                <a:ea typeface="+mn-ea"/>
                <a:cs typeface="+mn-cs"/>
              </a:rPr>
              <a:t> They</a:t>
            </a:r>
            <a:r>
              <a:rPr lang="en-GB" sz="1200" kern="1200" dirty="0">
                <a:solidFill>
                  <a:schemeClr val="tx1"/>
                </a:solidFill>
                <a:effectLst/>
                <a:latin typeface="+mn-lt"/>
                <a:ea typeface="+mn-ea"/>
                <a:cs typeface="+mn-cs"/>
              </a:rPr>
              <a:t> are not counted within the core expected learning of 400 words in Y7, so the additional challenge of translating into English shouldn’t be seen as a test, but as an additional opportunity.</a:t>
            </a:r>
          </a:p>
        </p:txBody>
      </p:sp>
      <p:sp>
        <p:nvSpPr>
          <p:cNvPr id="4" name="Slide Number Placeholder 3"/>
          <p:cNvSpPr>
            <a:spLocks noGrp="1"/>
          </p:cNvSpPr>
          <p:nvPr>
            <p:ph type="sldNum" sz="quarter" idx="10"/>
          </p:nvPr>
        </p:nvSpPr>
        <p:spPr/>
        <p:txBody>
          <a:bodyPr/>
          <a:lstStyle/>
          <a:p>
            <a:fld id="{E40764B7-4A3E-4C39-BCC4-CFEE7F419104}"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18953311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OPTIONAL</a:t>
            </a:r>
          </a:p>
          <a:p>
            <a:r>
              <a:rPr lang="en-GB" baseline="0" dirty="0"/>
              <a:t>Having focused on the sound-spelling correspondence(s), students now focus on the meaning of the words used for practice.</a:t>
            </a:r>
          </a:p>
          <a:p>
            <a:r>
              <a:rPr lang="en-GB" dirty="0"/>
              <a:t>They will already have written these in their books</a:t>
            </a:r>
            <a:r>
              <a:rPr lang="en-GB" baseline="0" dirty="0"/>
              <a:t>, so can simply write the letter next to the word, as above.</a:t>
            </a:r>
          </a:p>
          <a:p>
            <a:r>
              <a:rPr lang="en-GB" baseline="0" dirty="0"/>
              <a:t>Elicit the letter in Spanish to practise letters of the alphabet.</a:t>
            </a: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2575644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Teacher-led pronunciation practice which draws attention to the importance of individual sounds in creating meaning.</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17029944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listening exercise both helps students strengthen the association with German SSC [v], and lose the interfering association with the English SSC [v].</a:t>
            </a:r>
          </a:p>
          <a:p>
            <a:endParaRPr lang="en-GB" dirty="0"/>
          </a:p>
          <a:p>
            <a:r>
              <a:rPr lang="en-GB" dirty="0"/>
              <a:t>Words have been chosen which may have a surprising pronunciation in German (</a:t>
            </a:r>
            <a:r>
              <a:rPr lang="en-GB" i="0" dirty="0"/>
              <a:t>e.g. ‘S</a:t>
            </a:r>
            <a:r>
              <a:rPr lang="en-GB" b="1" i="0" dirty="0"/>
              <a:t>w</a:t>
            </a:r>
            <a:r>
              <a:rPr lang="en-GB" b="0" i="0" dirty="0"/>
              <a:t>eden vs </a:t>
            </a:r>
            <a:r>
              <a:rPr lang="en-GB" b="0" i="1" dirty="0" err="1"/>
              <a:t>Sch</a:t>
            </a:r>
            <a:r>
              <a:rPr lang="en-GB" b="1" i="1" dirty="0" err="1"/>
              <a:t>w</a:t>
            </a:r>
            <a:r>
              <a:rPr lang="en-GB" b="0" i="1" dirty="0" err="1"/>
              <a:t>eden</a:t>
            </a:r>
            <a:r>
              <a:rPr lang="en-GB" b="0" i="0" dirty="0"/>
              <a:t>’) or because they are pronounced similarly in German to English (e.g. </a:t>
            </a:r>
            <a:r>
              <a:rPr lang="en-GB" b="1" i="0" dirty="0"/>
              <a:t>V</a:t>
            </a:r>
            <a:r>
              <a:rPr lang="en-GB" b="0" i="0" dirty="0"/>
              <a:t>iking / </a:t>
            </a:r>
            <a:r>
              <a:rPr lang="en-GB" b="1" i="1" dirty="0" err="1"/>
              <a:t>W</a:t>
            </a:r>
            <a:r>
              <a:rPr lang="en-GB" b="0" i="1" dirty="0" err="1"/>
              <a:t>ikinger</a:t>
            </a:r>
            <a:r>
              <a:rPr lang="en-GB" b="0" i="0" dirty="0"/>
              <a:t>) which may throw students in terms of spelling. Teacher to remind students to resist the temptation to write ‘v’ straight away for words they recognise from English. They must first listen, and focus on the sound.</a:t>
            </a:r>
          </a:p>
          <a:p>
            <a:endParaRPr lang="en-GB" b="0" i="0" dirty="0"/>
          </a:p>
          <a:p>
            <a:r>
              <a:rPr lang="en-GB" b="0" i="0" dirty="0"/>
              <a:t>Audio plays on clicking individual letters. Answers revealed on individual clicks.</a:t>
            </a:r>
          </a:p>
          <a:p>
            <a:endParaRPr lang="en-GB" b="0" i="0" dirty="0"/>
          </a:p>
          <a:p>
            <a:r>
              <a:rPr lang="en-GB" b="0" i="0" dirty="0"/>
              <a:t>Teacher can elicit responses by asking ‘</a:t>
            </a:r>
            <a:r>
              <a:rPr lang="en-GB" b="0" i="1" dirty="0"/>
              <a:t>Wie </a:t>
            </a:r>
            <a:r>
              <a:rPr lang="en-GB" b="0" i="1" dirty="0" err="1"/>
              <a:t>schreibt</a:t>
            </a:r>
            <a:r>
              <a:rPr lang="en-GB" b="0" i="1" dirty="0"/>
              <a:t> man das? </a:t>
            </a:r>
            <a:r>
              <a:rPr lang="en-GB" b="0" i="1" dirty="0" err="1"/>
              <a:t>Mit</a:t>
            </a:r>
            <a:r>
              <a:rPr lang="en-GB" b="0" i="1" dirty="0"/>
              <a:t> </a:t>
            </a:r>
            <a:r>
              <a:rPr lang="en-GB" b="1" i="1" dirty="0"/>
              <a:t>v</a:t>
            </a:r>
            <a:r>
              <a:rPr lang="en-GB" b="0" i="1" dirty="0"/>
              <a:t> </a:t>
            </a:r>
            <a:r>
              <a:rPr lang="en-GB" b="0" i="1" dirty="0" err="1"/>
              <a:t>oder</a:t>
            </a:r>
            <a:r>
              <a:rPr lang="en-GB" b="0" i="1" dirty="0"/>
              <a:t> </a:t>
            </a:r>
            <a:r>
              <a:rPr lang="en-GB" b="0" i="1" dirty="0" err="1"/>
              <a:t>mit</a:t>
            </a:r>
            <a:r>
              <a:rPr lang="en-GB" b="0" i="1" dirty="0"/>
              <a:t> </a:t>
            </a:r>
            <a:r>
              <a:rPr lang="en-GB" b="1" i="1" dirty="0"/>
              <a:t>w</a:t>
            </a:r>
            <a:r>
              <a:rPr lang="en-GB" b="0" i="1" dirty="0"/>
              <a:t>?’</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77</a:t>
            </a:fld>
            <a:endParaRPr lang="en-GB">
              <a:solidFill>
                <a:prstClr val="black"/>
              </a:solidFill>
            </a:endParaRPr>
          </a:p>
        </p:txBody>
      </p:sp>
    </p:spTree>
    <p:extLst>
      <p:ext uri="{BB962C8B-B14F-4D97-AF65-F5344CB8AC3E}">
        <p14:creationId xmlns:p14="http://schemas.microsoft.com/office/powerpoint/2010/main" val="20582434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students work in pairs to practise saying the words they have just learned in turn.</a:t>
            </a:r>
          </a:p>
          <a:p>
            <a:endParaRPr lang="en-GB" dirty="0"/>
          </a:p>
          <a:p>
            <a:r>
              <a:rPr lang="en-GB" dirty="0"/>
              <a:t>Once they have practised a couple of times, the teacher can set the timer to see how many words students can pronounce correctly within ten seconds. Students act as jurors for one another. If a student pronounces a word incorrectly, they must start again! Teacher may wish to run the times several times, depending on the needs of the class.</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78</a:t>
            </a:fld>
            <a:endParaRPr lang="en-GB">
              <a:solidFill>
                <a:prstClr val="black"/>
              </a:solidFill>
            </a:endParaRPr>
          </a:p>
        </p:txBody>
      </p:sp>
    </p:spTree>
    <p:extLst>
      <p:ext uri="{BB962C8B-B14F-4D97-AF65-F5344CB8AC3E}">
        <p14:creationId xmlns:p14="http://schemas.microsoft.com/office/powerpoint/2010/main" val="37166316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tongue twister offers practice of this week’s SSCs in a full sentence. It consists of previously encountered </a:t>
            </a:r>
            <a:r>
              <a:rPr lang="en-GB" baseline="0" dirty="0"/>
              <a:t>vocabulary with the exception of </a:t>
            </a:r>
            <a:r>
              <a:rPr lang="en-GB" b="1" i="1" baseline="0" dirty="0" err="1"/>
              <a:t>schauen</a:t>
            </a:r>
            <a:r>
              <a:rPr lang="en-GB" i="1" baseline="0" dirty="0"/>
              <a:t> </a:t>
            </a:r>
            <a:r>
              <a:rPr lang="en-GB" i="0" baseline="0" dirty="0"/>
              <a:t>[470] to look (at), which will need to be translated for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Recordings of the tongue twister said at various speeds play on clicking numbers 1 (slow) to 4 (very fast). All students should start by listening and repeating recording 1. Higher level students may enjoy the challenge of trying the faster 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English translation:  </a:t>
            </a:r>
            <a:r>
              <a:rPr lang="en-GB" i="1" baseline="0" dirty="0"/>
              <a:t>Seven Spanish spiders are watching a Spanish football match.</a:t>
            </a:r>
            <a:br>
              <a:rPr lang="en-GB" i="0" baseline="0" dirty="0"/>
            </a:br>
            <a:br>
              <a:rPr lang="en-GB" i="0" baseline="0" dirty="0"/>
            </a:br>
            <a:endParaRPr lang="en-GB" dirty="0"/>
          </a:p>
          <a:p>
            <a:r>
              <a:rPr lang="en-GB" dirty="0" err="1"/>
              <a:t>sieben</a:t>
            </a:r>
            <a:r>
              <a:rPr lang="en-GB" dirty="0"/>
              <a:t> [570], </a:t>
            </a:r>
            <a:r>
              <a:rPr lang="en-GB" dirty="0" err="1"/>
              <a:t>spanisch</a:t>
            </a:r>
            <a:r>
              <a:rPr lang="en-GB" dirty="0"/>
              <a:t> [1865], </a:t>
            </a:r>
            <a:r>
              <a:rPr lang="en-GB" dirty="0" err="1"/>
              <a:t>Spinne</a:t>
            </a:r>
            <a:r>
              <a:rPr lang="en-GB" dirty="0"/>
              <a:t> [&gt;4037] </a:t>
            </a:r>
            <a:r>
              <a:rPr lang="en-GB" dirty="0" err="1"/>
              <a:t>anschauen</a:t>
            </a:r>
            <a:r>
              <a:rPr lang="en-GB" baseline="0" dirty="0"/>
              <a:t> [1271], </a:t>
            </a:r>
            <a:r>
              <a:rPr lang="en-GB" baseline="0" dirty="0" err="1"/>
              <a:t>schauen</a:t>
            </a:r>
            <a:r>
              <a:rPr lang="en-GB" baseline="0" dirty="0"/>
              <a:t> [470], </a:t>
            </a:r>
            <a:r>
              <a:rPr lang="en-GB" baseline="0" dirty="0" err="1"/>
              <a:t>Fußball</a:t>
            </a:r>
            <a:r>
              <a:rPr lang="en-GB" baseline="0" dirty="0"/>
              <a:t> [1497], Spiel [500].</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79</a:t>
            </a:fld>
            <a:endParaRPr lang="en-GB">
              <a:solidFill>
                <a:prstClr val="black"/>
              </a:solidFill>
            </a:endParaRPr>
          </a:p>
        </p:txBody>
      </p:sp>
    </p:spTree>
    <p:extLst>
      <p:ext uri="{BB962C8B-B14F-4D97-AF65-F5344CB8AC3E}">
        <p14:creationId xmlns:p14="http://schemas.microsoft.com/office/powerpoint/2010/main" val="360786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8</a:t>
            </a:fld>
            <a:endParaRPr lang="en-GB"/>
          </a:p>
        </p:txBody>
      </p:sp>
    </p:spTree>
    <p:extLst>
      <p:ext uri="{BB962C8B-B14F-4D97-AF65-F5344CB8AC3E}">
        <p14:creationId xmlns:p14="http://schemas.microsoft.com/office/powerpoint/2010/main" val="232789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Recordings of the tongue twister said at various speeds play on clicking numbers 1 (slow) to 4 (very fast). All students should start by listening and repeating recording 1. Higher level students may enjoy the challenge of trying the faster versions.</a:t>
            </a:r>
            <a:endParaRPr lang="en-GB" dirty="0"/>
          </a:p>
          <a:p>
            <a:endParaRPr lang="en-GB" dirty="0"/>
          </a:p>
          <a:p>
            <a:r>
              <a:rPr lang="en-GB" dirty="0"/>
              <a:t>English translation: </a:t>
            </a:r>
            <a:r>
              <a:rPr lang="en-GB" i="1" dirty="0"/>
              <a:t>a porcupine, a porcupine, that must be a pig with spines!</a:t>
            </a:r>
            <a:br>
              <a:rPr lang="en-GB" i="1" dirty="0"/>
            </a:br>
            <a:endParaRPr lang="en-GB" i="1" dirty="0"/>
          </a:p>
          <a:p>
            <a:r>
              <a:rPr lang="en-GB" i="0" dirty="0" err="1"/>
              <a:t>Schwein</a:t>
            </a:r>
            <a:r>
              <a:rPr lang="en-GB" i="0" dirty="0"/>
              <a:t> [4009], </a:t>
            </a:r>
            <a:r>
              <a:rPr lang="en-GB" i="0" dirty="0" err="1"/>
              <a:t>Stachel</a:t>
            </a:r>
            <a:r>
              <a:rPr lang="en-GB" i="0" dirty="0"/>
              <a:t> [&gt;4037],</a:t>
            </a:r>
            <a:r>
              <a:rPr lang="en-GB" i="0" baseline="0" dirty="0"/>
              <a:t> </a:t>
            </a:r>
            <a:r>
              <a:rPr lang="en-GB" i="0" baseline="0" dirty="0" err="1"/>
              <a:t>müssen</a:t>
            </a:r>
            <a:r>
              <a:rPr lang="en-GB" i="0" baseline="0" dirty="0"/>
              <a:t> [45], </a:t>
            </a:r>
            <a:r>
              <a:rPr lang="en-GB" i="0" baseline="0" dirty="0" err="1"/>
              <a:t>mit</a:t>
            </a:r>
            <a:r>
              <a:rPr lang="en-GB" i="0" baseline="0" dirty="0"/>
              <a:t> [13], sein [3]</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80</a:t>
            </a:fld>
            <a:endParaRPr lang="en-GB">
              <a:solidFill>
                <a:prstClr val="black"/>
              </a:solidFill>
            </a:endParaRPr>
          </a:p>
        </p:txBody>
      </p:sp>
    </p:spTree>
    <p:extLst>
      <p:ext uri="{BB962C8B-B14F-4D97-AF65-F5344CB8AC3E}">
        <p14:creationId xmlns:p14="http://schemas.microsoft.com/office/powerpoint/2010/main" val="7480844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Quick recap of first SSC from previous lesson’s phonics work: </a:t>
            </a:r>
          </a:p>
          <a:p>
            <a:endParaRPr lang="en-GB" baseline="0" dirty="0"/>
          </a:p>
          <a:p>
            <a:r>
              <a:rPr lang="en-GB" baseline="0" dirty="0"/>
              <a:t>Elicit again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t>
            </a:r>
            <a:r>
              <a:rPr lang="en-GB" b="1" baseline="0" dirty="0"/>
              <a:t>attention’ </a:t>
            </a:r>
            <a:r>
              <a:rPr lang="en-GB" baseline="0" dirty="0"/>
              <a:t>again (with gesture, if using).</a:t>
            </a:r>
            <a:br>
              <a:rPr lang="en-GB" baseline="0" dirty="0"/>
            </a:br>
            <a:endParaRPr lang="en-GB" baseline="0" dirty="0"/>
          </a:p>
          <a:p>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r>
              <a:rPr lang="en-GB" baseline="0" dirty="0"/>
              <a:t>The cluster words have been chosen for their high-frequency, from a range of word classes, with the SSC (where possible) positioned within a variety of syllables within the words (e.g. middle, final, etc.), and additionally we have tried to use words that build cumulatively on previously taught SSCs (see the Phonics Teaching Sequence document).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dirty="0"/>
          </a:p>
        </p:txBody>
      </p:sp>
      <p:sp>
        <p:nvSpPr>
          <p:cNvPr id="4" name="Slide Number Placeholder 3"/>
          <p:cNvSpPr>
            <a:spLocks noGrp="1"/>
          </p:cNvSpPr>
          <p:nvPr>
            <p:ph type="sldNum" sz="quarter" idx="10"/>
          </p:nvPr>
        </p:nvSpPr>
        <p:spPr/>
        <p:txBody>
          <a:bodyPr/>
          <a:lstStyle/>
          <a:p>
            <a:fld id="{041B59E2-4D50-4B14-BF39-82B610062CD8}" type="slidenum">
              <a:rPr lang="en-GB" smtClean="0">
                <a:solidFill>
                  <a:prstClr val="black"/>
                </a:solidFill>
              </a:rPr>
              <a:pPr/>
              <a:t>81</a:t>
            </a:fld>
            <a:endParaRPr lang="en-GB" dirty="0">
              <a:solidFill>
                <a:prstClr val="black"/>
              </a:solidFill>
            </a:endParaRPr>
          </a:p>
        </p:txBody>
      </p:sp>
    </p:spTree>
    <p:extLst>
      <p:ext uri="{BB962C8B-B14F-4D97-AF65-F5344CB8AC3E}">
        <p14:creationId xmlns:p14="http://schemas.microsoft.com/office/powerpoint/2010/main" val="22087183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Quick recap of second SSC from previous lesson’s phonics work: </a:t>
            </a:r>
          </a:p>
          <a:p>
            <a:endParaRPr lang="en-GB" baseline="0" dirty="0"/>
          </a:p>
          <a:p>
            <a:r>
              <a:rPr lang="en-GB" baseline="0" dirty="0"/>
              <a:t>Elicit again the pronunciation of the </a:t>
            </a:r>
            <a:r>
              <a:rPr lang="en-GB" b="1" baseline="0" dirty="0"/>
              <a:t>individual SSC ‘IEN’ </a:t>
            </a:r>
            <a:r>
              <a:rPr lang="en-GB" baseline="0" dirty="0"/>
              <a:t>and then the </a:t>
            </a:r>
            <a:r>
              <a:rPr lang="en-GB" b="1" baseline="0" dirty="0"/>
              <a:t>source</a:t>
            </a:r>
            <a:r>
              <a:rPr lang="en-GB" baseline="0" dirty="0"/>
              <a:t> word again ‘</a:t>
            </a:r>
            <a:r>
              <a:rPr lang="en-GB" b="1" baseline="0" dirty="0" err="1"/>
              <a:t>bien</a:t>
            </a:r>
            <a:r>
              <a:rPr lang="en-GB" baseline="0" dirty="0"/>
              <a:t>’ (with gesture, if using).</a:t>
            </a:r>
            <a:br>
              <a:rPr lang="en-GB" baseline="0" dirty="0"/>
            </a:br>
            <a:endParaRPr lang="en-GB" baseline="0" dirty="0"/>
          </a:p>
          <a:p>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r>
              <a:rPr lang="en-GB" baseline="0" dirty="0"/>
              <a:t>The cluster words have been chosen for their high-frequency, from a range of word classes, with the SSC (where possible) positioned within a variety of syllables within the words (e.g. middle, final, etc.), and additionally we have tried to use words that build cumulatively on previously taught SSCs (see the Phonics Teaching Sequence document).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French): </a:t>
            </a:r>
            <a:br>
              <a:rPr lang="en-GB" baseline="0" dirty="0"/>
            </a:b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r>
              <a:rPr lang="en-GB" b="1" baseline="0" dirty="0" err="1"/>
              <a:t>bien</a:t>
            </a:r>
            <a:r>
              <a:rPr lang="en-GB" b="1" baseline="0" dirty="0"/>
              <a:t> </a:t>
            </a:r>
            <a:r>
              <a:rPr lang="en-GB" baseline="0" dirty="0"/>
              <a:t>[47].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solidFill>
                  <a:prstClr val="black"/>
                </a:solidFill>
              </a:rPr>
              <a:pPr/>
              <a:t>82</a:t>
            </a:fld>
            <a:endParaRPr lang="en-GB" dirty="0">
              <a:solidFill>
                <a:prstClr val="black"/>
              </a:solidFill>
            </a:endParaRPr>
          </a:p>
        </p:txBody>
      </p:sp>
    </p:spTree>
    <p:extLst>
      <p:ext uri="{BB962C8B-B14F-4D97-AF65-F5344CB8AC3E}">
        <p14:creationId xmlns:p14="http://schemas.microsoft.com/office/powerpoint/2010/main" val="37702290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cap="none" normalizeH="0" baseline="0" noProof="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Learners listen to the words and tick the column of the appropriate SSC.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cap="none" normalizeH="0" baseline="0" noProof="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cap="none" normalizeH="0" baseline="0" noProof="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Animated answers are provided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Transcript</a:t>
            </a:r>
            <a:r>
              <a:rPr kumimoji="0" lang="fr-FR"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FR"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1: bient</a:t>
            </a:r>
            <a:r>
              <a:rPr kumimoji="0" lang="fr-FR"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ôt</a:t>
            </a:r>
            <a:r>
              <a:rPr kumimoji="0" lang="fr-FR"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2: action / 3: international / 4: ancien / 4: attention</a:t>
            </a:r>
            <a:endParaRPr kumimoji="0" lang="fr-FR" altLang="en-US" sz="1200" b="0" i="0" u="none" strike="noStrike" cap="none" normalizeH="0" baseline="0" dirty="0">
              <a:ln>
                <a:noFill/>
              </a:ln>
              <a:solidFill>
                <a:schemeClr val="tx1"/>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83</a:t>
            </a:fld>
            <a:endParaRPr lang="en-GB">
              <a:solidFill>
                <a:prstClr val="black"/>
              </a:solidFill>
            </a:endParaRPr>
          </a:p>
        </p:txBody>
      </p:sp>
    </p:spTree>
    <p:extLst>
      <p:ext uri="{BB962C8B-B14F-4D97-AF65-F5344CB8AC3E}">
        <p14:creationId xmlns:p14="http://schemas.microsoft.com/office/powerpoint/2010/main" val="38333411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cap="none" normalizeH="0" baseline="0" noProof="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 well as an opportunity to check answers, this slide offers a further chance to elicit some of the cluster words from students.</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Transcript</a:t>
            </a:r>
            <a:r>
              <a:rPr kumimoji="0" lang="fr-FR"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FR"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1: bient</a:t>
            </a:r>
            <a:r>
              <a:rPr kumimoji="0" lang="fr-FR"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ôt</a:t>
            </a:r>
            <a:r>
              <a:rPr kumimoji="0" lang="fr-FR"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2: action / 3: international / 4: ancien / 4: attention</a:t>
            </a:r>
            <a:endParaRPr kumimoji="0" lang="fr-FR" altLang="en-US" sz="1200" b="0" i="0" u="none" strike="noStrike" cap="none" normalizeH="0" baseline="0" dirty="0">
              <a:ln>
                <a:noFill/>
              </a:ln>
              <a:solidFill>
                <a:schemeClr val="tx1"/>
              </a:solidFill>
              <a:effectLst/>
              <a:latin typeface="Arial" panose="020B0604020202020204" pitchFamily="34" charset="0"/>
            </a:endParaRPr>
          </a:p>
          <a:p>
            <a:endParaRPr lang="en-GB"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84</a:t>
            </a:fld>
            <a:endParaRPr lang="en-GB">
              <a:solidFill>
                <a:prstClr val="black"/>
              </a:solidFill>
            </a:endParaRPr>
          </a:p>
        </p:txBody>
      </p:sp>
    </p:spTree>
    <p:extLst>
      <p:ext uri="{BB962C8B-B14F-4D97-AF65-F5344CB8AC3E}">
        <p14:creationId xmlns:p14="http://schemas.microsoft.com/office/powerpoint/2010/main" val="23594700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activity seeks to practise</a:t>
            </a:r>
            <a:r>
              <a:rPr lang="en-GB" b="0" baseline="0" dirty="0"/>
              <a:t> this week’s phonics work further, by getting learners to complete the partially-shown words in writing, after hearing them pronounced. The featured SSCs are what is needed to complete the word in each case. The solutions are animated upon successive clicks of the mouse.</a:t>
            </a:r>
          </a:p>
          <a:p>
            <a:endParaRPr lang="en-GB" b="1" dirty="0"/>
          </a:p>
          <a:p>
            <a:r>
              <a:rPr lang="en-GB" b="1" dirty="0"/>
              <a:t>Transcript</a:t>
            </a:r>
          </a:p>
          <a:p>
            <a:pPr marL="228600" indent="-228600">
              <a:buAutoNum type="arabicParenR"/>
            </a:pPr>
            <a:r>
              <a:rPr lang="fr-FR" noProof="0" dirty="0"/>
              <a:t>combien</a:t>
            </a:r>
          </a:p>
          <a:p>
            <a:pPr marL="228600" indent="-228600">
              <a:buAutoNum type="arabicParenR"/>
            </a:pPr>
            <a:r>
              <a:rPr lang="fr-FR" noProof="0" dirty="0"/>
              <a:t>action</a:t>
            </a:r>
          </a:p>
          <a:p>
            <a:pPr marL="228600" indent="-228600">
              <a:buAutoNum type="arabicParenR"/>
            </a:pPr>
            <a:r>
              <a:rPr lang="fr-FR" noProof="0" dirty="0"/>
              <a:t>ancien</a:t>
            </a:r>
          </a:p>
          <a:p>
            <a:pPr marL="228600" indent="-228600">
              <a:buAutoNum type="arabicParenR"/>
            </a:pPr>
            <a:r>
              <a:rPr lang="fr-FR" noProof="0" dirty="0"/>
              <a:t>solution</a:t>
            </a:r>
          </a:p>
          <a:p>
            <a:pPr marL="228600" indent="-228600">
              <a:buAutoNum type="arabicParenR"/>
            </a:pPr>
            <a:r>
              <a:rPr lang="fr-FR" noProof="0" dirty="0"/>
              <a:t>international</a:t>
            </a:r>
          </a:p>
          <a:p>
            <a:pPr marL="228600" indent="-228600">
              <a:buAutoNum type="arabicParenR"/>
            </a:pPr>
            <a:r>
              <a:rPr lang="fr-FR" noProof="0" dirty="0"/>
              <a:t>bient</a:t>
            </a:r>
            <a:r>
              <a:rPr lang="fr-FR" noProof="0" dirty="0">
                <a:latin typeface="Calibri" panose="020F0502020204030204" pitchFamily="34" charset="0"/>
                <a:cs typeface="Calibri" panose="020F0502020204030204" pitchFamily="34" charset="0"/>
              </a:rPr>
              <a:t>ôt</a:t>
            </a:r>
          </a:p>
          <a:p>
            <a:pPr marL="228600" indent="-228600">
              <a:buAutoNum type="arabicParenR"/>
            </a:pPr>
            <a:r>
              <a:rPr lang="fr-FR" noProof="0" dirty="0">
                <a:latin typeface="Calibri" panose="020F0502020204030204" pitchFamily="34" charset="0"/>
                <a:cs typeface="Calibri" panose="020F0502020204030204" pitchFamily="34" charset="0"/>
              </a:rPr>
              <a:t>attention</a:t>
            </a:r>
          </a:p>
          <a:p>
            <a:pPr marL="228600" indent="-228600">
              <a:buAutoNum type="arabicParenR"/>
            </a:pPr>
            <a:r>
              <a:rPr lang="fr-FR" noProof="0" dirty="0">
                <a:latin typeface="Calibri" panose="020F0502020204030204" pitchFamily="34" charset="0"/>
                <a:cs typeface="Calibri" panose="020F0502020204030204" pitchFamily="34" charset="0"/>
              </a:rPr>
              <a:t>rien</a:t>
            </a:r>
            <a:endParaRPr lang="fr-FR"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85</a:t>
            </a:fld>
            <a:endParaRPr lang="en-GB">
              <a:solidFill>
                <a:prstClr val="black"/>
              </a:solidFill>
            </a:endParaRPr>
          </a:p>
        </p:txBody>
      </p:sp>
    </p:spTree>
    <p:extLst>
      <p:ext uri="{BB962C8B-B14F-4D97-AF65-F5344CB8AC3E}">
        <p14:creationId xmlns:p14="http://schemas.microsoft.com/office/powerpoint/2010/main" val="15375901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Pair tennis</a:t>
            </a:r>
            <a:br>
              <a:rPr lang="en-GB" sz="1200" b="1" kern="1200" baseline="0" dirty="0">
                <a:solidFill>
                  <a:schemeClr val="tx1"/>
                </a:solidFill>
                <a:effectLst/>
                <a:latin typeface="+mn-lt"/>
                <a:ea typeface="+mn-ea"/>
                <a:cs typeface="+mn-cs"/>
              </a:rPr>
            </a:b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Learners say the words alternately out loud with a partner, building up speed, over 1 minute’s intensive practice.  </a:t>
            </a:r>
            <a:br>
              <a:rPr lang="en-GB" sz="120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Students</a:t>
            </a:r>
            <a:r>
              <a:rPr lang="en-GB" sz="1200" b="0" kern="1200" baseline="0" dirty="0">
                <a:solidFill>
                  <a:schemeClr val="tx1"/>
                </a:solidFill>
                <a:effectLst/>
                <a:latin typeface="+mn-lt"/>
                <a:ea typeface="+mn-ea"/>
                <a:cs typeface="+mn-cs"/>
              </a:rPr>
              <a:t> need to call out words with alternate SSCs each time so that the key sound varies, e.g. action – </a:t>
            </a:r>
            <a:r>
              <a:rPr lang="en-GB" sz="1200" b="0" kern="1200" baseline="0" dirty="0" err="1">
                <a:solidFill>
                  <a:schemeClr val="tx1"/>
                </a:solidFill>
                <a:effectLst/>
                <a:latin typeface="+mn-lt"/>
                <a:ea typeface="+mn-ea"/>
                <a:cs typeface="+mn-cs"/>
              </a:rPr>
              <a:t>ancien</a:t>
            </a:r>
            <a:r>
              <a:rPr lang="en-GB" sz="1200" b="0" kern="1200" baseline="0" dirty="0">
                <a:solidFill>
                  <a:schemeClr val="tx1"/>
                </a:solidFill>
                <a:effectLst/>
                <a:latin typeface="+mn-lt"/>
                <a:ea typeface="+mn-ea"/>
                <a:cs typeface="+mn-cs"/>
              </a:rPr>
              <a:t> – international –</a:t>
            </a:r>
            <a:r>
              <a:rPr lang="en-GB" sz="1200" b="0" kern="1200" baseline="0" dirty="0" err="1">
                <a:solidFill>
                  <a:schemeClr val="tx1"/>
                </a:solidFill>
                <a:effectLst/>
                <a:latin typeface="+mn-lt"/>
                <a:ea typeface="+mn-ea"/>
                <a:cs typeface="+mn-cs"/>
              </a:rPr>
              <a:t>bien</a:t>
            </a:r>
            <a:r>
              <a:rPr lang="en-GB"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eacher can circulate during this activity to listen into learners’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r>
              <a:rPr lang="en-GB" b="1" baseline="0" dirty="0"/>
              <a:t> </a:t>
            </a: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r>
              <a:rPr lang="en-GB" b="1" baseline="0" dirty="0" err="1"/>
              <a:t>bien</a:t>
            </a:r>
            <a:r>
              <a:rPr lang="en-GB" b="1" baseline="0" dirty="0"/>
              <a:t> </a:t>
            </a:r>
            <a:r>
              <a:rPr lang="en-GB" baseline="0" dirty="0"/>
              <a:t>[47]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86</a:t>
            </a:fld>
            <a:endParaRPr lang="en-GB">
              <a:solidFill>
                <a:prstClr val="black"/>
              </a:solidFill>
            </a:endParaRPr>
          </a:p>
        </p:txBody>
      </p:sp>
    </p:spTree>
    <p:extLst>
      <p:ext uri="{BB962C8B-B14F-4D97-AF65-F5344CB8AC3E}">
        <p14:creationId xmlns:p14="http://schemas.microsoft.com/office/powerpoint/2010/main" val="9214324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87</a:t>
            </a:fld>
            <a:endParaRPr lang="en-GB"/>
          </a:p>
        </p:txBody>
      </p:sp>
    </p:spTree>
    <p:extLst>
      <p:ext uri="{BB962C8B-B14F-4D97-AF65-F5344CB8AC3E}">
        <p14:creationId xmlns:p14="http://schemas.microsoft.com/office/powerpoint/2010/main" val="42113445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88</a:t>
            </a:fld>
            <a:endParaRPr lang="en-GB"/>
          </a:p>
        </p:txBody>
      </p:sp>
    </p:spTree>
    <p:extLst>
      <p:ext uri="{BB962C8B-B14F-4D97-AF65-F5344CB8AC3E}">
        <p14:creationId xmlns:p14="http://schemas.microsoft.com/office/powerpoint/2010/main" val="22898113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89</a:t>
            </a:fld>
            <a:endParaRPr lang="en-GB"/>
          </a:p>
        </p:txBody>
      </p:sp>
    </p:spTree>
    <p:extLst>
      <p:ext uri="{BB962C8B-B14F-4D97-AF65-F5344CB8AC3E}">
        <p14:creationId xmlns:p14="http://schemas.microsoft.com/office/powerpoint/2010/main" val="485641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9</a:t>
            </a:fld>
            <a:endParaRPr lang="en-GB"/>
          </a:p>
        </p:txBody>
      </p:sp>
    </p:spTree>
    <p:extLst>
      <p:ext uri="{BB962C8B-B14F-4D97-AF65-F5344CB8AC3E}">
        <p14:creationId xmlns:p14="http://schemas.microsoft.com/office/powerpoint/2010/main" val="149932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90</a:t>
            </a:fld>
            <a:endParaRPr lang="en-GB"/>
          </a:p>
        </p:txBody>
      </p:sp>
    </p:spTree>
    <p:extLst>
      <p:ext uri="{BB962C8B-B14F-4D97-AF65-F5344CB8AC3E}">
        <p14:creationId xmlns:p14="http://schemas.microsoft.com/office/powerpoint/2010/main" val="39738405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91</a:t>
            </a:fld>
            <a:endParaRPr lang="en-GB"/>
          </a:p>
        </p:txBody>
      </p:sp>
    </p:spTree>
    <p:extLst>
      <p:ext uri="{BB962C8B-B14F-4D97-AF65-F5344CB8AC3E}">
        <p14:creationId xmlns:p14="http://schemas.microsoft.com/office/powerpoint/2010/main" val="21009040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92</a:t>
            </a:fld>
            <a:endParaRPr lang="en-GB"/>
          </a:p>
        </p:txBody>
      </p:sp>
    </p:spTree>
    <p:extLst>
      <p:ext uri="{BB962C8B-B14F-4D97-AF65-F5344CB8AC3E}">
        <p14:creationId xmlns:p14="http://schemas.microsoft.com/office/powerpoint/2010/main" val="28162052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93</a:t>
            </a:fld>
            <a:endParaRPr lang="en-GB"/>
          </a:p>
        </p:txBody>
      </p:sp>
    </p:spTree>
    <p:extLst>
      <p:ext uri="{BB962C8B-B14F-4D97-AF65-F5344CB8AC3E}">
        <p14:creationId xmlns:p14="http://schemas.microsoft.com/office/powerpoint/2010/main" val="22228174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D61898-8BA6-4B26-ACFD-7C1D790186B3}" type="slidenum">
              <a:rPr lang="en-GB" smtClean="0"/>
              <a:t>94</a:t>
            </a:fld>
            <a:endParaRPr lang="en-GB"/>
          </a:p>
        </p:txBody>
      </p:sp>
    </p:spTree>
    <p:extLst>
      <p:ext uri="{BB962C8B-B14F-4D97-AF65-F5344CB8AC3E}">
        <p14:creationId xmlns:p14="http://schemas.microsoft.com/office/powerpoint/2010/main" val="100891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7176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24618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pPr defTabSz="903124"/>
            <a:fld id="{80FB12E3-6F75-41C0-8FD2-F7ED0FB4E94A}" type="datetimeFigureOut">
              <a:rPr lang="en-GB" sz="1778" smtClean="0">
                <a:solidFill>
                  <a:prstClr val="black"/>
                </a:solidFill>
              </a:rPr>
              <a:pPr defTabSz="903124"/>
              <a:t>15/02/2021</a:t>
            </a:fld>
            <a:endParaRPr lang="en-GB" sz="1778"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pPr defTabSz="903124"/>
            <a:endParaRPr lang="en-GB" sz="1778"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pPr defTabSz="903124"/>
            <a:fld id="{AD31E8EB-F65A-4D69-92C9-21AA3BC167FC}" type="slidenum">
              <a:rPr lang="en-GB" sz="1778" smtClean="0">
                <a:solidFill>
                  <a:prstClr val="black"/>
                </a:solidFill>
              </a:rPr>
              <a:pPr defTabSz="903124"/>
              <a:t>‹#›</a:t>
            </a:fld>
            <a:endParaRPr lang="en-GB" sz="1778" dirty="0">
              <a:solidFill>
                <a:prstClr val="black"/>
              </a:solidFill>
            </a:endParaRPr>
          </a:p>
        </p:txBody>
      </p:sp>
    </p:spTree>
    <p:extLst>
      <p:ext uri="{BB962C8B-B14F-4D97-AF65-F5344CB8AC3E}">
        <p14:creationId xmlns:p14="http://schemas.microsoft.com/office/powerpoint/2010/main" val="1188786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4774">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1910">
                <a:solidFill>
                  <a:schemeClr val="accent5">
                    <a:lumMod val="50000"/>
                  </a:schemeClr>
                </a:solidFill>
                <a:latin typeface="Century Gothic" panose="020B0502020202020204" pitchFamily="34" charset="0"/>
              </a:defRPr>
            </a:lvl1pPr>
            <a:lvl2pPr marL="363755" indent="0" algn="ctr">
              <a:buNone/>
              <a:defRPr sz="1591"/>
            </a:lvl2pPr>
            <a:lvl3pPr marL="727510" indent="0" algn="ctr">
              <a:buNone/>
              <a:defRPr sz="1432"/>
            </a:lvl3pPr>
            <a:lvl4pPr marL="1091265" indent="0" algn="ctr">
              <a:buNone/>
              <a:defRPr sz="1273"/>
            </a:lvl4pPr>
            <a:lvl5pPr marL="1455020" indent="0" algn="ctr">
              <a:buNone/>
              <a:defRPr sz="1273"/>
            </a:lvl5pPr>
            <a:lvl6pPr marL="1818775" indent="0" algn="ctr">
              <a:buNone/>
              <a:defRPr sz="1273"/>
            </a:lvl6pPr>
            <a:lvl7pPr marL="2182529" indent="0" algn="ctr">
              <a:buNone/>
              <a:defRPr sz="1273"/>
            </a:lvl7pPr>
            <a:lvl8pPr marL="2546285" indent="0" algn="ctr">
              <a:buNone/>
              <a:defRPr sz="1273"/>
            </a:lvl8pPr>
            <a:lvl9pPr marL="2910039" indent="0" algn="ctr">
              <a:buNone/>
              <a:defRPr sz="1273"/>
            </a:lvl9pPr>
          </a:lstStyle>
          <a:p>
            <a:r>
              <a:rPr lang="en-US" dirty="0"/>
              <a:t>Click to edit Master subtitle style</a:t>
            </a:r>
          </a:p>
        </p:txBody>
      </p:sp>
    </p:spTree>
    <p:extLst>
      <p:ext uri="{BB962C8B-B14F-4D97-AF65-F5344CB8AC3E}">
        <p14:creationId xmlns:p14="http://schemas.microsoft.com/office/powerpoint/2010/main" val="2218454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1591"/>
            </a:lvl2pPr>
            <a:lvl3pPr>
              <a:defRPr sz="1432"/>
            </a:lvl3pPr>
            <a:lvl4pPr>
              <a:defRPr sz="1273"/>
            </a:lvl4pPr>
            <a:lvl5pPr>
              <a:defRPr sz="127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67751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774"/>
            </a:lvl1pPr>
          </a:lstStyle>
          <a:p>
            <a:r>
              <a:rPr lang="en-US" dirty="0"/>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910">
                <a:solidFill>
                  <a:schemeClr val="accent5">
                    <a:lumMod val="50000"/>
                  </a:schemeClr>
                </a:solidFill>
              </a:defRPr>
            </a:lvl1pPr>
            <a:lvl2pPr marL="363755" indent="0">
              <a:buNone/>
              <a:defRPr sz="1591">
                <a:solidFill>
                  <a:schemeClr val="tx1">
                    <a:tint val="75000"/>
                  </a:schemeClr>
                </a:solidFill>
              </a:defRPr>
            </a:lvl2pPr>
            <a:lvl3pPr marL="727510" indent="0">
              <a:buNone/>
              <a:defRPr sz="1432">
                <a:solidFill>
                  <a:schemeClr val="tx1">
                    <a:tint val="75000"/>
                  </a:schemeClr>
                </a:solidFill>
              </a:defRPr>
            </a:lvl3pPr>
            <a:lvl4pPr marL="1091265" indent="0">
              <a:buNone/>
              <a:defRPr sz="1273">
                <a:solidFill>
                  <a:schemeClr val="tx1">
                    <a:tint val="75000"/>
                  </a:schemeClr>
                </a:solidFill>
              </a:defRPr>
            </a:lvl4pPr>
            <a:lvl5pPr marL="1455020" indent="0">
              <a:buNone/>
              <a:defRPr sz="1273">
                <a:solidFill>
                  <a:schemeClr val="tx1">
                    <a:tint val="75000"/>
                  </a:schemeClr>
                </a:solidFill>
              </a:defRPr>
            </a:lvl5pPr>
            <a:lvl6pPr marL="1818775" indent="0">
              <a:buNone/>
              <a:defRPr sz="1273">
                <a:solidFill>
                  <a:schemeClr val="tx1">
                    <a:tint val="75000"/>
                  </a:schemeClr>
                </a:solidFill>
              </a:defRPr>
            </a:lvl6pPr>
            <a:lvl7pPr marL="2182529" indent="0">
              <a:buNone/>
              <a:defRPr sz="1273">
                <a:solidFill>
                  <a:schemeClr val="tx1">
                    <a:tint val="75000"/>
                  </a:schemeClr>
                </a:solidFill>
              </a:defRPr>
            </a:lvl7pPr>
            <a:lvl8pPr marL="2546285" indent="0">
              <a:buNone/>
              <a:defRPr sz="1273">
                <a:solidFill>
                  <a:schemeClr val="tx1">
                    <a:tint val="75000"/>
                  </a:schemeClr>
                </a:solidFill>
              </a:defRPr>
            </a:lvl8pPr>
            <a:lvl9pPr marL="2910039" indent="0">
              <a:buNone/>
              <a:defRPr sz="127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773611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7514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910" b="1"/>
            </a:lvl1pPr>
            <a:lvl2pPr marL="363755" indent="0">
              <a:buNone/>
              <a:defRPr sz="1591" b="1"/>
            </a:lvl2pPr>
            <a:lvl3pPr marL="727510" indent="0">
              <a:buNone/>
              <a:defRPr sz="1432" b="1"/>
            </a:lvl3pPr>
            <a:lvl4pPr marL="1091265" indent="0">
              <a:buNone/>
              <a:defRPr sz="1273" b="1"/>
            </a:lvl4pPr>
            <a:lvl5pPr marL="1455020" indent="0">
              <a:buNone/>
              <a:defRPr sz="1273" b="1"/>
            </a:lvl5pPr>
            <a:lvl6pPr marL="1818775" indent="0">
              <a:buNone/>
              <a:defRPr sz="1273" b="1"/>
            </a:lvl6pPr>
            <a:lvl7pPr marL="2182529" indent="0">
              <a:buNone/>
              <a:defRPr sz="1273" b="1"/>
            </a:lvl7pPr>
            <a:lvl8pPr marL="2546285" indent="0">
              <a:buNone/>
              <a:defRPr sz="1273" b="1"/>
            </a:lvl8pPr>
            <a:lvl9pPr marL="2910039" indent="0">
              <a:buNone/>
              <a:defRPr sz="1273"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910" b="1"/>
            </a:lvl1pPr>
            <a:lvl2pPr marL="363755" indent="0">
              <a:buNone/>
              <a:defRPr sz="1591" b="1"/>
            </a:lvl2pPr>
            <a:lvl3pPr marL="727510" indent="0">
              <a:buNone/>
              <a:defRPr sz="1432" b="1"/>
            </a:lvl3pPr>
            <a:lvl4pPr marL="1091265" indent="0">
              <a:buNone/>
              <a:defRPr sz="1273" b="1"/>
            </a:lvl4pPr>
            <a:lvl5pPr marL="1455020" indent="0">
              <a:buNone/>
              <a:defRPr sz="1273" b="1"/>
            </a:lvl5pPr>
            <a:lvl6pPr marL="1818775" indent="0">
              <a:buNone/>
              <a:defRPr sz="1273" b="1"/>
            </a:lvl6pPr>
            <a:lvl7pPr marL="2182529" indent="0">
              <a:buNone/>
              <a:defRPr sz="1273" b="1"/>
            </a:lvl7pPr>
            <a:lvl8pPr marL="2546285" indent="0">
              <a:buNone/>
              <a:defRPr sz="1273" b="1"/>
            </a:lvl8pPr>
            <a:lvl9pPr marL="2910039" indent="0">
              <a:buNone/>
              <a:defRPr sz="1273"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96455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31321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3" name="Footer Placeholder 2"/>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39415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546"/>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2546"/>
            </a:lvl1pPr>
            <a:lvl2pPr>
              <a:defRPr sz="2228"/>
            </a:lvl2pPr>
            <a:lvl3pPr>
              <a:defRPr sz="1910"/>
            </a:lvl3pPr>
            <a:lvl4pPr>
              <a:defRPr sz="1591"/>
            </a:lvl4pPr>
            <a:lvl5pPr>
              <a:defRPr sz="1591"/>
            </a:lvl5pPr>
            <a:lvl6pPr>
              <a:defRPr sz="1591"/>
            </a:lvl6pPr>
            <a:lvl7pPr>
              <a:defRPr sz="1591"/>
            </a:lvl7pPr>
            <a:lvl8pPr>
              <a:defRPr sz="1591"/>
            </a:lvl8pPr>
            <a:lvl9pPr>
              <a:defRPr sz="15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73"/>
            </a:lvl1pPr>
            <a:lvl2pPr marL="363755" indent="0">
              <a:buNone/>
              <a:defRPr sz="1114"/>
            </a:lvl2pPr>
            <a:lvl3pPr marL="727510" indent="0">
              <a:buNone/>
              <a:defRPr sz="954"/>
            </a:lvl3pPr>
            <a:lvl4pPr marL="1091265" indent="0">
              <a:buNone/>
              <a:defRPr sz="796"/>
            </a:lvl4pPr>
            <a:lvl5pPr marL="1455020" indent="0">
              <a:buNone/>
              <a:defRPr sz="796"/>
            </a:lvl5pPr>
            <a:lvl6pPr marL="1818775" indent="0">
              <a:buNone/>
              <a:defRPr sz="796"/>
            </a:lvl6pPr>
            <a:lvl7pPr marL="2182529" indent="0">
              <a:buNone/>
              <a:defRPr sz="796"/>
            </a:lvl7pPr>
            <a:lvl8pPr marL="2546285" indent="0">
              <a:buNone/>
              <a:defRPr sz="796"/>
            </a:lvl8pPr>
            <a:lvl9pPr marL="2910039" indent="0">
              <a:buNone/>
              <a:defRPr sz="796"/>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03455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546"/>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2546"/>
            </a:lvl1pPr>
            <a:lvl2pPr marL="363755" indent="0">
              <a:buNone/>
              <a:defRPr sz="2228"/>
            </a:lvl2pPr>
            <a:lvl3pPr marL="727510" indent="0">
              <a:buNone/>
              <a:defRPr sz="1910"/>
            </a:lvl3pPr>
            <a:lvl4pPr marL="1091265" indent="0">
              <a:buNone/>
              <a:defRPr sz="1591"/>
            </a:lvl4pPr>
            <a:lvl5pPr marL="1455020" indent="0">
              <a:buNone/>
              <a:defRPr sz="1591"/>
            </a:lvl5pPr>
            <a:lvl6pPr marL="1818775" indent="0">
              <a:buNone/>
              <a:defRPr sz="1591"/>
            </a:lvl6pPr>
            <a:lvl7pPr marL="2182529" indent="0">
              <a:buNone/>
              <a:defRPr sz="1591"/>
            </a:lvl7pPr>
            <a:lvl8pPr marL="2546285" indent="0">
              <a:buNone/>
              <a:defRPr sz="1591"/>
            </a:lvl8pPr>
            <a:lvl9pPr marL="2910039" indent="0">
              <a:buNone/>
              <a:defRPr sz="1591"/>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73"/>
            </a:lvl1pPr>
            <a:lvl2pPr marL="363755" indent="0">
              <a:buNone/>
              <a:defRPr sz="1114"/>
            </a:lvl2pPr>
            <a:lvl3pPr marL="727510" indent="0">
              <a:buNone/>
              <a:defRPr sz="954"/>
            </a:lvl3pPr>
            <a:lvl4pPr marL="1091265" indent="0">
              <a:buNone/>
              <a:defRPr sz="796"/>
            </a:lvl4pPr>
            <a:lvl5pPr marL="1455020" indent="0">
              <a:buNone/>
              <a:defRPr sz="796"/>
            </a:lvl5pPr>
            <a:lvl6pPr marL="1818775" indent="0">
              <a:buNone/>
              <a:defRPr sz="796"/>
            </a:lvl6pPr>
            <a:lvl7pPr marL="2182529" indent="0">
              <a:buNone/>
              <a:defRPr sz="796"/>
            </a:lvl7pPr>
            <a:lvl8pPr marL="2546285" indent="0">
              <a:buNone/>
              <a:defRPr sz="796"/>
            </a:lvl8pPr>
            <a:lvl9pPr marL="2910039" indent="0">
              <a:buNone/>
              <a:defRPr sz="796"/>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32605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990660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115736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257240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5yearsoldfont" panose="02000603000000000000"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5yearsoldfont" panose="02000603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603950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13487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02648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1551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04692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624745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536470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1998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70548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648643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01166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66908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07937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02825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81887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22663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930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030069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965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4948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44694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78301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8361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33046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8526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15644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68540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4130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65846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5483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80466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2774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68978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49985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57294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61930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07653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26916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72470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95775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3597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2468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88732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15787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79421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06373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768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1EE49-9A15-40A7-886B-7C7CC1AA686A}" type="datetimeFigureOut">
              <a:rPr lang="en-GB" smtClean="0">
                <a:solidFill>
                  <a:prstClr val="black">
                    <a:tint val="75000"/>
                  </a:prstClr>
                </a:solidFill>
              </a:rPr>
              <a:pPr/>
              <a:t>15/02/2021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40A545-3905-4826-8973-040AD04120F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4613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009384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44313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68259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5707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86712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39680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83115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291989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750217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327317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366439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07514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9748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2303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471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366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588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1860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0930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394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170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1140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375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26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58210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8124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0419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9139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4268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0967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857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1003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8652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40736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7303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4513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181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590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84427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10849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7403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02412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4910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43712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5551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4741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8595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2264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043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83485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74860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86687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2122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94981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3309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33654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993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5410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5236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253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4875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3984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580899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43567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49263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78272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75917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5789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4441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4461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64575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063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957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351129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15/02/2021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43602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15/02/2021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073470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15/02/2021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403944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15/02/2021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323858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15/02/2021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180253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226461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5326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61253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461566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89854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69989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84570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8801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464931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5702813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70340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90407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66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4948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4423">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1769">
                <a:solidFill>
                  <a:schemeClr val="accent5">
                    <a:lumMod val="50000"/>
                  </a:schemeClr>
                </a:solidFill>
                <a:latin typeface="Century Gothic" panose="020B0502020202020204" pitchFamily="34" charset="0"/>
              </a:defRPr>
            </a:lvl1pPr>
            <a:lvl2pPr marL="337002" indent="0" algn="ctr">
              <a:buNone/>
              <a:defRPr sz="1474"/>
            </a:lvl2pPr>
            <a:lvl3pPr marL="674004" indent="0" algn="ctr">
              <a:buNone/>
              <a:defRPr sz="1327"/>
            </a:lvl3pPr>
            <a:lvl4pPr marL="1011006" indent="0" algn="ctr">
              <a:buNone/>
              <a:defRPr sz="1179"/>
            </a:lvl4pPr>
            <a:lvl5pPr marL="1348008" indent="0" algn="ctr">
              <a:buNone/>
              <a:defRPr sz="1179"/>
            </a:lvl5pPr>
            <a:lvl6pPr marL="1685011" indent="0" algn="ctr">
              <a:buNone/>
              <a:defRPr sz="1179"/>
            </a:lvl6pPr>
            <a:lvl7pPr marL="2022013" indent="0" algn="ctr">
              <a:buNone/>
              <a:defRPr sz="1179"/>
            </a:lvl7pPr>
            <a:lvl8pPr marL="2359015" indent="0" algn="ctr">
              <a:buNone/>
              <a:defRPr sz="1179"/>
            </a:lvl8pPr>
            <a:lvl9pPr marL="2696017" indent="0" algn="ctr">
              <a:buNone/>
              <a:defRPr sz="1179"/>
            </a:lvl9pPr>
          </a:lstStyle>
          <a:p>
            <a:r>
              <a:rPr lang="en-US" dirty="0"/>
              <a:t>Click to edit Master subtitle style</a:t>
            </a:r>
          </a:p>
        </p:txBody>
      </p:sp>
    </p:spTree>
    <p:extLst>
      <p:ext uri="{BB962C8B-B14F-4D97-AF65-F5344CB8AC3E}">
        <p14:creationId xmlns:p14="http://schemas.microsoft.com/office/powerpoint/2010/main" val="9045488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1474"/>
            </a:lvl2pPr>
            <a:lvl3pPr>
              <a:defRPr sz="1327"/>
            </a:lvl3pPr>
            <a:lvl4pPr>
              <a:defRPr sz="1179"/>
            </a:lvl4pPr>
            <a:lvl5pPr>
              <a:defRPr sz="117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388276"/>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4423"/>
            </a:lvl1pPr>
          </a:lstStyle>
          <a:p>
            <a:r>
              <a:rPr lang="en-US" dirty="0"/>
              <a:t>Click to edit Master title style</a:t>
            </a:r>
          </a:p>
        </p:txBody>
      </p:sp>
      <p:sp>
        <p:nvSpPr>
          <p:cNvPr id="3" name="Text Placeholder 2"/>
          <p:cNvSpPr>
            <a:spLocks noGrp="1"/>
          </p:cNvSpPr>
          <p:nvPr>
            <p:ph type="body" idx="1"/>
          </p:nvPr>
        </p:nvSpPr>
        <p:spPr>
          <a:xfrm>
            <a:off x="831852" y="4589466"/>
            <a:ext cx="10515600" cy="1500187"/>
          </a:xfrm>
        </p:spPr>
        <p:txBody>
          <a:bodyPr/>
          <a:lstStyle>
            <a:lvl1pPr marL="0" indent="0">
              <a:buNone/>
              <a:defRPr sz="1769">
                <a:solidFill>
                  <a:schemeClr val="accent5">
                    <a:lumMod val="50000"/>
                  </a:schemeClr>
                </a:solidFill>
              </a:defRPr>
            </a:lvl1pPr>
            <a:lvl2pPr marL="337002" indent="0">
              <a:buNone/>
              <a:defRPr sz="1474">
                <a:solidFill>
                  <a:schemeClr val="tx1">
                    <a:tint val="75000"/>
                  </a:schemeClr>
                </a:solidFill>
              </a:defRPr>
            </a:lvl2pPr>
            <a:lvl3pPr marL="674004" indent="0">
              <a:buNone/>
              <a:defRPr sz="1327">
                <a:solidFill>
                  <a:schemeClr val="tx1">
                    <a:tint val="75000"/>
                  </a:schemeClr>
                </a:solidFill>
              </a:defRPr>
            </a:lvl3pPr>
            <a:lvl4pPr marL="1011006" indent="0">
              <a:buNone/>
              <a:defRPr sz="1179">
                <a:solidFill>
                  <a:schemeClr val="tx1">
                    <a:tint val="75000"/>
                  </a:schemeClr>
                </a:solidFill>
              </a:defRPr>
            </a:lvl4pPr>
            <a:lvl5pPr marL="1348008" indent="0">
              <a:buNone/>
              <a:defRPr sz="1179">
                <a:solidFill>
                  <a:schemeClr val="tx1">
                    <a:tint val="75000"/>
                  </a:schemeClr>
                </a:solidFill>
              </a:defRPr>
            </a:lvl5pPr>
            <a:lvl6pPr marL="1685011" indent="0">
              <a:buNone/>
              <a:defRPr sz="1179">
                <a:solidFill>
                  <a:schemeClr val="tx1">
                    <a:tint val="75000"/>
                  </a:schemeClr>
                </a:solidFill>
              </a:defRPr>
            </a:lvl6pPr>
            <a:lvl7pPr marL="2022013" indent="0">
              <a:buNone/>
              <a:defRPr sz="1179">
                <a:solidFill>
                  <a:schemeClr val="tx1">
                    <a:tint val="75000"/>
                  </a:schemeClr>
                </a:solidFill>
              </a:defRPr>
            </a:lvl7pPr>
            <a:lvl8pPr marL="2359015" indent="0">
              <a:buNone/>
              <a:defRPr sz="1179">
                <a:solidFill>
                  <a:schemeClr val="tx1">
                    <a:tint val="75000"/>
                  </a:schemeClr>
                </a:solidFill>
              </a:defRPr>
            </a:lvl8pPr>
            <a:lvl9pPr marL="2696017" indent="0">
              <a:buNone/>
              <a:defRPr sz="1179">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92366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79142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65742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54281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pPr defTabSz="903124"/>
            <a:fld id="{80FB12E3-6F75-41C0-8FD2-F7ED0FB4E94A}" type="datetimeFigureOut">
              <a:rPr lang="en-GB" sz="1778" smtClean="0">
                <a:solidFill>
                  <a:prstClr val="black"/>
                </a:solidFill>
              </a:rPr>
              <a:pPr defTabSz="903124"/>
              <a:t>15/02/2021</a:t>
            </a:fld>
            <a:endParaRPr lang="en-GB" sz="1778" dirty="0">
              <a:solidFill>
                <a:prstClr val="black"/>
              </a:solidFill>
            </a:endParaRPr>
          </a:p>
        </p:txBody>
      </p:sp>
      <p:sp>
        <p:nvSpPr>
          <p:cNvPr id="3" name="Footer Placeholder 2"/>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pPr defTabSz="903124"/>
            <a:endParaRPr lang="en-GB" sz="1778"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pPr defTabSz="903124"/>
            <a:fld id="{AD31E8EB-F65A-4D69-92C9-21AA3BC167FC}" type="slidenum">
              <a:rPr lang="en-GB" sz="1778" smtClean="0">
                <a:solidFill>
                  <a:prstClr val="black"/>
                </a:solidFill>
              </a:rPr>
              <a:pPr defTabSz="903124"/>
              <a:t>‹#›</a:t>
            </a:fld>
            <a:endParaRPr lang="en-GB" sz="1778" dirty="0">
              <a:solidFill>
                <a:prstClr val="black"/>
              </a:solidFill>
            </a:endParaRPr>
          </a:p>
        </p:txBody>
      </p:sp>
    </p:spTree>
    <p:extLst>
      <p:ext uri="{BB962C8B-B14F-4D97-AF65-F5344CB8AC3E}">
        <p14:creationId xmlns:p14="http://schemas.microsoft.com/office/powerpoint/2010/main" val="2534126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1" cy="4873625"/>
          </a:xfrm>
        </p:spPr>
        <p:txBody>
          <a:bodyPr/>
          <a:lstStyle>
            <a:lvl1pPr>
              <a:defRPr sz="2359"/>
            </a:lvl1pPr>
            <a:lvl2pPr>
              <a:defRPr sz="2064"/>
            </a:lvl2pPr>
            <a:lvl3pPr>
              <a:defRPr sz="1769"/>
            </a:lvl3pPr>
            <a:lvl4pPr>
              <a:defRPr sz="1474"/>
            </a:lvl4pPr>
            <a:lvl5pPr>
              <a:defRPr sz="1474"/>
            </a:lvl5pPr>
            <a:lvl6pPr>
              <a:defRPr sz="1474"/>
            </a:lvl6pPr>
            <a:lvl7pPr>
              <a:defRPr sz="1474"/>
            </a:lvl7pPr>
            <a:lvl8pPr>
              <a:defRPr sz="1474"/>
            </a:lvl8pPr>
            <a:lvl9pPr>
              <a:defRPr sz="14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pPr defTabSz="903124"/>
            <a:fld id="{80FB12E3-6F75-41C0-8FD2-F7ED0FB4E94A}" type="datetimeFigureOut">
              <a:rPr lang="en-GB" sz="1778" smtClean="0">
                <a:solidFill>
                  <a:prstClr val="black"/>
                </a:solidFill>
              </a:rPr>
              <a:pPr defTabSz="903124"/>
              <a:t>15/02/2021</a:t>
            </a:fld>
            <a:endParaRPr lang="en-GB" sz="1778"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pPr defTabSz="903124"/>
            <a:endParaRPr lang="en-GB" sz="1778"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pPr defTabSz="903124"/>
            <a:fld id="{AD31E8EB-F65A-4D69-92C9-21AA3BC167FC}" type="slidenum">
              <a:rPr lang="en-GB" sz="1778" smtClean="0">
                <a:solidFill>
                  <a:prstClr val="black"/>
                </a:solidFill>
              </a:rPr>
              <a:pPr defTabSz="903124"/>
              <a:t>‹#›</a:t>
            </a:fld>
            <a:endParaRPr lang="en-GB" sz="1778" dirty="0">
              <a:solidFill>
                <a:prstClr val="black"/>
              </a:solidFill>
            </a:endParaRPr>
          </a:p>
        </p:txBody>
      </p:sp>
    </p:spTree>
    <p:extLst>
      <p:ext uri="{BB962C8B-B14F-4D97-AF65-F5344CB8AC3E}">
        <p14:creationId xmlns:p14="http://schemas.microsoft.com/office/powerpoint/2010/main" val="2969434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1" cy="4873625"/>
          </a:xfrm>
        </p:spPr>
        <p:txBody>
          <a:bodyPr anchor="t"/>
          <a:lstStyle>
            <a:lvl1pPr marL="0" indent="0">
              <a:buNone/>
              <a:defRPr sz="2359"/>
            </a:lvl1pPr>
            <a:lvl2pPr marL="337002" indent="0">
              <a:buNone/>
              <a:defRPr sz="2064"/>
            </a:lvl2pPr>
            <a:lvl3pPr marL="674004" indent="0">
              <a:buNone/>
              <a:defRPr sz="1769"/>
            </a:lvl3pPr>
            <a:lvl4pPr marL="1011006" indent="0">
              <a:buNone/>
              <a:defRPr sz="1474"/>
            </a:lvl4pPr>
            <a:lvl5pPr marL="1348008" indent="0">
              <a:buNone/>
              <a:defRPr sz="1474"/>
            </a:lvl5pPr>
            <a:lvl6pPr marL="1685011" indent="0">
              <a:buNone/>
              <a:defRPr sz="1474"/>
            </a:lvl6pPr>
            <a:lvl7pPr marL="2022013" indent="0">
              <a:buNone/>
              <a:defRPr sz="1474"/>
            </a:lvl7pPr>
            <a:lvl8pPr marL="2359015" indent="0">
              <a:buNone/>
              <a:defRPr sz="1474"/>
            </a:lvl8pPr>
            <a:lvl9pPr marL="2696017" indent="0">
              <a:buNone/>
              <a:defRPr sz="1474"/>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pPr defTabSz="903124"/>
            <a:fld id="{80FB12E3-6F75-41C0-8FD2-F7ED0FB4E94A}" type="datetimeFigureOut">
              <a:rPr lang="en-GB" sz="1778" smtClean="0">
                <a:solidFill>
                  <a:prstClr val="black"/>
                </a:solidFill>
              </a:rPr>
              <a:pPr defTabSz="903124"/>
              <a:t>15/02/2021</a:t>
            </a:fld>
            <a:endParaRPr lang="en-GB" sz="1778"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pPr defTabSz="903124"/>
            <a:endParaRPr lang="en-GB" sz="1778"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pPr defTabSz="903124"/>
            <a:fld id="{AD31E8EB-F65A-4D69-92C9-21AA3BC167FC}" type="slidenum">
              <a:rPr lang="en-GB" sz="1778" smtClean="0">
                <a:solidFill>
                  <a:prstClr val="black"/>
                </a:solidFill>
              </a:rPr>
              <a:pPr defTabSz="903124"/>
              <a:t>‹#›</a:t>
            </a:fld>
            <a:endParaRPr lang="en-GB" sz="1778" dirty="0">
              <a:solidFill>
                <a:prstClr val="black"/>
              </a:solidFill>
            </a:endParaRPr>
          </a:p>
        </p:txBody>
      </p:sp>
    </p:spTree>
    <p:extLst>
      <p:ext uri="{BB962C8B-B14F-4D97-AF65-F5344CB8AC3E}">
        <p14:creationId xmlns:p14="http://schemas.microsoft.com/office/powerpoint/2010/main" val="8759659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pPr defTabSz="903124"/>
            <a:fld id="{80FB12E3-6F75-41C0-8FD2-F7ED0FB4E94A}" type="datetimeFigureOut">
              <a:rPr lang="en-GB" sz="1778" smtClean="0">
                <a:solidFill>
                  <a:prstClr val="black"/>
                </a:solidFill>
              </a:rPr>
              <a:pPr defTabSz="903124"/>
              <a:t>15/02/2021</a:t>
            </a:fld>
            <a:endParaRPr lang="en-GB" sz="1778"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pPr defTabSz="903124"/>
            <a:endParaRPr lang="en-GB" sz="1778"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pPr defTabSz="903124"/>
            <a:fld id="{AD31E8EB-F65A-4D69-92C9-21AA3BC167FC}" type="slidenum">
              <a:rPr lang="en-GB" sz="1778" smtClean="0">
                <a:solidFill>
                  <a:prstClr val="black"/>
                </a:solidFill>
              </a:rPr>
              <a:pPr defTabSz="903124"/>
              <a:t>‹#›</a:t>
            </a:fld>
            <a:endParaRPr lang="en-GB" sz="1778" dirty="0">
              <a:solidFill>
                <a:prstClr val="black"/>
              </a:solidFill>
            </a:endParaRPr>
          </a:p>
        </p:txBody>
      </p:sp>
    </p:spTree>
    <p:extLst>
      <p:ext uri="{BB962C8B-B14F-4D97-AF65-F5344CB8AC3E}">
        <p14:creationId xmlns:p14="http://schemas.microsoft.com/office/powerpoint/2010/main" val="3645937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8.jp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3.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jp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9.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6.jp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6.jp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6.jp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5.jp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3.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7.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9338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1" y="-61458"/>
            <a:ext cx="1627855"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 y="0"/>
            <a:ext cx="4775200" cy="417830"/>
          </a:xfrm>
          <a:prstGeom prst="rect">
            <a:avLst/>
          </a:prstGeom>
        </p:spPr>
      </p:pic>
      <p:sp>
        <p:nvSpPr>
          <p:cNvPr id="4" name="Rectangle 3"/>
          <p:cNvSpPr/>
          <p:nvPr userDrawn="1"/>
        </p:nvSpPr>
        <p:spPr>
          <a:xfrm>
            <a:off x="9088583" y="6572243"/>
            <a:ext cx="8434647" cy="361637"/>
          </a:xfrm>
          <a:prstGeom prst="rect">
            <a:avLst/>
          </a:prstGeom>
        </p:spPr>
        <p:txBody>
          <a:bodyPr wrap="square">
            <a:spAutoFit/>
          </a:bodyPr>
          <a:lstStyle/>
          <a:p>
            <a:r>
              <a:rPr lang="en-GB" sz="875" dirty="0">
                <a:solidFill>
                  <a:srgbClr val="002060"/>
                </a:solidFill>
                <a:latin typeface="Century Gothic" panose="020B0502020202020204" pitchFamily="34" charset="0"/>
              </a:rPr>
              <a:t>Material</a:t>
            </a:r>
            <a:r>
              <a:rPr lang="en-GB" sz="875" dirty="0">
                <a:solidFill>
                  <a:srgbClr val="002060"/>
                </a:solidFill>
                <a:latin typeface="Arial" panose="020B0604020202020204" pitchFamily="34" charset="0"/>
              </a:rPr>
              <a:t> </a:t>
            </a:r>
            <a:r>
              <a:rPr lang="en-GB" sz="875" dirty="0">
                <a:solidFill>
                  <a:srgbClr val="002060"/>
                </a:solidFill>
                <a:latin typeface="Century Gothic" panose="020B0502020202020204" pitchFamily="34" charset="0"/>
              </a:rPr>
              <a:t>licensed as </a:t>
            </a:r>
            <a:r>
              <a:rPr lang="en-GB" sz="875" b="1" u="sng" dirty="0">
                <a:solidFill>
                  <a:srgbClr val="FFFFFF"/>
                </a:solidFill>
                <a:latin typeface="Century Gothic" panose="020B0502020202020204" pitchFamily="34" charset="0"/>
                <a:hlinkClick r:id="rId16"/>
              </a:rPr>
              <a:t>CC BY-NC-SA 4.0</a:t>
            </a:r>
            <a:br>
              <a:rPr lang="en-GB" sz="875" dirty="0">
                <a:solidFill>
                  <a:prstClr val="black"/>
                </a:solidFill>
                <a:latin typeface="Century Gothic" panose="020B0502020202020204" pitchFamily="34" charset="0"/>
              </a:rPr>
            </a:br>
            <a:endParaRPr lang="en-GB" sz="875" dirty="0">
              <a:solidFill>
                <a:prstClr val="black"/>
              </a:solidFill>
              <a:latin typeface="Century Gothic" panose="020B0502020202020204" pitchFamily="34" charset="0"/>
            </a:endParaRPr>
          </a:p>
        </p:txBody>
      </p:sp>
      <p:sp>
        <p:nvSpPr>
          <p:cNvPr id="8" name="Rectangle 7"/>
          <p:cNvSpPr/>
          <p:nvPr userDrawn="1"/>
        </p:nvSpPr>
        <p:spPr>
          <a:xfrm>
            <a:off x="2" y="6572240"/>
            <a:ext cx="8434647" cy="220958"/>
          </a:xfrm>
          <a:prstGeom prst="rect">
            <a:avLst/>
          </a:prstGeom>
        </p:spPr>
        <p:txBody>
          <a:bodyPr wrap="square">
            <a:spAutoFit/>
          </a:bodyPr>
          <a:lstStyle/>
          <a:p>
            <a:r>
              <a:rPr lang="en-GB" sz="836" dirty="0">
                <a:solidFill>
                  <a:srgbClr val="002060"/>
                </a:solidFill>
                <a:latin typeface="Century Gothic" panose="020B0502020202020204" pitchFamily="34" charset="0"/>
              </a:rPr>
              <a:t>Rachel Hawkes</a:t>
            </a:r>
            <a:endParaRPr lang="en-GB" sz="836"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8659504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727510" rtl="0" eaLnBrk="1" latinLnBrk="0" hangingPunct="1">
        <a:lnSpc>
          <a:spcPct val="90000"/>
        </a:lnSpc>
        <a:spcBef>
          <a:spcPct val="0"/>
        </a:spcBef>
        <a:buNone/>
        <a:defRPr sz="3501" kern="1200">
          <a:solidFill>
            <a:schemeClr val="accent5">
              <a:lumMod val="50000"/>
            </a:schemeClr>
          </a:solidFill>
          <a:latin typeface="Century Gothic" panose="020B0502020202020204" pitchFamily="34" charset="0"/>
          <a:ea typeface="+mj-ea"/>
          <a:cs typeface="+mj-cs"/>
        </a:defRPr>
      </a:lvl1pPr>
    </p:titleStyle>
    <p:bodyStyle>
      <a:lvl1pPr marL="181877" indent="-181877" algn="l" defTabSz="727510" rtl="0" eaLnBrk="1" latinLnBrk="0" hangingPunct="1">
        <a:lnSpc>
          <a:spcPct val="90000"/>
        </a:lnSpc>
        <a:spcBef>
          <a:spcPts val="796"/>
        </a:spcBef>
        <a:buFont typeface="Arial" panose="020B0604020202020204" pitchFamily="34" charset="0"/>
        <a:buChar char="•"/>
        <a:defRPr sz="2228" kern="1200">
          <a:solidFill>
            <a:schemeClr val="accent5">
              <a:lumMod val="50000"/>
            </a:schemeClr>
          </a:solidFill>
          <a:latin typeface="Century Gothic" panose="020B0502020202020204" pitchFamily="34" charset="0"/>
          <a:ea typeface="+mn-ea"/>
          <a:cs typeface="+mn-cs"/>
        </a:defRPr>
      </a:lvl1pPr>
      <a:lvl2pPr marL="545633" indent="-181877" algn="l" defTabSz="727510" rtl="0" eaLnBrk="1" latinLnBrk="0" hangingPunct="1">
        <a:lnSpc>
          <a:spcPct val="90000"/>
        </a:lnSpc>
        <a:spcBef>
          <a:spcPts val="398"/>
        </a:spcBef>
        <a:buFont typeface="Arial" panose="020B0604020202020204" pitchFamily="34" charset="0"/>
        <a:buChar char="•"/>
        <a:defRPr sz="1910" kern="1200">
          <a:solidFill>
            <a:schemeClr val="accent5">
              <a:lumMod val="50000"/>
            </a:schemeClr>
          </a:solidFill>
          <a:latin typeface="Century Gothic" panose="020B0502020202020204" pitchFamily="34" charset="0"/>
          <a:ea typeface="+mn-ea"/>
          <a:cs typeface="+mn-cs"/>
        </a:defRPr>
      </a:lvl2pPr>
      <a:lvl3pPr marL="909387" indent="-181877" algn="l" defTabSz="727510" rtl="0" eaLnBrk="1" latinLnBrk="0" hangingPunct="1">
        <a:lnSpc>
          <a:spcPct val="90000"/>
        </a:lnSpc>
        <a:spcBef>
          <a:spcPts val="398"/>
        </a:spcBef>
        <a:buFont typeface="Arial" panose="020B0604020202020204" pitchFamily="34" charset="0"/>
        <a:buChar char="•"/>
        <a:defRPr sz="1591" kern="1200">
          <a:solidFill>
            <a:schemeClr val="accent5">
              <a:lumMod val="50000"/>
            </a:schemeClr>
          </a:solidFill>
          <a:latin typeface="Century Gothic" panose="020B0502020202020204" pitchFamily="34" charset="0"/>
          <a:ea typeface="+mn-ea"/>
          <a:cs typeface="+mn-cs"/>
        </a:defRPr>
      </a:lvl3pPr>
      <a:lvl4pPr marL="1273142" indent="-181877" algn="l" defTabSz="727510" rtl="0" eaLnBrk="1" latinLnBrk="0" hangingPunct="1">
        <a:lnSpc>
          <a:spcPct val="90000"/>
        </a:lnSpc>
        <a:spcBef>
          <a:spcPts val="398"/>
        </a:spcBef>
        <a:buFont typeface="Arial" panose="020B0604020202020204" pitchFamily="34" charset="0"/>
        <a:buChar char="•"/>
        <a:defRPr sz="1432" kern="1200">
          <a:solidFill>
            <a:schemeClr val="accent5">
              <a:lumMod val="50000"/>
            </a:schemeClr>
          </a:solidFill>
          <a:latin typeface="Century Gothic" panose="020B0502020202020204" pitchFamily="34" charset="0"/>
          <a:ea typeface="+mn-ea"/>
          <a:cs typeface="+mn-cs"/>
        </a:defRPr>
      </a:lvl4pPr>
      <a:lvl5pPr marL="1636897" indent="-181877" algn="l" defTabSz="727510" rtl="0" eaLnBrk="1" latinLnBrk="0" hangingPunct="1">
        <a:lnSpc>
          <a:spcPct val="90000"/>
        </a:lnSpc>
        <a:spcBef>
          <a:spcPts val="398"/>
        </a:spcBef>
        <a:buFont typeface="Arial" panose="020B0604020202020204" pitchFamily="34" charset="0"/>
        <a:buChar char="•"/>
        <a:defRPr sz="1432" kern="1200">
          <a:solidFill>
            <a:schemeClr val="accent5">
              <a:lumMod val="50000"/>
            </a:schemeClr>
          </a:solidFill>
          <a:latin typeface="Century Gothic" panose="020B0502020202020204" pitchFamily="34" charset="0"/>
          <a:ea typeface="+mn-ea"/>
          <a:cs typeface="+mn-cs"/>
        </a:defRPr>
      </a:lvl5pPr>
      <a:lvl6pPr marL="2000652"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6pPr>
      <a:lvl7pPr marL="2364407"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7pPr>
      <a:lvl8pPr marL="2728162"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8pPr>
      <a:lvl9pPr marL="3091916"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9pPr>
    </p:bodyStyle>
    <p:otherStyle>
      <a:defPPr>
        <a:defRPr lang="en-US"/>
      </a:defPPr>
      <a:lvl1pPr marL="0" algn="l" defTabSz="727510" rtl="0" eaLnBrk="1" latinLnBrk="0" hangingPunct="1">
        <a:defRPr sz="1432" kern="1200">
          <a:solidFill>
            <a:schemeClr val="tx1"/>
          </a:solidFill>
          <a:latin typeface="+mn-lt"/>
          <a:ea typeface="+mn-ea"/>
          <a:cs typeface="+mn-cs"/>
        </a:defRPr>
      </a:lvl1pPr>
      <a:lvl2pPr marL="363755" algn="l" defTabSz="727510" rtl="0" eaLnBrk="1" latinLnBrk="0" hangingPunct="1">
        <a:defRPr sz="1432" kern="1200">
          <a:solidFill>
            <a:schemeClr val="tx1"/>
          </a:solidFill>
          <a:latin typeface="+mn-lt"/>
          <a:ea typeface="+mn-ea"/>
          <a:cs typeface="+mn-cs"/>
        </a:defRPr>
      </a:lvl2pPr>
      <a:lvl3pPr marL="727510" algn="l" defTabSz="727510" rtl="0" eaLnBrk="1" latinLnBrk="0" hangingPunct="1">
        <a:defRPr sz="1432" kern="1200">
          <a:solidFill>
            <a:schemeClr val="tx1"/>
          </a:solidFill>
          <a:latin typeface="+mn-lt"/>
          <a:ea typeface="+mn-ea"/>
          <a:cs typeface="+mn-cs"/>
        </a:defRPr>
      </a:lvl3pPr>
      <a:lvl4pPr marL="1091265" algn="l" defTabSz="727510" rtl="0" eaLnBrk="1" latinLnBrk="0" hangingPunct="1">
        <a:defRPr sz="1432" kern="1200">
          <a:solidFill>
            <a:schemeClr val="tx1"/>
          </a:solidFill>
          <a:latin typeface="+mn-lt"/>
          <a:ea typeface="+mn-ea"/>
          <a:cs typeface="+mn-cs"/>
        </a:defRPr>
      </a:lvl4pPr>
      <a:lvl5pPr marL="1455020" algn="l" defTabSz="727510" rtl="0" eaLnBrk="1" latinLnBrk="0" hangingPunct="1">
        <a:defRPr sz="1432" kern="1200">
          <a:solidFill>
            <a:schemeClr val="tx1"/>
          </a:solidFill>
          <a:latin typeface="+mn-lt"/>
          <a:ea typeface="+mn-ea"/>
          <a:cs typeface="+mn-cs"/>
        </a:defRPr>
      </a:lvl5pPr>
      <a:lvl6pPr marL="1818775" algn="l" defTabSz="727510" rtl="0" eaLnBrk="1" latinLnBrk="0" hangingPunct="1">
        <a:defRPr sz="1432" kern="1200">
          <a:solidFill>
            <a:schemeClr val="tx1"/>
          </a:solidFill>
          <a:latin typeface="+mn-lt"/>
          <a:ea typeface="+mn-ea"/>
          <a:cs typeface="+mn-cs"/>
        </a:defRPr>
      </a:lvl6pPr>
      <a:lvl7pPr marL="2182529" algn="l" defTabSz="727510" rtl="0" eaLnBrk="1" latinLnBrk="0" hangingPunct="1">
        <a:defRPr sz="1432" kern="1200">
          <a:solidFill>
            <a:schemeClr val="tx1"/>
          </a:solidFill>
          <a:latin typeface="+mn-lt"/>
          <a:ea typeface="+mn-ea"/>
          <a:cs typeface="+mn-cs"/>
        </a:defRPr>
      </a:lvl7pPr>
      <a:lvl8pPr marL="2546285" algn="l" defTabSz="727510" rtl="0" eaLnBrk="1" latinLnBrk="0" hangingPunct="1">
        <a:defRPr sz="1432" kern="1200">
          <a:solidFill>
            <a:schemeClr val="tx1"/>
          </a:solidFill>
          <a:latin typeface="+mn-lt"/>
          <a:ea typeface="+mn-ea"/>
          <a:cs typeface="+mn-cs"/>
        </a:defRPr>
      </a:lvl8pPr>
      <a:lvl9pPr marL="2910039" algn="l" defTabSz="727510" rtl="0" eaLnBrk="1" latinLnBrk="0" hangingPunct="1">
        <a:defRPr sz="143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301538478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5yearsoldfont" panose="020006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5yearsoldfont" panose="020006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5yearsoldfont" panose="020006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5yearsoldfont" panose="020006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5yearsoldfont" panose="020006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5yearsoldfont" panose="020006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C764DE79-268F-4C1A-8933-263129D2AF90}" type="datetimeFigureOut">
              <a:rPr lang="en-US" smtClean="0">
                <a:solidFill>
                  <a:prstClr val="black">
                    <a:tint val="75000"/>
                  </a:prstClr>
                </a:solidFill>
              </a:rPr>
              <a:pPr/>
              <a:t>2/15/21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794786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C764DE79-268F-4C1A-8933-263129D2AF90}" type="datetimeFigureOut">
              <a:rPr lang="en-US" smtClean="0">
                <a:solidFill>
                  <a:prstClr val="black">
                    <a:tint val="75000"/>
                  </a:prstClr>
                </a:solidFill>
              </a:rPr>
              <a:pPr/>
              <a:t>2/15/21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851798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C764DE79-268F-4C1A-8933-263129D2AF90}" type="datetimeFigureOut">
              <a:rPr lang="en-US" smtClean="0">
                <a:solidFill>
                  <a:prstClr val="black">
                    <a:tint val="75000"/>
                  </a:prstClr>
                </a:solidFill>
              </a:rPr>
              <a:pPr/>
              <a:t>2/15/21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927067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 by Steve Clarke</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085823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205425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3266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089133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915879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3442258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rPr>
              <a:t>Material</a:t>
            </a:r>
            <a:r>
              <a:rPr lang="en-GB" sz="1100" dirty="0">
                <a:solidFill>
                  <a:srgbClr val="002060"/>
                </a:solidFill>
                <a:latin typeface="Arial" panose="020B0604020202020204" pitchFamily="34" charset="0"/>
              </a:rPr>
              <a:t> </a:t>
            </a:r>
            <a:r>
              <a:rPr lang="en-GB" sz="1100" dirty="0">
                <a:solidFill>
                  <a:srgbClr val="002060"/>
                </a:solidFill>
              </a:rPr>
              <a:t>licensed as </a:t>
            </a:r>
            <a:r>
              <a:rPr lang="en-GB" sz="1100" b="1" u="sng" dirty="0">
                <a:solidFill>
                  <a:srgbClr val="FFFFFF"/>
                </a:solidFill>
                <a:hlinkClick r:id="rId16"/>
              </a:rPr>
              <a:t>CC BY-NC-SA 4.0</a:t>
            </a:r>
            <a:br>
              <a:rPr lang="en-GB" sz="1100" dirty="0">
                <a:solidFill>
                  <a:prstClr val="black"/>
                </a:solidFill>
              </a:rPr>
            </a:br>
            <a:endParaRPr lang="en-GB" sz="1100" dirty="0">
              <a:solidFill>
                <a:prstClr val="black"/>
              </a:solidFill>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31254562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355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44307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2" y="-61458"/>
            <a:ext cx="1627855"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 y="0"/>
            <a:ext cx="4775200" cy="417830"/>
          </a:xfrm>
          <a:prstGeom prst="rect">
            <a:avLst/>
          </a:prstGeom>
        </p:spPr>
      </p:pic>
      <p:sp>
        <p:nvSpPr>
          <p:cNvPr id="4" name="Rectangle 3"/>
          <p:cNvSpPr/>
          <p:nvPr userDrawn="1"/>
        </p:nvSpPr>
        <p:spPr>
          <a:xfrm>
            <a:off x="9088584" y="6572245"/>
            <a:ext cx="8434648" cy="341888"/>
          </a:xfrm>
          <a:prstGeom prst="rect">
            <a:avLst/>
          </a:prstGeom>
        </p:spPr>
        <p:txBody>
          <a:bodyPr wrap="square">
            <a:spAutoFit/>
          </a:bodyPr>
          <a:lstStyle/>
          <a:p>
            <a:pPr defTabSz="903124"/>
            <a:r>
              <a:rPr lang="en-GB" sz="811" dirty="0">
                <a:solidFill>
                  <a:srgbClr val="002060"/>
                </a:solidFill>
                <a:latin typeface="Century Gothic" panose="020B0502020202020204" pitchFamily="34" charset="0"/>
              </a:rPr>
              <a:t>Material</a:t>
            </a:r>
            <a:r>
              <a:rPr lang="en-GB" sz="811" dirty="0">
                <a:solidFill>
                  <a:srgbClr val="002060"/>
                </a:solidFill>
                <a:latin typeface="Arial" panose="020B0604020202020204" pitchFamily="34" charset="0"/>
              </a:rPr>
              <a:t> </a:t>
            </a:r>
            <a:r>
              <a:rPr lang="en-GB" sz="811" dirty="0">
                <a:solidFill>
                  <a:srgbClr val="002060"/>
                </a:solidFill>
                <a:latin typeface="Century Gothic" panose="020B0502020202020204" pitchFamily="34" charset="0"/>
              </a:rPr>
              <a:t>licensed as </a:t>
            </a:r>
            <a:r>
              <a:rPr lang="en-GB" sz="811" b="1" u="sng" dirty="0">
                <a:solidFill>
                  <a:srgbClr val="FFFFFF"/>
                </a:solidFill>
                <a:latin typeface="Century Gothic" panose="020B0502020202020204" pitchFamily="34" charset="0"/>
                <a:hlinkClick r:id="rId16"/>
              </a:rPr>
              <a:t>CC BY-NC-SA 4.0</a:t>
            </a:r>
            <a:br>
              <a:rPr lang="en-GB" sz="811" dirty="0">
                <a:solidFill>
                  <a:prstClr val="black"/>
                </a:solidFill>
                <a:latin typeface="Century Gothic" panose="020B0502020202020204" pitchFamily="34" charset="0"/>
              </a:rPr>
            </a:br>
            <a:endParaRPr lang="en-GB" sz="811" dirty="0">
              <a:solidFill>
                <a:prstClr val="black"/>
              </a:solidFill>
              <a:latin typeface="Century Gothic" panose="020B0502020202020204" pitchFamily="34" charset="0"/>
            </a:endParaRPr>
          </a:p>
        </p:txBody>
      </p:sp>
      <p:sp>
        <p:nvSpPr>
          <p:cNvPr id="8" name="Rectangle 7"/>
          <p:cNvSpPr/>
          <p:nvPr userDrawn="1"/>
        </p:nvSpPr>
        <p:spPr>
          <a:xfrm>
            <a:off x="4" y="6572242"/>
            <a:ext cx="8434648" cy="211468"/>
          </a:xfrm>
          <a:prstGeom prst="rect">
            <a:avLst/>
          </a:prstGeom>
        </p:spPr>
        <p:txBody>
          <a:bodyPr wrap="square">
            <a:spAutoFit/>
          </a:bodyPr>
          <a:lstStyle/>
          <a:p>
            <a:pPr defTabSz="903124"/>
            <a:r>
              <a:rPr lang="en-GB" sz="774" dirty="0">
                <a:solidFill>
                  <a:srgbClr val="002060"/>
                </a:solidFill>
                <a:latin typeface="Century Gothic" panose="020B0502020202020204" pitchFamily="34" charset="0"/>
              </a:rPr>
              <a:t>Rachel Hawkes</a:t>
            </a:r>
            <a:endParaRPr lang="en-GB" sz="774"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2913941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674004" rtl="0" eaLnBrk="1" latinLnBrk="0" hangingPunct="1">
        <a:lnSpc>
          <a:spcPct val="90000"/>
        </a:lnSpc>
        <a:spcBef>
          <a:spcPct val="0"/>
        </a:spcBef>
        <a:buNone/>
        <a:defRPr sz="3243" kern="1200">
          <a:solidFill>
            <a:schemeClr val="accent5">
              <a:lumMod val="50000"/>
            </a:schemeClr>
          </a:solidFill>
          <a:latin typeface="Century Gothic" panose="020B0502020202020204" pitchFamily="34" charset="0"/>
          <a:ea typeface="+mj-ea"/>
          <a:cs typeface="+mj-cs"/>
        </a:defRPr>
      </a:lvl1pPr>
    </p:titleStyle>
    <p:bodyStyle>
      <a:lvl1pPr marL="168502" indent="-168502" algn="l" defTabSz="674004" rtl="0" eaLnBrk="1" latinLnBrk="0" hangingPunct="1">
        <a:lnSpc>
          <a:spcPct val="90000"/>
        </a:lnSpc>
        <a:spcBef>
          <a:spcPts val="738"/>
        </a:spcBef>
        <a:buFont typeface="Arial" panose="020B0604020202020204" pitchFamily="34" charset="0"/>
        <a:buChar char="•"/>
        <a:defRPr sz="2064" kern="1200">
          <a:solidFill>
            <a:schemeClr val="accent5">
              <a:lumMod val="50000"/>
            </a:schemeClr>
          </a:solidFill>
          <a:latin typeface="Century Gothic" panose="020B0502020202020204" pitchFamily="34" charset="0"/>
          <a:ea typeface="+mn-ea"/>
          <a:cs typeface="+mn-cs"/>
        </a:defRPr>
      </a:lvl1pPr>
      <a:lvl2pPr marL="505504" indent="-168502" algn="l" defTabSz="674004" rtl="0" eaLnBrk="1" latinLnBrk="0" hangingPunct="1">
        <a:lnSpc>
          <a:spcPct val="90000"/>
        </a:lnSpc>
        <a:spcBef>
          <a:spcPts val="368"/>
        </a:spcBef>
        <a:buFont typeface="Arial" panose="020B0604020202020204" pitchFamily="34" charset="0"/>
        <a:buChar char="•"/>
        <a:defRPr sz="1769" kern="1200">
          <a:solidFill>
            <a:schemeClr val="accent5">
              <a:lumMod val="50000"/>
            </a:schemeClr>
          </a:solidFill>
          <a:latin typeface="Century Gothic" panose="020B0502020202020204" pitchFamily="34" charset="0"/>
          <a:ea typeface="+mn-ea"/>
          <a:cs typeface="+mn-cs"/>
        </a:defRPr>
      </a:lvl2pPr>
      <a:lvl3pPr marL="842506" indent="-168502" algn="l" defTabSz="674004" rtl="0" eaLnBrk="1" latinLnBrk="0" hangingPunct="1">
        <a:lnSpc>
          <a:spcPct val="90000"/>
        </a:lnSpc>
        <a:spcBef>
          <a:spcPts val="368"/>
        </a:spcBef>
        <a:buFont typeface="Arial" panose="020B0604020202020204" pitchFamily="34" charset="0"/>
        <a:buChar char="•"/>
        <a:defRPr sz="1474" kern="1200">
          <a:solidFill>
            <a:schemeClr val="accent5">
              <a:lumMod val="50000"/>
            </a:schemeClr>
          </a:solidFill>
          <a:latin typeface="Century Gothic" panose="020B0502020202020204" pitchFamily="34" charset="0"/>
          <a:ea typeface="+mn-ea"/>
          <a:cs typeface="+mn-cs"/>
        </a:defRPr>
      </a:lvl3pPr>
      <a:lvl4pPr marL="1179508"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4pPr>
      <a:lvl5pPr marL="1516510"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5pPr>
      <a:lvl6pPr marL="1853512"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6pPr>
      <a:lvl7pPr marL="2190514"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7pPr>
      <a:lvl8pPr marL="2527516"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8pPr>
      <a:lvl9pPr marL="2864518"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9pPr>
    </p:bodyStyle>
    <p:otherStyle>
      <a:defPPr>
        <a:defRPr lang="en-US"/>
      </a:defPPr>
      <a:lvl1pPr marL="0" algn="l" defTabSz="674004" rtl="0" eaLnBrk="1" latinLnBrk="0" hangingPunct="1">
        <a:defRPr sz="1327" kern="1200">
          <a:solidFill>
            <a:schemeClr val="tx1"/>
          </a:solidFill>
          <a:latin typeface="+mn-lt"/>
          <a:ea typeface="+mn-ea"/>
          <a:cs typeface="+mn-cs"/>
        </a:defRPr>
      </a:lvl1pPr>
      <a:lvl2pPr marL="337002" algn="l" defTabSz="674004" rtl="0" eaLnBrk="1" latinLnBrk="0" hangingPunct="1">
        <a:defRPr sz="1327" kern="1200">
          <a:solidFill>
            <a:schemeClr val="tx1"/>
          </a:solidFill>
          <a:latin typeface="+mn-lt"/>
          <a:ea typeface="+mn-ea"/>
          <a:cs typeface="+mn-cs"/>
        </a:defRPr>
      </a:lvl2pPr>
      <a:lvl3pPr marL="674004" algn="l" defTabSz="674004" rtl="0" eaLnBrk="1" latinLnBrk="0" hangingPunct="1">
        <a:defRPr sz="1327" kern="1200">
          <a:solidFill>
            <a:schemeClr val="tx1"/>
          </a:solidFill>
          <a:latin typeface="+mn-lt"/>
          <a:ea typeface="+mn-ea"/>
          <a:cs typeface="+mn-cs"/>
        </a:defRPr>
      </a:lvl3pPr>
      <a:lvl4pPr marL="1011006" algn="l" defTabSz="674004" rtl="0" eaLnBrk="1" latinLnBrk="0" hangingPunct="1">
        <a:defRPr sz="1327" kern="1200">
          <a:solidFill>
            <a:schemeClr val="tx1"/>
          </a:solidFill>
          <a:latin typeface="+mn-lt"/>
          <a:ea typeface="+mn-ea"/>
          <a:cs typeface="+mn-cs"/>
        </a:defRPr>
      </a:lvl4pPr>
      <a:lvl5pPr marL="1348008" algn="l" defTabSz="674004" rtl="0" eaLnBrk="1" latinLnBrk="0" hangingPunct="1">
        <a:defRPr sz="1327" kern="1200">
          <a:solidFill>
            <a:schemeClr val="tx1"/>
          </a:solidFill>
          <a:latin typeface="+mn-lt"/>
          <a:ea typeface="+mn-ea"/>
          <a:cs typeface="+mn-cs"/>
        </a:defRPr>
      </a:lvl5pPr>
      <a:lvl6pPr marL="1685011" algn="l" defTabSz="674004" rtl="0" eaLnBrk="1" latinLnBrk="0" hangingPunct="1">
        <a:defRPr sz="1327" kern="1200">
          <a:solidFill>
            <a:schemeClr val="tx1"/>
          </a:solidFill>
          <a:latin typeface="+mn-lt"/>
          <a:ea typeface="+mn-ea"/>
          <a:cs typeface="+mn-cs"/>
        </a:defRPr>
      </a:lvl6pPr>
      <a:lvl7pPr marL="2022013" algn="l" defTabSz="674004" rtl="0" eaLnBrk="1" latinLnBrk="0" hangingPunct="1">
        <a:defRPr sz="1327" kern="1200">
          <a:solidFill>
            <a:schemeClr val="tx1"/>
          </a:solidFill>
          <a:latin typeface="+mn-lt"/>
          <a:ea typeface="+mn-ea"/>
          <a:cs typeface="+mn-cs"/>
        </a:defRPr>
      </a:lvl7pPr>
      <a:lvl8pPr marL="2359015" algn="l" defTabSz="674004" rtl="0" eaLnBrk="1" latinLnBrk="0" hangingPunct="1">
        <a:defRPr sz="1327" kern="1200">
          <a:solidFill>
            <a:schemeClr val="tx1"/>
          </a:solidFill>
          <a:latin typeface="+mn-lt"/>
          <a:ea typeface="+mn-ea"/>
          <a:cs typeface="+mn-cs"/>
        </a:defRPr>
      </a:lvl8pPr>
      <a:lvl9pPr marL="2696017" algn="l" defTabSz="674004" rtl="0" eaLnBrk="1" latinLnBrk="0" hangingPunct="1">
        <a:defRPr sz="132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8.xml"/><Relationship Id="rId5" Type="http://schemas.openxmlformats.org/officeDocument/2006/relationships/image" Target="../media/image17.png"/><Relationship Id="rId4" Type="http://schemas.openxmlformats.org/officeDocument/2006/relationships/hyperlink" Target="http://www.geoado.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jp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24.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6" Type="http://schemas.openxmlformats.org/officeDocument/2006/relationships/audio" Target="../media/audio24.wav"/><Relationship Id="rId21" Type="http://schemas.openxmlformats.org/officeDocument/2006/relationships/audio" Target="../media/audio19.wav"/><Relationship Id="rId42" Type="http://schemas.openxmlformats.org/officeDocument/2006/relationships/audio" Target="../media/audio40.wav"/><Relationship Id="rId47" Type="http://schemas.openxmlformats.org/officeDocument/2006/relationships/image" Target="../media/image45.png"/><Relationship Id="rId63" Type="http://schemas.openxmlformats.org/officeDocument/2006/relationships/image" Target="../media/image57.png"/><Relationship Id="rId68" Type="http://schemas.openxmlformats.org/officeDocument/2006/relationships/image" Target="../media/image62.png"/><Relationship Id="rId84" Type="http://schemas.openxmlformats.org/officeDocument/2006/relationships/image" Target="../media/image73.png"/><Relationship Id="rId89" Type="http://schemas.openxmlformats.org/officeDocument/2006/relationships/audio" Target="../media/audio55.wav"/><Relationship Id="rId16" Type="http://schemas.openxmlformats.org/officeDocument/2006/relationships/audio" Target="../media/audio14.wav"/><Relationship Id="rId11" Type="http://schemas.openxmlformats.org/officeDocument/2006/relationships/audio" Target="../media/audio9.wav"/><Relationship Id="rId32" Type="http://schemas.openxmlformats.org/officeDocument/2006/relationships/audio" Target="../media/audio30.wav"/><Relationship Id="rId37" Type="http://schemas.openxmlformats.org/officeDocument/2006/relationships/audio" Target="../media/audio35.wav"/><Relationship Id="rId53" Type="http://schemas.openxmlformats.org/officeDocument/2006/relationships/audio" Target="../media/audio43.wav"/><Relationship Id="rId58" Type="http://schemas.openxmlformats.org/officeDocument/2006/relationships/audio" Target="../media/audio46.wav"/><Relationship Id="rId74" Type="http://schemas.openxmlformats.org/officeDocument/2006/relationships/audio" Target="../media/audio47.wav"/><Relationship Id="rId79" Type="http://schemas.openxmlformats.org/officeDocument/2006/relationships/image" Target="../media/image70.png"/><Relationship Id="rId5" Type="http://schemas.openxmlformats.org/officeDocument/2006/relationships/audio" Target="../media/audio3.wav"/><Relationship Id="rId90" Type="http://schemas.openxmlformats.org/officeDocument/2006/relationships/audio" Target="../media/audio56.wav"/><Relationship Id="rId95" Type="http://schemas.openxmlformats.org/officeDocument/2006/relationships/image" Target="../media/image77.png"/><Relationship Id="rId22" Type="http://schemas.openxmlformats.org/officeDocument/2006/relationships/audio" Target="../media/audio20.wav"/><Relationship Id="rId27" Type="http://schemas.openxmlformats.org/officeDocument/2006/relationships/audio" Target="../media/audio25.wav"/><Relationship Id="rId43" Type="http://schemas.openxmlformats.org/officeDocument/2006/relationships/audio" Target="../media/audio41.wav"/><Relationship Id="rId48" Type="http://schemas.openxmlformats.org/officeDocument/2006/relationships/image" Target="../media/image46.png"/><Relationship Id="rId64" Type="http://schemas.openxmlformats.org/officeDocument/2006/relationships/image" Target="../media/image58.png"/><Relationship Id="rId69" Type="http://schemas.openxmlformats.org/officeDocument/2006/relationships/image" Target="../media/image63.png"/><Relationship Id="rId80" Type="http://schemas.openxmlformats.org/officeDocument/2006/relationships/audio" Target="../media/audio50.wav"/><Relationship Id="rId85" Type="http://schemas.openxmlformats.org/officeDocument/2006/relationships/audio" Target="../media/audio52.wav"/><Relationship Id="rId3" Type="http://schemas.openxmlformats.org/officeDocument/2006/relationships/audio" Target="../media/audio1.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audio" Target="../media/audio23.wav"/><Relationship Id="rId33" Type="http://schemas.openxmlformats.org/officeDocument/2006/relationships/audio" Target="../media/audio31.wav"/><Relationship Id="rId38" Type="http://schemas.openxmlformats.org/officeDocument/2006/relationships/audio" Target="../media/audio36.wav"/><Relationship Id="rId46" Type="http://schemas.openxmlformats.org/officeDocument/2006/relationships/image" Target="../media/image44.png"/><Relationship Id="rId59" Type="http://schemas.openxmlformats.org/officeDocument/2006/relationships/image" Target="../media/image53.png"/><Relationship Id="rId67" Type="http://schemas.openxmlformats.org/officeDocument/2006/relationships/image" Target="../media/image61.png"/><Relationship Id="rId20" Type="http://schemas.openxmlformats.org/officeDocument/2006/relationships/audio" Target="../media/audio18.wav"/><Relationship Id="rId41" Type="http://schemas.openxmlformats.org/officeDocument/2006/relationships/audio" Target="../media/audio39.wav"/><Relationship Id="rId54" Type="http://schemas.openxmlformats.org/officeDocument/2006/relationships/image" Target="../media/image51.jpeg"/><Relationship Id="rId62" Type="http://schemas.openxmlformats.org/officeDocument/2006/relationships/image" Target="../media/image56.png"/><Relationship Id="rId70" Type="http://schemas.openxmlformats.org/officeDocument/2006/relationships/image" Target="../media/image64.png"/><Relationship Id="rId75" Type="http://schemas.openxmlformats.org/officeDocument/2006/relationships/image" Target="../media/image68.png"/><Relationship Id="rId83" Type="http://schemas.openxmlformats.org/officeDocument/2006/relationships/image" Target="../media/image72.jpg"/><Relationship Id="rId88" Type="http://schemas.openxmlformats.org/officeDocument/2006/relationships/image" Target="../media/image74.png"/><Relationship Id="rId91" Type="http://schemas.openxmlformats.org/officeDocument/2006/relationships/audio" Target="../media/audio57.wav"/><Relationship Id="rId96" Type="http://schemas.openxmlformats.org/officeDocument/2006/relationships/audio" Target="../media/audio59.wav"/><Relationship Id="rId1" Type="http://schemas.openxmlformats.org/officeDocument/2006/relationships/slideLayout" Target="../slideLayouts/slideLayout91.xml"/><Relationship Id="rId6" Type="http://schemas.openxmlformats.org/officeDocument/2006/relationships/audio" Target="../media/audio4.wav"/><Relationship Id="rId15" Type="http://schemas.openxmlformats.org/officeDocument/2006/relationships/audio" Target="../media/audio13.wav"/><Relationship Id="rId23" Type="http://schemas.openxmlformats.org/officeDocument/2006/relationships/audio" Target="../media/audio21.wav"/><Relationship Id="rId28" Type="http://schemas.openxmlformats.org/officeDocument/2006/relationships/audio" Target="../media/audio26.wav"/><Relationship Id="rId36" Type="http://schemas.openxmlformats.org/officeDocument/2006/relationships/audio" Target="../media/audio34.wav"/><Relationship Id="rId49" Type="http://schemas.openxmlformats.org/officeDocument/2006/relationships/image" Target="../media/image47.png"/><Relationship Id="rId57" Type="http://schemas.openxmlformats.org/officeDocument/2006/relationships/audio" Target="../media/audio45.wav"/><Relationship Id="rId10" Type="http://schemas.openxmlformats.org/officeDocument/2006/relationships/audio" Target="../media/audio8.wav"/><Relationship Id="rId31" Type="http://schemas.openxmlformats.org/officeDocument/2006/relationships/audio" Target="../media/audio29.wav"/><Relationship Id="rId44" Type="http://schemas.openxmlformats.org/officeDocument/2006/relationships/audio" Target="../media/audio42.wav"/><Relationship Id="rId52" Type="http://schemas.openxmlformats.org/officeDocument/2006/relationships/image" Target="../media/image50.png"/><Relationship Id="rId60" Type="http://schemas.openxmlformats.org/officeDocument/2006/relationships/image" Target="../media/image54.png"/><Relationship Id="rId65" Type="http://schemas.openxmlformats.org/officeDocument/2006/relationships/image" Target="../media/image59.png"/><Relationship Id="rId73" Type="http://schemas.openxmlformats.org/officeDocument/2006/relationships/image" Target="../media/image67.png"/><Relationship Id="rId78" Type="http://schemas.openxmlformats.org/officeDocument/2006/relationships/audio" Target="../media/audio49.wav"/><Relationship Id="rId81" Type="http://schemas.openxmlformats.org/officeDocument/2006/relationships/image" Target="../media/image71.png"/><Relationship Id="rId86" Type="http://schemas.openxmlformats.org/officeDocument/2006/relationships/audio" Target="../media/audio53.wav"/><Relationship Id="rId94" Type="http://schemas.openxmlformats.org/officeDocument/2006/relationships/image" Target="../media/image76.png"/><Relationship Id="rId4" Type="http://schemas.openxmlformats.org/officeDocument/2006/relationships/audio" Target="../media/audio2.wav"/><Relationship Id="rId9" Type="http://schemas.openxmlformats.org/officeDocument/2006/relationships/audio" Target="../media/audio7.wav"/><Relationship Id="rId13" Type="http://schemas.openxmlformats.org/officeDocument/2006/relationships/audio" Target="../media/audio11.wav"/><Relationship Id="rId18" Type="http://schemas.openxmlformats.org/officeDocument/2006/relationships/audio" Target="../media/audio16.wav"/><Relationship Id="rId39" Type="http://schemas.openxmlformats.org/officeDocument/2006/relationships/audio" Target="../media/audio37.wav"/><Relationship Id="rId34" Type="http://schemas.openxmlformats.org/officeDocument/2006/relationships/audio" Target="../media/audio32.wav"/><Relationship Id="rId50" Type="http://schemas.openxmlformats.org/officeDocument/2006/relationships/image" Target="../media/image48.png"/><Relationship Id="rId55" Type="http://schemas.openxmlformats.org/officeDocument/2006/relationships/audio" Target="../media/audio44.wav"/><Relationship Id="rId76" Type="http://schemas.openxmlformats.org/officeDocument/2006/relationships/image" Target="../media/image69.png"/><Relationship Id="rId97" Type="http://schemas.openxmlformats.org/officeDocument/2006/relationships/image" Target="../media/image78.jpeg"/><Relationship Id="rId7" Type="http://schemas.openxmlformats.org/officeDocument/2006/relationships/audio" Target="../media/audio5.wav"/><Relationship Id="rId71" Type="http://schemas.openxmlformats.org/officeDocument/2006/relationships/image" Target="../media/image65.png"/><Relationship Id="rId92" Type="http://schemas.openxmlformats.org/officeDocument/2006/relationships/image" Target="../media/image75.png"/><Relationship Id="rId2" Type="http://schemas.openxmlformats.org/officeDocument/2006/relationships/notesSlide" Target="../notesSlides/notesSlide26.xml"/><Relationship Id="rId29" Type="http://schemas.openxmlformats.org/officeDocument/2006/relationships/audio" Target="../media/audio27.wav"/><Relationship Id="rId24" Type="http://schemas.openxmlformats.org/officeDocument/2006/relationships/audio" Target="../media/audio22.wav"/><Relationship Id="rId40" Type="http://schemas.openxmlformats.org/officeDocument/2006/relationships/audio" Target="../media/audio38.wav"/><Relationship Id="rId45" Type="http://schemas.openxmlformats.org/officeDocument/2006/relationships/image" Target="../media/image20.png"/><Relationship Id="rId66" Type="http://schemas.openxmlformats.org/officeDocument/2006/relationships/image" Target="../media/image60.png"/><Relationship Id="rId87" Type="http://schemas.openxmlformats.org/officeDocument/2006/relationships/audio" Target="../media/audio54.wav"/><Relationship Id="rId61" Type="http://schemas.openxmlformats.org/officeDocument/2006/relationships/image" Target="../media/image55.png"/><Relationship Id="rId82" Type="http://schemas.openxmlformats.org/officeDocument/2006/relationships/audio" Target="../media/audio51.wav"/><Relationship Id="rId19" Type="http://schemas.openxmlformats.org/officeDocument/2006/relationships/audio" Target="../media/audio17.wav"/><Relationship Id="rId14" Type="http://schemas.openxmlformats.org/officeDocument/2006/relationships/audio" Target="../media/audio12.wav"/><Relationship Id="rId30" Type="http://schemas.openxmlformats.org/officeDocument/2006/relationships/audio" Target="../media/audio28.wav"/><Relationship Id="rId35" Type="http://schemas.openxmlformats.org/officeDocument/2006/relationships/audio" Target="../media/audio33.wav"/><Relationship Id="rId56" Type="http://schemas.openxmlformats.org/officeDocument/2006/relationships/image" Target="../media/image52.png"/><Relationship Id="rId77" Type="http://schemas.openxmlformats.org/officeDocument/2006/relationships/audio" Target="../media/audio48.wav"/><Relationship Id="rId8" Type="http://schemas.openxmlformats.org/officeDocument/2006/relationships/audio" Target="../media/audio6.wav"/><Relationship Id="rId51" Type="http://schemas.openxmlformats.org/officeDocument/2006/relationships/image" Target="../media/image49.png"/><Relationship Id="rId72" Type="http://schemas.openxmlformats.org/officeDocument/2006/relationships/image" Target="../media/image66.png"/><Relationship Id="rId93" Type="http://schemas.openxmlformats.org/officeDocument/2006/relationships/audio" Target="../media/audio58.wav"/></Relationships>
</file>

<file path=ppt/slides/_rels/slide27.xml.rels><?xml version="1.0" encoding="UTF-8" standalone="yes"?>
<Relationships xmlns="http://schemas.openxmlformats.org/package/2006/relationships"><Relationship Id="rId26" Type="http://schemas.openxmlformats.org/officeDocument/2006/relationships/audio" Target="../media/audio83.wav"/><Relationship Id="rId21" Type="http://schemas.openxmlformats.org/officeDocument/2006/relationships/audio" Target="../media/audio78.wav"/><Relationship Id="rId42" Type="http://schemas.openxmlformats.org/officeDocument/2006/relationships/audio" Target="../media/audio99.wav"/><Relationship Id="rId47" Type="http://schemas.openxmlformats.org/officeDocument/2006/relationships/audio" Target="../media/audio104.wav"/><Relationship Id="rId63" Type="http://schemas.openxmlformats.org/officeDocument/2006/relationships/image" Target="../media/image81.jpeg"/><Relationship Id="rId68" Type="http://schemas.openxmlformats.org/officeDocument/2006/relationships/image" Target="../media/image86.jpeg"/><Relationship Id="rId84" Type="http://schemas.openxmlformats.org/officeDocument/2006/relationships/image" Target="../media/image102.jpeg"/><Relationship Id="rId89" Type="http://schemas.openxmlformats.org/officeDocument/2006/relationships/image" Target="../media/image107.jpeg"/><Relationship Id="rId16" Type="http://schemas.openxmlformats.org/officeDocument/2006/relationships/audio" Target="../media/audio73.wav"/><Relationship Id="rId11" Type="http://schemas.openxmlformats.org/officeDocument/2006/relationships/audio" Target="../media/audio68.wav"/><Relationship Id="rId32" Type="http://schemas.openxmlformats.org/officeDocument/2006/relationships/audio" Target="../media/audio89.wav"/><Relationship Id="rId37" Type="http://schemas.openxmlformats.org/officeDocument/2006/relationships/audio" Target="../media/audio94.wav"/><Relationship Id="rId53" Type="http://schemas.openxmlformats.org/officeDocument/2006/relationships/audio" Target="../media/audio110.wav"/><Relationship Id="rId58" Type="http://schemas.openxmlformats.org/officeDocument/2006/relationships/audio" Target="../media/audio115.wav"/><Relationship Id="rId74" Type="http://schemas.openxmlformats.org/officeDocument/2006/relationships/image" Target="../media/image92.jpeg"/><Relationship Id="rId79" Type="http://schemas.openxmlformats.org/officeDocument/2006/relationships/image" Target="../media/image97.jpeg"/><Relationship Id="rId5" Type="http://schemas.openxmlformats.org/officeDocument/2006/relationships/audio" Target="../media/audio62.wav"/><Relationship Id="rId90" Type="http://schemas.openxmlformats.org/officeDocument/2006/relationships/image" Target="../media/image108.jpeg"/><Relationship Id="rId14" Type="http://schemas.openxmlformats.org/officeDocument/2006/relationships/audio" Target="../media/audio71.wav"/><Relationship Id="rId22" Type="http://schemas.openxmlformats.org/officeDocument/2006/relationships/audio" Target="../media/audio79.wav"/><Relationship Id="rId27" Type="http://schemas.openxmlformats.org/officeDocument/2006/relationships/audio" Target="../media/audio84.wav"/><Relationship Id="rId30" Type="http://schemas.openxmlformats.org/officeDocument/2006/relationships/audio" Target="../media/audio87.wav"/><Relationship Id="rId35" Type="http://schemas.openxmlformats.org/officeDocument/2006/relationships/audio" Target="../media/audio92.wav"/><Relationship Id="rId43" Type="http://schemas.openxmlformats.org/officeDocument/2006/relationships/audio" Target="../media/audio100.wav"/><Relationship Id="rId48" Type="http://schemas.openxmlformats.org/officeDocument/2006/relationships/audio" Target="../media/audio105.wav"/><Relationship Id="rId56" Type="http://schemas.openxmlformats.org/officeDocument/2006/relationships/audio" Target="../media/audio113.wav"/><Relationship Id="rId64" Type="http://schemas.openxmlformats.org/officeDocument/2006/relationships/image" Target="../media/image82.jpeg"/><Relationship Id="rId69" Type="http://schemas.openxmlformats.org/officeDocument/2006/relationships/image" Target="../media/image87.jpeg"/><Relationship Id="rId77" Type="http://schemas.openxmlformats.org/officeDocument/2006/relationships/image" Target="../media/image95.jpeg"/><Relationship Id="rId8" Type="http://schemas.openxmlformats.org/officeDocument/2006/relationships/audio" Target="../media/audio65.wav"/><Relationship Id="rId51" Type="http://schemas.openxmlformats.org/officeDocument/2006/relationships/audio" Target="../media/audio108.wav"/><Relationship Id="rId72" Type="http://schemas.openxmlformats.org/officeDocument/2006/relationships/image" Target="../media/image90.jpeg"/><Relationship Id="rId80" Type="http://schemas.openxmlformats.org/officeDocument/2006/relationships/image" Target="../media/image98.jpeg"/><Relationship Id="rId85" Type="http://schemas.openxmlformats.org/officeDocument/2006/relationships/image" Target="../media/image103.jpeg"/><Relationship Id="rId3" Type="http://schemas.openxmlformats.org/officeDocument/2006/relationships/audio" Target="../media/audio60.wav"/><Relationship Id="rId12" Type="http://schemas.openxmlformats.org/officeDocument/2006/relationships/audio" Target="../media/audio69.wav"/><Relationship Id="rId17" Type="http://schemas.openxmlformats.org/officeDocument/2006/relationships/audio" Target="../media/audio74.wav"/><Relationship Id="rId25" Type="http://schemas.openxmlformats.org/officeDocument/2006/relationships/audio" Target="../media/audio82.wav"/><Relationship Id="rId33" Type="http://schemas.openxmlformats.org/officeDocument/2006/relationships/audio" Target="../media/audio90.wav"/><Relationship Id="rId38" Type="http://schemas.openxmlformats.org/officeDocument/2006/relationships/audio" Target="../media/audio95.wav"/><Relationship Id="rId46" Type="http://schemas.openxmlformats.org/officeDocument/2006/relationships/audio" Target="../media/audio103.wav"/><Relationship Id="rId59" Type="http://schemas.openxmlformats.org/officeDocument/2006/relationships/audio" Target="../media/audio116.wav"/><Relationship Id="rId67" Type="http://schemas.openxmlformats.org/officeDocument/2006/relationships/image" Target="../media/image85.jpeg"/><Relationship Id="rId20" Type="http://schemas.openxmlformats.org/officeDocument/2006/relationships/audio" Target="../media/audio77.wav"/><Relationship Id="rId41" Type="http://schemas.openxmlformats.org/officeDocument/2006/relationships/audio" Target="../media/audio98.wav"/><Relationship Id="rId54" Type="http://schemas.openxmlformats.org/officeDocument/2006/relationships/audio" Target="../media/audio111.wav"/><Relationship Id="rId62" Type="http://schemas.openxmlformats.org/officeDocument/2006/relationships/image" Target="../media/image80.jpeg"/><Relationship Id="rId70" Type="http://schemas.openxmlformats.org/officeDocument/2006/relationships/image" Target="../media/image88.png"/><Relationship Id="rId75" Type="http://schemas.openxmlformats.org/officeDocument/2006/relationships/image" Target="../media/image93.jpeg"/><Relationship Id="rId83" Type="http://schemas.openxmlformats.org/officeDocument/2006/relationships/image" Target="../media/image101.jpeg"/><Relationship Id="rId88" Type="http://schemas.openxmlformats.org/officeDocument/2006/relationships/image" Target="../media/image106.jpeg"/><Relationship Id="rId91" Type="http://schemas.openxmlformats.org/officeDocument/2006/relationships/image" Target="../media/image109.gif"/><Relationship Id="rId1" Type="http://schemas.openxmlformats.org/officeDocument/2006/relationships/slideLayout" Target="../slideLayouts/slideLayout102.xml"/><Relationship Id="rId6" Type="http://schemas.openxmlformats.org/officeDocument/2006/relationships/audio" Target="../media/audio63.wav"/><Relationship Id="rId15" Type="http://schemas.openxmlformats.org/officeDocument/2006/relationships/audio" Target="../media/audio72.wav"/><Relationship Id="rId23" Type="http://schemas.openxmlformats.org/officeDocument/2006/relationships/audio" Target="../media/audio80.wav"/><Relationship Id="rId28" Type="http://schemas.openxmlformats.org/officeDocument/2006/relationships/audio" Target="../media/audio85.wav"/><Relationship Id="rId36" Type="http://schemas.openxmlformats.org/officeDocument/2006/relationships/audio" Target="../media/audio93.wav"/><Relationship Id="rId49" Type="http://schemas.openxmlformats.org/officeDocument/2006/relationships/audio" Target="../media/audio106.wav"/><Relationship Id="rId57" Type="http://schemas.openxmlformats.org/officeDocument/2006/relationships/audio" Target="../media/audio114.wav"/><Relationship Id="rId10" Type="http://schemas.openxmlformats.org/officeDocument/2006/relationships/audio" Target="../media/audio67.wav"/><Relationship Id="rId31" Type="http://schemas.openxmlformats.org/officeDocument/2006/relationships/audio" Target="../media/audio88.wav"/><Relationship Id="rId44" Type="http://schemas.openxmlformats.org/officeDocument/2006/relationships/audio" Target="../media/audio101.wav"/><Relationship Id="rId52" Type="http://schemas.openxmlformats.org/officeDocument/2006/relationships/audio" Target="../media/audio109.wav"/><Relationship Id="rId60" Type="http://schemas.openxmlformats.org/officeDocument/2006/relationships/audio" Target="../media/audio117.wav"/><Relationship Id="rId65" Type="http://schemas.openxmlformats.org/officeDocument/2006/relationships/image" Target="../media/image83.jpeg"/><Relationship Id="rId73" Type="http://schemas.openxmlformats.org/officeDocument/2006/relationships/image" Target="../media/image91.jpeg"/><Relationship Id="rId78" Type="http://schemas.openxmlformats.org/officeDocument/2006/relationships/image" Target="../media/image96.jpeg"/><Relationship Id="rId81" Type="http://schemas.openxmlformats.org/officeDocument/2006/relationships/image" Target="../media/image99.jpeg"/><Relationship Id="rId86" Type="http://schemas.openxmlformats.org/officeDocument/2006/relationships/image" Target="../media/image104.jpeg"/><Relationship Id="rId4" Type="http://schemas.openxmlformats.org/officeDocument/2006/relationships/audio" Target="../media/audio61.wav"/><Relationship Id="rId9" Type="http://schemas.openxmlformats.org/officeDocument/2006/relationships/audio" Target="../media/audio66.wav"/><Relationship Id="rId13" Type="http://schemas.openxmlformats.org/officeDocument/2006/relationships/audio" Target="../media/audio70.wav"/><Relationship Id="rId18" Type="http://schemas.openxmlformats.org/officeDocument/2006/relationships/audio" Target="../media/audio75.wav"/><Relationship Id="rId39" Type="http://schemas.openxmlformats.org/officeDocument/2006/relationships/audio" Target="../media/audio96.wav"/><Relationship Id="rId34" Type="http://schemas.openxmlformats.org/officeDocument/2006/relationships/audio" Target="../media/audio91.wav"/><Relationship Id="rId50" Type="http://schemas.openxmlformats.org/officeDocument/2006/relationships/audio" Target="../media/audio107.wav"/><Relationship Id="rId55" Type="http://schemas.openxmlformats.org/officeDocument/2006/relationships/audio" Target="../media/audio112.wav"/><Relationship Id="rId76" Type="http://schemas.openxmlformats.org/officeDocument/2006/relationships/image" Target="../media/image94.jpeg"/><Relationship Id="rId7" Type="http://schemas.openxmlformats.org/officeDocument/2006/relationships/audio" Target="../media/audio64.wav"/><Relationship Id="rId71" Type="http://schemas.openxmlformats.org/officeDocument/2006/relationships/image" Target="../media/image89.jpeg"/><Relationship Id="rId2" Type="http://schemas.openxmlformats.org/officeDocument/2006/relationships/notesSlide" Target="../notesSlides/notesSlide27.xml"/><Relationship Id="rId29" Type="http://schemas.openxmlformats.org/officeDocument/2006/relationships/audio" Target="../media/audio86.wav"/><Relationship Id="rId24" Type="http://schemas.openxmlformats.org/officeDocument/2006/relationships/audio" Target="../media/audio81.wav"/><Relationship Id="rId40" Type="http://schemas.openxmlformats.org/officeDocument/2006/relationships/audio" Target="../media/audio97.wav"/><Relationship Id="rId45" Type="http://schemas.openxmlformats.org/officeDocument/2006/relationships/audio" Target="../media/audio102.wav"/><Relationship Id="rId66" Type="http://schemas.openxmlformats.org/officeDocument/2006/relationships/image" Target="../media/image84.jpeg"/><Relationship Id="rId87" Type="http://schemas.openxmlformats.org/officeDocument/2006/relationships/image" Target="../media/image105.jpeg"/><Relationship Id="rId61" Type="http://schemas.openxmlformats.org/officeDocument/2006/relationships/image" Target="../media/image79.png"/><Relationship Id="rId82" Type="http://schemas.openxmlformats.org/officeDocument/2006/relationships/image" Target="../media/image100.jpeg"/><Relationship Id="rId19" Type="http://schemas.openxmlformats.org/officeDocument/2006/relationships/audio" Target="../media/audio76.wav"/></Relationships>
</file>

<file path=ppt/slides/_rels/slide28.xml.rels><?xml version="1.0" encoding="UTF-8" standalone="yes"?>
<Relationships xmlns="http://schemas.openxmlformats.org/package/2006/relationships"><Relationship Id="rId26" Type="http://schemas.openxmlformats.org/officeDocument/2006/relationships/audio" Target="../media/audio77.wav"/><Relationship Id="rId117" Type="http://schemas.openxmlformats.org/officeDocument/2006/relationships/image" Target="../media/image146.jpeg"/><Relationship Id="rId21" Type="http://schemas.openxmlformats.org/officeDocument/2006/relationships/audio" Target="../media/audio72.wav"/><Relationship Id="rId42" Type="http://schemas.openxmlformats.org/officeDocument/2006/relationships/audio" Target="../media/audio87.wav"/><Relationship Id="rId47" Type="http://schemas.openxmlformats.org/officeDocument/2006/relationships/audio" Target="../media/audio90.wav"/><Relationship Id="rId63" Type="http://schemas.openxmlformats.org/officeDocument/2006/relationships/audio" Target="../media/audio100.wav"/><Relationship Id="rId68" Type="http://schemas.openxmlformats.org/officeDocument/2006/relationships/audio" Target="../media/audio105.wav"/><Relationship Id="rId84" Type="http://schemas.openxmlformats.org/officeDocument/2006/relationships/image" Target="../media/image113.jpeg"/><Relationship Id="rId89" Type="http://schemas.openxmlformats.org/officeDocument/2006/relationships/image" Target="../media/image118.jpeg"/><Relationship Id="rId112" Type="http://schemas.openxmlformats.org/officeDocument/2006/relationships/image" Target="../media/image141.jpeg"/><Relationship Id="rId16" Type="http://schemas.openxmlformats.org/officeDocument/2006/relationships/audio" Target="../media/audio69.wav"/><Relationship Id="rId107" Type="http://schemas.openxmlformats.org/officeDocument/2006/relationships/image" Target="../media/image136.jpeg"/><Relationship Id="rId11" Type="http://schemas.openxmlformats.org/officeDocument/2006/relationships/audio" Target="../media/audio64.wav"/><Relationship Id="rId32" Type="http://schemas.openxmlformats.org/officeDocument/2006/relationships/audio" Target="../media/audio125.wav"/><Relationship Id="rId37" Type="http://schemas.openxmlformats.org/officeDocument/2006/relationships/audio" Target="../media/audio84.wav"/><Relationship Id="rId53" Type="http://schemas.openxmlformats.org/officeDocument/2006/relationships/audio" Target="../media/audio132.wav"/><Relationship Id="rId58" Type="http://schemas.openxmlformats.org/officeDocument/2006/relationships/audio" Target="../media/audio135.wav"/><Relationship Id="rId74" Type="http://schemas.openxmlformats.org/officeDocument/2006/relationships/audio" Target="../media/audio111.wav"/><Relationship Id="rId79" Type="http://schemas.openxmlformats.org/officeDocument/2006/relationships/audio" Target="../media/audio116.wav"/><Relationship Id="rId102" Type="http://schemas.openxmlformats.org/officeDocument/2006/relationships/image" Target="../media/image131.jpeg"/><Relationship Id="rId5" Type="http://schemas.openxmlformats.org/officeDocument/2006/relationships/audio" Target="../media/audio118.wav"/><Relationship Id="rId90" Type="http://schemas.openxmlformats.org/officeDocument/2006/relationships/image" Target="../media/image119.jpeg"/><Relationship Id="rId95" Type="http://schemas.openxmlformats.org/officeDocument/2006/relationships/image" Target="../media/image124.jpeg"/><Relationship Id="rId22" Type="http://schemas.openxmlformats.org/officeDocument/2006/relationships/audio" Target="../media/audio73.wav"/><Relationship Id="rId27" Type="http://schemas.openxmlformats.org/officeDocument/2006/relationships/audio" Target="../media/audio78.wav"/><Relationship Id="rId43" Type="http://schemas.openxmlformats.org/officeDocument/2006/relationships/audio" Target="../media/audio130.wav"/><Relationship Id="rId48" Type="http://schemas.openxmlformats.org/officeDocument/2006/relationships/audio" Target="../media/audio91.wav"/><Relationship Id="rId64" Type="http://schemas.openxmlformats.org/officeDocument/2006/relationships/audio" Target="../media/audio101.wav"/><Relationship Id="rId69" Type="http://schemas.openxmlformats.org/officeDocument/2006/relationships/audio" Target="../media/audio106.wav"/><Relationship Id="rId113" Type="http://schemas.openxmlformats.org/officeDocument/2006/relationships/image" Target="../media/image142.jpeg"/><Relationship Id="rId118" Type="http://schemas.openxmlformats.org/officeDocument/2006/relationships/image" Target="../media/image147.jpeg"/><Relationship Id="rId80" Type="http://schemas.openxmlformats.org/officeDocument/2006/relationships/audio" Target="../media/audio117.wav"/><Relationship Id="rId85" Type="http://schemas.openxmlformats.org/officeDocument/2006/relationships/image" Target="../media/image114.jpeg"/><Relationship Id="rId12" Type="http://schemas.openxmlformats.org/officeDocument/2006/relationships/audio" Target="../media/audio65.wav"/><Relationship Id="rId17" Type="http://schemas.openxmlformats.org/officeDocument/2006/relationships/audio" Target="../media/audio70.wav"/><Relationship Id="rId33" Type="http://schemas.openxmlformats.org/officeDocument/2006/relationships/audio" Target="../media/audio82.wav"/><Relationship Id="rId38" Type="http://schemas.openxmlformats.org/officeDocument/2006/relationships/audio" Target="../media/audio85.wav"/><Relationship Id="rId59" Type="http://schemas.openxmlformats.org/officeDocument/2006/relationships/audio" Target="../media/audio98.wav"/><Relationship Id="rId103" Type="http://schemas.openxmlformats.org/officeDocument/2006/relationships/image" Target="../media/image132.jpeg"/><Relationship Id="rId108" Type="http://schemas.openxmlformats.org/officeDocument/2006/relationships/image" Target="../media/image137.jpeg"/><Relationship Id="rId54" Type="http://schemas.openxmlformats.org/officeDocument/2006/relationships/audio" Target="../media/audio133.wav"/><Relationship Id="rId70" Type="http://schemas.openxmlformats.org/officeDocument/2006/relationships/audio" Target="../media/audio107.wav"/><Relationship Id="rId75" Type="http://schemas.openxmlformats.org/officeDocument/2006/relationships/audio" Target="../media/audio112.wav"/><Relationship Id="rId91" Type="http://schemas.openxmlformats.org/officeDocument/2006/relationships/image" Target="../media/image120.jpeg"/><Relationship Id="rId96" Type="http://schemas.openxmlformats.org/officeDocument/2006/relationships/image" Target="../media/image125.jpeg"/><Relationship Id="rId1" Type="http://schemas.openxmlformats.org/officeDocument/2006/relationships/slideLayout" Target="../slideLayouts/slideLayout102.xml"/><Relationship Id="rId6" Type="http://schemas.openxmlformats.org/officeDocument/2006/relationships/audio" Target="../media/audio119.wav"/><Relationship Id="rId23" Type="http://schemas.openxmlformats.org/officeDocument/2006/relationships/audio" Target="../media/audio74.wav"/><Relationship Id="rId28" Type="http://schemas.openxmlformats.org/officeDocument/2006/relationships/audio" Target="../media/audio79.wav"/><Relationship Id="rId49" Type="http://schemas.openxmlformats.org/officeDocument/2006/relationships/audio" Target="../media/audio92.wav"/><Relationship Id="rId114" Type="http://schemas.openxmlformats.org/officeDocument/2006/relationships/image" Target="../media/image143.jpeg"/><Relationship Id="rId119" Type="http://schemas.openxmlformats.org/officeDocument/2006/relationships/image" Target="../media/image148.jpeg"/><Relationship Id="rId44" Type="http://schemas.openxmlformats.org/officeDocument/2006/relationships/audio" Target="../media/audio131.wav"/><Relationship Id="rId60" Type="http://schemas.openxmlformats.org/officeDocument/2006/relationships/audio" Target="../media/audio99.wav"/><Relationship Id="rId65" Type="http://schemas.openxmlformats.org/officeDocument/2006/relationships/audio" Target="../media/audio102.wav"/><Relationship Id="rId81" Type="http://schemas.openxmlformats.org/officeDocument/2006/relationships/image" Target="../media/image110.png"/><Relationship Id="rId86" Type="http://schemas.openxmlformats.org/officeDocument/2006/relationships/image" Target="../media/image115.jpeg"/><Relationship Id="rId4" Type="http://schemas.openxmlformats.org/officeDocument/2006/relationships/audio" Target="../media/audio61.wav"/><Relationship Id="rId9" Type="http://schemas.openxmlformats.org/officeDocument/2006/relationships/audio" Target="../media/audio120.wav"/><Relationship Id="rId13" Type="http://schemas.openxmlformats.org/officeDocument/2006/relationships/audio" Target="../media/audio66.wav"/><Relationship Id="rId18" Type="http://schemas.openxmlformats.org/officeDocument/2006/relationships/audio" Target="../media/audio71.wav"/><Relationship Id="rId39" Type="http://schemas.openxmlformats.org/officeDocument/2006/relationships/audio" Target="../media/audio128.wav"/><Relationship Id="rId109" Type="http://schemas.openxmlformats.org/officeDocument/2006/relationships/image" Target="../media/image138.jpeg"/><Relationship Id="rId34" Type="http://schemas.openxmlformats.org/officeDocument/2006/relationships/audio" Target="../media/audio83.wav"/><Relationship Id="rId50" Type="http://schemas.openxmlformats.org/officeDocument/2006/relationships/audio" Target="../media/audio93.wav"/><Relationship Id="rId55" Type="http://schemas.openxmlformats.org/officeDocument/2006/relationships/audio" Target="../media/audio96.wav"/><Relationship Id="rId76" Type="http://schemas.openxmlformats.org/officeDocument/2006/relationships/audio" Target="../media/audio113.wav"/><Relationship Id="rId97" Type="http://schemas.openxmlformats.org/officeDocument/2006/relationships/image" Target="../media/image126.jpeg"/><Relationship Id="rId104" Type="http://schemas.openxmlformats.org/officeDocument/2006/relationships/image" Target="../media/image133.jpeg"/><Relationship Id="rId120" Type="http://schemas.openxmlformats.org/officeDocument/2006/relationships/image" Target="../media/image149.jpeg"/><Relationship Id="rId7" Type="http://schemas.openxmlformats.org/officeDocument/2006/relationships/audio" Target="../media/audio62.wav"/><Relationship Id="rId71" Type="http://schemas.openxmlformats.org/officeDocument/2006/relationships/audio" Target="../media/audio108.wav"/><Relationship Id="rId92" Type="http://schemas.openxmlformats.org/officeDocument/2006/relationships/image" Target="../media/image121.jpeg"/><Relationship Id="rId2" Type="http://schemas.openxmlformats.org/officeDocument/2006/relationships/notesSlide" Target="../notesSlides/notesSlide28.xml"/><Relationship Id="rId29" Type="http://schemas.openxmlformats.org/officeDocument/2006/relationships/audio" Target="../media/audio80.wav"/><Relationship Id="rId24" Type="http://schemas.openxmlformats.org/officeDocument/2006/relationships/audio" Target="../media/audio75.wav"/><Relationship Id="rId40" Type="http://schemas.openxmlformats.org/officeDocument/2006/relationships/audio" Target="../media/audio129.wav"/><Relationship Id="rId45" Type="http://schemas.openxmlformats.org/officeDocument/2006/relationships/audio" Target="../media/audio88.wav"/><Relationship Id="rId66" Type="http://schemas.openxmlformats.org/officeDocument/2006/relationships/audio" Target="../media/audio103.wav"/><Relationship Id="rId87" Type="http://schemas.openxmlformats.org/officeDocument/2006/relationships/image" Target="../media/image116.jpeg"/><Relationship Id="rId110" Type="http://schemas.openxmlformats.org/officeDocument/2006/relationships/image" Target="../media/image139.jpeg"/><Relationship Id="rId115" Type="http://schemas.openxmlformats.org/officeDocument/2006/relationships/image" Target="../media/image144.jpeg"/><Relationship Id="rId61" Type="http://schemas.openxmlformats.org/officeDocument/2006/relationships/audio" Target="../media/audio136.wav"/><Relationship Id="rId82" Type="http://schemas.openxmlformats.org/officeDocument/2006/relationships/image" Target="../media/image111.jpeg"/><Relationship Id="rId19" Type="http://schemas.openxmlformats.org/officeDocument/2006/relationships/audio" Target="../media/audio122.wav"/><Relationship Id="rId14" Type="http://schemas.openxmlformats.org/officeDocument/2006/relationships/audio" Target="../media/audio67.wav"/><Relationship Id="rId30" Type="http://schemas.openxmlformats.org/officeDocument/2006/relationships/audio" Target="../media/audio81.wav"/><Relationship Id="rId35" Type="http://schemas.openxmlformats.org/officeDocument/2006/relationships/audio" Target="../media/audio126.wav"/><Relationship Id="rId56" Type="http://schemas.openxmlformats.org/officeDocument/2006/relationships/audio" Target="../media/audio97.wav"/><Relationship Id="rId77" Type="http://schemas.openxmlformats.org/officeDocument/2006/relationships/audio" Target="../media/audio114.wav"/><Relationship Id="rId100" Type="http://schemas.openxmlformats.org/officeDocument/2006/relationships/image" Target="../media/image129.jpeg"/><Relationship Id="rId105" Type="http://schemas.openxmlformats.org/officeDocument/2006/relationships/image" Target="../media/image134.jpeg"/><Relationship Id="rId8" Type="http://schemas.openxmlformats.org/officeDocument/2006/relationships/audio" Target="../media/audio63.wav"/><Relationship Id="rId51" Type="http://schemas.openxmlformats.org/officeDocument/2006/relationships/audio" Target="../media/audio94.wav"/><Relationship Id="rId72" Type="http://schemas.openxmlformats.org/officeDocument/2006/relationships/audio" Target="../media/audio109.wav"/><Relationship Id="rId93" Type="http://schemas.openxmlformats.org/officeDocument/2006/relationships/image" Target="../media/image122.png"/><Relationship Id="rId98" Type="http://schemas.openxmlformats.org/officeDocument/2006/relationships/image" Target="../media/image127.jpeg"/><Relationship Id="rId121" Type="http://schemas.openxmlformats.org/officeDocument/2006/relationships/image" Target="../media/image109.gif"/><Relationship Id="rId3" Type="http://schemas.openxmlformats.org/officeDocument/2006/relationships/audio" Target="../media/audio60.wav"/><Relationship Id="rId25" Type="http://schemas.openxmlformats.org/officeDocument/2006/relationships/audio" Target="../media/audio76.wav"/><Relationship Id="rId46" Type="http://schemas.openxmlformats.org/officeDocument/2006/relationships/audio" Target="../media/audio89.wav"/><Relationship Id="rId67" Type="http://schemas.openxmlformats.org/officeDocument/2006/relationships/audio" Target="../media/audio104.wav"/><Relationship Id="rId116" Type="http://schemas.openxmlformats.org/officeDocument/2006/relationships/image" Target="../media/image145.jpeg"/><Relationship Id="rId20" Type="http://schemas.openxmlformats.org/officeDocument/2006/relationships/audio" Target="../media/audio123.wav"/><Relationship Id="rId41" Type="http://schemas.openxmlformats.org/officeDocument/2006/relationships/audio" Target="../media/audio86.wav"/><Relationship Id="rId62" Type="http://schemas.openxmlformats.org/officeDocument/2006/relationships/audio" Target="../media/audio137.wav"/><Relationship Id="rId83" Type="http://schemas.openxmlformats.org/officeDocument/2006/relationships/image" Target="../media/image112.jpeg"/><Relationship Id="rId88" Type="http://schemas.openxmlformats.org/officeDocument/2006/relationships/image" Target="../media/image117.jpeg"/><Relationship Id="rId111" Type="http://schemas.openxmlformats.org/officeDocument/2006/relationships/image" Target="../media/image140.jpeg"/><Relationship Id="rId15" Type="http://schemas.openxmlformats.org/officeDocument/2006/relationships/audio" Target="../media/audio68.wav"/><Relationship Id="rId36" Type="http://schemas.openxmlformats.org/officeDocument/2006/relationships/audio" Target="../media/audio127.wav"/><Relationship Id="rId57" Type="http://schemas.openxmlformats.org/officeDocument/2006/relationships/audio" Target="../media/audio134.wav"/><Relationship Id="rId106" Type="http://schemas.openxmlformats.org/officeDocument/2006/relationships/image" Target="../media/image135.jpeg"/><Relationship Id="rId10" Type="http://schemas.openxmlformats.org/officeDocument/2006/relationships/audio" Target="../media/audio121.wav"/><Relationship Id="rId31" Type="http://schemas.openxmlformats.org/officeDocument/2006/relationships/audio" Target="../media/audio124.wav"/><Relationship Id="rId52" Type="http://schemas.openxmlformats.org/officeDocument/2006/relationships/audio" Target="../media/audio95.wav"/><Relationship Id="rId73" Type="http://schemas.openxmlformats.org/officeDocument/2006/relationships/audio" Target="../media/audio110.wav"/><Relationship Id="rId78" Type="http://schemas.openxmlformats.org/officeDocument/2006/relationships/audio" Target="../media/audio115.wav"/><Relationship Id="rId94" Type="http://schemas.openxmlformats.org/officeDocument/2006/relationships/image" Target="../media/image123.jpeg"/><Relationship Id="rId99" Type="http://schemas.openxmlformats.org/officeDocument/2006/relationships/image" Target="../media/image128.jpeg"/><Relationship Id="rId101" Type="http://schemas.openxmlformats.org/officeDocument/2006/relationships/image" Target="../media/image130.jpe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17.xml"/><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audio" Target="../media/audio138.wav"/><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15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audio" Target="../media/audio143.wav"/><Relationship Id="rId3" Type="http://schemas.openxmlformats.org/officeDocument/2006/relationships/audio" Target="../media/audio138.wav"/><Relationship Id="rId7" Type="http://schemas.openxmlformats.org/officeDocument/2006/relationships/audio" Target="../media/audio142.wav"/><Relationship Id="rId2" Type="http://schemas.openxmlformats.org/officeDocument/2006/relationships/notesSlide" Target="../notesSlides/notesSlide32.xml"/><Relationship Id="rId1" Type="http://schemas.openxmlformats.org/officeDocument/2006/relationships/slideLayout" Target="../slideLayouts/slideLayout39.xml"/><Relationship Id="rId6" Type="http://schemas.openxmlformats.org/officeDocument/2006/relationships/audio" Target="../media/audio141.wav"/><Relationship Id="rId5" Type="http://schemas.openxmlformats.org/officeDocument/2006/relationships/audio" Target="../media/audio140.wav"/><Relationship Id="rId4" Type="http://schemas.openxmlformats.org/officeDocument/2006/relationships/audio" Target="../media/audio139.wav"/><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2.jpg"/><Relationship Id="rId3" Type="http://schemas.openxmlformats.org/officeDocument/2006/relationships/audio" Target="../media/audio139.wav"/><Relationship Id="rId7" Type="http://schemas.openxmlformats.org/officeDocument/2006/relationships/audio" Target="../media/audio143.wav"/><Relationship Id="rId12"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audio" Target="../media/audio141.wav"/><Relationship Id="rId11" Type="http://schemas.openxmlformats.org/officeDocument/2006/relationships/image" Target="../media/image154.png"/><Relationship Id="rId5" Type="http://schemas.openxmlformats.org/officeDocument/2006/relationships/audio" Target="../media/audio142.wav"/><Relationship Id="rId10" Type="http://schemas.openxmlformats.org/officeDocument/2006/relationships/image" Target="../media/image153.png"/><Relationship Id="rId4" Type="http://schemas.openxmlformats.org/officeDocument/2006/relationships/audio" Target="../media/audio140.wav"/><Relationship Id="rId9" Type="http://schemas.openxmlformats.org/officeDocument/2006/relationships/image" Target="../media/image152.png"/></Relationships>
</file>

<file path=ppt/slides/_rels/slide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35.xml"/><Relationship Id="rId1" Type="http://schemas.openxmlformats.org/officeDocument/2006/relationships/slideLayout" Target="../slideLayouts/slideLayout161.xml"/><Relationship Id="rId5" Type="http://schemas.openxmlformats.org/officeDocument/2006/relationships/image" Target="../media/image157.jpeg"/><Relationship Id="rId4" Type="http://schemas.openxmlformats.org/officeDocument/2006/relationships/audio" Target="../media/audio61.wav"/></Relationships>
</file>

<file path=ppt/slides/_rels/slide36.xml.rels><?xml version="1.0" encoding="UTF-8" standalone="yes"?>
<Relationships xmlns="http://schemas.openxmlformats.org/package/2006/relationships"><Relationship Id="rId3" Type="http://schemas.openxmlformats.org/officeDocument/2006/relationships/audio" Target="../media/audio118.wav"/><Relationship Id="rId2" Type="http://schemas.openxmlformats.org/officeDocument/2006/relationships/notesSlide" Target="../notesSlides/notesSlide36.xml"/><Relationship Id="rId1" Type="http://schemas.openxmlformats.org/officeDocument/2006/relationships/slideLayout" Target="../slideLayouts/slideLayout161.xml"/><Relationship Id="rId5" Type="http://schemas.openxmlformats.org/officeDocument/2006/relationships/image" Target="../media/image158.jpeg"/><Relationship Id="rId4" Type="http://schemas.openxmlformats.org/officeDocument/2006/relationships/audio" Target="../media/audio119.wav"/></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8" Type="http://schemas.openxmlformats.org/officeDocument/2006/relationships/audio" Target="../media/audio147.wav"/><Relationship Id="rId13" Type="http://schemas.openxmlformats.org/officeDocument/2006/relationships/image" Target="../media/image162.png"/><Relationship Id="rId18" Type="http://schemas.openxmlformats.org/officeDocument/2006/relationships/image" Target="../media/image167.png"/><Relationship Id="rId3" Type="http://schemas.openxmlformats.org/officeDocument/2006/relationships/audio" Target="../media/audio60.wav"/><Relationship Id="rId7" Type="http://schemas.openxmlformats.org/officeDocument/2006/relationships/audio" Target="../media/audio146.wav"/><Relationship Id="rId12" Type="http://schemas.openxmlformats.org/officeDocument/2006/relationships/image" Target="../media/image161.png"/><Relationship Id="rId17" Type="http://schemas.openxmlformats.org/officeDocument/2006/relationships/image" Target="../media/image166.png"/><Relationship Id="rId2" Type="http://schemas.openxmlformats.org/officeDocument/2006/relationships/notesSlide" Target="../notesSlides/notesSlide38.xml"/><Relationship Id="rId16" Type="http://schemas.openxmlformats.org/officeDocument/2006/relationships/image" Target="../media/image165.png"/><Relationship Id="rId1" Type="http://schemas.openxmlformats.org/officeDocument/2006/relationships/slideLayout" Target="../slideLayouts/slideLayout50.xml"/><Relationship Id="rId6" Type="http://schemas.openxmlformats.org/officeDocument/2006/relationships/audio" Target="../media/audio145.wav"/><Relationship Id="rId11" Type="http://schemas.openxmlformats.org/officeDocument/2006/relationships/image" Target="../media/image160.png"/><Relationship Id="rId5" Type="http://schemas.openxmlformats.org/officeDocument/2006/relationships/audio" Target="../media/audio144.wav"/><Relationship Id="rId15" Type="http://schemas.openxmlformats.org/officeDocument/2006/relationships/image" Target="../media/image164.png"/><Relationship Id="rId10" Type="http://schemas.openxmlformats.org/officeDocument/2006/relationships/image" Target="../media/image159.jpeg"/><Relationship Id="rId19" Type="http://schemas.openxmlformats.org/officeDocument/2006/relationships/image" Target="../media/image168.png"/><Relationship Id="rId4" Type="http://schemas.openxmlformats.org/officeDocument/2006/relationships/audio" Target="../media/audio61.wav"/><Relationship Id="rId9" Type="http://schemas.openxmlformats.org/officeDocument/2006/relationships/audio" Target="../media/audio148.wav"/><Relationship Id="rId14" Type="http://schemas.openxmlformats.org/officeDocument/2006/relationships/image" Target="../media/image163.png"/></Relationships>
</file>

<file path=ppt/slides/_rels/slide39.xml.rels><?xml version="1.0" encoding="UTF-8" standalone="yes"?>
<Relationships xmlns="http://schemas.openxmlformats.org/package/2006/relationships"><Relationship Id="rId8" Type="http://schemas.openxmlformats.org/officeDocument/2006/relationships/audio" Target="../media/audio147.wav"/><Relationship Id="rId3" Type="http://schemas.openxmlformats.org/officeDocument/2006/relationships/audio" Target="../media/audio60.wav"/><Relationship Id="rId7" Type="http://schemas.openxmlformats.org/officeDocument/2006/relationships/audio" Target="../media/audio146.wav"/><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audio" Target="../media/audio145.wav"/><Relationship Id="rId5" Type="http://schemas.openxmlformats.org/officeDocument/2006/relationships/audio" Target="../media/audio144.wav"/><Relationship Id="rId10" Type="http://schemas.openxmlformats.org/officeDocument/2006/relationships/image" Target="../media/image159.jpeg"/><Relationship Id="rId4" Type="http://schemas.openxmlformats.org/officeDocument/2006/relationships/audio" Target="../media/audio61.wav"/><Relationship Id="rId9" Type="http://schemas.openxmlformats.org/officeDocument/2006/relationships/audio" Target="../media/audio148.wav"/></Relationships>
</file>

<file path=ppt/slides/_rels/slide4.xml.rels><?xml version="1.0" encoding="UTF-8" standalone="yes"?>
<Relationships xmlns="http://schemas.openxmlformats.org/package/2006/relationships"><Relationship Id="rId8" Type="http://schemas.openxmlformats.org/officeDocument/2006/relationships/hyperlink" Target="https://www.broxbourne.herts.sch.uk/" TargetMode="External"/><Relationship Id="rId3" Type="http://schemas.openxmlformats.org/officeDocument/2006/relationships/hyperlink" Target="https://www.dartfordgrammarschool.org.uk/" TargetMode="External"/><Relationship Id="rId7" Type="http://schemas.openxmlformats.org/officeDocument/2006/relationships/hyperlink" Target="https://www.stjamesexeter.co.uk/" TargetMode="External"/><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wbgs.com/" TargetMode="External"/><Relationship Id="rId11" Type="http://schemas.openxmlformats.org/officeDocument/2006/relationships/hyperlink" Target="http://www.cardinalhume.com/" TargetMode="External"/><Relationship Id="rId5" Type="http://schemas.openxmlformats.org/officeDocument/2006/relationships/hyperlink" Target="http://www.presdales.herts.sch.uk/" TargetMode="External"/><Relationship Id="rId10" Type="http://schemas.openxmlformats.org/officeDocument/2006/relationships/hyperlink" Target="https://www.blatchingtonmill.org.uk/" TargetMode="External"/><Relationship Id="rId4" Type="http://schemas.openxmlformats.org/officeDocument/2006/relationships/hyperlink" Target="http://www.dixonska.com/" TargetMode="External"/><Relationship Id="rId9" Type="http://schemas.openxmlformats.org/officeDocument/2006/relationships/hyperlink" Target="https://www.archbishoptemple.lancs.sch.u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8" Type="http://schemas.openxmlformats.org/officeDocument/2006/relationships/audio" Target="../media/audio152.wav"/><Relationship Id="rId13" Type="http://schemas.openxmlformats.org/officeDocument/2006/relationships/image" Target="../media/image172.png"/><Relationship Id="rId3" Type="http://schemas.openxmlformats.org/officeDocument/2006/relationships/audio" Target="../media/audio118.wav"/><Relationship Id="rId7" Type="http://schemas.openxmlformats.org/officeDocument/2006/relationships/audio" Target="../media/audio151.wav"/><Relationship Id="rId12" Type="http://schemas.openxmlformats.org/officeDocument/2006/relationships/image" Target="../media/image171.png"/><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audio" Target="../media/audio150.wav"/><Relationship Id="rId11" Type="http://schemas.openxmlformats.org/officeDocument/2006/relationships/image" Target="../media/image170.png"/><Relationship Id="rId5" Type="http://schemas.openxmlformats.org/officeDocument/2006/relationships/audio" Target="../media/audio149.wav"/><Relationship Id="rId10" Type="http://schemas.openxmlformats.org/officeDocument/2006/relationships/image" Target="../media/image169.jpeg"/><Relationship Id="rId4" Type="http://schemas.openxmlformats.org/officeDocument/2006/relationships/audio" Target="../media/audio119.wav"/><Relationship Id="rId9" Type="http://schemas.openxmlformats.org/officeDocument/2006/relationships/audio" Target="../media/audio153.wav"/><Relationship Id="rId14" Type="http://schemas.openxmlformats.org/officeDocument/2006/relationships/image" Target="../media/image173.png"/></Relationships>
</file>

<file path=ppt/slides/_rels/slide42.xml.rels><?xml version="1.0" encoding="UTF-8" standalone="yes"?>
<Relationships xmlns="http://schemas.openxmlformats.org/package/2006/relationships"><Relationship Id="rId8" Type="http://schemas.openxmlformats.org/officeDocument/2006/relationships/audio" Target="../media/audio152.wav"/><Relationship Id="rId13" Type="http://schemas.openxmlformats.org/officeDocument/2006/relationships/image" Target="../media/image172.png"/><Relationship Id="rId3" Type="http://schemas.openxmlformats.org/officeDocument/2006/relationships/audio" Target="../media/audio118.wav"/><Relationship Id="rId7" Type="http://schemas.openxmlformats.org/officeDocument/2006/relationships/audio" Target="../media/audio151.wav"/><Relationship Id="rId12" Type="http://schemas.openxmlformats.org/officeDocument/2006/relationships/image" Target="../media/image171.png"/><Relationship Id="rId2" Type="http://schemas.openxmlformats.org/officeDocument/2006/relationships/notesSlide" Target="../notesSlides/notesSlide42.xml"/><Relationship Id="rId1" Type="http://schemas.openxmlformats.org/officeDocument/2006/relationships/slideLayout" Target="../slideLayouts/slideLayout50.xml"/><Relationship Id="rId6" Type="http://schemas.openxmlformats.org/officeDocument/2006/relationships/audio" Target="../media/audio150.wav"/><Relationship Id="rId11" Type="http://schemas.openxmlformats.org/officeDocument/2006/relationships/image" Target="../media/image170.png"/><Relationship Id="rId5" Type="http://schemas.openxmlformats.org/officeDocument/2006/relationships/audio" Target="../media/audio149.wav"/><Relationship Id="rId10" Type="http://schemas.openxmlformats.org/officeDocument/2006/relationships/image" Target="../media/image169.jpeg"/><Relationship Id="rId4" Type="http://schemas.openxmlformats.org/officeDocument/2006/relationships/audio" Target="../media/audio119.wav"/><Relationship Id="rId9" Type="http://schemas.openxmlformats.org/officeDocument/2006/relationships/audio" Target="../media/audio153.wav"/><Relationship Id="rId14" Type="http://schemas.openxmlformats.org/officeDocument/2006/relationships/image" Target="../media/image173.png"/></Relationships>
</file>

<file path=ppt/slides/_rels/slide4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8" Type="http://schemas.openxmlformats.org/officeDocument/2006/relationships/audio" Target="../media/audio157.wav"/><Relationship Id="rId13" Type="http://schemas.openxmlformats.org/officeDocument/2006/relationships/image" Target="../media/image177.png"/><Relationship Id="rId3" Type="http://schemas.openxmlformats.org/officeDocument/2006/relationships/audio" Target="../media/audio2.wav"/><Relationship Id="rId7" Type="http://schemas.openxmlformats.org/officeDocument/2006/relationships/audio" Target="../media/audio156.wav"/><Relationship Id="rId12" Type="http://schemas.openxmlformats.org/officeDocument/2006/relationships/image" Target="../media/image176.png"/><Relationship Id="rId17" Type="http://schemas.openxmlformats.org/officeDocument/2006/relationships/image" Target="../media/image181.png"/><Relationship Id="rId2" Type="http://schemas.openxmlformats.org/officeDocument/2006/relationships/notesSlide" Target="../notesSlides/notesSlide44.xml"/><Relationship Id="rId16" Type="http://schemas.openxmlformats.org/officeDocument/2006/relationships/image" Target="../media/image180.png"/><Relationship Id="rId1" Type="http://schemas.openxmlformats.org/officeDocument/2006/relationships/slideLayout" Target="../slideLayouts/slideLayout72.xml"/><Relationship Id="rId6" Type="http://schemas.openxmlformats.org/officeDocument/2006/relationships/audio" Target="../media/audio155.wav"/><Relationship Id="rId11" Type="http://schemas.openxmlformats.org/officeDocument/2006/relationships/image" Target="../media/image175.png"/><Relationship Id="rId5" Type="http://schemas.openxmlformats.org/officeDocument/2006/relationships/audio" Target="../media/audio154.wav"/><Relationship Id="rId15" Type="http://schemas.openxmlformats.org/officeDocument/2006/relationships/image" Target="../media/image179.png"/><Relationship Id="rId10" Type="http://schemas.openxmlformats.org/officeDocument/2006/relationships/image" Target="../media/image174.png"/><Relationship Id="rId4" Type="http://schemas.openxmlformats.org/officeDocument/2006/relationships/audio" Target="../media/audio1.wav"/><Relationship Id="rId9" Type="http://schemas.openxmlformats.org/officeDocument/2006/relationships/audio" Target="../media/audio158.wav"/><Relationship Id="rId14" Type="http://schemas.openxmlformats.org/officeDocument/2006/relationships/image" Target="../media/image178.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5.xml"/><Relationship Id="rId1" Type="http://schemas.openxmlformats.org/officeDocument/2006/relationships/slideLayout" Target="../slideLayouts/slideLayout72.xml"/><Relationship Id="rId4" Type="http://schemas.openxmlformats.org/officeDocument/2006/relationships/image" Target="../media/image17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7.xml"/><Relationship Id="rId1" Type="http://schemas.openxmlformats.org/officeDocument/2006/relationships/slideLayout" Target="../slideLayouts/slideLayout67.xml"/><Relationship Id="rId4" Type="http://schemas.openxmlformats.org/officeDocument/2006/relationships/image" Target="../media/image174.png"/></Relationships>
</file>

<file path=ppt/slides/_rels/slide4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9.xml"/><Relationship Id="rId1" Type="http://schemas.openxmlformats.org/officeDocument/2006/relationships/slideLayout" Target="../slideLayouts/slideLayout40.xml"/><Relationship Id="rId5" Type="http://schemas.openxmlformats.org/officeDocument/2006/relationships/image" Target="../media/image18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74.png"/><Relationship Id="rId7" Type="http://schemas.openxmlformats.org/officeDocument/2006/relationships/image" Target="../media/image18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10" Type="http://schemas.openxmlformats.org/officeDocument/2006/relationships/image" Target="../media/image188.png"/><Relationship Id="rId4" Type="http://schemas.openxmlformats.org/officeDocument/2006/relationships/image" Target="../media/image175.png"/><Relationship Id="rId9" Type="http://schemas.openxmlformats.org/officeDocument/2006/relationships/image" Target="../media/image187.png"/></Relationships>
</file>

<file path=ppt/slides/_rels/slide51.xml.rels><?xml version="1.0" encoding="UTF-8" standalone="yes"?>
<Relationships xmlns="http://schemas.openxmlformats.org/package/2006/relationships"><Relationship Id="rId8" Type="http://schemas.openxmlformats.org/officeDocument/2006/relationships/audio" Target="../media/audio162.wav"/><Relationship Id="rId13" Type="http://schemas.openxmlformats.org/officeDocument/2006/relationships/image" Target="../media/image193.png"/><Relationship Id="rId3" Type="http://schemas.openxmlformats.org/officeDocument/2006/relationships/audio" Target="../media/audio159.wav"/><Relationship Id="rId7" Type="http://schemas.openxmlformats.org/officeDocument/2006/relationships/image" Target="../media/image190.png"/><Relationship Id="rId12" Type="http://schemas.openxmlformats.org/officeDocument/2006/relationships/image" Target="../media/image192.png"/><Relationship Id="rId2" Type="http://schemas.openxmlformats.org/officeDocument/2006/relationships/notesSlide" Target="../notesSlides/notesSlide51.xml"/><Relationship Id="rId1" Type="http://schemas.openxmlformats.org/officeDocument/2006/relationships/slideLayout" Target="../slideLayouts/slideLayout40.xml"/><Relationship Id="rId6" Type="http://schemas.openxmlformats.org/officeDocument/2006/relationships/audio" Target="../media/audio161.wav"/><Relationship Id="rId11" Type="http://schemas.openxmlformats.org/officeDocument/2006/relationships/audio" Target="../media/audio164.wav"/><Relationship Id="rId5" Type="http://schemas.openxmlformats.org/officeDocument/2006/relationships/audio" Target="../media/audio160.wav"/><Relationship Id="rId10" Type="http://schemas.openxmlformats.org/officeDocument/2006/relationships/audio" Target="../media/audio163.wav"/><Relationship Id="rId4" Type="http://schemas.openxmlformats.org/officeDocument/2006/relationships/image" Target="../media/image189.png"/><Relationship Id="rId9" Type="http://schemas.openxmlformats.org/officeDocument/2006/relationships/image" Target="../media/image191.png"/></Relationships>
</file>

<file path=ppt/slides/_rels/slide52.xml.rels><?xml version="1.0" encoding="UTF-8" standalone="yes"?>
<Relationships xmlns="http://schemas.openxmlformats.org/package/2006/relationships"><Relationship Id="rId8" Type="http://schemas.openxmlformats.org/officeDocument/2006/relationships/audio" Target="../media/audio153.wav"/><Relationship Id="rId3" Type="http://schemas.openxmlformats.org/officeDocument/2006/relationships/image" Target="../media/image156.png"/><Relationship Id="rId7" Type="http://schemas.openxmlformats.org/officeDocument/2006/relationships/audio" Target="../media/audio151.wav"/><Relationship Id="rId2" Type="http://schemas.openxmlformats.org/officeDocument/2006/relationships/notesSlide" Target="../notesSlides/notesSlide52.xml"/><Relationship Id="rId1" Type="http://schemas.openxmlformats.org/officeDocument/2006/relationships/slideLayout" Target="../slideLayouts/slideLayout50.xml"/><Relationship Id="rId6" Type="http://schemas.openxmlformats.org/officeDocument/2006/relationships/audio" Target="../media/audio146.wav"/><Relationship Id="rId5" Type="http://schemas.openxmlformats.org/officeDocument/2006/relationships/audio" Target="../media/audio144.wav"/><Relationship Id="rId4" Type="http://schemas.openxmlformats.org/officeDocument/2006/relationships/audio" Target="../media/audio150.wav"/></Relationships>
</file>

<file path=ppt/slides/_rels/slide5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audio" Target="../media/audio61.wav"/><Relationship Id="rId7" Type="http://schemas.openxmlformats.org/officeDocument/2006/relationships/audio" Target="../media/audio69.wav"/><Relationship Id="rId2" Type="http://schemas.openxmlformats.org/officeDocument/2006/relationships/notesSlide" Target="../notesSlides/notesSlide54.xml"/><Relationship Id="rId1" Type="http://schemas.openxmlformats.org/officeDocument/2006/relationships/slideLayout" Target="../slideLayouts/slideLayout51.xml"/><Relationship Id="rId6" Type="http://schemas.openxmlformats.org/officeDocument/2006/relationships/audio" Target="../media/audio67.wav"/><Relationship Id="rId5" Type="http://schemas.openxmlformats.org/officeDocument/2006/relationships/audio" Target="../media/audio63.wav"/><Relationship Id="rId10" Type="http://schemas.openxmlformats.org/officeDocument/2006/relationships/audio" Target="../media/audio121.wav"/><Relationship Id="rId4" Type="http://schemas.openxmlformats.org/officeDocument/2006/relationships/image" Target="../media/image194.png"/><Relationship Id="rId9" Type="http://schemas.openxmlformats.org/officeDocument/2006/relationships/audio" Target="../media/audio119.wav"/></Relationships>
</file>

<file path=ppt/slides/_rels/slide55.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audio" Target="../media/audio61.wav"/><Relationship Id="rId7" Type="http://schemas.openxmlformats.org/officeDocument/2006/relationships/audio" Target="../media/audio69.wav"/><Relationship Id="rId2" Type="http://schemas.openxmlformats.org/officeDocument/2006/relationships/notesSlide" Target="../notesSlides/notesSlide55.xml"/><Relationship Id="rId1" Type="http://schemas.openxmlformats.org/officeDocument/2006/relationships/slideLayout" Target="../slideLayouts/slideLayout51.xml"/><Relationship Id="rId6" Type="http://schemas.openxmlformats.org/officeDocument/2006/relationships/audio" Target="../media/audio67.wav"/><Relationship Id="rId5" Type="http://schemas.openxmlformats.org/officeDocument/2006/relationships/audio" Target="../media/audio63.wav"/><Relationship Id="rId4" Type="http://schemas.openxmlformats.org/officeDocument/2006/relationships/image" Target="../media/image194.png"/><Relationship Id="rId9" Type="http://schemas.openxmlformats.org/officeDocument/2006/relationships/audio" Target="../media/audio121.wav"/></Relationships>
</file>

<file path=ppt/slides/_rels/slide5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image" Target="../media/image200.png"/><Relationship Id="rId18" Type="http://schemas.openxmlformats.org/officeDocument/2006/relationships/image" Target="../media/image203.png"/><Relationship Id="rId3" Type="http://schemas.openxmlformats.org/officeDocument/2006/relationships/audio" Target="../media/audio69.wav"/><Relationship Id="rId21" Type="http://schemas.openxmlformats.org/officeDocument/2006/relationships/image" Target="../media/image205.png"/><Relationship Id="rId7" Type="http://schemas.openxmlformats.org/officeDocument/2006/relationships/audio" Target="../media/audio67.wav"/><Relationship Id="rId12" Type="http://schemas.openxmlformats.org/officeDocument/2006/relationships/audio" Target="../media/audio167.wav"/><Relationship Id="rId17" Type="http://schemas.openxmlformats.org/officeDocument/2006/relationships/audio" Target="../media/audio169.wav"/><Relationship Id="rId2" Type="http://schemas.openxmlformats.org/officeDocument/2006/relationships/notesSlide" Target="../notesSlides/notesSlide57.xml"/><Relationship Id="rId16" Type="http://schemas.openxmlformats.org/officeDocument/2006/relationships/image" Target="../media/image202.png"/><Relationship Id="rId20" Type="http://schemas.openxmlformats.org/officeDocument/2006/relationships/image" Target="../media/image204.png"/><Relationship Id="rId1" Type="http://schemas.openxmlformats.org/officeDocument/2006/relationships/slideLayout" Target="../slideLayouts/slideLayout51.xml"/><Relationship Id="rId6" Type="http://schemas.openxmlformats.org/officeDocument/2006/relationships/image" Target="../media/image196.png"/><Relationship Id="rId11" Type="http://schemas.openxmlformats.org/officeDocument/2006/relationships/image" Target="../media/image199.png"/><Relationship Id="rId24" Type="http://schemas.openxmlformats.org/officeDocument/2006/relationships/image" Target="../media/image206.jpeg"/><Relationship Id="rId5" Type="http://schemas.openxmlformats.org/officeDocument/2006/relationships/audio" Target="../media/audio165.wav"/><Relationship Id="rId15" Type="http://schemas.openxmlformats.org/officeDocument/2006/relationships/audio" Target="../media/audio168.wav"/><Relationship Id="rId23" Type="http://schemas.openxmlformats.org/officeDocument/2006/relationships/audio" Target="../media/audio65.wav"/><Relationship Id="rId10" Type="http://schemas.openxmlformats.org/officeDocument/2006/relationships/image" Target="../media/image198.png"/><Relationship Id="rId19" Type="http://schemas.openxmlformats.org/officeDocument/2006/relationships/audio" Target="../media/audio170.wav"/><Relationship Id="rId4" Type="http://schemas.openxmlformats.org/officeDocument/2006/relationships/image" Target="../media/image195.jpeg"/><Relationship Id="rId9" Type="http://schemas.openxmlformats.org/officeDocument/2006/relationships/audio" Target="../media/audio166.wav"/><Relationship Id="rId14" Type="http://schemas.openxmlformats.org/officeDocument/2006/relationships/image" Target="../media/image201.png"/><Relationship Id="rId22" Type="http://schemas.microsoft.com/office/2007/relationships/hdphoto" Target="../media/hdphoto2.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audio" Target="../media/audio171.wav"/><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audio" Target="../media/audio176.wav"/><Relationship Id="rId3" Type="http://schemas.openxmlformats.org/officeDocument/2006/relationships/image" Target="../media/image156.png"/><Relationship Id="rId7" Type="http://schemas.openxmlformats.org/officeDocument/2006/relationships/audio" Target="../media/audio175.wav"/><Relationship Id="rId2" Type="http://schemas.openxmlformats.org/officeDocument/2006/relationships/notesSlide" Target="../notesSlides/notesSlide64.xml"/><Relationship Id="rId1" Type="http://schemas.openxmlformats.org/officeDocument/2006/relationships/slideLayout" Target="../slideLayouts/slideLayout50.xml"/><Relationship Id="rId6" Type="http://schemas.openxmlformats.org/officeDocument/2006/relationships/audio" Target="../media/audio174.wav"/><Relationship Id="rId5" Type="http://schemas.openxmlformats.org/officeDocument/2006/relationships/audio" Target="../media/audio173.wav"/><Relationship Id="rId10" Type="http://schemas.openxmlformats.org/officeDocument/2006/relationships/image" Target="../media/image207.gif"/><Relationship Id="rId4" Type="http://schemas.openxmlformats.org/officeDocument/2006/relationships/audio" Target="../media/audio172.wav"/><Relationship Id="rId9" Type="http://schemas.openxmlformats.org/officeDocument/2006/relationships/audio" Target="../media/audio177.wav"/></Relationships>
</file>

<file path=ppt/slides/_rels/slide6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57.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6" Type="http://schemas.openxmlformats.org/officeDocument/2006/relationships/image" Target="../media/image209.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208.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57.xml"/><Relationship Id="rId18" Type="http://schemas.openxmlformats.org/officeDocument/2006/relationships/image" Target="../media/image20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203.png"/><Relationship Id="rId2" Type="http://schemas.openxmlformats.org/officeDocument/2006/relationships/audio" Target="../media/media1.MP3"/><Relationship Id="rId16" Type="http://schemas.openxmlformats.org/officeDocument/2006/relationships/audio" Target="../media/audio169.wav"/><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210.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67.xml"/><Relationship Id="rId1" Type="http://schemas.openxmlformats.org/officeDocument/2006/relationships/slideLayout" Target="../slideLayouts/slideLayout62.xml"/><Relationship Id="rId5" Type="http://schemas.openxmlformats.org/officeDocument/2006/relationships/image" Target="../media/image213.png"/><Relationship Id="rId4" Type="http://schemas.openxmlformats.org/officeDocument/2006/relationships/image" Target="../media/image212.png"/></Relationships>
</file>

<file path=ppt/slides/_rels/slide68.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56.png"/><Relationship Id="rId7" Type="http://schemas.openxmlformats.org/officeDocument/2006/relationships/image" Target="../media/image217.png"/><Relationship Id="rId12" Type="http://schemas.openxmlformats.org/officeDocument/2006/relationships/image" Target="../media/image222.png"/><Relationship Id="rId2" Type="http://schemas.openxmlformats.org/officeDocument/2006/relationships/notesSlide" Target="../notesSlides/notesSlide68.xml"/><Relationship Id="rId1" Type="http://schemas.openxmlformats.org/officeDocument/2006/relationships/slideLayout" Target="../slideLayouts/slideLayout46.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215.pn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70.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156.png"/><Relationship Id="rId7" Type="http://schemas.openxmlformats.org/officeDocument/2006/relationships/image" Target="../media/image225.png"/><Relationship Id="rId2" Type="http://schemas.openxmlformats.org/officeDocument/2006/relationships/notesSlide" Target="../notesSlides/notesSlide70.xml"/><Relationship Id="rId1" Type="http://schemas.openxmlformats.org/officeDocument/2006/relationships/slideLayout" Target="../slideLayouts/slideLayout4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audio" Target="../media/audio178.wav"/><Relationship Id="rId9" Type="http://schemas.openxmlformats.org/officeDocument/2006/relationships/image" Target="../media/image227.png"/></Relationships>
</file>

<file path=ppt/slides/_rels/slide71.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156.png"/><Relationship Id="rId7" Type="http://schemas.openxmlformats.org/officeDocument/2006/relationships/image" Target="../media/image225.png"/><Relationship Id="rId2" Type="http://schemas.openxmlformats.org/officeDocument/2006/relationships/notesSlide" Target="../notesSlides/notesSlide71.xml"/><Relationship Id="rId1" Type="http://schemas.openxmlformats.org/officeDocument/2006/relationships/slideLayout" Target="../slideLayouts/slideLayout4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audio" Target="../media/audio179.wav"/><Relationship Id="rId9" Type="http://schemas.openxmlformats.org/officeDocument/2006/relationships/image" Target="../media/image227.png"/></Relationships>
</file>

<file path=ppt/slides/_rels/slide72.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156.png"/><Relationship Id="rId7" Type="http://schemas.openxmlformats.org/officeDocument/2006/relationships/image" Target="../media/image225.png"/><Relationship Id="rId2" Type="http://schemas.openxmlformats.org/officeDocument/2006/relationships/notesSlide" Target="../notesSlides/notesSlide72.xml"/><Relationship Id="rId1" Type="http://schemas.openxmlformats.org/officeDocument/2006/relationships/slideLayout" Target="../slideLayouts/slideLayout4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audio" Target="../media/audio180.wav"/><Relationship Id="rId9" Type="http://schemas.openxmlformats.org/officeDocument/2006/relationships/image" Target="../media/image227.png"/></Relationships>
</file>

<file path=ppt/slides/_rels/slide73.xml.rels><?xml version="1.0" encoding="UTF-8" standalone="yes"?>
<Relationships xmlns="http://schemas.openxmlformats.org/package/2006/relationships"><Relationship Id="rId8" Type="http://schemas.openxmlformats.org/officeDocument/2006/relationships/audio" Target="../media/audio185.wav"/><Relationship Id="rId13" Type="http://schemas.openxmlformats.org/officeDocument/2006/relationships/audio" Target="../media/audio190.wav"/><Relationship Id="rId3" Type="http://schemas.openxmlformats.org/officeDocument/2006/relationships/audio" Target="../media/audio181.wav"/><Relationship Id="rId7" Type="http://schemas.openxmlformats.org/officeDocument/2006/relationships/audio" Target="../media/audio184.wav"/><Relationship Id="rId12" Type="http://schemas.openxmlformats.org/officeDocument/2006/relationships/audio" Target="../media/audio189.wav"/><Relationship Id="rId2" Type="http://schemas.openxmlformats.org/officeDocument/2006/relationships/notesSlide" Target="../notesSlides/notesSlide73.xml"/><Relationship Id="rId1" Type="http://schemas.openxmlformats.org/officeDocument/2006/relationships/slideLayout" Target="../slideLayouts/slideLayout72.xml"/><Relationship Id="rId6" Type="http://schemas.openxmlformats.org/officeDocument/2006/relationships/audio" Target="../media/audio183.wav"/><Relationship Id="rId11" Type="http://schemas.openxmlformats.org/officeDocument/2006/relationships/audio" Target="../media/audio188.wav"/><Relationship Id="rId5" Type="http://schemas.openxmlformats.org/officeDocument/2006/relationships/audio" Target="../media/audio182.wav"/><Relationship Id="rId10" Type="http://schemas.openxmlformats.org/officeDocument/2006/relationships/audio" Target="../media/audio187.wav"/><Relationship Id="rId4" Type="http://schemas.openxmlformats.org/officeDocument/2006/relationships/image" Target="../media/image228.png"/><Relationship Id="rId9" Type="http://schemas.openxmlformats.org/officeDocument/2006/relationships/audio" Target="../media/audio186.wav"/></Relationships>
</file>

<file path=ppt/slides/_rels/slide74.xml.rels><?xml version="1.0" encoding="UTF-8" standalone="yes"?>
<Relationships xmlns="http://schemas.openxmlformats.org/package/2006/relationships"><Relationship Id="rId8" Type="http://schemas.openxmlformats.org/officeDocument/2006/relationships/audio" Target="../media/audio186.wav"/><Relationship Id="rId13" Type="http://schemas.openxmlformats.org/officeDocument/2006/relationships/image" Target="../media/image228.png"/><Relationship Id="rId3" Type="http://schemas.openxmlformats.org/officeDocument/2006/relationships/audio" Target="../media/audio181.wav"/><Relationship Id="rId7" Type="http://schemas.openxmlformats.org/officeDocument/2006/relationships/audio" Target="../media/audio185.wav"/><Relationship Id="rId12" Type="http://schemas.openxmlformats.org/officeDocument/2006/relationships/audio" Target="../media/audio190.wav"/><Relationship Id="rId2" Type="http://schemas.openxmlformats.org/officeDocument/2006/relationships/notesSlide" Target="../notesSlides/notesSlide74.xml"/><Relationship Id="rId1" Type="http://schemas.openxmlformats.org/officeDocument/2006/relationships/slideLayout" Target="../slideLayouts/slideLayout72.xml"/><Relationship Id="rId6" Type="http://schemas.openxmlformats.org/officeDocument/2006/relationships/audio" Target="../media/audio184.wav"/><Relationship Id="rId11" Type="http://schemas.openxmlformats.org/officeDocument/2006/relationships/audio" Target="../media/audio189.wav"/><Relationship Id="rId5" Type="http://schemas.openxmlformats.org/officeDocument/2006/relationships/audio" Target="../media/audio183.wav"/><Relationship Id="rId10" Type="http://schemas.openxmlformats.org/officeDocument/2006/relationships/audio" Target="../media/audio188.wav"/><Relationship Id="rId4" Type="http://schemas.openxmlformats.org/officeDocument/2006/relationships/audio" Target="../media/audio182.wav"/><Relationship Id="rId9" Type="http://schemas.openxmlformats.org/officeDocument/2006/relationships/audio" Target="../media/audio187.wav"/></Relationships>
</file>

<file path=ppt/slides/_rels/slide75.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PNG"/><Relationship Id="rId7" Type="http://schemas.openxmlformats.org/officeDocument/2006/relationships/image" Target="../media/image233.png"/><Relationship Id="rId12" Type="http://schemas.openxmlformats.org/officeDocument/2006/relationships/image" Target="../media/image238.png"/><Relationship Id="rId2" Type="http://schemas.openxmlformats.org/officeDocument/2006/relationships/notesSlide" Target="../notesSlides/notesSlide75.xml"/><Relationship Id="rId1" Type="http://schemas.openxmlformats.org/officeDocument/2006/relationships/slideLayout" Target="../slideLayouts/slideLayout68.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pn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s>
</file>

<file path=ppt/slides/_rels/slide76.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156.png"/><Relationship Id="rId7" Type="http://schemas.openxmlformats.org/officeDocument/2006/relationships/image" Target="../media/image242.png"/><Relationship Id="rId2" Type="http://schemas.openxmlformats.org/officeDocument/2006/relationships/notesSlide" Target="../notesSlides/notesSlide76.xml"/><Relationship Id="rId1" Type="http://schemas.openxmlformats.org/officeDocument/2006/relationships/slideLayout" Target="../slideLayouts/slideLayout79.xml"/><Relationship Id="rId6" Type="http://schemas.openxmlformats.org/officeDocument/2006/relationships/image" Target="../media/image241.jpeg"/><Relationship Id="rId11" Type="http://schemas.openxmlformats.org/officeDocument/2006/relationships/image" Target="../media/image246.png"/><Relationship Id="rId5" Type="http://schemas.openxmlformats.org/officeDocument/2006/relationships/image" Target="../media/image240.jpeg"/><Relationship Id="rId10" Type="http://schemas.openxmlformats.org/officeDocument/2006/relationships/image" Target="../media/image245.png"/><Relationship Id="rId4" Type="http://schemas.openxmlformats.org/officeDocument/2006/relationships/image" Target="../media/image239.jpeg"/><Relationship Id="rId9" Type="http://schemas.openxmlformats.org/officeDocument/2006/relationships/image" Target="../media/image244.jpeg"/></Relationships>
</file>

<file path=ppt/slides/_rels/slide77.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5.png"/><Relationship Id="rId3" Type="http://schemas.openxmlformats.org/officeDocument/2006/relationships/image" Target="../media/image5.jpg"/><Relationship Id="rId7" Type="http://schemas.openxmlformats.org/officeDocument/2006/relationships/image" Target="../media/image249.png"/><Relationship Id="rId12" Type="http://schemas.openxmlformats.org/officeDocument/2006/relationships/image" Target="../media/image254.png"/><Relationship Id="rId2" Type="http://schemas.openxmlformats.org/officeDocument/2006/relationships/notesSlide" Target="../notesSlides/notesSlide77.xml"/><Relationship Id="rId1" Type="http://schemas.openxmlformats.org/officeDocument/2006/relationships/slideLayout" Target="../slideLayouts/slideLayout79.xml"/><Relationship Id="rId6" Type="http://schemas.openxmlformats.org/officeDocument/2006/relationships/image" Target="../media/image248.jpeg"/><Relationship Id="rId11" Type="http://schemas.openxmlformats.org/officeDocument/2006/relationships/image" Target="../media/image253.png"/><Relationship Id="rId5" Type="http://schemas.openxmlformats.org/officeDocument/2006/relationships/image" Target="../media/image247.jpeg"/><Relationship Id="rId10" Type="http://schemas.openxmlformats.org/officeDocument/2006/relationships/image" Target="../media/image252.gif"/><Relationship Id="rId4" Type="http://schemas.openxmlformats.org/officeDocument/2006/relationships/image" Target="../media/image156.png"/><Relationship Id="rId9" Type="http://schemas.openxmlformats.org/officeDocument/2006/relationships/image" Target="../media/image251.jpeg"/></Relationships>
</file>

<file path=ppt/slides/_rels/slide78.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156.png"/><Relationship Id="rId7" Type="http://schemas.openxmlformats.org/officeDocument/2006/relationships/image" Target="../media/image250.png"/><Relationship Id="rId12" Type="http://schemas.openxmlformats.org/officeDocument/2006/relationships/image" Target="../media/image255.png"/><Relationship Id="rId2" Type="http://schemas.openxmlformats.org/officeDocument/2006/relationships/notesSlide" Target="../notesSlides/notesSlide78.xml"/><Relationship Id="rId1" Type="http://schemas.openxmlformats.org/officeDocument/2006/relationships/slideLayout" Target="../slideLayouts/slideLayout79.xml"/><Relationship Id="rId6" Type="http://schemas.openxmlformats.org/officeDocument/2006/relationships/image" Target="../media/image249.png"/><Relationship Id="rId11" Type="http://schemas.openxmlformats.org/officeDocument/2006/relationships/image" Target="../media/image254.png"/><Relationship Id="rId5" Type="http://schemas.openxmlformats.org/officeDocument/2006/relationships/image" Target="../media/image248.jpeg"/><Relationship Id="rId10" Type="http://schemas.openxmlformats.org/officeDocument/2006/relationships/image" Target="../media/image253.png"/><Relationship Id="rId4" Type="http://schemas.openxmlformats.org/officeDocument/2006/relationships/image" Target="../media/image247.jpeg"/><Relationship Id="rId9" Type="http://schemas.openxmlformats.org/officeDocument/2006/relationships/image" Target="../media/image252.gif"/></Relationships>
</file>

<file path=ppt/slides/_rels/slide79.xml.rels><?xml version="1.0" encoding="UTF-8" standalone="yes"?>
<Relationships xmlns="http://schemas.openxmlformats.org/package/2006/relationships"><Relationship Id="rId8" Type="http://schemas.openxmlformats.org/officeDocument/2006/relationships/audio" Target="../media/audio194.wav"/><Relationship Id="rId3" Type="http://schemas.openxmlformats.org/officeDocument/2006/relationships/image" Target="../media/image156.png"/><Relationship Id="rId7" Type="http://schemas.openxmlformats.org/officeDocument/2006/relationships/audio" Target="../media/audio193.wav"/><Relationship Id="rId2" Type="http://schemas.openxmlformats.org/officeDocument/2006/relationships/notesSlide" Target="../notesSlides/notesSlide79.xml"/><Relationship Id="rId1" Type="http://schemas.openxmlformats.org/officeDocument/2006/relationships/slideLayout" Target="../slideLayouts/slideLayout79.xml"/><Relationship Id="rId6" Type="http://schemas.openxmlformats.org/officeDocument/2006/relationships/audio" Target="../media/audio192.wav"/><Relationship Id="rId5" Type="http://schemas.openxmlformats.org/officeDocument/2006/relationships/audio" Target="../media/audio191.wav"/><Relationship Id="rId4" Type="http://schemas.openxmlformats.org/officeDocument/2006/relationships/image" Target="../media/image25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80.xml.rels><?xml version="1.0" encoding="UTF-8" standalone="yes"?>
<Relationships xmlns="http://schemas.openxmlformats.org/package/2006/relationships"><Relationship Id="rId8" Type="http://schemas.openxmlformats.org/officeDocument/2006/relationships/audio" Target="../media/audio198.wav"/><Relationship Id="rId3" Type="http://schemas.openxmlformats.org/officeDocument/2006/relationships/image" Target="../media/image156.png"/><Relationship Id="rId7" Type="http://schemas.openxmlformats.org/officeDocument/2006/relationships/audio" Target="../media/audio197.wav"/><Relationship Id="rId2" Type="http://schemas.openxmlformats.org/officeDocument/2006/relationships/notesSlide" Target="../notesSlides/notesSlide80.xml"/><Relationship Id="rId1" Type="http://schemas.openxmlformats.org/officeDocument/2006/relationships/slideLayout" Target="../slideLayouts/slideLayout79.xml"/><Relationship Id="rId6" Type="http://schemas.openxmlformats.org/officeDocument/2006/relationships/audio" Target="../media/audio196.wav"/><Relationship Id="rId5" Type="http://schemas.openxmlformats.org/officeDocument/2006/relationships/audio" Target="../media/audio195.wav"/><Relationship Id="rId4" Type="http://schemas.openxmlformats.org/officeDocument/2006/relationships/image" Target="../media/image257.png"/><Relationship Id="rId9" Type="http://schemas.openxmlformats.org/officeDocument/2006/relationships/image" Target="../media/image258.png"/></Relationships>
</file>

<file path=ppt/slides/_rels/slide81.xml.rels><?xml version="1.0" encoding="UTF-8" standalone="yes"?>
<Relationships xmlns="http://schemas.openxmlformats.org/package/2006/relationships"><Relationship Id="rId8" Type="http://schemas.openxmlformats.org/officeDocument/2006/relationships/audio" Target="../media/audio204.wav"/><Relationship Id="rId3" Type="http://schemas.openxmlformats.org/officeDocument/2006/relationships/audio" Target="../media/audio199.wav"/><Relationship Id="rId7" Type="http://schemas.openxmlformats.org/officeDocument/2006/relationships/audio" Target="../media/audio203.wav"/><Relationship Id="rId2" Type="http://schemas.openxmlformats.org/officeDocument/2006/relationships/notesSlide" Target="../notesSlides/notesSlide81.xml"/><Relationship Id="rId1" Type="http://schemas.openxmlformats.org/officeDocument/2006/relationships/slideLayout" Target="../slideLayouts/slideLayout39.xml"/><Relationship Id="rId6" Type="http://schemas.openxmlformats.org/officeDocument/2006/relationships/audio" Target="../media/audio202.wav"/><Relationship Id="rId5" Type="http://schemas.openxmlformats.org/officeDocument/2006/relationships/audio" Target="../media/audio201.wav"/><Relationship Id="rId10" Type="http://schemas.openxmlformats.org/officeDocument/2006/relationships/image" Target="../media/image259.png"/><Relationship Id="rId4" Type="http://schemas.openxmlformats.org/officeDocument/2006/relationships/audio" Target="../media/audio200.wav"/><Relationship Id="rId9" Type="http://schemas.openxmlformats.org/officeDocument/2006/relationships/audio" Target="../media/audio205.wav"/></Relationships>
</file>

<file path=ppt/slides/_rels/slide82.xml.rels><?xml version="1.0" encoding="UTF-8" standalone="yes"?>
<Relationships xmlns="http://schemas.openxmlformats.org/package/2006/relationships"><Relationship Id="rId8" Type="http://schemas.openxmlformats.org/officeDocument/2006/relationships/audio" Target="../media/audio211.wav"/><Relationship Id="rId13" Type="http://schemas.openxmlformats.org/officeDocument/2006/relationships/image" Target="../media/image263.png"/><Relationship Id="rId3" Type="http://schemas.openxmlformats.org/officeDocument/2006/relationships/audio" Target="../media/audio206.wav"/><Relationship Id="rId7" Type="http://schemas.openxmlformats.org/officeDocument/2006/relationships/audio" Target="../media/audio210.wav"/><Relationship Id="rId12" Type="http://schemas.openxmlformats.org/officeDocument/2006/relationships/image" Target="../media/image262.png"/><Relationship Id="rId2" Type="http://schemas.openxmlformats.org/officeDocument/2006/relationships/notesSlide" Target="../notesSlides/notesSlide82.xml"/><Relationship Id="rId1" Type="http://schemas.openxmlformats.org/officeDocument/2006/relationships/slideLayout" Target="../slideLayouts/slideLayout39.xml"/><Relationship Id="rId6" Type="http://schemas.openxmlformats.org/officeDocument/2006/relationships/audio" Target="../media/audio209.wav"/><Relationship Id="rId11" Type="http://schemas.openxmlformats.org/officeDocument/2006/relationships/image" Target="../media/image261.png"/><Relationship Id="rId5" Type="http://schemas.openxmlformats.org/officeDocument/2006/relationships/audio" Target="../media/audio208.wav"/><Relationship Id="rId10" Type="http://schemas.openxmlformats.org/officeDocument/2006/relationships/image" Target="../media/image260.png"/><Relationship Id="rId4" Type="http://schemas.openxmlformats.org/officeDocument/2006/relationships/audio" Target="../media/audio207.wav"/><Relationship Id="rId9" Type="http://schemas.openxmlformats.org/officeDocument/2006/relationships/audio" Target="../media/audio212.wav"/></Relationships>
</file>

<file path=ppt/slides/_rels/slide83.xml.rels><?xml version="1.0" encoding="UTF-8" standalone="yes"?>
<Relationships xmlns="http://schemas.openxmlformats.org/package/2006/relationships"><Relationship Id="rId3" Type="http://schemas.openxmlformats.org/officeDocument/2006/relationships/audio" Target="../media/audio213.wav"/><Relationship Id="rId7" Type="http://schemas.openxmlformats.org/officeDocument/2006/relationships/audio" Target="../media/audio217.wav"/><Relationship Id="rId2" Type="http://schemas.openxmlformats.org/officeDocument/2006/relationships/notesSlide" Target="../notesSlides/notesSlide83.xml"/><Relationship Id="rId1" Type="http://schemas.openxmlformats.org/officeDocument/2006/relationships/slideLayout" Target="../slideLayouts/slideLayout39.xml"/><Relationship Id="rId6" Type="http://schemas.openxmlformats.org/officeDocument/2006/relationships/audio" Target="../media/audio216.wav"/><Relationship Id="rId5" Type="http://schemas.openxmlformats.org/officeDocument/2006/relationships/audio" Target="../media/audio215.wav"/><Relationship Id="rId4" Type="http://schemas.openxmlformats.org/officeDocument/2006/relationships/audio" Target="../media/audio214.wav"/></Relationships>
</file>

<file path=ppt/slides/_rels/slide84.xml.rels><?xml version="1.0" encoding="UTF-8" standalone="yes"?>
<Relationships xmlns="http://schemas.openxmlformats.org/package/2006/relationships"><Relationship Id="rId8" Type="http://schemas.openxmlformats.org/officeDocument/2006/relationships/audio" Target="../media/audio217.wav"/><Relationship Id="rId3" Type="http://schemas.openxmlformats.org/officeDocument/2006/relationships/audio" Target="../media/audio213.wav"/><Relationship Id="rId7" Type="http://schemas.openxmlformats.org/officeDocument/2006/relationships/audio" Target="../media/audio216.wav"/><Relationship Id="rId2" Type="http://schemas.openxmlformats.org/officeDocument/2006/relationships/notesSlide" Target="../notesSlides/notesSlide84.xml"/><Relationship Id="rId1" Type="http://schemas.openxmlformats.org/officeDocument/2006/relationships/slideLayout" Target="../slideLayouts/slideLayout39.xml"/><Relationship Id="rId6" Type="http://schemas.openxmlformats.org/officeDocument/2006/relationships/audio" Target="../media/audio215.wav"/><Relationship Id="rId5" Type="http://schemas.openxmlformats.org/officeDocument/2006/relationships/audio" Target="../media/audio214.wav"/><Relationship Id="rId4" Type="http://schemas.openxmlformats.org/officeDocument/2006/relationships/image" Target="../media/image264.png"/></Relationships>
</file>

<file path=ppt/slides/_rels/slide85.xml.rels><?xml version="1.0" encoding="UTF-8" standalone="yes"?>
<Relationships xmlns="http://schemas.openxmlformats.org/package/2006/relationships"><Relationship Id="rId8" Type="http://schemas.openxmlformats.org/officeDocument/2006/relationships/audio" Target="../media/audio211.wav"/><Relationship Id="rId3" Type="http://schemas.openxmlformats.org/officeDocument/2006/relationships/audio" Target="../media/audio218.wav"/><Relationship Id="rId7" Type="http://schemas.openxmlformats.org/officeDocument/2006/relationships/audio" Target="../media/audio215.wav"/><Relationship Id="rId12" Type="http://schemas.openxmlformats.org/officeDocument/2006/relationships/audio" Target="../media/audio220.wav"/><Relationship Id="rId2" Type="http://schemas.openxmlformats.org/officeDocument/2006/relationships/notesSlide" Target="../notesSlides/notesSlide85.xml"/><Relationship Id="rId1" Type="http://schemas.openxmlformats.org/officeDocument/2006/relationships/slideLayout" Target="../slideLayouts/slideLayout39.xml"/><Relationship Id="rId6" Type="http://schemas.openxmlformats.org/officeDocument/2006/relationships/audio" Target="../media/audio219.wav"/><Relationship Id="rId11" Type="http://schemas.openxmlformats.org/officeDocument/2006/relationships/audio" Target="../media/audio217.wav"/><Relationship Id="rId5" Type="http://schemas.openxmlformats.org/officeDocument/2006/relationships/audio" Target="../media/audio216.wav"/><Relationship Id="rId10" Type="http://schemas.openxmlformats.org/officeDocument/2006/relationships/audio" Target="../media/audio200.wav"/><Relationship Id="rId4" Type="http://schemas.openxmlformats.org/officeDocument/2006/relationships/audio" Target="../media/audio214.wav"/><Relationship Id="rId9" Type="http://schemas.openxmlformats.org/officeDocument/2006/relationships/audio" Target="../media/audio213.wav"/></Relationships>
</file>

<file path=ppt/slides/_rels/slide8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86.xml"/><Relationship Id="rId1" Type="http://schemas.openxmlformats.org/officeDocument/2006/relationships/slideLayout" Target="../slideLayouts/slideLayout39.xml"/><Relationship Id="rId5" Type="http://schemas.openxmlformats.org/officeDocument/2006/relationships/image" Target="../media/image184.png"/><Relationship Id="rId4" Type="http://schemas.microsoft.com/office/2007/relationships/hdphoto" Target="../media/hdphoto3.wdp"/></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7.xml"/><Relationship Id="rId1" Type="http://schemas.openxmlformats.org/officeDocument/2006/relationships/slideLayout" Target="../slideLayouts/slideLayout117.xml"/></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8.xml"/><Relationship Id="rId1" Type="http://schemas.openxmlformats.org/officeDocument/2006/relationships/slideLayout" Target="../slideLayouts/slideLayout117.xml"/><Relationship Id="rId5" Type="http://schemas.openxmlformats.org/officeDocument/2006/relationships/image" Target="../media/image266.png"/><Relationship Id="rId4" Type="http://schemas.openxmlformats.org/officeDocument/2006/relationships/hyperlink" Target="http://www.youtube.com/watch?v=IPJ_ZEBh1Bk"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9.xml"/><Relationship Id="rId1" Type="http://schemas.openxmlformats.org/officeDocument/2006/relationships/slideLayout" Target="../slideLayouts/slideLayout117.xml"/><Relationship Id="rId4" Type="http://schemas.openxmlformats.org/officeDocument/2006/relationships/image" Target="../media/image267.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7.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0.png"/><Relationship Id="rId2" Type="http://schemas.openxmlformats.org/officeDocument/2006/relationships/notesSlide" Target="../notesSlides/notesSlide90.xml"/><Relationship Id="rId1" Type="http://schemas.openxmlformats.org/officeDocument/2006/relationships/slideLayout" Target="../slideLayouts/slideLayout117.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hyperlink" Target="https://resources.ncelp.org/concern/resources/9z902z84b?locale=en"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79.png"/><Relationship Id="rId3" Type="http://schemas.openxmlformats.org/officeDocument/2006/relationships/image" Target="../media/image271.png"/><Relationship Id="rId7" Type="http://schemas.openxmlformats.org/officeDocument/2006/relationships/image" Target="../media/image274.png"/><Relationship Id="rId12" Type="http://schemas.openxmlformats.org/officeDocument/2006/relationships/image" Target="../media/image278.jpeg"/><Relationship Id="rId17" Type="http://schemas.openxmlformats.org/officeDocument/2006/relationships/image" Target="../media/image282.png"/><Relationship Id="rId2" Type="http://schemas.openxmlformats.org/officeDocument/2006/relationships/notesSlide" Target="../notesSlides/notesSlide91.xml"/><Relationship Id="rId16" Type="http://schemas.openxmlformats.org/officeDocument/2006/relationships/image" Target="../media/image281.png"/><Relationship Id="rId1" Type="http://schemas.openxmlformats.org/officeDocument/2006/relationships/slideLayout" Target="../slideLayouts/slideLayout113.xml"/><Relationship Id="rId6" Type="http://schemas.openxmlformats.org/officeDocument/2006/relationships/image" Target="../media/image20.png"/><Relationship Id="rId11" Type="http://schemas.openxmlformats.org/officeDocument/2006/relationships/image" Target="../media/image277.png"/><Relationship Id="rId5" Type="http://schemas.openxmlformats.org/officeDocument/2006/relationships/image" Target="../media/image273.png"/><Relationship Id="rId15" Type="http://schemas.openxmlformats.org/officeDocument/2006/relationships/audio" Target="../media/audio222.wav"/><Relationship Id="rId10" Type="http://schemas.openxmlformats.org/officeDocument/2006/relationships/audio" Target="../media/audio221.wav"/><Relationship Id="rId4" Type="http://schemas.openxmlformats.org/officeDocument/2006/relationships/image" Target="../media/image272.png"/><Relationship Id="rId9" Type="http://schemas.openxmlformats.org/officeDocument/2006/relationships/image" Target="../media/image276.png"/><Relationship Id="rId14" Type="http://schemas.openxmlformats.org/officeDocument/2006/relationships/image" Target="../media/image280.png"/></Relationships>
</file>

<file path=ppt/slides/_rels/slide9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92.xml"/><Relationship Id="rId1" Type="http://schemas.openxmlformats.org/officeDocument/2006/relationships/slideLayout" Target="../slideLayouts/slideLayout113.xml"/><Relationship Id="rId4" Type="http://schemas.openxmlformats.org/officeDocument/2006/relationships/image" Target="../media/image284.png"/></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3.xml"/><Relationship Id="rId1" Type="http://schemas.openxmlformats.org/officeDocument/2006/relationships/slideLayout" Target="../slideLayouts/slideLayout117.xml"/><Relationship Id="rId5" Type="http://schemas.openxmlformats.org/officeDocument/2006/relationships/hyperlink" Target="https://resources.ncelp.org/concern/resources/c821gj795?locale=en" TargetMode="External"/><Relationship Id="rId4" Type="http://schemas.openxmlformats.org/officeDocument/2006/relationships/image" Target="../media/image285.png"/></Relationships>
</file>

<file path=ppt/slides/_rels/slide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4.xml"/><Relationship Id="rId1" Type="http://schemas.openxmlformats.org/officeDocument/2006/relationships/slideLayout" Target="../slideLayouts/slideLayout117.xml"/><Relationship Id="rId4" Type="http://schemas.openxmlformats.org/officeDocument/2006/relationships/image" Target="../media/image28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45377"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2">
            <a:extLst>
              <a:ext uri="{FF2B5EF4-FFF2-40B4-BE49-F238E27FC236}">
                <a16:creationId xmlns:a16="http://schemas.microsoft.com/office/drawing/2014/main" id="{F8A8BDF7-D217-364E-99F5-B5C931A7CCCE}"/>
              </a:ext>
            </a:extLst>
          </p:cNvPr>
          <p:cNvSpPr>
            <a:spLocks noGrp="1"/>
          </p:cNvSpPr>
          <p:nvPr>
            <p:ph type="title"/>
          </p:nvPr>
        </p:nvSpPr>
        <p:spPr>
          <a:xfrm>
            <a:off x="46913" y="1867382"/>
            <a:ext cx="8672870" cy="1568307"/>
          </a:xfrm>
        </p:spPr>
        <p:txBody>
          <a:bodyPr>
            <a:normAutofit/>
          </a:bodyPr>
          <a:lstStyle/>
          <a:p>
            <a:r>
              <a:rPr lang="en-GB" sz="4000" b="1" dirty="0">
                <a:solidFill>
                  <a:prstClr val="white"/>
                </a:solidFill>
              </a:rPr>
              <a:t>How does explicit phonics teaching make a difference?</a:t>
            </a:r>
            <a:endParaRPr lang="en-US" sz="4000" dirty="0"/>
          </a:p>
        </p:txBody>
      </p:sp>
      <p:sp>
        <p:nvSpPr>
          <p:cNvPr id="2" name="TextBox 1"/>
          <p:cNvSpPr txBox="1"/>
          <p:nvPr/>
        </p:nvSpPr>
        <p:spPr>
          <a:xfrm>
            <a:off x="46914" y="5892405"/>
            <a:ext cx="4717592" cy="954107"/>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Robert </a:t>
            </a:r>
            <a:r>
              <a:rPr lang="en-GB" sz="2000" dirty="0" err="1">
                <a:solidFill>
                  <a:schemeClr val="bg1"/>
                </a:solidFill>
                <a:latin typeface="Century Gothic" panose="020B0502020202020204" pitchFamily="34" charset="0"/>
              </a:rPr>
              <a:t>Woore</a:t>
            </a:r>
            <a:r>
              <a:rPr lang="en-GB" sz="2000" dirty="0">
                <a:solidFill>
                  <a:schemeClr val="bg1"/>
                </a:solidFill>
                <a:latin typeface="Century Gothic" panose="020B0502020202020204" pitchFamily="34" charset="0"/>
              </a:rPr>
              <a:t> / Rachel Hawkes</a:t>
            </a:r>
          </a:p>
          <a:p>
            <a:endParaRPr lang="en-GB" sz="2000" dirty="0">
              <a:solidFill>
                <a:schemeClr val="bg1"/>
              </a:solidFill>
              <a:latin typeface="Century Gothic" panose="020B0502020202020204" pitchFamily="34" charset="0"/>
            </a:endParaRPr>
          </a:p>
          <a:p>
            <a:r>
              <a:rPr lang="en-GB" sz="1600" dirty="0">
                <a:solidFill>
                  <a:schemeClr val="bg1"/>
                </a:solidFill>
                <a:latin typeface="Century Gothic" panose="020B0502020202020204" pitchFamily="34" charset="0"/>
              </a:rPr>
              <a:t>Date updated: 8/3/2020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3614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3534309" cy="867128"/>
          </a:xfrm>
          <a:prstGeom prst="rect">
            <a:avLst/>
          </a:prstGeom>
        </p:spPr>
      </p:pic>
      <p:sp>
        <p:nvSpPr>
          <p:cNvPr id="2" name="Title 1">
            <a:extLst>
              <a:ext uri="{FF2B5EF4-FFF2-40B4-BE49-F238E27FC236}">
                <a16:creationId xmlns:a16="http://schemas.microsoft.com/office/drawing/2014/main" id="{50918A4F-E2A8-A84E-9BE5-3BF7CB28D265}"/>
              </a:ext>
            </a:extLst>
          </p:cNvPr>
          <p:cNvSpPr>
            <a:spLocks noGrp="1"/>
          </p:cNvSpPr>
          <p:nvPr>
            <p:ph type="title"/>
          </p:nvPr>
        </p:nvSpPr>
        <p:spPr>
          <a:xfrm>
            <a:off x="300039" y="296863"/>
            <a:ext cx="2696110" cy="798864"/>
          </a:xfrm>
        </p:spPr>
        <p:txBody>
          <a:bodyPr/>
          <a:lstStyle/>
          <a:p>
            <a:r>
              <a:rPr lang="en-GB" sz="3600" b="1" dirty="0">
                <a:solidFill>
                  <a:prstClr val="white"/>
                </a:solidFill>
                <a:latin typeface="Century Gothic" panose="020B0502020202020204" pitchFamily="34" charset="0"/>
              </a:rPr>
              <a:t>Concerns?</a:t>
            </a:r>
            <a:endParaRPr lang="en-US" dirty="0"/>
          </a:p>
        </p:txBody>
      </p:sp>
      <p:sp>
        <p:nvSpPr>
          <p:cNvPr id="5" name="TextBox 4"/>
          <p:cNvSpPr txBox="1"/>
          <p:nvPr/>
        </p:nvSpPr>
        <p:spPr>
          <a:xfrm>
            <a:off x="392123" y="1451813"/>
            <a:ext cx="11412884" cy="1646605"/>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GB" sz="2400" dirty="0">
                <a:solidFill>
                  <a:srgbClr val="203864"/>
                </a:solidFill>
                <a:latin typeface="Century Gothic" panose="020B0502020202020204" pitchFamily="34" charset="0"/>
                <a:cs typeface="Calibri" panose="020F0502020204030204" pitchFamily="34" charset="0"/>
              </a:rPr>
              <a:t>At this stage, do you have any concerns about teaching phonics in MFL?  Do you have any worries or foresee any problems?</a:t>
            </a:r>
          </a:p>
          <a:p>
            <a:pPr marL="342900" indent="-342900">
              <a:spcBef>
                <a:spcPts val="600"/>
              </a:spcBef>
              <a:buFont typeface="Arial" panose="020B0604020202020204" pitchFamily="34" charset="0"/>
              <a:buChar char="•"/>
            </a:pPr>
            <a:r>
              <a:rPr lang="en-GB" sz="2400" dirty="0">
                <a:solidFill>
                  <a:srgbClr val="203864"/>
                </a:solidFill>
                <a:latin typeface="Century Gothic" panose="020B0502020202020204" pitchFamily="34" charset="0"/>
                <a:cs typeface="Calibri" panose="020F0502020204030204" pitchFamily="34" charset="0"/>
              </a:rPr>
              <a:t>Here are some possible objections that we envisaged.  How do you feel about these points?</a:t>
            </a:r>
          </a:p>
        </p:txBody>
      </p:sp>
      <p:sp>
        <p:nvSpPr>
          <p:cNvPr id="10" name="Rounded Rectangular Callout 9"/>
          <p:cNvSpPr/>
          <p:nvPr/>
        </p:nvSpPr>
        <p:spPr>
          <a:xfrm>
            <a:off x="330478" y="3429000"/>
            <a:ext cx="3429864" cy="1006998"/>
          </a:xfrm>
          <a:prstGeom prst="wedgeRoundRectCallout">
            <a:avLst>
              <a:gd name="adj1" fmla="val -4174"/>
              <a:gd name="adj2" fmla="val 69589"/>
              <a:gd name="adj3" fmla="val 16667"/>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Century Gothic" panose="020B0502020202020204" pitchFamily="34" charset="0"/>
              </a:rPr>
              <a:t>I think it will confuse my lower attaining learners.</a:t>
            </a:r>
          </a:p>
        </p:txBody>
      </p:sp>
      <p:sp>
        <p:nvSpPr>
          <p:cNvPr id="3" name="Rounded Rectangular Callout 2"/>
          <p:cNvSpPr/>
          <p:nvPr/>
        </p:nvSpPr>
        <p:spPr>
          <a:xfrm>
            <a:off x="4037745" y="3429000"/>
            <a:ext cx="4269814" cy="1006998"/>
          </a:xfrm>
          <a:prstGeom prst="wedgeRoundRectCallout">
            <a:avLst>
              <a:gd name="adj1" fmla="val -4174"/>
              <a:gd name="adj2" fmla="val 69589"/>
              <a:gd name="adj3" fmla="val 16667"/>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Century Gothic" panose="020B0502020202020204" pitchFamily="34" charset="0"/>
              </a:rPr>
              <a:t>There’s no point teaching phonics.  They will pick it up on their own.  </a:t>
            </a:r>
          </a:p>
        </p:txBody>
      </p:sp>
      <p:sp>
        <p:nvSpPr>
          <p:cNvPr id="12" name="Rounded Rectangular Callout 11"/>
          <p:cNvSpPr/>
          <p:nvPr/>
        </p:nvSpPr>
        <p:spPr>
          <a:xfrm>
            <a:off x="8622696" y="3477128"/>
            <a:ext cx="3285282" cy="1006998"/>
          </a:xfrm>
          <a:prstGeom prst="wedgeRoundRectCallout">
            <a:avLst>
              <a:gd name="adj1" fmla="val 7453"/>
              <a:gd name="adj2" fmla="val 76486"/>
              <a:gd name="adj3" fmla="val 16667"/>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latin typeface="Century Gothic" panose="020B0502020202020204" pitchFamily="34" charset="0"/>
              </a:rPr>
              <a:t>Ideally, I would like to teach this, but there is no time in the Scheme of Work.</a:t>
            </a:r>
          </a:p>
        </p:txBody>
      </p:sp>
      <p:sp>
        <p:nvSpPr>
          <p:cNvPr id="11" name="Rounded Rectangular Callout 10"/>
          <p:cNvSpPr/>
          <p:nvPr/>
        </p:nvSpPr>
        <p:spPr>
          <a:xfrm>
            <a:off x="330478" y="4860275"/>
            <a:ext cx="4220974" cy="1006998"/>
          </a:xfrm>
          <a:prstGeom prst="wedgeRoundRectCallout">
            <a:avLst>
              <a:gd name="adj1" fmla="val -35252"/>
              <a:gd name="adj2" fmla="val 73037"/>
              <a:gd name="adj3" fmla="val 16667"/>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Century Gothic" panose="020B0502020202020204" pitchFamily="34" charset="0"/>
              </a:rPr>
              <a:t>I can see the point in Spanish and German, but in French it is too complicated.  </a:t>
            </a:r>
          </a:p>
        </p:txBody>
      </p:sp>
      <p:sp>
        <p:nvSpPr>
          <p:cNvPr id="13" name="Rounded Rectangular Callout 12"/>
          <p:cNvSpPr/>
          <p:nvPr/>
        </p:nvSpPr>
        <p:spPr>
          <a:xfrm>
            <a:off x="4720918" y="4860275"/>
            <a:ext cx="2773921" cy="1006998"/>
          </a:xfrm>
          <a:prstGeom prst="wedgeRoundRectCallout">
            <a:avLst>
              <a:gd name="adj1" fmla="val -34217"/>
              <a:gd name="adj2" fmla="val 70738"/>
              <a:gd name="adj3" fmla="val 16667"/>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My students would find this boring or babyish</a:t>
            </a:r>
          </a:p>
        </p:txBody>
      </p:sp>
      <p:sp>
        <p:nvSpPr>
          <p:cNvPr id="14" name="Rounded Rectangular Callout 13"/>
          <p:cNvSpPr/>
          <p:nvPr/>
        </p:nvSpPr>
        <p:spPr>
          <a:xfrm>
            <a:off x="7664305" y="4860275"/>
            <a:ext cx="4247908" cy="1168398"/>
          </a:xfrm>
          <a:prstGeom prst="wedgeRoundRectCallout">
            <a:avLst>
              <a:gd name="adj1" fmla="val 35285"/>
              <a:gd name="adj2" fmla="val 70738"/>
              <a:gd name="adj3" fmla="val 16667"/>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Century Gothic" panose="020B0502020202020204" pitchFamily="34" charset="0"/>
              </a:rPr>
              <a:t>This is not my priority – my students are already OK at reading.  The other skills are more important to focus on.  </a:t>
            </a:r>
          </a:p>
        </p:txBody>
      </p:sp>
    </p:spTree>
    <p:extLst>
      <p:ext uri="{BB962C8B-B14F-4D97-AF65-F5344CB8AC3E}">
        <p14:creationId xmlns:p14="http://schemas.microsoft.com/office/powerpoint/2010/main" val="13304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3" grpId="0" animBg="1"/>
      <p:bldP spid="12" grpId="0" animBg="1"/>
      <p:bldP spid="11"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p:cNvGrpSpPr/>
          <p:nvPr/>
        </p:nvGrpSpPr>
        <p:grpSpPr>
          <a:xfrm>
            <a:off x="-56446" y="0"/>
            <a:ext cx="12564747"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7" name="Title 6">
            <a:extLst>
              <a:ext uri="{FF2B5EF4-FFF2-40B4-BE49-F238E27FC236}">
                <a16:creationId xmlns:a16="http://schemas.microsoft.com/office/drawing/2014/main" id="{F6E61BF4-E4B9-E344-9D8B-CD7DEDA52EA5}"/>
              </a:ext>
            </a:extLst>
          </p:cNvPr>
          <p:cNvSpPr>
            <a:spLocks noGrp="1"/>
          </p:cNvSpPr>
          <p:nvPr>
            <p:ph type="title"/>
          </p:nvPr>
        </p:nvSpPr>
        <p:spPr>
          <a:xfrm>
            <a:off x="94763" y="-144951"/>
            <a:ext cx="2450899" cy="1325563"/>
          </a:xfrm>
        </p:spPr>
        <p:txBody>
          <a:bodyPr>
            <a:normAutofit/>
          </a:bodyPr>
          <a:lstStyle/>
          <a:p>
            <a:r>
              <a:rPr lang="en-GB" sz="4000" b="1" dirty="0">
                <a:solidFill>
                  <a:prstClr val="white"/>
                </a:solidFill>
              </a:rPr>
              <a:t>PHONICS</a:t>
            </a:r>
            <a:endParaRPr lang="en-US" sz="4000" dirty="0"/>
          </a:p>
        </p:txBody>
      </p:sp>
      <p:sp>
        <p:nvSpPr>
          <p:cNvPr id="14" name="Title 3"/>
          <p:cNvSpPr txBox="1">
            <a:spLocks/>
          </p:cNvSpPr>
          <p:nvPr/>
        </p:nvSpPr>
        <p:spPr>
          <a:xfrm>
            <a:off x="0" y="751658"/>
            <a:ext cx="10317192" cy="165171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selection &amp; sequencing of sound-symbol correspondences (SSCs)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high-frequency ‘source’ words</a:t>
            </a:r>
          </a:p>
        </p:txBody>
      </p:sp>
      <p:sp>
        <p:nvSpPr>
          <p:cNvPr id="12" name="Rectangle 11"/>
          <p:cNvSpPr/>
          <p:nvPr/>
        </p:nvSpPr>
        <p:spPr>
          <a:xfrm>
            <a:off x="271932" y="3299977"/>
            <a:ext cx="11598166" cy="3046988"/>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00" dirty="0" err="1">
                <a:latin typeface="Century Gothic" panose="020B0502020202020204" pitchFamily="34" charset="0"/>
              </a:rPr>
              <a:t>Erler</a:t>
            </a:r>
            <a:r>
              <a:rPr lang="en-GB" sz="1200" dirty="0">
                <a:latin typeface="Century Gothic" panose="020B0502020202020204" pitchFamily="34" charset="0"/>
              </a:rPr>
              <a:t>, L. and </a:t>
            </a:r>
            <a:r>
              <a:rPr lang="en-GB" sz="1200" dirty="0" err="1">
                <a:latin typeface="Century Gothic" panose="020B0502020202020204" pitchFamily="34" charset="0"/>
              </a:rPr>
              <a:t>Macaro</a:t>
            </a:r>
            <a:r>
              <a:rPr lang="en-GB" sz="1200" dirty="0">
                <a:latin typeface="Century Gothic" panose="020B0502020202020204" pitchFamily="34" charset="0"/>
              </a:rPr>
              <a:t>, E. (2012) ‘Decoding Ability in French as a Foreign Language and Language Learning Motivation’. The Modern Language Journal, 95(4): 496-518.</a:t>
            </a:r>
          </a:p>
          <a:p>
            <a:r>
              <a:rPr lang="en-GB" sz="1200" dirty="0" err="1">
                <a:latin typeface="Century Gothic" panose="020B0502020202020204" pitchFamily="34" charset="0"/>
              </a:rPr>
              <a:t>Woore</a:t>
            </a:r>
            <a:r>
              <a:rPr lang="en-GB" sz="1200" dirty="0">
                <a:latin typeface="Century Gothic" panose="020B0502020202020204" pitchFamily="34" charset="0"/>
              </a:rPr>
              <a:t>, R. (2007) ‘“</a:t>
            </a:r>
            <a:r>
              <a:rPr lang="en-GB" sz="1200" dirty="0" err="1">
                <a:latin typeface="Century Gothic" panose="020B0502020202020204" pitchFamily="34" charset="0"/>
              </a:rPr>
              <a:t>Weisse</a:t>
            </a:r>
            <a:r>
              <a:rPr lang="en-GB" sz="1200" dirty="0">
                <a:latin typeface="Century Gothic" panose="020B0502020202020204" pitchFamily="34" charset="0"/>
              </a:rPr>
              <a:t> </a:t>
            </a:r>
            <a:r>
              <a:rPr lang="en-GB" sz="1200" dirty="0" err="1">
                <a:latin typeface="Century Gothic" panose="020B0502020202020204" pitchFamily="34" charset="0"/>
              </a:rPr>
              <a:t>Maus</a:t>
            </a:r>
            <a:r>
              <a:rPr lang="en-GB" sz="1200" dirty="0">
                <a:latin typeface="Century Gothic" panose="020B0502020202020204" pitchFamily="34" charset="0"/>
              </a:rPr>
              <a:t> in </a:t>
            </a:r>
            <a:r>
              <a:rPr lang="en-GB" sz="1200" dirty="0" err="1">
                <a:latin typeface="Century Gothic" panose="020B0502020202020204" pitchFamily="34" charset="0"/>
              </a:rPr>
              <a:t>Meinem</a:t>
            </a:r>
            <a:r>
              <a:rPr lang="en-GB" sz="1200" dirty="0">
                <a:latin typeface="Century Gothic" panose="020B0502020202020204" pitchFamily="34" charset="0"/>
              </a:rPr>
              <a:t> </a:t>
            </a:r>
            <a:r>
              <a:rPr lang="en-GB" sz="1200" dirty="0" err="1">
                <a:latin typeface="Century Gothic" panose="020B0502020202020204" pitchFamily="34" charset="0"/>
              </a:rPr>
              <a:t>Haus</a:t>
            </a:r>
            <a:r>
              <a:rPr lang="en-GB" sz="1200" dirty="0">
                <a:latin typeface="Century Gothic" panose="020B0502020202020204" pitchFamily="34" charset="0"/>
              </a:rPr>
              <a:t>”: Using Poems and Learner Strategies to Help Learners Decode the Sounds of the L2’. Language Learning Journal, vol. 35, no. 2, pp. 175-188.</a:t>
            </a:r>
          </a:p>
          <a:p>
            <a:r>
              <a:rPr lang="en-GB" sz="1200" dirty="0" err="1">
                <a:latin typeface="Century Gothic" panose="020B0502020202020204" pitchFamily="34" charset="0"/>
              </a:rPr>
              <a:t>Woore</a:t>
            </a:r>
            <a:r>
              <a:rPr lang="en-GB" sz="1200"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200" dirty="0" err="1">
                <a:latin typeface="Century Gothic" panose="020B0502020202020204" pitchFamily="34" charset="0"/>
              </a:rPr>
              <a:t>Woore</a:t>
            </a:r>
            <a:r>
              <a:rPr lang="en-GB" sz="1200"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200" dirty="0" err="1">
                <a:latin typeface="Century Gothic" panose="020B0502020202020204" pitchFamily="34" charset="0"/>
              </a:rPr>
              <a:t>Woore</a:t>
            </a:r>
            <a:r>
              <a:rPr lang="en-GB" sz="1200"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200" dirty="0" err="1">
                <a:latin typeface="Century Gothic" panose="020B0502020202020204" pitchFamily="34" charset="0"/>
              </a:rPr>
              <a:t>Woore</a:t>
            </a:r>
            <a:r>
              <a:rPr lang="en-GB" sz="1200"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200" dirty="0" err="1">
                <a:latin typeface="Century Gothic" panose="020B0502020202020204" pitchFamily="34" charset="0"/>
              </a:rPr>
              <a:t>Woore</a:t>
            </a:r>
            <a:r>
              <a:rPr lang="en-GB" sz="1200"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200" dirty="0" err="1">
                <a:latin typeface="Century Gothic" panose="020B0502020202020204" pitchFamily="34" charset="0"/>
              </a:rPr>
              <a:t>Woore</a:t>
            </a:r>
            <a:r>
              <a:rPr lang="en-GB" sz="1200" dirty="0">
                <a:latin typeface="Century Gothic" panose="020B0502020202020204" pitchFamily="34" charset="0"/>
              </a:rPr>
              <a:t>, R., Graham, S., Porter, A., Courtney, L. and </a:t>
            </a:r>
            <a:r>
              <a:rPr lang="en-GB" sz="1200" dirty="0" err="1">
                <a:latin typeface="Century Gothic" panose="020B0502020202020204" pitchFamily="34" charset="0"/>
              </a:rPr>
              <a:t>Savory</a:t>
            </a:r>
            <a:r>
              <a:rPr lang="en-GB" sz="1200"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39767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FAQ in schools this year</a:t>
            </a:r>
          </a:p>
        </p:txBody>
      </p:sp>
      <p:sp>
        <p:nvSpPr>
          <p:cNvPr id="4" name="Content Placeholder 3"/>
          <p:cNvSpPr>
            <a:spLocks noGrp="1"/>
          </p:cNvSpPr>
          <p:nvPr>
            <p:ph idx="1"/>
          </p:nvPr>
        </p:nvSpPr>
        <p:spPr>
          <a:xfrm>
            <a:off x="339436" y="1691847"/>
            <a:ext cx="10515600" cy="4351338"/>
          </a:xfrm>
        </p:spPr>
        <p:txBody>
          <a:bodyPr>
            <a:normAutofit/>
          </a:bodyPr>
          <a:lstStyle/>
          <a:p>
            <a:pPr>
              <a:lnSpc>
                <a:spcPct val="150000"/>
              </a:lnSpc>
            </a:pPr>
            <a:r>
              <a:rPr lang="en-GB" sz="3200" b="1" dirty="0"/>
              <a:t>What is the essential knowledge in your subject?</a:t>
            </a:r>
          </a:p>
          <a:p>
            <a:pPr>
              <a:lnSpc>
                <a:spcPct val="150000"/>
              </a:lnSpc>
            </a:pPr>
            <a:r>
              <a:rPr lang="en-GB" sz="3200" b="1" dirty="0"/>
              <a:t>Why are you teaching it in this order?</a:t>
            </a:r>
          </a:p>
          <a:p>
            <a:pPr>
              <a:lnSpc>
                <a:spcPct val="150000"/>
              </a:lnSpc>
            </a:pPr>
            <a:r>
              <a:rPr lang="en-GB" sz="3200" dirty="0"/>
              <a:t>Is teaching clear and do learners understand?</a:t>
            </a:r>
          </a:p>
          <a:p>
            <a:pPr>
              <a:lnSpc>
                <a:spcPct val="150000"/>
              </a:lnSpc>
            </a:pPr>
            <a:r>
              <a:rPr lang="en-GB" sz="3200" dirty="0"/>
              <a:t>Do they remember more, know more and can they do more? (And how do you know?)</a:t>
            </a:r>
          </a:p>
        </p:txBody>
      </p:sp>
    </p:spTree>
    <p:extLst>
      <p:ext uri="{BB962C8B-B14F-4D97-AF65-F5344CB8AC3E}">
        <p14:creationId xmlns:p14="http://schemas.microsoft.com/office/powerpoint/2010/main" val="3170089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095999" cy="867128"/>
          </a:xfrm>
          <a:prstGeom prst="rect">
            <a:avLst/>
          </a:prstGeom>
        </p:spPr>
      </p:pic>
      <p:sp>
        <p:nvSpPr>
          <p:cNvPr id="2" name="Title 1">
            <a:extLst>
              <a:ext uri="{FF2B5EF4-FFF2-40B4-BE49-F238E27FC236}">
                <a16:creationId xmlns:a16="http://schemas.microsoft.com/office/drawing/2014/main" id="{3452188C-7D29-754D-852C-E33BFA087880}"/>
              </a:ext>
            </a:extLst>
          </p:cNvPr>
          <p:cNvSpPr>
            <a:spLocks noGrp="1"/>
          </p:cNvSpPr>
          <p:nvPr>
            <p:ph type="title"/>
          </p:nvPr>
        </p:nvSpPr>
        <p:spPr>
          <a:xfrm>
            <a:off x="300039" y="8600"/>
            <a:ext cx="10515600" cy="1325563"/>
          </a:xfrm>
        </p:spPr>
        <p:txBody>
          <a:bodyPr>
            <a:normAutofit/>
          </a:bodyPr>
          <a:lstStyle/>
          <a:p>
            <a:r>
              <a:rPr lang="en-GB" sz="3600" b="1" dirty="0">
                <a:solidFill>
                  <a:prstClr val="white"/>
                </a:solidFill>
                <a:latin typeface="Century Gothic" panose="020B0502020202020204" pitchFamily="34" charset="0"/>
              </a:rPr>
              <a:t>Choice of target SSC</a:t>
            </a:r>
            <a:endParaRPr lang="en-US" sz="3600" dirty="0"/>
          </a:p>
        </p:txBody>
      </p:sp>
      <p:sp>
        <p:nvSpPr>
          <p:cNvPr id="6" name="TextBox 5"/>
          <p:cNvSpPr txBox="1"/>
          <p:nvPr/>
        </p:nvSpPr>
        <p:spPr>
          <a:xfrm>
            <a:off x="482885" y="1307464"/>
            <a:ext cx="11239928" cy="1426031"/>
          </a:xfrm>
          <a:prstGeom prst="rect">
            <a:avLst/>
          </a:prstGeom>
          <a:noFill/>
        </p:spPr>
        <p:txBody>
          <a:bodyPr wrap="square" rtlCol="0">
            <a:spAutoFit/>
          </a:bodyPr>
          <a:lstStyle/>
          <a:p>
            <a:pPr marL="342900" indent="-342900">
              <a:spcBef>
                <a:spcPts val="400"/>
              </a:spcBef>
              <a:spcAft>
                <a:spcPts val="4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We lack clear research evidence on which SSC are the most important to teach, and in what order </a:t>
            </a:r>
          </a:p>
          <a:p>
            <a:pPr marL="342900" indent="-342900">
              <a:spcBef>
                <a:spcPts val="400"/>
              </a:spcBef>
              <a:spcAft>
                <a:spcPts val="4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We have based our selection on a ‘bang for buck’ principle, drawing on evidence concerning: </a:t>
            </a:r>
          </a:p>
        </p:txBody>
      </p:sp>
      <p:sp>
        <p:nvSpPr>
          <p:cNvPr id="20" name="TextBox 19"/>
          <p:cNvSpPr txBox="1"/>
          <p:nvPr/>
        </p:nvSpPr>
        <p:spPr>
          <a:xfrm>
            <a:off x="1215776" y="2955123"/>
            <a:ext cx="9760448" cy="430887"/>
          </a:xfrm>
          <a:prstGeom prst="rect">
            <a:avLst/>
          </a:prstGeom>
          <a:solidFill>
            <a:srgbClr val="E56700"/>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b="1" dirty="0">
                <a:solidFill>
                  <a:prstClr val="white"/>
                </a:solidFill>
                <a:latin typeface="Century Gothic" panose="020B0502020202020204" pitchFamily="34" charset="0"/>
                <a:cs typeface="Calibri" panose="020F0502020204030204" pitchFamily="34" charset="0"/>
              </a:rPr>
              <a:t>Difficulty</a:t>
            </a:r>
            <a:r>
              <a:rPr lang="en-GB" sz="2200" dirty="0">
                <a:solidFill>
                  <a:prstClr val="white"/>
                </a:solidFill>
                <a:latin typeface="Century Gothic" panose="020B0502020202020204" pitchFamily="34" charset="0"/>
                <a:cs typeface="Calibri" panose="020F0502020204030204" pitchFamily="34" charset="0"/>
              </a:rPr>
              <a:t> – how hard it is for students to decode the SSC accurately </a:t>
            </a:r>
          </a:p>
        </p:txBody>
      </p:sp>
      <p:sp>
        <p:nvSpPr>
          <p:cNvPr id="21" name="TextBox 20"/>
          <p:cNvSpPr txBox="1"/>
          <p:nvPr/>
        </p:nvSpPr>
        <p:spPr>
          <a:xfrm>
            <a:off x="1215776" y="3479925"/>
            <a:ext cx="9760448" cy="430887"/>
          </a:xfrm>
          <a:prstGeom prst="rect">
            <a:avLst/>
          </a:prstGeom>
          <a:solidFill>
            <a:srgbClr val="E56700"/>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b="1" dirty="0">
                <a:solidFill>
                  <a:prstClr val="white"/>
                </a:solidFill>
                <a:latin typeface="Century Gothic" panose="020B0502020202020204" pitchFamily="34" charset="0"/>
                <a:cs typeface="Calibri" panose="020F0502020204030204" pitchFamily="34" charset="0"/>
              </a:rPr>
              <a:t>Frequency </a:t>
            </a:r>
            <a:r>
              <a:rPr lang="en-GB" sz="2200" dirty="0">
                <a:solidFill>
                  <a:prstClr val="white"/>
                </a:solidFill>
                <a:latin typeface="Century Gothic" panose="020B0502020202020204" pitchFamily="34" charset="0"/>
                <a:cs typeface="Calibri" panose="020F0502020204030204" pitchFamily="34" charset="0"/>
              </a:rPr>
              <a:t>– how often the SSC occur in the language </a:t>
            </a:r>
          </a:p>
        </p:txBody>
      </p:sp>
      <p:sp>
        <p:nvSpPr>
          <p:cNvPr id="23" name="TextBox 22"/>
          <p:cNvSpPr txBox="1"/>
          <p:nvPr/>
        </p:nvSpPr>
        <p:spPr>
          <a:xfrm>
            <a:off x="1215776" y="4004727"/>
            <a:ext cx="9760448" cy="430887"/>
          </a:xfrm>
          <a:prstGeom prst="rect">
            <a:avLst/>
          </a:prstGeom>
          <a:solidFill>
            <a:srgbClr val="E56700"/>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b="1" dirty="0">
                <a:solidFill>
                  <a:prstClr val="white"/>
                </a:solidFill>
                <a:latin typeface="Century Gothic" panose="020B0502020202020204" pitchFamily="34" charset="0"/>
                <a:cs typeface="Calibri" panose="020F0502020204030204" pitchFamily="34" charset="0"/>
              </a:rPr>
              <a:t>Teacher expertise</a:t>
            </a:r>
            <a:r>
              <a:rPr lang="en-GB" sz="2200" dirty="0">
                <a:solidFill>
                  <a:prstClr val="white"/>
                </a:solidFill>
                <a:latin typeface="Century Gothic" panose="020B0502020202020204" pitchFamily="34" charset="0"/>
                <a:cs typeface="Calibri" panose="020F0502020204030204" pitchFamily="34" charset="0"/>
              </a:rPr>
              <a:t> and judgment</a:t>
            </a:r>
          </a:p>
        </p:txBody>
      </p:sp>
      <p:sp>
        <p:nvSpPr>
          <p:cNvPr id="9" name="TextBox 8"/>
          <p:cNvSpPr txBox="1"/>
          <p:nvPr/>
        </p:nvSpPr>
        <p:spPr>
          <a:xfrm>
            <a:off x="482885" y="4658176"/>
            <a:ext cx="11034445" cy="1477328"/>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We have also adopted a ‘cumulative’ principle in ordering sounds and their ‘source words’</a:t>
            </a:r>
          </a:p>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We have made a ‘working selection’ – this may be refined over time (with help from your feedback!)</a:t>
            </a:r>
          </a:p>
        </p:txBody>
      </p:sp>
    </p:spTree>
    <p:extLst>
      <p:ext uri="{BB962C8B-B14F-4D97-AF65-F5344CB8AC3E}">
        <p14:creationId xmlns:p14="http://schemas.microsoft.com/office/powerpoint/2010/main" val="331169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0" grpId="0" animBg="1"/>
      <p:bldP spid="21" grpId="0" animBg="1"/>
      <p:bldP spid="23"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4130210" cy="867128"/>
          </a:xfrm>
          <a:prstGeom prst="rect">
            <a:avLst/>
          </a:prstGeom>
        </p:spPr>
      </p:pic>
      <p:sp>
        <p:nvSpPr>
          <p:cNvPr id="2" name="Title 1">
            <a:extLst>
              <a:ext uri="{FF2B5EF4-FFF2-40B4-BE49-F238E27FC236}">
                <a16:creationId xmlns:a16="http://schemas.microsoft.com/office/drawing/2014/main" id="{E026CEBE-162B-CB4D-968F-092A386601AE}"/>
              </a:ext>
            </a:extLst>
          </p:cNvPr>
          <p:cNvSpPr>
            <a:spLocks noGrp="1"/>
          </p:cNvSpPr>
          <p:nvPr>
            <p:ph type="title"/>
          </p:nvPr>
        </p:nvSpPr>
        <p:spPr>
          <a:xfrm>
            <a:off x="300039" y="296863"/>
            <a:ext cx="3357561" cy="867128"/>
          </a:xfrm>
        </p:spPr>
        <p:txBody>
          <a:bodyPr>
            <a:normAutofit/>
          </a:bodyPr>
          <a:lstStyle/>
          <a:p>
            <a:r>
              <a:rPr lang="en-GB" sz="3600" b="1" dirty="0">
                <a:solidFill>
                  <a:prstClr val="white"/>
                </a:solidFill>
                <a:latin typeface="Century Gothic" panose="020B0502020202020204" pitchFamily="34" charset="0"/>
              </a:rPr>
              <a:t>SSC difficulty</a:t>
            </a:r>
            <a:endParaRPr lang="en-US" sz="3600" dirty="0"/>
          </a:p>
        </p:txBody>
      </p:sp>
      <p:sp>
        <p:nvSpPr>
          <p:cNvPr id="6" name="TextBox 5"/>
          <p:cNvSpPr txBox="1"/>
          <p:nvPr/>
        </p:nvSpPr>
        <p:spPr>
          <a:xfrm>
            <a:off x="481173" y="2151594"/>
            <a:ext cx="11229654" cy="3046988"/>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800" dirty="0">
                <a:solidFill>
                  <a:srgbClr val="203864"/>
                </a:solidFill>
                <a:latin typeface="Century Gothic" panose="020B0502020202020204" pitchFamily="34" charset="0"/>
                <a:cs typeface="Calibri" panose="020F0502020204030204" pitchFamily="34" charset="0"/>
              </a:rPr>
              <a:t>In your experience, which are the most difficult French SSC for students to pronounce (i.e. which do they get wrong most often)?</a:t>
            </a:r>
          </a:p>
          <a:p>
            <a:pPr>
              <a:spcBef>
                <a:spcPts val="600"/>
              </a:spcBef>
              <a:spcAft>
                <a:spcPts val="600"/>
              </a:spcAft>
            </a:pPr>
            <a:endParaRPr lang="en-GB" sz="2800" dirty="0">
              <a:solidFill>
                <a:srgbClr val="203864"/>
              </a:solidFill>
              <a:latin typeface="Century Gothic" panose="020B050202020202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en-GB" sz="2800" dirty="0">
                <a:solidFill>
                  <a:srgbClr val="203864"/>
                </a:solidFill>
                <a:latin typeface="Century Gothic" panose="020B0502020202020204" pitchFamily="34" charset="0"/>
                <a:cs typeface="Calibri" panose="020F0502020204030204" pitchFamily="34" charset="0"/>
              </a:rPr>
              <a:t>How do your intuitions match the following empirical data?</a:t>
            </a:r>
          </a:p>
          <a:p>
            <a:pPr marL="342900" indent="-342900">
              <a:spcBef>
                <a:spcPts val="600"/>
              </a:spcBef>
              <a:spcAft>
                <a:spcPts val="600"/>
              </a:spcAft>
              <a:buFont typeface="Arial" panose="020B0604020202020204" pitchFamily="34" charset="0"/>
              <a:buChar char="•"/>
            </a:pPr>
            <a:endParaRPr lang="en-GB" sz="2200" dirty="0">
              <a:solidFill>
                <a:srgbClr val="FF552D"/>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7894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5191CDD5-A9C2-FD44-BE71-863128DB0902}"/>
              </a:ext>
            </a:extLst>
          </p:cNvPr>
          <p:cNvSpPr>
            <a:spLocks noGrp="1"/>
          </p:cNvSpPr>
          <p:nvPr>
            <p:ph type="title"/>
          </p:nvPr>
        </p:nvSpPr>
        <p:spPr/>
        <p:txBody>
          <a:bodyPr/>
          <a:lstStyle/>
          <a:p>
            <a:r>
              <a:rPr lang="en-US" dirty="0"/>
              <a:t>Data from </a:t>
            </a:r>
            <a:r>
              <a:rPr lang="en-US" dirty="0" err="1"/>
              <a:t>Woore</a:t>
            </a:r>
            <a:r>
              <a:rPr lang="en-US" baseline="0" dirty="0"/>
              <a:t> (2006)</a:t>
            </a:r>
            <a:endParaRPr lang="en-US" dirty="0"/>
          </a:p>
        </p:txBody>
      </p:sp>
      <p:pic>
        <p:nvPicPr>
          <p:cNvPr id="2" name="Picture 1" descr="screenshot of a table from Woore 2006"/>
          <p:cNvPicPr>
            <a:picLocks noChangeAspect="1"/>
          </p:cNvPicPr>
          <p:nvPr/>
        </p:nvPicPr>
        <p:blipFill rotWithShape="1">
          <a:blip r:embed="rId3"/>
          <a:srcRect l="22333" t="962" r="23167" b="5408"/>
          <a:stretch/>
        </p:blipFill>
        <p:spPr>
          <a:xfrm>
            <a:off x="2952622" y="114905"/>
            <a:ext cx="6286756" cy="6075274"/>
          </a:xfrm>
          <a:prstGeom prst="rect">
            <a:avLst/>
          </a:prstGeom>
        </p:spPr>
      </p:pic>
      <p:sp>
        <p:nvSpPr>
          <p:cNvPr id="3" name="TextBox 2"/>
          <p:cNvSpPr txBox="1"/>
          <p:nvPr/>
        </p:nvSpPr>
        <p:spPr>
          <a:xfrm>
            <a:off x="6164476" y="3914147"/>
            <a:ext cx="3155576" cy="1754326"/>
          </a:xfrm>
          <a:prstGeom prst="rect">
            <a:avLst/>
          </a:prstGeom>
          <a:noFill/>
        </p:spPr>
        <p:txBody>
          <a:bodyPr wrap="square" rtlCol="0">
            <a:spAutoFit/>
          </a:bodyPr>
          <a:lstStyle/>
          <a:p>
            <a:r>
              <a:rPr lang="en-GB" b="1" dirty="0">
                <a:solidFill>
                  <a:srgbClr val="203864"/>
                </a:solidFill>
                <a:latin typeface="Century Gothic" panose="020B0502020202020204" pitchFamily="34" charset="0"/>
              </a:rPr>
              <a:t>Data from Woore (2006)</a:t>
            </a:r>
          </a:p>
          <a:p>
            <a:pPr marL="285750" indent="-285750">
              <a:buFont typeface="Arial" panose="020B0604020202020204" pitchFamily="34" charset="0"/>
              <a:buChar char="•"/>
            </a:pPr>
            <a:r>
              <a:rPr lang="en-GB" b="1" dirty="0">
                <a:solidFill>
                  <a:srgbClr val="203864"/>
                </a:solidFill>
                <a:latin typeface="Century Gothic" panose="020B0502020202020204" pitchFamily="34" charset="0"/>
              </a:rPr>
              <a:t>N=188 Year 7 and Year 9</a:t>
            </a:r>
          </a:p>
          <a:p>
            <a:pPr marL="285750" indent="-285750">
              <a:buFont typeface="Arial" panose="020B0604020202020204" pitchFamily="34" charset="0"/>
              <a:buChar char="•"/>
            </a:pPr>
            <a:r>
              <a:rPr lang="en-GB" b="1" dirty="0">
                <a:solidFill>
                  <a:srgbClr val="203864"/>
                </a:solidFill>
                <a:latin typeface="Century Gothic" panose="020B0502020202020204" pitchFamily="34" charset="0"/>
              </a:rPr>
              <a:t>One comprehensive school </a:t>
            </a:r>
          </a:p>
          <a:p>
            <a:pPr marL="285750" indent="-285750">
              <a:buFont typeface="Arial" panose="020B0604020202020204" pitchFamily="34" charset="0"/>
              <a:buChar char="•"/>
            </a:pPr>
            <a:r>
              <a:rPr lang="en-GB" b="1" dirty="0">
                <a:solidFill>
                  <a:srgbClr val="203864"/>
                </a:solidFill>
                <a:latin typeface="Century Gothic" panose="020B0502020202020204" pitchFamily="34" charset="0"/>
              </a:rPr>
              <a:t>English L1</a:t>
            </a:r>
          </a:p>
        </p:txBody>
      </p:sp>
      <p:sp>
        <p:nvSpPr>
          <p:cNvPr id="4" name="TextBox 3"/>
          <p:cNvSpPr txBox="1"/>
          <p:nvPr/>
        </p:nvSpPr>
        <p:spPr>
          <a:xfrm>
            <a:off x="8336668" y="6489683"/>
            <a:ext cx="306862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58278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4602821" cy="867128"/>
          </a:xfrm>
          <a:prstGeom prst="rect">
            <a:avLst/>
          </a:prstGeom>
        </p:spPr>
      </p:pic>
      <p:sp>
        <p:nvSpPr>
          <p:cNvPr id="2" name="Title 1">
            <a:extLst>
              <a:ext uri="{FF2B5EF4-FFF2-40B4-BE49-F238E27FC236}">
                <a16:creationId xmlns:a16="http://schemas.microsoft.com/office/drawing/2014/main" id="{DAE2D302-D3AE-8349-BCB3-C0E4534072F4}"/>
              </a:ext>
            </a:extLst>
          </p:cNvPr>
          <p:cNvSpPr>
            <a:spLocks noGrp="1"/>
          </p:cNvSpPr>
          <p:nvPr>
            <p:ph type="title"/>
          </p:nvPr>
        </p:nvSpPr>
        <p:spPr>
          <a:xfrm>
            <a:off x="300039" y="389598"/>
            <a:ext cx="3552770" cy="659902"/>
          </a:xfrm>
        </p:spPr>
        <p:txBody>
          <a:bodyPr>
            <a:normAutofit/>
          </a:bodyPr>
          <a:lstStyle/>
          <a:p>
            <a:r>
              <a:rPr lang="en-GB" sz="3600" b="1" dirty="0">
                <a:solidFill>
                  <a:prstClr val="white"/>
                </a:solidFill>
                <a:latin typeface="Century Gothic" panose="020B0502020202020204" pitchFamily="34" charset="0"/>
              </a:rPr>
              <a:t>SSC frequency</a:t>
            </a:r>
            <a:endParaRPr lang="en-US" sz="3600" dirty="0"/>
          </a:p>
        </p:txBody>
      </p:sp>
      <p:sp>
        <p:nvSpPr>
          <p:cNvPr id="6" name="TextBox 5"/>
          <p:cNvSpPr txBox="1"/>
          <p:nvPr/>
        </p:nvSpPr>
        <p:spPr>
          <a:xfrm>
            <a:off x="743164" y="1668338"/>
            <a:ext cx="3962400" cy="3447098"/>
          </a:xfrm>
          <a:prstGeom prst="rect">
            <a:avLst/>
          </a:prstGeom>
          <a:noFill/>
        </p:spPr>
        <p:txBody>
          <a:bodyPr wrap="square" rtlCol="0">
            <a:spAutoFit/>
          </a:bodyPr>
          <a:lstStyle/>
          <a:p>
            <a:pPr>
              <a:spcBef>
                <a:spcPts val="600"/>
              </a:spcBef>
              <a:spcAft>
                <a:spcPts val="600"/>
              </a:spcAft>
            </a:pPr>
            <a:r>
              <a:rPr lang="en-GB" sz="2200" dirty="0">
                <a:solidFill>
                  <a:srgbClr val="203864"/>
                </a:solidFill>
                <a:latin typeface="Century Gothic" panose="020B0502020202020204" pitchFamily="34" charset="0"/>
                <a:cs typeface="Calibri" panose="020F0502020204030204" pitchFamily="34" charset="0"/>
              </a:rPr>
              <a:t>Analysis of two small corpora:</a:t>
            </a:r>
          </a:p>
          <a:p>
            <a:pPr marL="457200" indent="-457200">
              <a:spcBef>
                <a:spcPts val="600"/>
              </a:spcBef>
              <a:spcAft>
                <a:spcPts val="600"/>
              </a:spcAft>
              <a:buFontTx/>
              <a:buAutoNum type="alphaLcParenBoth"/>
            </a:pPr>
            <a:r>
              <a:rPr lang="en-GB" sz="2200" dirty="0">
                <a:solidFill>
                  <a:srgbClr val="203864"/>
                </a:solidFill>
                <a:latin typeface="Century Gothic" panose="020B0502020202020204" pitchFamily="34" charset="0"/>
                <a:cs typeface="Calibri" panose="020F0502020204030204" pitchFamily="34" charset="0"/>
              </a:rPr>
              <a:t>first 200 words of six ‘featured texts’ from an on-line magazine for French young people (</a:t>
            </a:r>
            <a:r>
              <a:rPr lang="en-GB" sz="2200" dirty="0">
                <a:solidFill>
                  <a:srgbClr val="203864"/>
                </a:solidFill>
                <a:latin typeface="Century Gothic" panose="020B0502020202020204" pitchFamily="34" charset="0"/>
                <a:cs typeface="Calibri" panose="020F0502020204030204" pitchFamily="34" charset="0"/>
                <a:hlinkClick r:id="rId4"/>
              </a:rPr>
              <a:t>www.geoado.com</a:t>
            </a:r>
            <a:r>
              <a:rPr lang="en-GB" sz="2200" dirty="0">
                <a:solidFill>
                  <a:srgbClr val="203864"/>
                </a:solidFill>
                <a:latin typeface="Century Gothic" panose="020B0502020202020204" pitchFamily="34" charset="0"/>
                <a:cs typeface="Calibri" panose="020F0502020204030204" pitchFamily="34" charset="0"/>
              </a:rPr>
              <a:t>)</a:t>
            </a:r>
          </a:p>
          <a:p>
            <a:pPr marL="457200" indent="-457200">
              <a:spcBef>
                <a:spcPts val="600"/>
              </a:spcBef>
              <a:spcAft>
                <a:spcPts val="600"/>
              </a:spcAft>
              <a:buFontTx/>
              <a:buAutoNum type="alphaLcParenBoth"/>
            </a:pPr>
            <a:r>
              <a:rPr lang="en-GB" sz="2200" dirty="0">
                <a:solidFill>
                  <a:srgbClr val="203864"/>
                </a:solidFill>
                <a:latin typeface="Century Gothic" panose="020B0502020202020204" pitchFamily="34" charset="0"/>
                <a:cs typeface="Calibri" panose="020F0502020204030204" pitchFamily="34" charset="0"/>
              </a:rPr>
              <a:t>Analysis of words in Dynamo 1 Module 1 </a:t>
            </a:r>
          </a:p>
        </p:txBody>
      </p:sp>
      <p:pic>
        <p:nvPicPr>
          <p:cNvPr id="8" name="Picture 7" descr="screenshot of the GEorado website "/>
          <p:cNvPicPr>
            <a:picLocks noChangeAspect="1"/>
          </p:cNvPicPr>
          <p:nvPr/>
        </p:nvPicPr>
        <p:blipFill rotWithShape="1">
          <a:blip r:embed="rId5"/>
          <a:srcRect l="-466" t="3546" r="10736" b="5308"/>
          <a:stretch/>
        </p:blipFill>
        <p:spPr>
          <a:xfrm>
            <a:off x="4992871" y="1514225"/>
            <a:ext cx="6439212" cy="3679252"/>
          </a:xfrm>
          <a:prstGeom prst="rect">
            <a:avLst/>
          </a:prstGeom>
        </p:spPr>
      </p:pic>
    </p:spTree>
    <p:extLst>
      <p:ext uri="{BB962C8B-B14F-4D97-AF65-F5344CB8AC3E}">
        <p14:creationId xmlns:p14="http://schemas.microsoft.com/office/powerpoint/2010/main" val="65058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descr="chart of the 4393 graphemes"/>
          <p:cNvGraphicFramePr>
            <a:graphicFrameLocks noGrp="1"/>
          </p:cNvGraphicFramePr>
          <p:nvPr>
            <p:extLst>
              <p:ext uri="{D42A27DB-BD31-4B8C-83A1-F6EECF244321}">
                <p14:modId xmlns:p14="http://schemas.microsoft.com/office/powerpoint/2010/main" val="3417155117"/>
              </p:ext>
            </p:extLst>
          </p:nvPr>
        </p:nvGraphicFramePr>
        <p:xfrm>
          <a:off x="945223" y="143838"/>
          <a:ext cx="10376900" cy="6041198"/>
        </p:xfrm>
        <a:graphic>
          <a:graphicData uri="http://schemas.openxmlformats.org/drawingml/2006/table">
            <a:tbl>
              <a:tblPr firstRow="1" firstCol="1" bandRow="1"/>
              <a:tblGrid>
                <a:gridCol w="1322547">
                  <a:extLst>
                    <a:ext uri="{9D8B030D-6E8A-4147-A177-3AD203B41FA5}">
                      <a16:colId xmlns:a16="http://schemas.microsoft.com/office/drawing/2014/main" val="20000"/>
                    </a:ext>
                  </a:extLst>
                </a:gridCol>
                <a:gridCol w="698847">
                  <a:extLst>
                    <a:ext uri="{9D8B030D-6E8A-4147-A177-3AD203B41FA5}">
                      <a16:colId xmlns:a16="http://schemas.microsoft.com/office/drawing/2014/main" val="20001"/>
                    </a:ext>
                  </a:extLst>
                </a:gridCol>
                <a:gridCol w="1005465">
                  <a:extLst>
                    <a:ext uri="{9D8B030D-6E8A-4147-A177-3AD203B41FA5}">
                      <a16:colId xmlns:a16="http://schemas.microsoft.com/office/drawing/2014/main" val="20002"/>
                    </a:ext>
                  </a:extLst>
                </a:gridCol>
                <a:gridCol w="560800">
                  <a:extLst>
                    <a:ext uri="{9D8B030D-6E8A-4147-A177-3AD203B41FA5}">
                      <a16:colId xmlns:a16="http://schemas.microsoft.com/office/drawing/2014/main" val="20003"/>
                    </a:ext>
                  </a:extLst>
                </a:gridCol>
                <a:gridCol w="736049">
                  <a:extLst>
                    <a:ext uri="{9D8B030D-6E8A-4147-A177-3AD203B41FA5}">
                      <a16:colId xmlns:a16="http://schemas.microsoft.com/office/drawing/2014/main" val="20004"/>
                    </a:ext>
                  </a:extLst>
                </a:gridCol>
                <a:gridCol w="508671">
                  <a:extLst>
                    <a:ext uri="{9D8B030D-6E8A-4147-A177-3AD203B41FA5}">
                      <a16:colId xmlns:a16="http://schemas.microsoft.com/office/drawing/2014/main" val="20005"/>
                    </a:ext>
                  </a:extLst>
                </a:gridCol>
                <a:gridCol w="1098731">
                  <a:extLst>
                    <a:ext uri="{9D8B030D-6E8A-4147-A177-3AD203B41FA5}">
                      <a16:colId xmlns:a16="http://schemas.microsoft.com/office/drawing/2014/main" val="20006"/>
                    </a:ext>
                  </a:extLst>
                </a:gridCol>
                <a:gridCol w="478151">
                  <a:extLst>
                    <a:ext uri="{9D8B030D-6E8A-4147-A177-3AD203B41FA5}">
                      <a16:colId xmlns:a16="http://schemas.microsoft.com/office/drawing/2014/main" val="20007"/>
                    </a:ext>
                  </a:extLst>
                </a:gridCol>
                <a:gridCol w="1047863">
                  <a:extLst>
                    <a:ext uri="{9D8B030D-6E8A-4147-A177-3AD203B41FA5}">
                      <a16:colId xmlns:a16="http://schemas.microsoft.com/office/drawing/2014/main" val="20008"/>
                    </a:ext>
                  </a:extLst>
                </a:gridCol>
                <a:gridCol w="529020">
                  <a:extLst>
                    <a:ext uri="{9D8B030D-6E8A-4147-A177-3AD203B41FA5}">
                      <a16:colId xmlns:a16="http://schemas.microsoft.com/office/drawing/2014/main" val="20009"/>
                    </a:ext>
                  </a:extLst>
                </a:gridCol>
                <a:gridCol w="1971203">
                  <a:extLst>
                    <a:ext uri="{9D8B030D-6E8A-4147-A177-3AD203B41FA5}">
                      <a16:colId xmlns:a16="http://schemas.microsoft.com/office/drawing/2014/main" val="20010"/>
                    </a:ext>
                  </a:extLst>
                </a:gridCol>
                <a:gridCol w="419553">
                  <a:extLst>
                    <a:ext uri="{9D8B030D-6E8A-4147-A177-3AD203B41FA5}">
                      <a16:colId xmlns:a16="http://schemas.microsoft.com/office/drawing/2014/main" val="20011"/>
                    </a:ext>
                  </a:extLst>
                </a:gridCol>
              </a:tblGrid>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SFC(all)</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339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SFCt</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76</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tion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o[O]</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ph</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aî</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r</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302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73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ll</a:t>
                      </a: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[L]</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h</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x[KS]</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aill</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245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c[+</a:t>
                      </a: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a:t>
                      </a: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61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est</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mm</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e[e]</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am</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d</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240</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ou</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60</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om</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eau</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aon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SFCs</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235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59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oi</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em</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10</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ei</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cc[+</a:t>
                      </a: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a:t>
                      </a: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l</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228</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e[O]</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58</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è</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18</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SFCd</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10</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gu</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eil</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10220">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221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es</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58</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nn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17</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ent</a:t>
                      </a: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[3PV]</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SFCp</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œu</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5007">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SFe</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219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on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57</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ss</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17</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j</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x[GZ]</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oy</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10220">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t</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167</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f</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43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à</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16</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tt</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z</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a:t>
                      </a: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finalSOUNDED</a:t>
                      </a: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p</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164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qu</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43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ch</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16</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ê</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7</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eill</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SFCc</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10220">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e[SCHWA]</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143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SMe</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40</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u[G]</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16</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rr</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7</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ein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th</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m</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117</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a:t>
                      </a: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[G]</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un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16</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ain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6</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ez</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tielle</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117</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b</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38</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ée</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ç</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im</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tien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o[C]</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114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s[IV]</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38</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eur</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ff</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ô</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y[CONS]</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é</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113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ai</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g</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ien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oin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u</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96</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et</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30</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y</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15</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ay</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pp</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410220">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94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g[+</a:t>
                      </a: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a:t>
                      </a: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eu</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cc</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tio</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r>
                        <a:rPr lang="en-GB" sz="1500" b="1" dirty="0">
                          <a:solidFill>
                            <a:srgbClr val="203864"/>
                          </a:solidFill>
                          <a:effectLst/>
                          <a:latin typeface="Century Gothic" panose="020B0502020202020204" pitchFamily="34" charset="0"/>
                          <a:ea typeface="5yearsoldfont" panose="02000603000000000000" pitchFamily="2" charset="0"/>
                          <a:cs typeface="Calibri" panose="020F0502020204030204" pitchFamily="34" charset="0"/>
                        </a:rPr>
                        <a:t>4393 graphemes</a:t>
                      </a:r>
                      <a:endParaRPr lang="en-GB" sz="1500" b="1"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410220">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c</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86</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au</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27</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SFCx</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gn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um[NN]</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85007">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v</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79</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er</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24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err="1">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ie</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13</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ill[Y]</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4</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â</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1</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GB" sz="1500" b="0" dirty="0">
                          <a:solidFill>
                            <a:schemeClr val="tx1"/>
                          </a:solidFill>
                          <a:effectLst/>
                          <a:latin typeface="Century Gothic" panose="020B0502020202020204" pitchFamily="34" charset="0"/>
                          <a:ea typeface="5yearsoldfont" panose="02000603000000000000" pitchFamily="2" charset="0"/>
                          <a:cs typeface="Calibri" panose="020F0502020204030204" pitchFamily="34" charset="0"/>
                        </a:rPr>
                        <a:t> </a:t>
                      </a:r>
                      <a:endParaRPr lang="en-GB"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797" marR="5979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bl>
          </a:graphicData>
        </a:graphic>
      </p:graphicFrame>
      <p:sp>
        <p:nvSpPr>
          <p:cNvPr id="2" name="Title 1" hidden="1">
            <a:extLst>
              <a:ext uri="{FF2B5EF4-FFF2-40B4-BE49-F238E27FC236}">
                <a16:creationId xmlns:a16="http://schemas.microsoft.com/office/drawing/2014/main" id="{56443CC9-F13B-0148-8ACB-2C331CDB29D8}"/>
              </a:ext>
            </a:extLst>
          </p:cNvPr>
          <p:cNvSpPr>
            <a:spLocks noGrp="1"/>
          </p:cNvSpPr>
          <p:nvPr>
            <p:ph type="title"/>
          </p:nvPr>
        </p:nvSpPr>
        <p:spPr/>
        <p:txBody>
          <a:bodyPr/>
          <a:lstStyle/>
          <a:p>
            <a:r>
              <a:rPr lang="en-US" dirty="0"/>
              <a:t>graphemes</a:t>
            </a:r>
          </a:p>
        </p:txBody>
      </p:sp>
    </p:spTree>
    <p:extLst>
      <p:ext uri="{BB962C8B-B14F-4D97-AF65-F5344CB8AC3E}">
        <p14:creationId xmlns:p14="http://schemas.microsoft.com/office/powerpoint/2010/main" val="4236535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descr="phonics table"/>
          <p:cNvGraphicFramePr>
            <a:graphicFrameLocks noGrp="1"/>
          </p:cNvGraphicFramePr>
          <p:nvPr>
            <p:extLst>
              <p:ext uri="{D42A27DB-BD31-4B8C-83A1-F6EECF244321}">
                <p14:modId xmlns:p14="http://schemas.microsoft.com/office/powerpoint/2010/main" val="3875701348"/>
              </p:ext>
            </p:extLst>
          </p:nvPr>
        </p:nvGraphicFramePr>
        <p:xfrm>
          <a:off x="1690250" y="150431"/>
          <a:ext cx="8811500" cy="6019800"/>
        </p:xfrm>
        <a:graphic>
          <a:graphicData uri="http://schemas.openxmlformats.org/drawingml/2006/table">
            <a:tbl>
              <a:tblPr firstRow="1" firstCol="1" bandRow="1">
                <a:tableStyleId>{5C22544A-7EE6-4342-B048-85BDC9FD1C3A}</a:tableStyleId>
              </a:tblPr>
              <a:tblGrid>
                <a:gridCol w="2986402">
                  <a:extLst>
                    <a:ext uri="{9D8B030D-6E8A-4147-A177-3AD203B41FA5}">
                      <a16:colId xmlns:a16="http://schemas.microsoft.com/office/drawing/2014/main" val="20000"/>
                    </a:ext>
                  </a:extLst>
                </a:gridCol>
                <a:gridCol w="1573720">
                  <a:extLst>
                    <a:ext uri="{9D8B030D-6E8A-4147-A177-3AD203B41FA5}">
                      <a16:colId xmlns:a16="http://schemas.microsoft.com/office/drawing/2014/main" val="20001"/>
                    </a:ext>
                  </a:extLst>
                </a:gridCol>
                <a:gridCol w="1417126">
                  <a:extLst>
                    <a:ext uri="{9D8B030D-6E8A-4147-A177-3AD203B41FA5}">
                      <a16:colId xmlns:a16="http://schemas.microsoft.com/office/drawing/2014/main" val="20002"/>
                    </a:ext>
                  </a:extLst>
                </a:gridCol>
                <a:gridCol w="1417126">
                  <a:extLst>
                    <a:ext uri="{9D8B030D-6E8A-4147-A177-3AD203B41FA5}">
                      <a16:colId xmlns:a16="http://schemas.microsoft.com/office/drawing/2014/main" val="20003"/>
                    </a:ext>
                  </a:extLst>
                </a:gridCol>
                <a:gridCol w="1417126">
                  <a:extLst>
                    <a:ext uri="{9D8B030D-6E8A-4147-A177-3AD203B41FA5}">
                      <a16:colId xmlns:a16="http://schemas.microsoft.com/office/drawing/2014/main" val="20004"/>
                    </a:ext>
                  </a:extLst>
                </a:gridCol>
              </a:tblGrid>
              <a:tr h="482186">
                <a:tc>
                  <a:txBody>
                    <a:bodyPr/>
                    <a:lstStyle/>
                    <a:p>
                      <a:pPr>
                        <a:spcAft>
                          <a:spcPts val="0"/>
                        </a:spcAft>
                      </a:pPr>
                      <a:r>
                        <a:rPr lang="en-GB" sz="1900" kern="100" dirty="0">
                          <a:effectLst/>
                          <a:latin typeface="Century Gothic" panose="020B0502020202020204" pitchFamily="34" charset="0"/>
                        </a:rPr>
                        <a:t> </a:t>
                      </a:r>
                      <a:endParaRPr lang="en-GB" sz="19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900" kern="100" dirty="0">
                          <a:effectLst/>
                          <a:latin typeface="Century Gothic" panose="020B0502020202020204" pitchFamily="34" charset="0"/>
                        </a:rPr>
                        <a:t>Totals Dynamo</a:t>
                      </a:r>
                      <a:endParaRPr lang="en-GB" sz="19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900" kern="100" dirty="0">
                          <a:effectLst/>
                          <a:latin typeface="Century Gothic" panose="020B0502020202020204" pitchFamily="34" charset="0"/>
                        </a:rPr>
                        <a:t>Total </a:t>
                      </a:r>
                      <a:r>
                        <a:rPr lang="en-GB" sz="1900" kern="100" dirty="0" err="1">
                          <a:effectLst/>
                          <a:latin typeface="Century Gothic" panose="020B0502020202020204" pitchFamily="34" charset="0"/>
                        </a:rPr>
                        <a:t>Géoado</a:t>
                      </a:r>
                      <a:endParaRPr lang="en-GB" sz="19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900" kern="100" dirty="0">
                          <a:effectLst/>
                          <a:latin typeface="Century Gothic" panose="020B0502020202020204" pitchFamily="34" charset="0"/>
                        </a:rPr>
                        <a:t>Dynamo ranking</a:t>
                      </a:r>
                      <a:endParaRPr lang="en-GB" sz="19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900" kern="100" dirty="0" err="1">
                          <a:effectLst/>
                          <a:latin typeface="Century Gothic" panose="020B0502020202020204" pitchFamily="34" charset="0"/>
                        </a:rPr>
                        <a:t>Géoado</a:t>
                      </a:r>
                      <a:r>
                        <a:rPr lang="en-GB" sz="1900" kern="100" dirty="0">
                          <a:effectLst/>
                          <a:latin typeface="Century Gothic" panose="020B0502020202020204" pitchFamily="34" charset="0"/>
                        </a:rPr>
                        <a:t> ranking</a:t>
                      </a:r>
                      <a:endParaRPr lang="en-GB" sz="19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0"/>
                  </a:ext>
                </a:extLst>
              </a:tr>
              <a:tr h="241093">
                <a:tc>
                  <a:txBody>
                    <a:bodyPr/>
                    <a:lstStyle/>
                    <a:p>
                      <a:pPr>
                        <a:spcAft>
                          <a:spcPts val="0"/>
                        </a:spcAft>
                      </a:pPr>
                      <a:r>
                        <a:rPr lang="en-GB" sz="1700" kern="100" dirty="0">
                          <a:effectLst/>
                          <a:latin typeface="Century Gothic" panose="020B0502020202020204" pitchFamily="34" charset="0"/>
                        </a:rPr>
                        <a:t>SFC</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60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339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1"/>
                  </a:ext>
                </a:extLst>
              </a:tr>
              <a:tr h="241093">
                <a:tc>
                  <a:txBody>
                    <a:bodyPr/>
                    <a:lstStyle/>
                    <a:p>
                      <a:pPr>
                        <a:spcAft>
                          <a:spcPts val="0"/>
                        </a:spcAft>
                      </a:pPr>
                      <a:r>
                        <a:rPr lang="en-GB" sz="1700" kern="100" dirty="0">
                          <a:effectLst/>
                          <a:latin typeface="Century Gothic" panose="020B0502020202020204" pitchFamily="34" charset="0"/>
                        </a:rPr>
                        <a:t>a / à / â / as</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51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262</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ea typeface="+mn-ea"/>
                        </a:rPr>
                        <a:t>2</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2"/>
                  </a:ext>
                </a:extLst>
              </a:tr>
              <a:tr h="241093">
                <a:tc>
                  <a:txBody>
                    <a:bodyPr/>
                    <a:lstStyle/>
                    <a:p>
                      <a:pPr>
                        <a:spcAft>
                          <a:spcPts val="0"/>
                        </a:spcAft>
                      </a:pPr>
                      <a:r>
                        <a:rPr lang="en-GB" sz="1700" kern="100" dirty="0" err="1">
                          <a:effectLst/>
                          <a:latin typeface="Century Gothic" panose="020B0502020202020204" pitchFamily="34" charset="0"/>
                        </a:rPr>
                        <a:t>i</a:t>
                      </a:r>
                      <a:r>
                        <a:rPr lang="en-GB" sz="1700" kern="100" dirty="0">
                          <a:effectLst/>
                          <a:latin typeface="Century Gothic" panose="020B0502020202020204" pitchFamily="34" charset="0"/>
                        </a:rPr>
                        <a:t> / </a:t>
                      </a:r>
                      <a:r>
                        <a:rPr lang="en-GB" sz="1700" kern="100" dirty="0" err="1">
                          <a:effectLst/>
                          <a:latin typeface="Century Gothic" panose="020B0502020202020204" pitchFamily="34" charset="0"/>
                        </a:rPr>
                        <a:t>ie</a:t>
                      </a:r>
                      <a:r>
                        <a:rPr lang="en-GB" sz="1700" kern="100" dirty="0">
                          <a:effectLst/>
                          <a:latin typeface="Century Gothic" panose="020B0502020202020204" pitchFamily="34" charset="0"/>
                        </a:rPr>
                        <a:t> / y</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42</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249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4</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ea typeface="+mn-ea"/>
                        </a:rPr>
                        <a:t>3</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3"/>
                  </a:ext>
                </a:extLst>
              </a:tr>
              <a:tr h="241093">
                <a:tc>
                  <a:txBody>
                    <a:bodyPr/>
                    <a:lstStyle/>
                    <a:p>
                      <a:pPr>
                        <a:spcAft>
                          <a:spcPts val="0"/>
                        </a:spcAft>
                      </a:pPr>
                      <a:r>
                        <a:rPr lang="en-GB" sz="1700" kern="100" dirty="0" err="1">
                          <a:effectLst/>
                          <a:latin typeface="Century Gothic" panose="020B0502020202020204" pitchFamily="34" charset="0"/>
                        </a:rPr>
                        <a:t>SFe</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45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219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3</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4</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4"/>
                  </a:ext>
                </a:extLst>
              </a:tr>
              <a:tr h="241093">
                <a:tc>
                  <a:txBody>
                    <a:bodyPr/>
                    <a:lstStyle/>
                    <a:p>
                      <a:pPr>
                        <a:spcAft>
                          <a:spcPts val="0"/>
                        </a:spcAft>
                      </a:pPr>
                      <a:r>
                        <a:rPr lang="en-GB" sz="1700" kern="100" dirty="0">
                          <a:effectLst/>
                          <a:latin typeface="Century Gothic" panose="020B0502020202020204" pitchFamily="34" charset="0"/>
                        </a:rPr>
                        <a:t>e / </a:t>
                      </a:r>
                      <a:r>
                        <a:rPr lang="en-GB" sz="1700" kern="100" dirty="0" err="1">
                          <a:effectLst/>
                          <a:latin typeface="Century Gothic" panose="020B0502020202020204" pitchFamily="34" charset="0"/>
                        </a:rPr>
                        <a:t>eu</a:t>
                      </a:r>
                      <a:r>
                        <a:rPr lang="en-GB" sz="1700" kern="100" dirty="0">
                          <a:effectLst/>
                          <a:latin typeface="Century Gothic" panose="020B0502020202020204" pitchFamily="34" charset="0"/>
                        </a:rPr>
                        <a:t> / </a:t>
                      </a:r>
                      <a:r>
                        <a:rPr lang="en-GB" sz="1700" kern="100" dirty="0" err="1">
                          <a:effectLst/>
                          <a:latin typeface="Century Gothic" panose="020B0502020202020204" pitchFamily="34" charset="0"/>
                        </a:rPr>
                        <a:t>oeu</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34</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179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6</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5"/>
                  </a:ext>
                </a:extLst>
              </a:tr>
              <a:tr h="241093">
                <a:tc>
                  <a:txBody>
                    <a:bodyPr/>
                    <a:lstStyle/>
                    <a:p>
                      <a:pPr>
                        <a:spcAft>
                          <a:spcPts val="0"/>
                        </a:spcAft>
                      </a:pPr>
                      <a:r>
                        <a:rPr lang="en-GB" sz="1700" kern="100" dirty="0">
                          <a:effectLst/>
                          <a:latin typeface="Century Gothic" panose="020B0502020202020204" pitchFamily="34" charset="0"/>
                        </a:rPr>
                        <a:t>é/ et / </a:t>
                      </a:r>
                      <a:r>
                        <a:rPr lang="en-GB" sz="1700" kern="100" dirty="0" err="1">
                          <a:effectLst/>
                          <a:latin typeface="Century Gothic" panose="020B0502020202020204" pitchFamily="34" charset="0"/>
                        </a:rPr>
                        <a:t>ez</a:t>
                      </a:r>
                      <a:r>
                        <a:rPr lang="en-GB" sz="1700" kern="100" dirty="0">
                          <a:effectLst/>
                          <a:latin typeface="Century Gothic" panose="020B0502020202020204" pitchFamily="34" charset="0"/>
                        </a:rPr>
                        <a:t> / </a:t>
                      </a:r>
                      <a:r>
                        <a:rPr lang="en-GB" sz="1700" kern="100" dirty="0" err="1">
                          <a:effectLst/>
                          <a:latin typeface="Century Gothic" panose="020B0502020202020204" pitchFamily="34" charset="0"/>
                        </a:rPr>
                        <a:t>er</a:t>
                      </a:r>
                      <a:r>
                        <a:rPr lang="en-GB" sz="1700" kern="100" dirty="0">
                          <a:effectLst/>
                          <a:latin typeface="Century Gothic" panose="020B0502020202020204" pitchFamily="34" charset="0"/>
                        </a:rPr>
                        <a:t> / les</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37</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152</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6</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6"/>
                  </a:ext>
                </a:extLst>
              </a:tr>
              <a:tr h="241093">
                <a:tc>
                  <a:txBody>
                    <a:bodyPr/>
                    <a:lstStyle/>
                    <a:p>
                      <a:pPr>
                        <a:spcAft>
                          <a:spcPts val="0"/>
                        </a:spcAft>
                      </a:pPr>
                      <a:r>
                        <a:rPr lang="en-GB" sz="1700" kern="100" dirty="0" err="1">
                          <a:effectLst/>
                          <a:latin typeface="Century Gothic" panose="020B0502020202020204" pitchFamily="34" charset="0"/>
                        </a:rPr>
                        <a:t>en</a:t>
                      </a:r>
                      <a:r>
                        <a:rPr lang="en-GB" sz="1700" kern="100" dirty="0">
                          <a:effectLst/>
                          <a:latin typeface="Century Gothic" panose="020B0502020202020204" pitchFamily="34" charset="0"/>
                        </a:rPr>
                        <a:t> / </a:t>
                      </a:r>
                      <a:r>
                        <a:rPr lang="en-GB" sz="1700" kern="100" dirty="0" err="1">
                          <a:effectLst/>
                          <a:latin typeface="Century Gothic" panose="020B0502020202020204" pitchFamily="34" charset="0"/>
                        </a:rPr>
                        <a:t>em</a:t>
                      </a:r>
                      <a:r>
                        <a:rPr lang="en-GB" sz="1700" kern="100" dirty="0">
                          <a:effectLst/>
                          <a:latin typeface="Century Gothic" panose="020B0502020202020204" pitchFamily="34" charset="0"/>
                        </a:rPr>
                        <a:t> / an</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151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7</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7</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7"/>
                  </a:ext>
                </a:extLst>
              </a:tr>
              <a:tr h="241093">
                <a:tc>
                  <a:txBody>
                    <a:bodyPr/>
                    <a:lstStyle/>
                    <a:p>
                      <a:pPr>
                        <a:spcAft>
                          <a:spcPts val="0"/>
                        </a:spcAft>
                      </a:pPr>
                      <a:r>
                        <a:rPr lang="en-GB" sz="1700" kern="100" dirty="0">
                          <a:effectLst/>
                          <a:latin typeface="Century Gothic" panose="020B0502020202020204" pitchFamily="34" charset="0"/>
                        </a:rPr>
                        <a:t>o /eau(x) / au(x)</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141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8</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8</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8"/>
                  </a:ext>
                </a:extLst>
              </a:tr>
              <a:tr h="241093">
                <a:tc>
                  <a:txBody>
                    <a:bodyPr/>
                    <a:lstStyle/>
                    <a:p>
                      <a:pPr>
                        <a:spcAft>
                          <a:spcPts val="0"/>
                        </a:spcAft>
                      </a:pPr>
                      <a:r>
                        <a:rPr lang="en-GB" sz="1700" kern="100" dirty="0">
                          <a:effectLst/>
                          <a:latin typeface="Century Gothic" panose="020B0502020202020204" pitchFamily="34" charset="0"/>
                        </a:rPr>
                        <a:t>u</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112</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8</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09"/>
                  </a:ext>
                </a:extLst>
              </a:tr>
              <a:tr h="241093">
                <a:tc>
                  <a:txBody>
                    <a:bodyPr/>
                    <a:lstStyle/>
                    <a:p>
                      <a:pPr>
                        <a:spcAft>
                          <a:spcPts val="0"/>
                        </a:spcAft>
                      </a:pPr>
                      <a:r>
                        <a:rPr lang="en-GB" sz="1700" kern="100" dirty="0">
                          <a:effectLst/>
                          <a:latin typeface="Century Gothic" panose="020B0502020202020204" pitchFamily="34" charset="0"/>
                        </a:rPr>
                        <a:t>on</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57</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0"/>
                  </a:ext>
                </a:extLst>
              </a:tr>
              <a:tr h="241093">
                <a:tc>
                  <a:txBody>
                    <a:bodyPr/>
                    <a:lstStyle/>
                    <a:p>
                      <a:pPr>
                        <a:spcAft>
                          <a:spcPts val="0"/>
                        </a:spcAft>
                      </a:pPr>
                      <a:r>
                        <a:rPr lang="en-GB" sz="1700" kern="100" dirty="0" err="1">
                          <a:effectLst/>
                          <a:latin typeface="Century Gothic" panose="020B0502020202020204" pitchFamily="34" charset="0"/>
                        </a:rPr>
                        <a:t>ou</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7</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60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1"/>
                  </a:ext>
                </a:extLst>
              </a:tr>
              <a:tr h="241093">
                <a:tc>
                  <a:txBody>
                    <a:bodyPr/>
                    <a:lstStyle/>
                    <a:p>
                      <a:pPr>
                        <a:spcAft>
                          <a:spcPts val="0"/>
                        </a:spcAft>
                      </a:pPr>
                      <a:r>
                        <a:rPr lang="en-GB" sz="1700" kern="100" dirty="0">
                          <a:effectLst/>
                          <a:latin typeface="Century Gothic" panose="020B0502020202020204" pitchFamily="34" charset="0"/>
                        </a:rPr>
                        <a:t>-in / -</a:t>
                      </a:r>
                      <a:r>
                        <a:rPr lang="en-GB" sz="1700" kern="100" dirty="0" err="1">
                          <a:effectLst/>
                          <a:latin typeface="Century Gothic" panose="020B0502020202020204" pitchFamily="34" charset="0"/>
                        </a:rPr>
                        <a:t>ain</a:t>
                      </a:r>
                      <a:r>
                        <a:rPr lang="en-GB" sz="1700" kern="100" dirty="0">
                          <a:effectLst/>
                          <a:latin typeface="Century Gothic" panose="020B0502020202020204" pitchFamily="34" charset="0"/>
                        </a:rPr>
                        <a:t> / </a:t>
                      </a:r>
                      <a:r>
                        <a:rPr lang="en-GB" sz="1700" kern="100" dirty="0" err="1">
                          <a:effectLst/>
                          <a:latin typeface="Century Gothic" panose="020B0502020202020204" pitchFamily="34" charset="0"/>
                        </a:rPr>
                        <a:t>ym</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27</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14</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2"/>
                  </a:ext>
                </a:extLst>
              </a:tr>
              <a:tr h="241093">
                <a:tc>
                  <a:txBody>
                    <a:bodyPr/>
                    <a:lstStyle/>
                    <a:p>
                      <a:pPr>
                        <a:spcAft>
                          <a:spcPts val="0"/>
                        </a:spcAft>
                      </a:pPr>
                      <a:r>
                        <a:rPr lang="en-GB" sz="1700" kern="100" dirty="0">
                          <a:effectLst/>
                          <a:latin typeface="Century Gothic" panose="020B0502020202020204" pitchFamily="34" charset="0"/>
                        </a:rPr>
                        <a:t>è / ê </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3"/>
                  </a:ext>
                </a:extLst>
              </a:tr>
              <a:tr h="241093">
                <a:tc>
                  <a:txBody>
                    <a:bodyPr/>
                    <a:lstStyle/>
                    <a:p>
                      <a:pPr>
                        <a:spcAft>
                          <a:spcPts val="0"/>
                        </a:spcAft>
                      </a:pPr>
                      <a:r>
                        <a:rPr lang="en-GB" sz="1700" kern="100" dirty="0" err="1">
                          <a:effectLst/>
                          <a:latin typeface="Century Gothic" panose="020B0502020202020204" pitchFamily="34" charset="0"/>
                        </a:rPr>
                        <a:t>qu</a:t>
                      </a:r>
                      <a:r>
                        <a:rPr lang="en-GB" sz="1700" kern="100" dirty="0">
                          <a:effectLst/>
                          <a:latin typeface="Century Gothic" panose="020B0502020202020204" pitchFamily="34" charset="0"/>
                        </a:rPr>
                        <a:t> / q</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7</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43</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12</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4"/>
                  </a:ext>
                </a:extLst>
              </a:tr>
              <a:tr h="241093">
                <a:tc>
                  <a:txBody>
                    <a:bodyPr/>
                    <a:lstStyle/>
                    <a:p>
                      <a:pPr>
                        <a:spcAft>
                          <a:spcPts val="0"/>
                        </a:spcAft>
                      </a:pPr>
                      <a:r>
                        <a:rPr lang="en-GB" sz="1700" kern="100" dirty="0">
                          <a:effectLst/>
                          <a:latin typeface="Century Gothic" panose="020B0502020202020204" pitchFamily="34" charset="0"/>
                        </a:rPr>
                        <a:t>oi</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17</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5"/>
                  </a:ext>
                </a:extLst>
              </a:tr>
              <a:tr h="241093">
                <a:tc>
                  <a:txBody>
                    <a:bodyPr/>
                    <a:lstStyle/>
                    <a:p>
                      <a:pPr>
                        <a:spcAft>
                          <a:spcPts val="0"/>
                        </a:spcAft>
                      </a:pPr>
                      <a:r>
                        <a:rPr lang="en-GB" sz="1700" kern="100" dirty="0">
                          <a:effectLst/>
                          <a:latin typeface="Century Gothic" panose="020B0502020202020204" pitchFamily="34" charset="0"/>
                        </a:rPr>
                        <a:t>un /um</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18</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18</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6"/>
                  </a:ext>
                </a:extLst>
              </a:tr>
              <a:tr h="241093">
                <a:tc>
                  <a:txBody>
                    <a:bodyPr/>
                    <a:lstStyle/>
                    <a:p>
                      <a:pPr>
                        <a:spcAft>
                          <a:spcPts val="0"/>
                        </a:spcAft>
                      </a:pPr>
                      <a:r>
                        <a:rPr lang="en-GB" sz="1700" kern="100" dirty="0">
                          <a:effectLst/>
                          <a:latin typeface="Century Gothic" panose="020B0502020202020204" pitchFamily="34" charset="0"/>
                        </a:rPr>
                        <a:t>j / g (soft)</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4</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38</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17</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13</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7"/>
                  </a:ext>
                </a:extLst>
              </a:tr>
              <a:tr h="241093">
                <a:tc>
                  <a:txBody>
                    <a:bodyPr/>
                    <a:lstStyle/>
                    <a:p>
                      <a:pPr>
                        <a:spcAft>
                          <a:spcPts val="0"/>
                        </a:spcAft>
                      </a:pPr>
                      <a:r>
                        <a:rPr lang="en-GB" sz="1700" kern="100" dirty="0">
                          <a:effectLst/>
                          <a:latin typeface="Century Gothic" panose="020B0502020202020204" pitchFamily="34" charset="0"/>
                        </a:rPr>
                        <a:t>-</a:t>
                      </a:r>
                      <a:r>
                        <a:rPr lang="en-GB" sz="1700" kern="100" dirty="0" err="1">
                          <a:effectLst/>
                          <a:latin typeface="Century Gothic" panose="020B0502020202020204" pitchFamily="34" charset="0"/>
                        </a:rPr>
                        <a:t>tion</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24</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16</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8"/>
                  </a:ext>
                </a:extLst>
              </a:tr>
              <a:tr h="241093">
                <a:tc>
                  <a:txBody>
                    <a:bodyPr/>
                    <a:lstStyle/>
                    <a:p>
                      <a:pPr>
                        <a:spcAft>
                          <a:spcPts val="0"/>
                        </a:spcAft>
                      </a:pPr>
                      <a:r>
                        <a:rPr lang="en-GB" sz="1700" kern="100" dirty="0" err="1">
                          <a:effectLst/>
                          <a:latin typeface="Century Gothic" panose="020B0502020202020204" pitchFamily="34" charset="0"/>
                        </a:rPr>
                        <a:t>ch</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3</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16</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18</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19</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19"/>
                  </a:ext>
                </a:extLst>
              </a:tr>
              <a:tr h="241093">
                <a:tc>
                  <a:txBody>
                    <a:bodyPr/>
                    <a:lstStyle/>
                    <a:p>
                      <a:pPr>
                        <a:spcAft>
                          <a:spcPts val="0"/>
                        </a:spcAft>
                      </a:pPr>
                      <a:r>
                        <a:rPr lang="en-GB" sz="1700" kern="100" dirty="0">
                          <a:effectLst/>
                          <a:latin typeface="Century Gothic" panose="020B0502020202020204" pitchFamily="34" charset="0"/>
                        </a:rPr>
                        <a:t>ç</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3</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18</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20"/>
                  </a:ext>
                </a:extLst>
              </a:tr>
              <a:tr h="241093">
                <a:tc>
                  <a:txBody>
                    <a:bodyPr/>
                    <a:lstStyle/>
                    <a:p>
                      <a:pPr>
                        <a:spcAft>
                          <a:spcPts val="0"/>
                        </a:spcAft>
                      </a:pPr>
                      <a:r>
                        <a:rPr lang="en-GB" sz="1700" kern="100" dirty="0">
                          <a:effectLst/>
                          <a:latin typeface="Century Gothic" panose="020B0502020202020204" pitchFamily="34" charset="0"/>
                        </a:rPr>
                        <a:t>-</a:t>
                      </a:r>
                      <a:r>
                        <a:rPr lang="en-GB" sz="1700" kern="100" dirty="0" err="1">
                          <a:effectLst/>
                          <a:latin typeface="Century Gothic" panose="020B0502020202020204" pitchFamily="34" charset="0"/>
                        </a:rPr>
                        <a:t>ien</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1</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5</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tc>
                  <a:txBody>
                    <a:bodyPr/>
                    <a:lstStyle/>
                    <a:p>
                      <a:pPr algn="ctr">
                        <a:spcAft>
                          <a:spcPts val="0"/>
                        </a:spcAft>
                      </a:pPr>
                      <a:r>
                        <a:rPr lang="en-GB" sz="1700" kern="100" dirty="0">
                          <a:effectLst/>
                          <a:latin typeface="Century Gothic" panose="020B0502020202020204" pitchFamily="34" charset="0"/>
                        </a:rPr>
                        <a:t>20</a:t>
                      </a:r>
                      <a:endParaRPr lang="en-GB" sz="1700" kern="100" dirty="0">
                        <a:effectLst/>
                        <a:latin typeface="Century Gothic" panose="020B0502020202020204" pitchFamily="34" charset="0"/>
                        <a:ea typeface="Calibri" panose="020F0502020204030204" pitchFamily="34" charset="0"/>
                      </a:endParaRPr>
                    </a:p>
                  </a:txBody>
                  <a:tcPr marL="50992" marR="50992" marT="0" marB="0" anchor="b"/>
                </a:tc>
                <a:extLst>
                  <a:ext uri="{0D108BD9-81ED-4DB2-BD59-A6C34878D82A}">
                    <a16:rowId xmlns:a16="http://schemas.microsoft.com/office/drawing/2014/main" val="10021"/>
                  </a:ext>
                </a:extLst>
              </a:tr>
            </a:tbl>
          </a:graphicData>
        </a:graphic>
      </p:graphicFrame>
      <p:sp>
        <p:nvSpPr>
          <p:cNvPr id="2" name="Title 1" hidden="1">
            <a:extLst>
              <a:ext uri="{FF2B5EF4-FFF2-40B4-BE49-F238E27FC236}">
                <a16:creationId xmlns:a16="http://schemas.microsoft.com/office/drawing/2014/main" id="{FBFD92EA-9EAE-FB49-8151-ED44BC9237A3}"/>
              </a:ext>
            </a:extLst>
          </p:cNvPr>
          <p:cNvSpPr>
            <a:spLocks noGrp="1"/>
          </p:cNvSpPr>
          <p:nvPr>
            <p:ph type="title"/>
          </p:nvPr>
        </p:nvSpPr>
        <p:spPr/>
        <p:txBody>
          <a:bodyPr/>
          <a:lstStyle/>
          <a:p>
            <a:r>
              <a:rPr lang="en-US" dirty="0"/>
              <a:t>SSC table</a:t>
            </a:r>
          </a:p>
        </p:txBody>
      </p:sp>
    </p:spTree>
    <p:extLst>
      <p:ext uri="{BB962C8B-B14F-4D97-AF65-F5344CB8AC3E}">
        <p14:creationId xmlns:p14="http://schemas.microsoft.com/office/powerpoint/2010/main" val="2056105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graph of frequency versus difficulty of SSCs"/>
          <p:cNvPicPr/>
          <p:nvPr/>
        </p:nvPicPr>
        <p:blipFill rotWithShape="1">
          <a:blip r:embed="rId3">
            <a:extLst>
              <a:ext uri="{28A0092B-C50C-407E-A947-70E740481C1C}">
                <a14:useLocalDpi xmlns:a14="http://schemas.microsoft.com/office/drawing/2010/main" val="0"/>
              </a:ext>
            </a:extLst>
          </a:blip>
          <a:srcRect l="1569" t="915" r="882" b="1829"/>
          <a:stretch/>
        </p:blipFill>
        <p:spPr bwMode="auto">
          <a:xfrm>
            <a:off x="2078804" y="179798"/>
            <a:ext cx="8034391" cy="6025793"/>
          </a:xfrm>
          <a:prstGeom prst="rect">
            <a:avLst/>
          </a:prstGeom>
          <a:noFill/>
          <a:ln>
            <a:noFill/>
          </a:ln>
        </p:spPr>
      </p:pic>
      <p:sp>
        <p:nvSpPr>
          <p:cNvPr id="2" name="Title 1" hidden="1">
            <a:extLst>
              <a:ext uri="{FF2B5EF4-FFF2-40B4-BE49-F238E27FC236}">
                <a16:creationId xmlns:a16="http://schemas.microsoft.com/office/drawing/2014/main" id="{757A996F-1DA7-F44C-A121-B47CD4CFFE11}"/>
              </a:ext>
            </a:extLst>
          </p:cNvPr>
          <p:cNvSpPr>
            <a:spLocks noGrp="1"/>
          </p:cNvSpPr>
          <p:nvPr>
            <p:ph type="title"/>
          </p:nvPr>
        </p:nvSpPr>
        <p:spPr/>
        <p:txBody>
          <a:bodyPr/>
          <a:lstStyle/>
          <a:p>
            <a:r>
              <a:rPr lang="en-US" dirty="0"/>
              <a:t>Graph</a:t>
            </a:r>
          </a:p>
        </p:txBody>
      </p:sp>
    </p:spTree>
    <p:extLst>
      <p:ext uri="{BB962C8B-B14F-4D97-AF65-F5344CB8AC3E}">
        <p14:creationId xmlns:p14="http://schemas.microsoft.com/office/powerpoint/2010/main" val="228925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the NCELP resource portal"/>
          <p:cNvPicPr>
            <a:picLocks noChangeAspect="1"/>
          </p:cNvPicPr>
          <p:nvPr/>
        </p:nvPicPr>
        <p:blipFill>
          <a:blip r:embed="rId3"/>
          <a:stretch>
            <a:fillRect/>
          </a:stretch>
        </p:blipFill>
        <p:spPr>
          <a:xfrm>
            <a:off x="854898" y="294069"/>
            <a:ext cx="10175775" cy="5928128"/>
          </a:xfrm>
          <a:prstGeom prst="rect">
            <a:avLst/>
          </a:prstGeom>
          <a:effectLst>
            <a:outerShdw blurRad="50800" dist="38100" dir="5400000" algn="t" rotWithShape="0">
              <a:prstClr val="black">
                <a:alpha val="40000"/>
              </a:prstClr>
            </a:outerShdw>
          </a:effectLst>
        </p:spPr>
      </p:pic>
      <p:sp>
        <p:nvSpPr>
          <p:cNvPr id="2" name="Title 1" hidden="1">
            <a:extLst>
              <a:ext uri="{FF2B5EF4-FFF2-40B4-BE49-F238E27FC236}">
                <a16:creationId xmlns:a16="http://schemas.microsoft.com/office/drawing/2014/main" id="{0382B552-49DA-BC45-86AC-4D4F3ACD9053}"/>
              </a:ext>
            </a:extLst>
          </p:cNvPr>
          <p:cNvSpPr>
            <a:spLocks noGrp="1"/>
          </p:cNvSpPr>
          <p:nvPr>
            <p:ph type="title" idx="4294967295"/>
          </p:nvPr>
        </p:nvSpPr>
        <p:spPr/>
        <p:txBody>
          <a:bodyPr/>
          <a:lstStyle/>
          <a:p>
            <a:r>
              <a:rPr lang="en-US" dirty="0"/>
              <a:t>NCELP website</a:t>
            </a:r>
          </a:p>
        </p:txBody>
      </p:sp>
    </p:spTree>
    <p:extLst>
      <p:ext uri="{BB962C8B-B14F-4D97-AF65-F5344CB8AC3E}">
        <p14:creationId xmlns:p14="http://schemas.microsoft.com/office/powerpoint/2010/main" val="362100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984"/>
            <a:ext cx="5989833" cy="867128"/>
          </a:xfrm>
          <a:prstGeom prst="rect">
            <a:avLst/>
          </a:prstGeom>
        </p:spPr>
      </p:pic>
      <p:sp>
        <p:nvSpPr>
          <p:cNvPr id="3" name="Title 2">
            <a:extLst>
              <a:ext uri="{FF2B5EF4-FFF2-40B4-BE49-F238E27FC236}">
                <a16:creationId xmlns:a16="http://schemas.microsoft.com/office/drawing/2014/main" id="{75D8A93F-1EEE-0947-9C81-4DB00D1094C7}"/>
              </a:ext>
            </a:extLst>
          </p:cNvPr>
          <p:cNvSpPr>
            <a:spLocks noGrp="1"/>
          </p:cNvSpPr>
          <p:nvPr>
            <p:ph type="title"/>
          </p:nvPr>
        </p:nvSpPr>
        <p:spPr>
          <a:xfrm>
            <a:off x="300039" y="-33368"/>
            <a:ext cx="10515600" cy="1325563"/>
          </a:xfrm>
        </p:spPr>
        <p:txBody>
          <a:bodyPr>
            <a:normAutofit/>
          </a:bodyPr>
          <a:lstStyle/>
          <a:p>
            <a:r>
              <a:rPr lang="en-GB" sz="3600" b="1" dirty="0">
                <a:solidFill>
                  <a:prstClr val="white"/>
                </a:solidFill>
                <a:latin typeface="Century Gothic" panose="020B0502020202020204" pitchFamily="34" charset="0"/>
              </a:rPr>
              <a:t>Target SSC in French</a:t>
            </a:r>
            <a:endParaRPr lang="en-US" sz="3600" dirty="0"/>
          </a:p>
        </p:txBody>
      </p:sp>
      <p:graphicFrame>
        <p:nvGraphicFramePr>
          <p:cNvPr id="2" name="Table 1" descr="teaching order of phonics in French"/>
          <p:cNvGraphicFramePr>
            <a:graphicFrameLocks noGrp="1"/>
          </p:cNvGraphicFramePr>
          <p:nvPr>
            <p:extLst>
              <p:ext uri="{D42A27DB-BD31-4B8C-83A1-F6EECF244321}">
                <p14:modId xmlns:p14="http://schemas.microsoft.com/office/powerpoint/2010/main" val="1601676582"/>
              </p:ext>
            </p:extLst>
          </p:nvPr>
        </p:nvGraphicFramePr>
        <p:xfrm>
          <a:off x="616450" y="1223261"/>
          <a:ext cx="11034445" cy="5019604"/>
        </p:xfrm>
        <a:graphic>
          <a:graphicData uri="http://schemas.openxmlformats.org/drawingml/2006/table">
            <a:tbl>
              <a:tblPr firstRow="1" firstCol="1" bandRow="1">
                <a:tableStyleId>{5C22544A-7EE6-4342-B048-85BDC9FD1C3A}</a:tableStyleId>
              </a:tblPr>
              <a:tblGrid>
                <a:gridCol w="1546179">
                  <a:extLst>
                    <a:ext uri="{9D8B030D-6E8A-4147-A177-3AD203B41FA5}">
                      <a16:colId xmlns:a16="http://schemas.microsoft.com/office/drawing/2014/main" val="20000"/>
                    </a:ext>
                  </a:extLst>
                </a:gridCol>
                <a:gridCol w="1569967">
                  <a:extLst>
                    <a:ext uri="{9D8B030D-6E8A-4147-A177-3AD203B41FA5}">
                      <a16:colId xmlns:a16="http://schemas.microsoft.com/office/drawing/2014/main" val="20001"/>
                    </a:ext>
                  </a:extLst>
                </a:gridCol>
                <a:gridCol w="2373016">
                  <a:extLst>
                    <a:ext uri="{9D8B030D-6E8A-4147-A177-3AD203B41FA5}">
                      <a16:colId xmlns:a16="http://schemas.microsoft.com/office/drawing/2014/main" val="20002"/>
                    </a:ext>
                  </a:extLst>
                </a:gridCol>
                <a:gridCol w="1584686">
                  <a:extLst>
                    <a:ext uri="{9D8B030D-6E8A-4147-A177-3AD203B41FA5}">
                      <a16:colId xmlns:a16="http://schemas.microsoft.com/office/drawing/2014/main" val="20003"/>
                    </a:ext>
                  </a:extLst>
                </a:gridCol>
                <a:gridCol w="1620437">
                  <a:extLst>
                    <a:ext uri="{9D8B030D-6E8A-4147-A177-3AD203B41FA5}">
                      <a16:colId xmlns:a16="http://schemas.microsoft.com/office/drawing/2014/main" val="20004"/>
                    </a:ext>
                  </a:extLst>
                </a:gridCol>
                <a:gridCol w="2340160">
                  <a:extLst>
                    <a:ext uri="{9D8B030D-6E8A-4147-A177-3AD203B41FA5}">
                      <a16:colId xmlns:a16="http://schemas.microsoft.com/office/drawing/2014/main" val="20005"/>
                    </a:ext>
                  </a:extLst>
                </a:gridCol>
              </a:tblGrid>
              <a:tr h="681792">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solidFill>
                      <a:schemeClr val="accent1">
                        <a:lumMod val="60000"/>
                        <a:lumOff val="40000"/>
                      </a:schemeClr>
                    </a:solidFill>
                  </a:tcPr>
                </a:tc>
                <a:tc>
                  <a:txBody>
                    <a:bodyPr/>
                    <a:lstStyle/>
                    <a:p>
                      <a:pP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solidFill>
                      <a:schemeClr val="accent1">
                        <a:lumMod val="60000"/>
                        <a:lumOff val="40000"/>
                      </a:schemeClr>
                    </a:solidFill>
                  </a:tcPr>
                </a:tc>
                <a:tc>
                  <a:txBody>
                    <a:bodyPr/>
                    <a:lstStyle/>
                    <a:p>
                      <a:pP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solidFill>
                      <a:schemeClr val="accent1">
                        <a:lumMod val="60000"/>
                        <a:lumOff val="40000"/>
                      </a:schemeClr>
                    </a:solidFill>
                  </a:tcPr>
                </a:tc>
                <a:extLst>
                  <a:ext uri="{0D108BD9-81ED-4DB2-BD59-A6C34878D82A}">
                    <a16:rowId xmlns:a16="http://schemas.microsoft.com/office/drawing/2014/main" val="10000"/>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12</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i</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16</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5"/>
                  </a:ext>
                </a:extLst>
              </a:tr>
              <a:tr h="587956">
                <a:tc>
                  <a:txBody>
                    <a:bodyPr/>
                    <a:lstStyle/>
                    <a:p>
                      <a:pPr algn="ctr">
                        <a:spcAft>
                          <a:spcPts val="0"/>
                        </a:spcAft>
                      </a:pPr>
                      <a:r>
                        <a:rPr lang="en-GB" sz="2000" kern="100" dirty="0">
                          <a:solidFill>
                            <a:srgbClr val="000099"/>
                          </a:solidFill>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8</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 /eau / au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6"/>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7"/>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ou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17</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8"/>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SFe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18</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9"/>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é</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10"/>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7</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en</a:t>
                      </a:r>
                      <a:r>
                        <a:rPr lang="en-GB" sz="2000" kern="100" dirty="0">
                          <a:effectLst/>
                          <a:latin typeface="Century Gothic" panose="020B0502020202020204" pitchFamily="34" charset="0"/>
                        </a:rPr>
                        <a:t> / an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11"/>
                  </a:ext>
                </a:extLst>
              </a:tr>
              <a:tr h="340896">
                <a:tc>
                  <a:txBody>
                    <a:bodyPr/>
                    <a:lstStyle/>
                    <a:p>
                      <a:pPr algn="ctr">
                        <a:spcAft>
                          <a:spcPts val="0"/>
                        </a:spcAft>
                      </a:pPr>
                      <a:r>
                        <a:rPr lang="en-GB" sz="2000" kern="100" dirty="0">
                          <a:solidFill>
                            <a:srgbClr val="000099"/>
                          </a:solidFill>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57311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058345" cy="867128"/>
          </a:xfrm>
          <a:prstGeom prst="rect">
            <a:avLst/>
          </a:prstGeom>
        </p:spPr>
      </p:pic>
      <p:sp>
        <p:nvSpPr>
          <p:cNvPr id="2" name="Title 1">
            <a:extLst>
              <a:ext uri="{FF2B5EF4-FFF2-40B4-BE49-F238E27FC236}">
                <a16:creationId xmlns:a16="http://schemas.microsoft.com/office/drawing/2014/main" id="{D0527D67-FD67-3849-B4B8-30E2ED6737AE}"/>
              </a:ext>
            </a:extLst>
          </p:cNvPr>
          <p:cNvSpPr>
            <a:spLocks noGrp="1"/>
          </p:cNvSpPr>
          <p:nvPr>
            <p:ph type="title"/>
          </p:nvPr>
        </p:nvSpPr>
        <p:spPr>
          <a:xfrm>
            <a:off x="297951" y="62495"/>
            <a:ext cx="5171516" cy="1325563"/>
          </a:xfrm>
        </p:spPr>
        <p:txBody>
          <a:bodyPr>
            <a:normAutofit/>
          </a:bodyPr>
          <a:lstStyle/>
          <a:p>
            <a:r>
              <a:rPr lang="en-GB" sz="3600" b="1" dirty="0">
                <a:solidFill>
                  <a:prstClr val="white"/>
                </a:solidFill>
                <a:latin typeface="Century Gothic" panose="020B0502020202020204" pitchFamily="34" charset="0"/>
              </a:rPr>
              <a:t>Target SSC In German</a:t>
            </a:r>
            <a:endParaRPr lang="en-US" sz="3600" dirty="0"/>
          </a:p>
        </p:txBody>
      </p:sp>
      <p:graphicFrame>
        <p:nvGraphicFramePr>
          <p:cNvPr id="4" name="Table 3" descr="teaching order of SSCs in German"/>
          <p:cNvGraphicFramePr>
            <a:graphicFrameLocks noGrp="1"/>
          </p:cNvGraphicFramePr>
          <p:nvPr>
            <p:extLst>
              <p:ext uri="{D42A27DB-BD31-4B8C-83A1-F6EECF244321}">
                <p14:modId xmlns:p14="http://schemas.microsoft.com/office/powerpoint/2010/main" val="4073686790"/>
              </p:ext>
            </p:extLst>
          </p:nvPr>
        </p:nvGraphicFramePr>
        <p:xfrm>
          <a:off x="464862" y="1337583"/>
          <a:ext cx="5494149" cy="3836683"/>
        </p:xfrm>
        <a:graphic>
          <a:graphicData uri="http://schemas.openxmlformats.org/drawingml/2006/table">
            <a:tbl>
              <a:tblPr firstRow="1" firstCol="1" bandRow="1">
                <a:tableStyleId>{ED083AE6-46FA-4A59-8FB0-9F97EB10719F}</a:tableStyleId>
              </a:tblPr>
              <a:tblGrid>
                <a:gridCol w="1469343">
                  <a:extLst>
                    <a:ext uri="{9D8B030D-6E8A-4147-A177-3AD203B41FA5}">
                      <a16:colId xmlns:a16="http://schemas.microsoft.com/office/drawing/2014/main" val="20000"/>
                    </a:ext>
                  </a:extLst>
                </a:gridCol>
                <a:gridCol w="2358184">
                  <a:extLst>
                    <a:ext uri="{9D8B030D-6E8A-4147-A177-3AD203B41FA5}">
                      <a16:colId xmlns:a16="http://schemas.microsoft.com/office/drawing/2014/main" val="20001"/>
                    </a:ext>
                  </a:extLst>
                </a:gridCol>
                <a:gridCol w="1666622">
                  <a:extLst>
                    <a:ext uri="{9D8B030D-6E8A-4147-A177-3AD203B41FA5}">
                      <a16:colId xmlns:a16="http://schemas.microsoft.com/office/drawing/2014/main" val="20002"/>
                    </a:ext>
                  </a:extLst>
                </a:gridCol>
              </a:tblGrid>
              <a:tr h="422923">
                <a:tc>
                  <a:txBody>
                    <a:bodyPr/>
                    <a:lstStyle/>
                    <a:p>
                      <a:pPr algn="ctr">
                        <a:spcAft>
                          <a:spcPts val="0"/>
                        </a:spcAft>
                      </a:pPr>
                      <a:r>
                        <a:rPr lang="en-GB" sz="1400" b="0" kern="100" dirty="0">
                          <a:solidFill>
                            <a:srgbClr val="002060"/>
                          </a:solidFill>
                          <a:effectLst/>
                          <a:latin typeface="Century Gothic" panose="020B0502020202020204" pitchFamily="34" charset="0"/>
                        </a:rPr>
                        <a:t>Teaching order</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rPr>
                        <a:t>SSC</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IPA</a:t>
                      </a:r>
                    </a:p>
                  </a:txBody>
                  <a:tcPr marL="68580" marR="68580" marT="0" marB="0" anchor="ctr"/>
                </a:tc>
                <a:extLst>
                  <a:ext uri="{0D108BD9-81ED-4DB2-BD59-A6C34878D82A}">
                    <a16:rowId xmlns:a16="http://schemas.microsoft.com/office/drawing/2014/main" val="10000"/>
                  </a:ext>
                </a:extLst>
              </a:tr>
              <a:tr h="1066466">
                <a:tc>
                  <a:txBody>
                    <a:bodyPr/>
                    <a:lstStyle/>
                    <a:p>
                      <a:pPr algn="ctr">
                        <a:spcAft>
                          <a:spcPts val="0"/>
                        </a:spcAft>
                      </a:pPr>
                      <a:r>
                        <a:rPr lang="en-GB" sz="1400" b="0" kern="100" dirty="0">
                          <a:solidFill>
                            <a:srgbClr val="002060"/>
                          </a:solidFill>
                          <a:effectLst/>
                          <a:latin typeface="Century Gothic" panose="020B0502020202020204" pitchFamily="34" charset="0"/>
                        </a:rPr>
                        <a:t>Group 1</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a (long), a (short)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e (long),</a:t>
                      </a:r>
                      <a:r>
                        <a:rPr lang="en-GB" sz="1400" b="0" kern="100" baseline="0" dirty="0">
                          <a:solidFill>
                            <a:srgbClr val="002060"/>
                          </a:solidFill>
                          <a:effectLst/>
                          <a:latin typeface="Century Gothic" panose="020B0502020202020204" pitchFamily="34" charset="0"/>
                          <a:ea typeface="Calibri" panose="020F0502020204030204" pitchFamily="34" charset="0"/>
                        </a:rPr>
                        <a:t> </a:t>
                      </a:r>
                      <a:r>
                        <a:rPr lang="en-GB" sz="1400" b="0" kern="100" dirty="0">
                          <a:solidFill>
                            <a:srgbClr val="002060"/>
                          </a:solidFill>
                          <a:effectLst/>
                          <a:latin typeface="Century Gothic" panose="020B0502020202020204" pitchFamily="34" charset="0"/>
                          <a:ea typeface="Calibri" panose="020F0502020204030204" pitchFamily="34" charset="0"/>
                        </a:rPr>
                        <a:t> e (short)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ei</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w</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z</a:t>
                      </a: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/a:/ /a/</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/e:/ /ɛ/</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a:t>
                      </a:r>
                      <a:r>
                        <a:rPr lang="en-GB" sz="1400" b="0" kern="100" dirty="0" err="1">
                          <a:solidFill>
                            <a:srgbClr val="002060"/>
                          </a:solidFill>
                          <a:effectLst/>
                          <a:latin typeface="Century Gothic" panose="020B0502020202020204" pitchFamily="34" charset="0"/>
                          <a:ea typeface="Calibri" panose="020F0502020204030204" pitchFamily="34" charset="0"/>
                        </a:rPr>
                        <a:t>ai</a:t>
                      </a:r>
                      <a:r>
                        <a:rPr lang="en-GB" sz="1400" b="0" kern="100" dirty="0">
                          <a:solidFill>
                            <a:srgbClr val="002060"/>
                          </a:solidFill>
                          <a:effectLst/>
                          <a:latin typeface="Century Gothic" panose="020B0502020202020204" pitchFamily="34" charset="0"/>
                          <a:ea typeface="Calibri" panose="020F0502020204030204" pitchFamily="34" charset="0"/>
                        </a:rPr>
                        <a: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/v/</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a:t>
                      </a:r>
                      <a:r>
                        <a:rPr lang="en-GB" sz="1400" b="0" kern="100" dirty="0" err="1">
                          <a:solidFill>
                            <a:srgbClr val="002060"/>
                          </a:solidFill>
                          <a:effectLst/>
                          <a:latin typeface="Century Gothic" panose="020B0502020202020204" pitchFamily="34" charset="0"/>
                          <a:ea typeface="Calibri" panose="020F0502020204030204" pitchFamily="34" charset="0"/>
                        </a:rPr>
                        <a:t>ts</a:t>
                      </a:r>
                      <a:r>
                        <a:rPr lang="en-GB" sz="1400" b="0" kern="100" dirty="0">
                          <a:solidFill>
                            <a:srgbClr val="002060"/>
                          </a:solidFill>
                          <a:effectLst/>
                          <a:latin typeface="Century Gothic" panose="020B0502020202020204" pitchFamily="34" charset="0"/>
                          <a:ea typeface="Calibri" panose="020F0502020204030204" pitchFamily="34" charset="0"/>
                        </a:rPr>
                        <a:t>/</a:t>
                      </a:r>
                    </a:p>
                  </a:txBody>
                  <a:tcPr marL="68580" marR="68580" marT="0" marB="0" anchor="ctr"/>
                </a:tc>
                <a:extLst>
                  <a:ext uri="{0D108BD9-81ED-4DB2-BD59-A6C34878D82A}">
                    <a16:rowId xmlns:a16="http://schemas.microsoft.com/office/drawing/2014/main" val="10001"/>
                  </a:ext>
                </a:extLst>
              </a:tr>
              <a:tr h="853173">
                <a:tc>
                  <a:txBody>
                    <a:bodyPr/>
                    <a:lstStyle/>
                    <a:p>
                      <a:pPr algn="ctr">
                        <a:spcAft>
                          <a:spcPts val="0"/>
                        </a:spcAft>
                      </a:pPr>
                      <a:r>
                        <a:rPr lang="en-GB" sz="1400" b="0" kern="100" dirty="0">
                          <a:solidFill>
                            <a:srgbClr val="002060"/>
                          </a:solidFill>
                          <a:effectLst/>
                          <a:latin typeface="Century Gothic" panose="020B0502020202020204" pitchFamily="34" charset="0"/>
                        </a:rPr>
                        <a:t>Group 2</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err="1">
                          <a:solidFill>
                            <a:srgbClr val="002060"/>
                          </a:solidFill>
                          <a:effectLst/>
                          <a:latin typeface="Century Gothic" panose="020B0502020202020204" pitchFamily="34" charset="0"/>
                          <a:ea typeface="Calibri" panose="020F0502020204030204" pitchFamily="34" charset="0"/>
                        </a:rPr>
                        <a:t>i</a:t>
                      </a:r>
                      <a:r>
                        <a:rPr lang="en-GB" sz="1400" b="0" kern="100" dirty="0">
                          <a:solidFill>
                            <a:srgbClr val="002060"/>
                          </a:solidFill>
                          <a:effectLst/>
                          <a:latin typeface="Century Gothic" panose="020B0502020202020204" pitchFamily="34" charset="0"/>
                          <a:ea typeface="Calibri" panose="020F0502020204030204" pitchFamily="34" charset="0"/>
                        </a:rPr>
                        <a:t> (long), </a:t>
                      </a:r>
                      <a:r>
                        <a:rPr lang="en-GB" sz="1400" b="0" kern="100" dirty="0" err="1">
                          <a:solidFill>
                            <a:srgbClr val="002060"/>
                          </a:solidFill>
                          <a:effectLst/>
                          <a:latin typeface="Century Gothic" panose="020B0502020202020204" pitchFamily="34" charset="0"/>
                          <a:ea typeface="Calibri" panose="020F0502020204030204" pitchFamily="34" charset="0"/>
                        </a:rPr>
                        <a:t>i</a:t>
                      </a:r>
                      <a:r>
                        <a:rPr lang="en-GB" sz="1400" b="0" kern="100" dirty="0">
                          <a:solidFill>
                            <a:srgbClr val="002060"/>
                          </a:solidFill>
                          <a:effectLst/>
                          <a:latin typeface="Century Gothic" panose="020B0502020202020204" pitchFamily="34" charset="0"/>
                          <a:ea typeface="Calibri" panose="020F0502020204030204" pitchFamily="34" charset="0"/>
                        </a:rPr>
                        <a:t> (short)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ie</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ch</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sch</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/i:/ /ɪ/</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/i:/</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/ç/ /x/</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/ʃ/</a:t>
                      </a:r>
                    </a:p>
                  </a:txBody>
                  <a:tcPr marL="68580" marR="68580" marT="0" marB="0" anchor="ctr"/>
                </a:tc>
                <a:extLst>
                  <a:ext uri="{0D108BD9-81ED-4DB2-BD59-A6C34878D82A}">
                    <a16:rowId xmlns:a16="http://schemas.microsoft.com/office/drawing/2014/main" val="10002"/>
                  </a:ext>
                </a:extLst>
              </a:tr>
              <a:tr h="426586">
                <a:tc>
                  <a:txBody>
                    <a:bodyPr/>
                    <a:lstStyle/>
                    <a:p>
                      <a:pPr algn="ctr">
                        <a:spcAft>
                          <a:spcPts val="0"/>
                        </a:spcAft>
                      </a:pPr>
                      <a:r>
                        <a:rPr lang="en-GB" sz="1400" b="0" kern="100" dirty="0">
                          <a:solidFill>
                            <a:srgbClr val="002060"/>
                          </a:solidFill>
                          <a:effectLst/>
                          <a:latin typeface="Century Gothic" panose="020B0502020202020204" pitchFamily="34" charset="0"/>
                        </a:rPr>
                        <a:t>Group 3</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o (long), o (short)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u (long), u (short)</a:t>
                      </a: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/o:/ /ɔ/</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/u:/ /ʊ/</a:t>
                      </a:r>
                    </a:p>
                  </a:txBody>
                  <a:tcPr marL="68580" marR="68580" marT="0" marB="0" anchor="ctr"/>
                </a:tc>
                <a:extLst>
                  <a:ext uri="{0D108BD9-81ED-4DB2-BD59-A6C34878D82A}">
                    <a16:rowId xmlns:a16="http://schemas.microsoft.com/office/drawing/2014/main" val="10003"/>
                  </a:ext>
                </a:extLst>
              </a:tr>
              <a:tr h="1066466">
                <a:tc>
                  <a:txBody>
                    <a:bodyPr/>
                    <a:lstStyle/>
                    <a:p>
                      <a:pPr algn="ctr">
                        <a:spcAft>
                          <a:spcPts val="0"/>
                        </a:spcAft>
                      </a:pPr>
                      <a:r>
                        <a:rPr lang="en-GB" sz="1400" b="0" kern="100" dirty="0">
                          <a:solidFill>
                            <a:srgbClr val="002060"/>
                          </a:solidFill>
                          <a:effectLst/>
                          <a:latin typeface="Century Gothic" panose="020B0502020202020204" pitchFamily="34" charset="0"/>
                        </a:rPr>
                        <a:t>Group 4</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err="1">
                          <a:solidFill>
                            <a:srgbClr val="002060"/>
                          </a:solidFill>
                          <a:effectLst/>
                          <a:latin typeface="Century Gothic" panose="020B0502020202020204" pitchFamily="34" charset="0"/>
                          <a:ea typeface="Calibri" panose="020F0502020204030204" pitchFamily="34" charset="0"/>
                        </a:rPr>
                        <a:t>er</a:t>
                      </a:r>
                      <a:r>
                        <a:rPr lang="en-GB" sz="1400" b="0" kern="100" dirty="0">
                          <a:solidFill>
                            <a:srgbClr val="002060"/>
                          </a:solidFill>
                          <a:effectLst/>
                          <a:latin typeface="Century Gothic" panose="020B0502020202020204" pitchFamily="34" charset="0"/>
                          <a:ea typeface="Calibri" panose="020F0502020204030204" pitchFamily="34" charset="0"/>
                        </a:rPr>
                        <a:t> (stressed)</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er</a:t>
                      </a:r>
                      <a:r>
                        <a:rPr lang="en-GB" sz="1400" b="0" kern="100" dirty="0">
                          <a:solidFill>
                            <a:srgbClr val="002060"/>
                          </a:solidFill>
                          <a:effectLst/>
                          <a:latin typeface="Century Gothic" panose="020B0502020202020204" pitchFamily="34" charset="0"/>
                          <a:ea typeface="Calibri" panose="020F0502020204030204" pitchFamily="34" charset="0"/>
                        </a:rPr>
                        <a:t> (unstressed)</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r (vocalic), </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r (consonantal)</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v</a:t>
                      </a: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a:t>
                      </a:r>
                      <a:r>
                        <a:rPr lang="en-GB" sz="1400" b="0" kern="100" dirty="0" err="1">
                          <a:solidFill>
                            <a:srgbClr val="002060"/>
                          </a:solidFill>
                          <a:effectLst/>
                          <a:latin typeface="Century Gothic" panose="020B0502020202020204" pitchFamily="34" charset="0"/>
                          <a:ea typeface="Calibri" panose="020F0502020204030204" pitchFamily="34" charset="0"/>
                        </a:rPr>
                        <a:t>eːɐ</a:t>
                      </a:r>
                      <a:r>
                        <a:rPr lang="en-GB" sz="1400" b="0" kern="100" dirty="0">
                          <a:solidFill>
                            <a:srgbClr val="002060"/>
                          </a:solidFill>
                          <a:effectLst/>
                          <a:latin typeface="Century Gothic" panose="020B0502020202020204" pitchFamily="34" charset="0"/>
                          <a:ea typeface="Calibri" panose="020F0502020204030204" pitchFamily="34" charset="0"/>
                        </a:rPr>
                        <a: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/ɐ/</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/ɐ/</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/r/</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/f/</a:t>
                      </a:r>
                    </a:p>
                  </a:txBody>
                  <a:tcPr marL="68580" marR="68580" marT="0" marB="0" anchor="ctr"/>
                </a:tc>
                <a:extLst>
                  <a:ext uri="{0D108BD9-81ED-4DB2-BD59-A6C34878D82A}">
                    <a16:rowId xmlns:a16="http://schemas.microsoft.com/office/drawing/2014/main" val="10004"/>
                  </a:ext>
                </a:extLst>
              </a:tr>
            </a:tbl>
          </a:graphicData>
        </a:graphic>
      </p:graphicFrame>
      <p:graphicFrame>
        <p:nvGraphicFramePr>
          <p:cNvPr id="5" name="Table 4" descr="teaching order of SSC in German"/>
          <p:cNvGraphicFramePr>
            <a:graphicFrameLocks noGrp="1"/>
          </p:cNvGraphicFramePr>
          <p:nvPr>
            <p:extLst>
              <p:ext uri="{D42A27DB-BD31-4B8C-83A1-F6EECF244321}">
                <p14:modId xmlns:p14="http://schemas.microsoft.com/office/powerpoint/2010/main" val="3615759630"/>
              </p:ext>
            </p:extLst>
          </p:nvPr>
        </p:nvGraphicFramePr>
        <p:xfrm>
          <a:off x="6208310" y="1337581"/>
          <a:ext cx="5578672" cy="3836684"/>
        </p:xfrm>
        <a:graphic>
          <a:graphicData uri="http://schemas.openxmlformats.org/drawingml/2006/table">
            <a:tbl>
              <a:tblPr firstRow="1" firstCol="1" bandRow="1">
                <a:tableStyleId>{ED083AE6-46FA-4A59-8FB0-9F97EB10719F}</a:tableStyleId>
              </a:tblPr>
              <a:tblGrid>
                <a:gridCol w="1567191">
                  <a:extLst>
                    <a:ext uri="{9D8B030D-6E8A-4147-A177-3AD203B41FA5}">
                      <a16:colId xmlns:a16="http://schemas.microsoft.com/office/drawing/2014/main" val="20000"/>
                    </a:ext>
                  </a:extLst>
                </a:gridCol>
                <a:gridCol w="2405261">
                  <a:extLst>
                    <a:ext uri="{9D8B030D-6E8A-4147-A177-3AD203B41FA5}">
                      <a16:colId xmlns:a16="http://schemas.microsoft.com/office/drawing/2014/main" val="20001"/>
                    </a:ext>
                  </a:extLst>
                </a:gridCol>
                <a:gridCol w="1606220">
                  <a:extLst>
                    <a:ext uri="{9D8B030D-6E8A-4147-A177-3AD203B41FA5}">
                      <a16:colId xmlns:a16="http://schemas.microsoft.com/office/drawing/2014/main" val="20002"/>
                    </a:ext>
                  </a:extLst>
                </a:gridCol>
              </a:tblGrid>
              <a:tr h="438666">
                <a:tc>
                  <a:txBody>
                    <a:bodyPr/>
                    <a:lstStyle/>
                    <a:p>
                      <a:pPr algn="ctr">
                        <a:spcAft>
                          <a:spcPts val="0"/>
                        </a:spcAft>
                      </a:pPr>
                      <a:r>
                        <a:rPr lang="en-GB" sz="1400" b="0" kern="100" dirty="0">
                          <a:solidFill>
                            <a:srgbClr val="002060"/>
                          </a:solidFill>
                          <a:effectLst/>
                          <a:latin typeface="Century Gothic" panose="020B0502020202020204" pitchFamily="34" charset="0"/>
                        </a:rPr>
                        <a:t>Teaching order</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rPr>
                        <a:t>SSC</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IPA</a:t>
                      </a:r>
                    </a:p>
                  </a:txBody>
                  <a:tcPr marL="68580" marR="68580" marT="0" marB="0" anchor="ctr"/>
                </a:tc>
                <a:extLst>
                  <a:ext uri="{0D108BD9-81ED-4DB2-BD59-A6C34878D82A}">
                    <a16:rowId xmlns:a16="http://schemas.microsoft.com/office/drawing/2014/main" val="10000"/>
                  </a:ext>
                </a:extLst>
              </a:tr>
              <a:tr h="522772">
                <a:tc>
                  <a:txBody>
                    <a:bodyPr/>
                    <a:lstStyle/>
                    <a:p>
                      <a:pPr algn="ctr">
                        <a:spcAft>
                          <a:spcPts val="0"/>
                        </a:spcAft>
                      </a:pPr>
                      <a:r>
                        <a:rPr lang="en-GB" sz="1400" b="0" kern="100" dirty="0">
                          <a:solidFill>
                            <a:srgbClr val="002060"/>
                          </a:solidFill>
                          <a:effectLst/>
                          <a:latin typeface="Century Gothic" panose="020B0502020202020204" pitchFamily="34" charset="0"/>
                        </a:rPr>
                        <a:t>Group 5</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s (start/middle)</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ss</a:t>
                      </a:r>
                      <a:r>
                        <a:rPr lang="en-GB" sz="1400" b="0" kern="100" baseline="0" dirty="0">
                          <a:solidFill>
                            <a:srgbClr val="002060"/>
                          </a:solidFill>
                          <a:effectLst/>
                          <a:latin typeface="Century Gothic" panose="020B0502020202020204" pitchFamily="34" charset="0"/>
                          <a:ea typeface="Calibri" panose="020F0502020204030204" pitchFamily="34" charset="0"/>
                        </a:rPr>
                        <a:t> / ß / -s</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/z/</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/s/</a:t>
                      </a:r>
                    </a:p>
                  </a:txBody>
                  <a:tcPr marL="68580" marR="68580" marT="0" marB="0" anchor="ctr"/>
                </a:tc>
                <a:extLst>
                  <a:ext uri="{0D108BD9-81ED-4DB2-BD59-A6C34878D82A}">
                    <a16:rowId xmlns:a16="http://schemas.microsoft.com/office/drawing/2014/main" val="10001"/>
                  </a:ext>
                </a:extLst>
              </a:tr>
              <a:tr h="784158">
                <a:tc>
                  <a:txBody>
                    <a:bodyPr/>
                    <a:lstStyle/>
                    <a:p>
                      <a:pPr algn="ctr">
                        <a:spcAft>
                          <a:spcPts val="0"/>
                        </a:spcAft>
                      </a:pPr>
                      <a:r>
                        <a:rPr lang="en-GB" sz="1400" b="0" kern="100" dirty="0">
                          <a:solidFill>
                            <a:srgbClr val="002060"/>
                          </a:solidFill>
                          <a:effectLst/>
                          <a:latin typeface="Century Gothic" panose="020B0502020202020204" pitchFamily="34" charset="0"/>
                        </a:rPr>
                        <a:t>Group 6</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ü (long), ü (short)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ö (long), ö (short)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ä (long), ä (short)</a:t>
                      </a: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/y:/ /ʏ/</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/ø:/  /ø/</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/ɛ:/ /ɛ/</a:t>
                      </a:r>
                    </a:p>
                  </a:txBody>
                  <a:tcPr marL="68580" marR="68580" marT="0" marB="0" anchor="ctr"/>
                </a:tc>
                <a:extLst>
                  <a:ext uri="{0D108BD9-81ED-4DB2-BD59-A6C34878D82A}">
                    <a16:rowId xmlns:a16="http://schemas.microsoft.com/office/drawing/2014/main" val="10002"/>
                  </a:ext>
                </a:extLst>
              </a:tr>
              <a:tr h="784158">
                <a:tc>
                  <a:txBody>
                    <a:bodyPr/>
                    <a:lstStyle/>
                    <a:p>
                      <a:pPr algn="ctr">
                        <a:spcAft>
                          <a:spcPts val="0"/>
                        </a:spcAft>
                      </a:pPr>
                      <a:r>
                        <a:rPr lang="en-GB" sz="1400" b="0" kern="100" dirty="0">
                          <a:solidFill>
                            <a:srgbClr val="002060"/>
                          </a:solidFill>
                          <a:effectLst/>
                          <a:latin typeface="Century Gothic" panose="020B0502020202020204" pitchFamily="34" charset="0"/>
                        </a:rPr>
                        <a:t>Group 7</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au</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eu</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äu</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/au/</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a:t>
                      </a:r>
                      <a:r>
                        <a:rPr lang="en-GB" sz="1400" b="0" kern="100" dirty="0" err="1">
                          <a:solidFill>
                            <a:srgbClr val="002060"/>
                          </a:solidFill>
                          <a:effectLst/>
                          <a:latin typeface="Century Gothic" panose="020B0502020202020204" pitchFamily="34" charset="0"/>
                          <a:ea typeface="Calibri" panose="020F0502020204030204" pitchFamily="34" charset="0"/>
                        </a:rPr>
                        <a:t>ɔɪ</a:t>
                      </a:r>
                      <a:r>
                        <a:rPr lang="en-GB" sz="1400" b="0" kern="100" dirty="0">
                          <a:solidFill>
                            <a:srgbClr val="002060"/>
                          </a:solidFill>
                          <a:effectLst/>
                          <a:latin typeface="Century Gothic" panose="020B0502020202020204" pitchFamily="34" charset="0"/>
                          <a:ea typeface="Calibri" panose="020F0502020204030204" pitchFamily="34" charset="0"/>
                        </a:rPr>
                        <a: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a:t>
                      </a:r>
                      <a:r>
                        <a:rPr lang="en-GB" sz="1400" b="0" kern="100" dirty="0" err="1">
                          <a:solidFill>
                            <a:srgbClr val="002060"/>
                          </a:solidFill>
                          <a:effectLst/>
                          <a:latin typeface="Century Gothic" panose="020B0502020202020204" pitchFamily="34" charset="0"/>
                          <a:ea typeface="Calibri" panose="020F0502020204030204" pitchFamily="34" charset="0"/>
                        </a:rPr>
                        <a:t>ɔɪ</a:t>
                      </a:r>
                      <a:r>
                        <a:rPr lang="en-GB" sz="1400" b="0" kern="100" dirty="0">
                          <a:solidFill>
                            <a:srgbClr val="002060"/>
                          </a:solidFill>
                          <a:effectLst/>
                          <a:latin typeface="Century Gothic" panose="020B0502020202020204" pitchFamily="34" charset="0"/>
                          <a:ea typeface="Calibri" panose="020F0502020204030204" pitchFamily="34" charset="0"/>
                        </a:rPr>
                        <a:t>/</a:t>
                      </a:r>
                    </a:p>
                  </a:txBody>
                  <a:tcPr marL="68580" marR="68580" marT="0" marB="0" anchor="ctr"/>
                </a:tc>
                <a:extLst>
                  <a:ext uri="{0D108BD9-81ED-4DB2-BD59-A6C34878D82A}">
                    <a16:rowId xmlns:a16="http://schemas.microsoft.com/office/drawing/2014/main" val="10003"/>
                  </a:ext>
                </a:extLst>
              </a:tr>
              <a:tr h="1306930">
                <a:tc>
                  <a:txBody>
                    <a:bodyPr/>
                    <a:lstStyle/>
                    <a:p>
                      <a:pPr algn="ctr">
                        <a:spcAft>
                          <a:spcPts val="0"/>
                        </a:spcAft>
                      </a:pPr>
                      <a:r>
                        <a:rPr lang="en-GB" sz="1400" b="0" kern="100" dirty="0">
                          <a:solidFill>
                            <a:srgbClr val="002060"/>
                          </a:solidFill>
                          <a:effectLst/>
                          <a:latin typeface="Century Gothic" panose="020B0502020202020204" pitchFamily="34" charset="0"/>
                          <a:ea typeface="+mn-ea"/>
                        </a:rPr>
                        <a:t>Group</a:t>
                      </a:r>
                      <a:r>
                        <a:rPr lang="en-GB" sz="1400" b="0" kern="100" baseline="0" dirty="0">
                          <a:solidFill>
                            <a:srgbClr val="002060"/>
                          </a:solidFill>
                          <a:effectLst/>
                          <a:latin typeface="Century Gothic" panose="020B0502020202020204" pitchFamily="34" charset="0"/>
                          <a:ea typeface="+mn-ea"/>
                        </a:rPr>
                        <a:t> 8</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-d</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a:t>
                      </a:r>
                      <a:r>
                        <a:rPr lang="en-GB" sz="1400" b="0" kern="100" dirty="0" err="1">
                          <a:solidFill>
                            <a:srgbClr val="002060"/>
                          </a:solidFill>
                          <a:effectLst/>
                          <a:latin typeface="Century Gothic" panose="020B0502020202020204" pitchFamily="34" charset="0"/>
                          <a:ea typeface="Calibri" panose="020F0502020204030204" pitchFamily="34" charset="0"/>
                        </a:rPr>
                        <a:t>ig</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st</a:t>
                      </a:r>
                      <a:r>
                        <a:rPr lang="en-GB" sz="1400" b="0" kern="100" dirty="0">
                          <a:solidFill>
                            <a:srgbClr val="002060"/>
                          </a:solidFill>
                          <a:effectLst/>
                          <a:latin typeface="Century Gothic" panose="020B0502020202020204" pitchFamily="34" charset="0"/>
                          <a:ea typeface="Calibri" panose="020F0502020204030204" pitchFamily="34" charset="0"/>
                        </a:rPr>
                        <a:t>-, </a:t>
                      </a:r>
                      <a:r>
                        <a:rPr lang="en-GB" sz="1400" b="0" kern="100" dirty="0" err="1">
                          <a:solidFill>
                            <a:srgbClr val="002060"/>
                          </a:solidFill>
                          <a:effectLst/>
                          <a:latin typeface="Century Gothic" panose="020B0502020202020204" pitchFamily="34" charset="0"/>
                          <a:ea typeface="Calibri" panose="020F0502020204030204" pitchFamily="34" charset="0"/>
                        </a:rPr>
                        <a:t>sp</a:t>
                      </a:r>
                      <a:r>
                        <a:rPr lang="en-GB" sz="1400" b="0" kern="100" dirty="0">
                          <a:solidFill>
                            <a:srgbClr val="002060"/>
                          </a:solidFill>
                          <a:effectLst/>
                          <a:latin typeface="Century Gothic" panose="020B0502020202020204" pitchFamily="34" charset="0"/>
                          <a:ea typeface="Calibri" panose="020F0502020204030204" pitchFamily="34" charset="0"/>
                        </a:rPr>
                        <a: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j</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err="1">
                          <a:solidFill>
                            <a:srgbClr val="002060"/>
                          </a:solidFill>
                          <a:effectLst/>
                          <a:latin typeface="Century Gothic" panose="020B0502020202020204" pitchFamily="34" charset="0"/>
                          <a:ea typeface="Calibri" panose="020F0502020204030204" pitchFamily="34" charset="0"/>
                        </a:rPr>
                        <a:t>th</a:t>
                      </a:r>
                      <a:endParaRPr lang="en-GB" sz="1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ea typeface="Calibri" panose="020F0502020204030204" pitchFamily="34" charset="0"/>
                        </a:rPr>
                        <a:t>/t/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/ç/</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a:t>
                      </a:r>
                      <a:r>
                        <a:rPr lang="en-GB" sz="1400" b="0" kern="100" dirty="0" err="1">
                          <a:solidFill>
                            <a:srgbClr val="002060"/>
                          </a:solidFill>
                          <a:effectLst/>
                          <a:latin typeface="Century Gothic" panose="020B0502020202020204" pitchFamily="34" charset="0"/>
                          <a:ea typeface="Calibri" panose="020F0502020204030204" pitchFamily="34" charset="0"/>
                        </a:rPr>
                        <a:t>ʃt</a:t>
                      </a:r>
                      <a:r>
                        <a:rPr lang="en-GB" sz="1400" b="0" kern="100" dirty="0">
                          <a:solidFill>
                            <a:srgbClr val="002060"/>
                          </a:solidFill>
                          <a:effectLst/>
                          <a:latin typeface="Century Gothic" panose="020B0502020202020204" pitchFamily="34" charset="0"/>
                          <a:ea typeface="Calibri" panose="020F0502020204030204" pitchFamily="34" charset="0"/>
                        </a:rPr>
                        <a:t>/ /</a:t>
                      </a:r>
                      <a:r>
                        <a:rPr lang="en-GB" sz="1400" b="0" kern="100" dirty="0" err="1">
                          <a:solidFill>
                            <a:srgbClr val="002060"/>
                          </a:solidFill>
                          <a:effectLst/>
                          <a:latin typeface="Century Gothic" panose="020B0502020202020204" pitchFamily="34" charset="0"/>
                          <a:ea typeface="Calibri" panose="020F0502020204030204" pitchFamily="34" charset="0"/>
                        </a:rPr>
                        <a:t>ʃp</a:t>
                      </a:r>
                      <a:r>
                        <a:rPr lang="en-GB" sz="1400" b="0" kern="100" dirty="0">
                          <a:solidFill>
                            <a:srgbClr val="002060"/>
                          </a:solidFill>
                          <a:effectLst/>
                          <a:latin typeface="Century Gothic" panose="020B0502020202020204" pitchFamily="34" charset="0"/>
                          <a:ea typeface="Calibri" panose="020F0502020204030204" pitchFamily="34" charset="0"/>
                        </a:rPr>
                        <a:t>/</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/j/</a:t>
                      </a:r>
                      <a:br>
                        <a:rPr lang="en-GB" sz="1400" b="0" kern="100" dirty="0">
                          <a:solidFill>
                            <a:srgbClr val="002060"/>
                          </a:solidFill>
                          <a:effectLst/>
                          <a:latin typeface="Century Gothic" panose="020B0502020202020204" pitchFamily="34" charset="0"/>
                          <a:ea typeface="Calibri" panose="020F0502020204030204" pitchFamily="34" charset="0"/>
                        </a:rPr>
                      </a:br>
                      <a:r>
                        <a:rPr lang="en-GB" sz="1400" b="0" kern="100" dirty="0">
                          <a:solidFill>
                            <a:srgbClr val="002060"/>
                          </a:solidFill>
                          <a:effectLst/>
                          <a:latin typeface="Century Gothic" panose="020B0502020202020204" pitchFamily="34" charset="0"/>
                          <a:ea typeface="Calibri" panose="020F0502020204030204" pitchFamily="34" charset="0"/>
                        </a:rPr>
                        <a:t>/t/</a:t>
                      </a:r>
                    </a:p>
                  </a:txBody>
                  <a:tcPr marL="68580" marR="68580" marT="0" marB="0" anchor="ctr"/>
                </a:tc>
                <a:extLst>
                  <a:ext uri="{0D108BD9-81ED-4DB2-BD59-A6C34878D82A}">
                    <a16:rowId xmlns:a16="http://schemas.microsoft.com/office/drawing/2014/main" val="10004"/>
                  </a:ext>
                </a:extLst>
              </a:tr>
            </a:tbl>
          </a:graphicData>
        </a:graphic>
      </p:graphicFrame>
      <p:sp>
        <p:nvSpPr>
          <p:cNvPr id="6" name="TextBox 5"/>
          <p:cNvSpPr txBox="1"/>
          <p:nvPr/>
        </p:nvSpPr>
        <p:spPr>
          <a:xfrm>
            <a:off x="297951" y="5244023"/>
            <a:ext cx="11322120" cy="1215717"/>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1) The long vowels </a:t>
            </a:r>
            <a:r>
              <a:rPr lang="en-GB" sz="900" dirty="0" err="1">
                <a:solidFill>
                  <a:srgbClr val="002060"/>
                </a:solidFill>
                <a:latin typeface="Century Gothic" panose="020B0502020202020204" pitchFamily="34" charset="0"/>
              </a:rPr>
              <a:t>a,e,i,o,u</a:t>
            </a:r>
            <a:r>
              <a:rPr lang="en-GB" sz="900" dirty="0">
                <a:solidFill>
                  <a:srgbClr val="002060"/>
                </a:solidFill>
                <a:latin typeface="Century Gothic" panose="020B0502020202020204" pitchFamily="34" charset="0"/>
              </a:rPr>
              <a:t> in German are less straightforward than the short vowels. They are presented together for contrast purposes. Later they can be contrasted with the trickier ä, ö, ü.</a:t>
            </a:r>
            <a:br>
              <a:rPr lang="en-GB" sz="900" dirty="0">
                <a:solidFill>
                  <a:srgbClr val="002060"/>
                </a:solidFill>
                <a:latin typeface="Century Gothic" panose="020B0502020202020204" pitchFamily="34" charset="0"/>
              </a:rPr>
            </a:br>
            <a:r>
              <a:rPr lang="en-GB" sz="900" dirty="0">
                <a:solidFill>
                  <a:srgbClr val="002060"/>
                </a:solidFill>
                <a:latin typeface="Century Gothic" panose="020B0502020202020204" pitchFamily="34" charset="0"/>
              </a:rPr>
              <a:t>2) Likewise the ‘</a:t>
            </a:r>
            <a:r>
              <a:rPr lang="en-GB" sz="900" dirty="0" err="1">
                <a:solidFill>
                  <a:srgbClr val="002060"/>
                </a:solidFill>
                <a:latin typeface="Century Gothic" panose="020B0502020202020204" pitchFamily="34" charset="0"/>
              </a:rPr>
              <a:t>er</a:t>
            </a:r>
            <a:r>
              <a:rPr lang="en-GB" sz="900" dirty="0">
                <a:solidFill>
                  <a:srgbClr val="002060"/>
                </a:solidFill>
                <a:latin typeface="Century Gothic" panose="020B0502020202020204" pitchFamily="34" charset="0"/>
              </a:rPr>
              <a:t>’ unstressed sound is very similar to the –</a:t>
            </a:r>
            <a:r>
              <a:rPr lang="en-GB" sz="900" dirty="0" err="1">
                <a:solidFill>
                  <a:srgbClr val="002060"/>
                </a:solidFill>
                <a:latin typeface="Century Gothic" panose="020B0502020202020204" pitchFamily="34" charset="0"/>
              </a:rPr>
              <a:t>er</a:t>
            </a:r>
            <a:r>
              <a:rPr lang="en-GB" sz="900" dirty="0">
                <a:solidFill>
                  <a:srgbClr val="002060"/>
                </a:solidFill>
                <a:latin typeface="Century Gothic" panose="020B0502020202020204" pitchFamily="34" charset="0"/>
              </a:rPr>
              <a:t> at the end of ‘mother’, but the ‘</a:t>
            </a:r>
            <a:r>
              <a:rPr lang="en-GB" sz="900" dirty="0" err="1">
                <a:solidFill>
                  <a:srgbClr val="002060"/>
                </a:solidFill>
                <a:latin typeface="Century Gothic" panose="020B0502020202020204" pitchFamily="34" charset="0"/>
              </a:rPr>
              <a:t>er</a:t>
            </a:r>
            <a:r>
              <a:rPr lang="en-GB" sz="900" dirty="0">
                <a:solidFill>
                  <a:srgbClr val="002060"/>
                </a:solidFill>
                <a:latin typeface="Century Gothic" panose="020B0502020202020204" pitchFamily="34" charset="0"/>
              </a:rPr>
              <a:t>’ stressed is a rather different sound, so the two are presented together.  </a:t>
            </a:r>
            <a:br>
              <a:rPr lang="en-GB" sz="900" dirty="0">
                <a:solidFill>
                  <a:srgbClr val="002060"/>
                </a:solidFill>
                <a:latin typeface="Century Gothic" panose="020B0502020202020204" pitchFamily="34" charset="0"/>
              </a:rPr>
            </a:br>
            <a:r>
              <a:rPr lang="en-GB" sz="900" dirty="0">
                <a:solidFill>
                  <a:srgbClr val="002060"/>
                </a:solidFill>
                <a:latin typeface="Century Gothic" panose="020B0502020202020204" pitchFamily="34" charset="0"/>
              </a:rPr>
              <a:t>3) A tentative, suggested time frame might be to spend 10-12 minutes each lesson on phonics.  So, for example, a / e would be lesson 1, </a:t>
            </a:r>
            <a:r>
              <a:rPr lang="en-GB" sz="900" dirty="0" err="1">
                <a:solidFill>
                  <a:srgbClr val="002060"/>
                </a:solidFill>
                <a:latin typeface="Century Gothic" panose="020B0502020202020204" pitchFamily="34" charset="0"/>
              </a:rPr>
              <a:t>ei</a:t>
            </a:r>
            <a:r>
              <a:rPr lang="en-GB" sz="900" dirty="0">
                <a:solidFill>
                  <a:srgbClr val="002060"/>
                </a:solidFill>
                <a:latin typeface="Century Gothic" panose="020B0502020202020204" pitchFamily="34" charset="0"/>
              </a:rPr>
              <a:t>/w/z in lesson 2.  The following week would revisit all of these, before starting in Week 3 with Group 2.  This would put the initial introduction and practice phase at 16 weeks, just over one term.  After that, specific contrasts would be practised regularly: u/ü, o/ö, </a:t>
            </a:r>
            <a:r>
              <a:rPr lang="en-GB" sz="900" dirty="0" err="1">
                <a:solidFill>
                  <a:srgbClr val="002060"/>
                </a:solidFill>
                <a:latin typeface="Century Gothic" panose="020B0502020202020204" pitchFamily="34" charset="0"/>
              </a:rPr>
              <a:t>a,ä</a:t>
            </a:r>
            <a:r>
              <a:rPr lang="en-GB" sz="900" dirty="0">
                <a:solidFill>
                  <a:srgbClr val="002060"/>
                </a:solidFill>
                <a:latin typeface="Century Gothic" panose="020B0502020202020204" pitchFamily="34" charset="0"/>
              </a:rPr>
              <a:t>, </a:t>
            </a:r>
            <a:r>
              <a:rPr lang="en-GB" sz="900" dirty="0" err="1">
                <a:solidFill>
                  <a:srgbClr val="002060"/>
                </a:solidFill>
                <a:latin typeface="Century Gothic" panose="020B0502020202020204" pitchFamily="34" charset="0"/>
              </a:rPr>
              <a:t>ei</a:t>
            </a:r>
            <a:r>
              <a:rPr lang="en-GB" sz="900" dirty="0">
                <a:solidFill>
                  <a:srgbClr val="002060"/>
                </a:solidFill>
                <a:latin typeface="Century Gothic" panose="020B0502020202020204" pitchFamily="34" charset="0"/>
              </a:rPr>
              <a:t>/</a:t>
            </a:r>
            <a:r>
              <a:rPr lang="en-GB" sz="900" dirty="0" err="1">
                <a:solidFill>
                  <a:srgbClr val="002060"/>
                </a:solidFill>
                <a:latin typeface="Century Gothic" panose="020B0502020202020204" pitchFamily="34" charset="0"/>
              </a:rPr>
              <a:t>ie</a:t>
            </a:r>
            <a:r>
              <a:rPr lang="en-GB" sz="900" dirty="0">
                <a:solidFill>
                  <a:srgbClr val="002060"/>
                </a:solidFill>
                <a:latin typeface="Century Gothic" panose="020B0502020202020204" pitchFamily="34" charset="0"/>
              </a:rPr>
              <a:t>, z/s-, </a:t>
            </a:r>
            <a:r>
              <a:rPr lang="en-GB" sz="900" dirty="0" err="1">
                <a:solidFill>
                  <a:srgbClr val="002060"/>
                </a:solidFill>
                <a:latin typeface="Century Gothic" panose="020B0502020202020204" pitchFamily="34" charset="0"/>
              </a:rPr>
              <a:t>sch</a:t>
            </a:r>
            <a:r>
              <a:rPr lang="en-GB" sz="900" dirty="0">
                <a:solidFill>
                  <a:srgbClr val="002060"/>
                </a:solidFill>
                <a:latin typeface="Century Gothic" panose="020B0502020202020204" pitchFamily="34" charset="0"/>
              </a:rPr>
              <a:t>/</a:t>
            </a:r>
            <a:r>
              <a:rPr lang="en-GB" sz="900" dirty="0" err="1">
                <a:solidFill>
                  <a:srgbClr val="002060"/>
                </a:solidFill>
                <a:latin typeface="Century Gothic" panose="020B0502020202020204" pitchFamily="34" charset="0"/>
              </a:rPr>
              <a:t>st</a:t>
            </a:r>
            <a:r>
              <a:rPr lang="en-GB" sz="900" dirty="0">
                <a:solidFill>
                  <a:srgbClr val="002060"/>
                </a:solidFill>
                <a:latin typeface="Century Gothic" panose="020B0502020202020204" pitchFamily="34" charset="0"/>
              </a:rPr>
              <a:t>/</a:t>
            </a:r>
            <a:r>
              <a:rPr lang="en-GB" sz="900" dirty="0" err="1">
                <a:solidFill>
                  <a:srgbClr val="002060"/>
                </a:solidFill>
                <a:latin typeface="Century Gothic" panose="020B0502020202020204" pitchFamily="34" charset="0"/>
              </a:rPr>
              <a:t>sp</a:t>
            </a:r>
            <a:r>
              <a:rPr lang="en-GB" sz="900" dirty="0">
                <a:solidFill>
                  <a:srgbClr val="002060"/>
                </a:solidFill>
                <a:latin typeface="Century Gothic" panose="020B0502020202020204" pitchFamily="34" charset="0"/>
              </a:rPr>
              <a:t>, v/w and </a:t>
            </a:r>
            <a:r>
              <a:rPr lang="en-GB" sz="900" dirty="0" err="1">
                <a:solidFill>
                  <a:srgbClr val="002060"/>
                </a:solidFill>
                <a:latin typeface="Century Gothic" panose="020B0502020202020204" pitchFamily="34" charset="0"/>
              </a:rPr>
              <a:t>sch</a:t>
            </a:r>
            <a:r>
              <a:rPr lang="en-GB" sz="900" dirty="0">
                <a:solidFill>
                  <a:srgbClr val="002060"/>
                </a:solidFill>
                <a:latin typeface="Century Gothic" panose="020B0502020202020204" pitchFamily="34" charset="0"/>
              </a:rPr>
              <a:t>/</a:t>
            </a:r>
            <a:r>
              <a:rPr lang="en-GB" sz="900" dirty="0" err="1">
                <a:solidFill>
                  <a:srgbClr val="002060"/>
                </a:solidFill>
                <a:latin typeface="Century Gothic" panose="020B0502020202020204" pitchFamily="34" charset="0"/>
              </a:rPr>
              <a:t>ch</a:t>
            </a:r>
            <a:r>
              <a:rPr lang="en-GB" sz="900" dirty="0">
                <a:solidFill>
                  <a:srgbClr val="002060"/>
                </a:solidFill>
                <a:latin typeface="Century Gothic" panose="020B0502020202020204" pitchFamily="34" charset="0"/>
              </a:rPr>
              <a:t>, as well as other tasks that combine several SSCs. This would run over the spring term.  The summer term of Y1 would continue to develop and apply SSC knowledge, including through the use of more extended, authentic texts.</a:t>
            </a:r>
            <a:br>
              <a:rPr lang="en-GB" sz="900" dirty="0">
                <a:solidFill>
                  <a:srgbClr val="002060"/>
                </a:solidFill>
                <a:latin typeface="Century Gothic" panose="020B0502020202020204" pitchFamily="34" charset="0"/>
              </a:rPr>
            </a:br>
            <a:r>
              <a:rPr lang="en-GB" sz="900" dirty="0">
                <a:solidFill>
                  <a:srgbClr val="002060"/>
                </a:solidFill>
                <a:latin typeface="Century Gothic" panose="020B0502020202020204" pitchFamily="34" charset="0"/>
              </a:rPr>
              <a:t>4) Diagnostic assessment of pupils’ development would also inform the re-visiting of specifically challenging SSCs.</a:t>
            </a:r>
            <a:br>
              <a:rPr lang="en-GB" sz="1000" dirty="0">
                <a:solidFill>
                  <a:srgbClr val="002060"/>
                </a:solidFill>
                <a:latin typeface="Century Gothic" panose="020B0502020202020204" pitchFamily="34" charset="0"/>
              </a:rPr>
            </a:br>
            <a:endParaRPr lang="en-GB" sz="1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00269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132785" cy="867128"/>
          </a:xfrm>
          <a:prstGeom prst="rect">
            <a:avLst/>
          </a:prstGeom>
        </p:spPr>
      </p:pic>
      <p:sp>
        <p:nvSpPr>
          <p:cNvPr id="2" name="Title 1">
            <a:extLst>
              <a:ext uri="{FF2B5EF4-FFF2-40B4-BE49-F238E27FC236}">
                <a16:creationId xmlns:a16="http://schemas.microsoft.com/office/drawing/2014/main" id="{C17B791E-3902-3F45-AAB7-7620E12B2134}"/>
              </a:ext>
            </a:extLst>
          </p:cNvPr>
          <p:cNvSpPr>
            <a:spLocks noGrp="1"/>
          </p:cNvSpPr>
          <p:nvPr>
            <p:ph type="title"/>
          </p:nvPr>
        </p:nvSpPr>
        <p:spPr>
          <a:xfrm>
            <a:off x="300039" y="296863"/>
            <a:ext cx="5287961" cy="685270"/>
          </a:xfrm>
        </p:spPr>
        <p:txBody>
          <a:bodyPr>
            <a:normAutofit/>
          </a:bodyPr>
          <a:lstStyle/>
          <a:p>
            <a:r>
              <a:rPr lang="en-GB" sz="3600" b="1" dirty="0">
                <a:solidFill>
                  <a:prstClr val="white"/>
                </a:solidFill>
                <a:latin typeface="Century Gothic" panose="020B0502020202020204" pitchFamily="34" charset="0"/>
              </a:rPr>
              <a:t>Target SSC in Spanish</a:t>
            </a:r>
            <a:endParaRPr lang="en-US" sz="3600" dirty="0"/>
          </a:p>
        </p:txBody>
      </p:sp>
      <p:graphicFrame>
        <p:nvGraphicFramePr>
          <p:cNvPr id="4" name="Table 3" descr="teaching order of SSC in Spanish"/>
          <p:cNvGraphicFramePr>
            <a:graphicFrameLocks noGrp="1"/>
          </p:cNvGraphicFramePr>
          <p:nvPr>
            <p:extLst>
              <p:ext uri="{D42A27DB-BD31-4B8C-83A1-F6EECF244321}">
                <p14:modId xmlns:p14="http://schemas.microsoft.com/office/powerpoint/2010/main" val="971712351"/>
              </p:ext>
            </p:extLst>
          </p:nvPr>
        </p:nvGraphicFramePr>
        <p:xfrm>
          <a:off x="359596" y="1361325"/>
          <a:ext cx="5424755" cy="3329843"/>
        </p:xfrm>
        <a:graphic>
          <a:graphicData uri="http://schemas.openxmlformats.org/drawingml/2006/table">
            <a:tbl>
              <a:tblPr firstRow="1" firstCol="1" bandRow="1">
                <a:tableStyleId>{ED083AE6-46FA-4A59-8FB0-9F97EB10719F}</a:tableStyleId>
              </a:tblPr>
              <a:tblGrid>
                <a:gridCol w="2082501">
                  <a:extLst>
                    <a:ext uri="{9D8B030D-6E8A-4147-A177-3AD203B41FA5}">
                      <a16:colId xmlns:a16="http://schemas.microsoft.com/office/drawing/2014/main" val="20000"/>
                    </a:ext>
                  </a:extLst>
                </a:gridCol>
                <a:gridCol w="3342254">
                  <a:extLst>
                    <a:ext uri="{9D8B030D-6E8A-4147-A177-3AD203B41FA5}">
                      <a16:colId xmlns:a16="http://schemas.microsoft.com/office/drawing/2014/main" val="20001"/>
                    </a:ext>
                  </a:extLst>
                </a:gridCol>
              </a:tblGrid>
              <a:tr h="646531">
                <a:tc>
                  <a:txBody>
                    <a:bodyPr/>
                    <a:lstStyle/>
                    <a:p>
                      <a:pPr algn="ctr">
                        <a:spcAft>
                          <a:spcPts val="0"/>
                        </a:spcAft>
                      </a:pPr>
                      <a:r>
                        <a:rPr lang="en-GB" sz="2000" b="0" kern="100" dirty="0">
                          <a:solidFill>
                            <a:srgbClr val="002060"/>
                          </a:solidFill>
                          <a:effectLst/>
                          <a:latin typeface="Century Gothic" panose="020B0502020202020204" pitchFamily="34" charset="0"/>
                        </a:rPr>
                        <a:t>Teaching order</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rPr>
                        <a:t>SSC</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1195396">
                <a:tc>
                  <a:txBody>
                    <a:bodyPr/>
                    <a:lstStyle/>
                    <a:p>
                      <a:pPr algn="ctr">
                        <a:spcAft>
                          <a:spcPts val="0"/>
                        </a:spcAft>
                      </a:pPr>
                      <a:r>
                        <a:rPr lang="en-GB" sz="2000" b="0" kern="100" dirty="0">
                          <a:solidFill>
                            <a:srgbClr val="002060"/>
                          </a:solidFill>
                          <a:effectLst/>
                          <a:latin typeface="Century Gothic" panose="020B0502020202020204" pitchFamily="34" charset="0"/>
                        </a:rPr>
                        <a:t>Group 1</a:t>
                      </a:r>
                      <a:br>
                        <a:rPr lang="en-GB" sz="2000" b="0" kern="100" dirty="0">
                          <a:solidFill>
                            <a:srgbClr val="002060"/>
                          </a:solidFill>
                          <a:effectLst/>
                          <a:latin typeface="Century Gothic" panose="020B0502020202020204" pitchFamily="34" charset="0"/>
                        </a:rPr>
                      </a:br>
                      <a:r>
                        <a:rPr lang="en-GB" sz="2000" b="0" kern="100" dirty="0" err="1">
                          <a:solidFill>
                            <a:srgbClr val="002060"/>
                          </a:solidFill>
                          <a:effectLst/>
                        </a:rPr>
                        <a:t>vocales</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a</a:t>
                      </a:r>
                      <a:br>
                        <a:rPr lang="en-GB" sz="1600" b="0" kern="100" dirty="0">
                          <a:solidFill>
                            <a:srgbClr val="002060"/>
                          </a:solidFill>
                          <a:effectLst/>
                          <a:latin typeface="Century Gothic" panose="020B0502020202020204" pitchFamily="34" charset="0"/>
                          <a:ea typeface="Calibri" panose="020F0502020204030204" pitchFamily="34" charset="0"/>
                        </a:rPr>
                      </a:br>
                      <a:r>
                        <a:rPr lang="en-GB" sz="1600" b="0" kern="100" dirty="0">
                          <a:solidFill>
                            <a:srgbClr val="002060"/>
                          </a:solidFill>
                          <a:effectLst/>
                          <a:latin typeface="Century Gothic" panose="020B0502020202020204" pitchFamily="34" charset="0"/>
                          <a:ea typeface="Calibri" panose="020F0502020204030204" pitchFamily="34" charset="0"/>
                        </a:rPr>
                        <a:t>e</a:t>
                      </a:r>
                      <a:br>
                        <a:rPr lang="en-GB" sz="1600" b="0" kern="100" dirty="0">
                          <a:solidFill>
                            <a:srgbClr val="002060"/>
                          </a:solidFill>
                          <a:effectLst/>
                          <a:latin typeface="Century Gothic" panose="020B0502020202020204" pitchFamily="34" charset="0"/>
                          <a:ea typeface="Calibri" panose="020F0502020204030204" pitchFamily="34" charset="0"/>
                        </a:rPr>
                      </a:br>
                      <a:r>
                        <a:rPr lang="en-GB" sz="1600" b="0" kern="100" dirty="0" err="1">
                          <a:solidFill>
                            <a:srgbClr val="002060"/>
                          </a:solidFill>
                          <a:effectLst/>
                          <a:latin typeface="Century Gothic" panose="020B0502020202020204" pitchFamily="34" charset="0"/>
                          <a:ea typeface="Calibri" panose="020F0502020204030204" pitchFamily="34" charset="0"/>
                        </a:rPr>
                        <a:t>i</a:t>
                      </a:r>
                      <a:br>
                        <a:rPr lang="en-GB" sz="1600" b="0" kern="100" dirty="0">
                          <a:solidFill>
                            <a:srgbClr val="002060"/>
                          </a:solidFill>
                          <a:effectLst/>
                          <a:latin typeface="Century Gothic" panose="020B0502020202020204" pitchFamily="34" charset="0"/>
                          <a:ea typeface="Calibri" panose="020F0502020204030204" pitchFamily="34" charset="0"/>
                        </a:rPr>
                      </a:br>
                      <a:r>
                        <a:rPr lang="en-GB" sz="1600" b="0" kern="100" dirty="0">
                          <a:solidFill>
                            <a:srgbClr val="002060"/>
                          </a:solidFill>
                          <a:effectLst/>
                          <a:latin typeface="Century Gothic" panose="020B0502020202020204" pitchFamily="34" charset="0"/>
                          <a:ea typeface="Calibri" panose="020F0502020204030204" pitchFamily="34" charset="0"/>
                        </a:rPr>
                        <a:t>o</a:t>
                      </a:r>
                    </a:p>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u</a:t>
                      </a:r>
                    </a:p>
                  </a:txBody>
                  <a:tcPr marL="68580" marR="68580" marT="0" marB="0" anchor="ctr"/>
                </a:tc>
                <a:extLst>
                  <a:ext uri="{0D108BD9-81ED-4DB2-BD59-A6C34878D82A}">
                    <a16:rowId xmlns:a16="http://schemas.microsoft.com/office/drawing/2014/main" val="10001"/>
                  </a:ext>
                </a:extLst>
              </a:tr>
              <a:tr h="531246">
                <a:tc>
                  <a:txBody>
                    <a:bodyPr/>
                    <a:lstStyle/>
                    <a:p>
                      <a:pPr algn="ctr">
                        <a:spcAft>
                          <a:spcPts val="0"/>
                        </a:spcAft>
                      </a:pPr>
                      <a:r>
                        <a:rPr lang="en-GB" sz="2000" b="0" kern="100" dirty="0">
                          <a:solidFill>
                            <a:srgbClr val="002060"/>
                          </a:solidFill>
                          <a:effectLst/>
                          <a:latin typeface="Century Gothic" panose="020B0502020202020204" pitchFamily="34" charset="0"/>
                        </a:rPr>
                        <a:t>Group 2 LL/L *</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b="0" kern="100" dirty="0" err="1">
                          <a:solidFill>
                            <a:srgbClr val="002060"/>
                          </a:solidFill>
                          <a:effectLst/>
                          <a:latin typeface="Century Gothic" panose="020B0502020202020204" pitchFamily="34" charset="0"/>
                          <a:ea typeface="Calibri" panose="020F0502020204030204" pitchFamily="34" charset="0"/>
                        </a:rPr>
                        <a:t>ll</a:t>
                      </a:r>
                      <a:r>
                        <a:rPr lang="en-GB" sz="1600" b="0" kern="100" baseline="0" dirty="0">
                          <a:solidFill>
                            <a:srgbClr val="002060"/>
                          </a:solidFill>
                          <a:effectLst/>
                          <a:latin typeface="Century Gothic" panose="020B0502020202020204" pitchFamily="34" charset="0"/>
                          <a:ea typeface="Calibri" panose="020F0502020204030204" pitchFamily="34" charset="0"/>
                        </a:rPr>
                        <a:t> </a:t>
                      </a:r>
                      <a:r>
                        <a:rPr lang="en-GB" sz="1100" b="0" i="1" kern="100" baseline="0" dirty="0">
                          <a:solidFill>
                            <a:srgbClr val="002060"/>
                          </a:solidFill>
                          <a:effectLst/>
                          <a:latin typeface="Century Gothic" panose="020B0502020202020204" pitchFamily="34" charset="0"/>
                          <a:ea typeface="Calibri" panose="020F0502020204030204" pitchFamily="34" charset="0"/>
                        </a:rPr>
                        <a:t>vs</a:t>
                      </a:r>
                      <a:r>
                        <a:rPr lang="en-GB" sz="1600" b="0" kern="100" baseline="0" dirty="0">
                          <a:solidFill>
                            <a:srgbClr val="002060"/>
                          </a:solidFill>
                          <a:effectLst/>
                          <a:latin typeface="Century Gothic" panose="020B0502020202020204" pitchFamily="34" charset="0"/>
                          <a:ea typeface="Calibri" panose="020F0502020204030204" pitchFamily="34" charset="0"/>
                        </a:rPr>
                        <a:t> l</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597698">
                <a:tc>
                  <a:txBody>
                    <a:bodyPr/>
                    <a:lstStyle/>
                    <a:p>
                      <a:pPr algn="ctr">
                        <a:spcAft>
                          <a:spcPts val="0"/>
                        </a:spcAft>
                      </a:pPr>
                      <a:r>
                        <a:rPr lang="en-GB" sz="2000" b="0" kern="100" dirty="0">
                          <a:solidFill>
                            <a:srgbClr val="002060"/>
                          </a:solidFill>
                          <a:effectLst/>
                          <a:latin typeface="Century Gothic" panose="020B0502020202020204" pitchFamily="34" charset="0"/>
                        </a:rPr>
                        <a:t>Group 3</a:t>
                      </a:r>
                      <a:br>
                        <a:rPr lang="en-GB" sz="2000" b="0" kern="100" dirty="0">
                          <a:solidFill>
                            <a:srgbClr val="002060"/>
                          </a:solidFill>
                          <a:effectLst/>
                          <a:latin typeface="Century Gothic" panose="020B0502020202020204" pitchFamily="34" charset="0"/>
                        </a:rPr>
                      </a:br>
                      <a:r>
                        <a:rPr lang="en-GB" sz="2000" b="0" kern="100" dirty="0">
                          <a:solidFill>
                            <a:srgbClr val="002060"/>
                          </a:solidFill>
                          <a:effectLst/>
                          <a:latin typeface="Century Gothic" panose="020B0502020202020204" pitchFamily="34" charset="0"/>
                        </a:rPr>
                        <a:t>C/Z ***</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ca,</a:t>
                      </a:r>
                      <a:r>
                        <a:rPr lang="en-GB" sz="1600" b="0" kern="100" baseline="0" dirty="0">
                          <a:solidFill>
                            <a:srgbClr val="002060"/>
                          </a:solidFill>
                          <a:effectLst/>
                          <a:latin typeface="Century Gothic" panose="020B0502020202020204" pitchFamily="34" charset="0"/>
                          <a:ea typeface="Calibri" panose="020F0502020204030204" pitchFamily="34" charset="0"/>
                        </a:rPr>
                        <a:t> co, cu</a:t>
                      </a:r>
                      <a:br>
                        <a:rPr lang="en-GB" sz="1600" b="0" kern="100" baseline="0" dirty="0">
                          <a:solidFill>
                            <a:srgbClr val="002060"/>
                          </a:solidFill>
                          <a:effectLst/>
                          <a:latin typeface="Century Gothic" panose="020B0502020202020204" pitchFamily="34" charset="0"/>
                          <a:ea typeface="Calibri" panose="020F0502020204030204" pitchFamily="34" charset="0"/>
                        </a:rPr>
                      </a:br>
                      <a:r>
                        <a:rPr kumimoji="0" lang="en-GB" sz="11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vs</a:t>
                      </a:r>
                      <a:r>
                        <a:rPr lang="en-GB" sz="1600" b="0" kern="100" baseline="0" dirty="0">
                          <a:solidFill>
                            <a:srgbClr val="002060"/>
                          </a:solidFill>
                          <a:effectLst/>
                          <a:latin typeface="Century Gothic" panose="020B0502020202020204" pitchFamily="34" charset="0"/>
                          <a:ea typeface="Calibri" panose="020F0502020204030204" pitchFamily="34" charset="0"/>
                        </a:rPr>
                        <a:t> </a:t>
                      </a:r>
                      <a:r>
                        <a:rPr lang="en-GB" sz="1600" b="0" kern="100" baseline="0" dirty="0" err="1">
                          <a:solidFill>
                            <a:srgbClr val="002060"/>
                          </a:solidFill>
                          <a:effectLst/>
                          <a:latin typeface="Century Gothic" panose="020B0502020202020204" pitchFamily="34" charset="0"/>
                          <a:ea typeface="Calibri" panose="020F0502020204030204" pitchFamily="34" charset="0"/>
                        </a:rPr>
                        <a:t>ce</a:t>
                      </a:r>
                      <a:r>
                        <a:rPr lang="en-GB" sz="1600" b="0" kern="100" baseline="0" dirty="0">
                          <a:solidFill>
                            <a:srgbClr val="002060"/>
                          </a:solidFill>
                          <a:effectLst/>
                          <a:latin typeface="Century Gothic" panose="020B0502020202020204" pitchFamily="34" charset="0"/>
                          <a:ea typeface="Calibri" panose="020F0502020204030204" pitchFamily="34" charset="0"/>
                        </a:rPr>
                        <a:t>, ci, z</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323266">
                <a:tc>
                  <a:txBody>
                    <a:bodyPr/>
                    <a:lstStyle/>
                    <a:p>
                      <a:pPr algn="ctr">
                        <a:spcAft>
                          <a:spcPts val="0"/>
                        </a:spcAft>
                      </a:pPr>
                      <a:r>
                        <a:rPr lang="en-GB" sz="2000" b="0" kern="100" dirty="0">
                          <a:solidFill>
                            <a:srgbClr val="002060"/>
                          </a:solidFill>
                          <a:effectLst/>
                          <a:latin typeface="Century Gothic" panose="020B0502020202020204" pitchFamily="34" charset="0"/>
                        </a:rPr>
                        <a:t>Group 4</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que</a:t>
                      </a:r>
                      <a:r>
                        <a:rPr lang="en-GB" sz="1600" b="0" kern="100" baseline="0" dirty="0">
                          <a:solidFill>
                            <a:srgbClr val="002060"/>
                          </a:solidFill>
                          <a:effectLst/>
                          <a:latin typeface="Century Gothic" panose="020B0502020202020204" pitchFamily="34" charset="0"/>
                          <a:ea typeface="Calibri" panose="020F0502020204030204" pitchFamily="34" charset="0"/>
                        </a:rPr>
                        <a:t>, </a:t>
                      </a:r>
                      <a:r>
                        <a:rPr lang="en-GB" sz="1600" b="0" kern="100" dirty="0">
                          <a:solidFill>
                            <a:srgbClr val="002060"/>
                          </a:solidFill>
                          <a:effectLst/>
                          <a:latin typeface="Century Gothic" panose="020B0502020202020204" pitchFamily="34" charset="0"/>
                          <a:ea typeface="Calibri" panose="020F0502020204030204" pitchFamily="34" charset="0"/>
                        </a:rPr>
                        <a:t>qui</a:t>
                      </a:r>
                    </a:p>
                  </a:txBody>
                  <a:tcPr marL="68580" marR="68580" marT="0" marB="0" anchor="ctr"/>
                </a:tc>
                <a:extLst>
                  <a:ext uri="{0D108BD9-81ED-4DB2-BD59-A6C34878D82A}">
                    <a16:rowId xmlns:a16="http://schemas.microsoft.com/office/drawing/2014/main" val="10004"/>
                  </a:ext>
                </a:extLst>
              </a:tr>
            </a:tbl>
          </a:graphicData>
        </a:graphic>
      </p:graphicFrame>
      <p:graphicFrame>
        <p:nvGraphicFramePr>
          <p:cNvPr id="5" name="Table 4" descr="teaching order of SSC in Spanish"/>
          <p:cNvGraphicFramePr>
            <a:graphicFrameLocks noGrp="1"/>
          </p:cNvGraphicFramePr>
          <p:nvPr>
            <p:extLst>
              <p:ext uri="{D42A27DB-BD31-4B8C-83A1-F6EECF244321}">
                <p14:modId xmlns:p14="http://schemas.microsoft.com/office/powerpoint/2010/main" val="1204566232"/>
              </p:ext>
            </p:extLst>
          </p:nvPr>
        </p:nvGraphicFramePr>
        <p:xfrm>
          <a:off x="6400800" y="1351665"/>
          <a:ext cx="5404206" cy="3318080"/>
        </p:xfrm>
        <a:graphic>
          <a:graphicData uri="http://schemas.openxmlformats.org/drawingml/2006/table">
            <a:tbl>
              <a:tblPr firstRow="1" firstCol="1" bandRow="1">
                <a:tableStyleId>{ED083AE6-46FA-4A59-8FB0-9F97EB10719F}</a:tableStyleId>
              </a:tblPr>
              <a:tblGrid>
                <a:gridCol w="2655487">
                  <a:extLst>
                    <a:ext uri="{9D8B030D-6E8A-4147-A177-3AD203B41FA5}">
                      <a16:colId xmlns:a16="http://schemas.microsoft.com/office/drawing/2014/main" val="20000"/>
                    </a:ext>
                  </a:extLst>
                </a:gridCol>
                <a:gridCol w="2748719">
                  <a:extLst>
                    <a:ext uri="{9D8B030D-6E8A-4147-A177-3AD203B41FA5}">
                      <a16:colId xmlns:a16="http://schemas.microsoft.com/office/drawing/2014/main" val="20001"/>
                    </a:ext>
                  </a:extLst>
                </a:gridCol>
              </a:tblGrid>
              <a:tr h="429068">
                <a:tc>
                  <a:txBody>
                    <a:bodyPr/>
                    <a:lstStyle/>
                    <a:p>
                      <a:pPr algn="ctr">
                        <a:spcAft>
                          <a:spcPts val="0"/>
                        </a:spcAft>
                      </a:pPr>
                      <a:r>
                        <a:rPr lang="en-GB" sz="2000" b="0" kern="100" dirty="0">
                          <a:solidFill>
                            <a:srgbClr val="002060"/>
                          </a:solidFill>
                          <a:effectLst/>
                          <a:latin typeface="Century Gothic" panose="020B0502020202020204" pitchFamily="34" charset="0"/>
                        </a:rPr>
                        <a:t>Teaching order</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rPr>
                        <a:t>SSC</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717238">
                <a:tc>
                  <a:txBody>
                    <a:bodyPr/>
                    <a:lstStyle/>
                    <a:p>
                      <a:pPr algn="ctr">
                        <a:spcAft>
                          <a:spcPts val="0"/>
                        </a:spcAft>
                      </a:pPr>
                      <a:r>
                        <a:rPr lang="en-GB" sz="2000" b="0" kern="100" dirty="0">
                          <a:solidFill>
                            <a:srgbClr val="002060"/>
                          </a:solidFill>
                          <a:effectLst/>
                          <a:latin typeface="Century Gothic" panose="020B0502020202020204" pitchFamily="34" charset="0"/>
                        </a:rPr>
                        <a:t>Group 5</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b="0" kern="100" dirty="0" err="1">
                          <a:solidFill>
                            <a:srgbClr val="002060"/>
                          </a:solidFill>
                          <a:effectLst/>
                          <a:latin typeface="Century Gothic" panose="020B0502020202020204" pitchFamily="34" charset="0"/>
                          <a:ea typeface="Calibri" panose="020F0502020204030204" pitchFamily="34" charset="0"/>
                        </a:rPr>
                        <a:t>ga</a:t>
                      </a:r>
                      <a:r>
                        <a:rPr lang="en-GB" sz="1600" b="0" kern="100" dirty="0">
                          <a:solidFill>
                            <a:srgbClr val="002060"/>
                          </a:solidFill>
                          <a:effectLst/>
                          <a:latin typeface="Century Gothic" panose="020B0502020202020204" pitchFamily="34" charset="0"/>
                          <a:ea typeface="Calibri" panose="020F0502020204030204" pitchFamily="34" charset="0"/>
                        </a:rPr>
                        <a:t>, go, </a:t>
                      </a:r>
                      <a:r>
                        <a:rPr lang="en-GB" sz="1600" b="0" kern="100" dirty="0" err="1">
                          <a:solidFill>
                            <a:srgbClr val="002060"/>
                          </a:solidFill>
                          <a:effectLst/>
                          <a:latin typeface="Century Gothic" panose="020B0502020202020204" pitchFamily="34" charset="0"/>
                          <a:ea typeface="Calibri" panose="020F0502020204030204" pitchFamily="34" charset="0"/>
                        </a:rPr>
                        <a:t>gu</a:t>
                      </a:r>
                      <a:br>
                        <a:rPr lang="en-GB" sz="1600" b="0" kern="100" dirty="0">
                          <a:solidFill>
                            <a:srgbClr val="002060"/>
                          </a:solidFill>
                          <a:effectLst/>
                          <a:latin typeface="Century Gothic" panose="020B0502020202020204" pitchFamily="34" charset="0"/>
                          <a:ea typeface="Calibri" panose="020F0502020204030204" pitchFamily="34" charset="0"/>
                        </a:rPr>
                      </a:br>
                      <a:r>
                        <a:rPr kumimoji="0" lang="en-GB" sz="11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vs</a:t>
                      </a:r>
                      <a:r>
                        <a:rPr kumimoji="0" lang="en-GB" sz="16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lang="en-GB" sz="1600" b="0" kern="100" dirty="0">
                          <a:solidFill>
                            <a:srgbClr val="002060"/>
                          </a:solidFill>
                          <a:effectLst/>
                          <a:latin typeface="Century Gothic" panose="020B0502020202020204" pitchFamily="34" charset="0"/>
                          <a:ea typeface="Calibri" panose="020F0502020204030204" pitchFamily="34" charset="0"/>
                        </a:rPr>
                        <a:t>j, </a:t>
                      </a:r>
                      <a:r>
                        <a:rPr lang="en-GB" sz="1600" b="0" kern="100" dirty="0" err="1">
                          <a:solidFill>
                            <a:srgbClr val="002060"/>
                          </a:solidFill>
                          <a:effectLst/>
                          <a:latin typeface="Century Gothic" panose="020B0502020202020204" pitchFamily="34" charset="0"/>
                          <a:ea typeface="Calibri" panose="020F0502020204030204" pitchFamily="34" charset="0"/>
                        </a:rPr>
                        <a:t>ge</a:t>
                      </a:r>
                      <a:r>
                        <a:rPr lang="en-GB" sz="1600" b="0" kern="100" dirty="0">
                          <a:solidFill>
                            <a:srgbClr val="002060"/>
                          </a:solidFill>
                          <a:effectLst/>
                          <a:latin typeface="Century Gothic" panose="020B0502020202020204" pitchFamily="34" charset="0"/>
                          <a:ea typeface="Calibri" panose="020F0502020204030204" pitchFamily="34" charset="0"/>
                        </a:rPr>
                        <a:t>, </a:t>
                      </a:r>
                      <a:r>
                        <a:rPr lang="en-GB" sz="1600" b="0" kern="100" dirty="0" err="1">
                          <a:solidFill>
                            <a:srgbClr val="002060"/>
                          </a:solidFill>
                          <a:effectLst/>
                          <a:latin typeface="Century Gothic" panose="020B0502020202020204" pitchFamily="34" charset="0"/>
                          <a:ea typeface="Calibri" panose="020F0502020204030204" pitchFamily="34" charset="0"/>
                        </a:rPr>
                        <a:t>gi</a:t>
                      </a:r>
                      <a:br>
                        <a:rPr lang="en-GB" sz="1600" b="0" kern="100" dirty="0">
                          <a:solidFill>
                            <a:srgbClr val="002060"/>
                          </a:solidFill>
                          <a:effectLst/>
                          <a:latin typeface="Century Gothic" panose="020B0502020202020204" pitchFamily="34" charset="0"/>
                          <a:ea typeface="Calibri" panose="020F0502020204030204" pitchFamily="34" charset="0"/>
                        </a:rPr>
                      </a:br>
                      <a:r>
                        <a:rPr lang="en-GB" sz="1600" b="0" kern="100" dirty="0">
                          <a:solidFill>
                            <a:srgbClr val="002060"/>
                          </a:solidFill>
                          <a:effectLst/>
                          <a:latin typeface="Century Gothic" panose="020B0502020202020204" pitchFamily="34" charset="0"/>
                          <a:ea typeface="Calibri" panose="020F0502020204030204" pitchFamily="34" charset="0"/>
                        </a:rPr>
                        <a:t>(</a:t>
                      </a:r>
                      <a:r>
                        <a:rPr lang="en-GB" sz="1600" b="0" kern="100" dirty="0" err="1">
                          <a:solidFill>
                            <a:srgbClr val="002060"/>
                          </a:solidFill>
                          <a:effectLst/>
                          <a:latin typeface="Century Gothic" panose="020B0502020202020204" pitchFamily="34" charset="0"/>
                          <a:ea typeface="Calibri" panose="020F0502020204030204" pitchFamily="34" charset="0"/>
                        </a:rPr>
                        <a:t>gue</a:t>
                      </a:r>
                      <a:r>
                        <a:rPr lang="en-GB" sz="1600" b="0" kern="100" dirty="0">
                          <a:solidFill>
                            <a:srgbClr val="002060"/>
                          </a:solidFill>
                          <a:effectLst/>
                          <a:latin typeface="Century Gothic" panose="020B0502020202020204" pitchFamily="34" charset="0"/>
                          <a:ea typeface="Calibri" panose="020F0502020204030204" pitchFamily="34" charset="0"/>
                        </a:rPr>
                        <a:t>,</a:t>
                      </a:r>
                      <a:r>
                        <a:rPr lang="en-GB" sz="1600" b="0" kern="100" baseline="0" dirty="0">
                          <a:solidFill>
                            <a:srgbClr val="002060"/>
                          </a:solidFill>
                          <a:effectLst/>
                          <a:latin typeface="Century Gothic" panose="020B0502020202020204" pitchFamily="34" charset="0"/>
                          <a:ea typeface="Calibri" panose="020F0502020204030204" pitchFamily="34" charset="0"/>
                        </a:rPr>
                        <a:t> </a:t>
                      </a:r>
                      <a:r>
                        <a:rPr lang="en-GB" sz="1600" b="0" kern="100" baseline="0" dirty="0" err="1">
                          <a:solidFill>
                            <a:srgbClr val="002060"/>
                          </a:solidFill>
                          <a:effectLst/>
                          <a:latin typeface="Century Gothic" panose="020B0502020202020204" pitchFamily="34" charset="0"/>
                          <a:ea typeface="Calibri" panose="020F0502020204030204" pitchFamily="34" charset="0"/>
                        </a:rPr>
                        <a:t>gui</a:t>
                      </a:r>
                      <a:r>
                        <a:rPr lang="en-GB" sz="1600" b="0" kern="100" baseline="0" dirty="0">
                          <a:solidFill>
                            <a:srgbClr val="002060"/>
                          </a:solidFill>
                          <a:effectLst/>
                          <a:latin typeface="Century Gothic" panose="020B0502020202020204" pitchFamily="34" charset="0"/>
                          <a:ea typeface="Calibri" panose="020F0502020204030204" pitchFamily="34" charset="0"/>
                        </a:rPr>
                        <a:t>)</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404530">
                <a:tc>
                  <a:txBody>
                    <a:bodyPr/>
                    <a:lstStyle/>
                    <a:p>
                      <a:pPr algn="ctr">
                        <a:spcAft>
                          <a:spcPts val="0"/>
                        </a:spcAft>
                      </a:pPr>
                      <a:r>
                        <a:rPr lang="en-GB" sz="2000" b="0" kern="100" dirty="0">
                          <a:solidFill>
                            <a:srgbClr val="002060"/>
                          </a:solidFill>
                          <a:effectLst/>
                          <a:latin typeface="Century Gothic" panose="020B0502020202020204" pitchFamily="34" charset="0"/>
                        </a:rPr>
                        <a:t>Group 6*</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n </a:t>
                      </a:r>
                      <a:r>
                        <a:rPr kumimoji="0" lang="en-GB" sz="11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vs</a:t>
                      </a:r>
                      <a:r>
                        <a:rPr lang="en-GB" sz="1600" b="0" kern="100" dirty="0">
                          <a:solidFill>
                            <a:srgbClr val="002060"/>
                          </a:solidFill>
                          <a:effectLst/>
                          <a:latin typeface="Century Gothic" panose="020B0502020202020204" pitchFamily="34" charset="0"/>
                          <a:ea typeface="Calibri" panose="020F0502020204030204" pitchFamily="34" charset="0"/>
                        </a:rPr>
                        <a:t> ñ</a:t>
                      </a:r>
                    </a:p>
                  </a:txBody>
                  <a:tcPr marL="68580" marR="68580" marT="0" marB="0" anchor="ctr"/>
                </a:tc>
                <a:extLst>
                  <a:ext uri="{0D108BD9-81ED-4DB2-BD59-A6C34878D82A}">
                    <a16:rowId xmlns:a16="http://schemas.microsoft.com/office/drawing/2014/main" val="10002"/>
                  </a:ext>
                </a:extLst>
              </a:tr>
              <a:tr h="404530">
                <a:tc>
                  <a:txBody>
                    <a:bodyPr/>
                    <a:lstStyle/>
                    <a:p>
                      <a:pPr algn="ctr">
                        <a:spcAft>
                          <a:spcPts val="0"/>
                        </a:spcAft>
                      </a:pPr>
                      <a:r>
                        <a:rPr lang="en-GB" sz="2000" b="0" kern="100" dirty="0">
                          <a:solidFill>
                            <a:srgbClr val="002060"/>
                          </a:solidFill>
                          <a:effectLst/>
                          <a:latin typeface="Century Gothic" panose="020B0502020202020204" pitchFamily="34" charset="0"/>
                        </a:rPr>
                        <a:t>Group 7**</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v, b</a:t>
                      </a:r>
                    </a:p>
                  </a:txBody>
                  <a:tcPr marL="68580" marR="68580" marT="0" marB="0" anchor="ctr"/>
                </a:tc>
                <a:extLst>
                  <a:ext uri="{0D108BD9-81ED-4DB2-BD59-A6C34878D82A}">
                    <a16:rowId xmlns:a16="http://schemas.microsoft.com/office/drawing/2014/main" val="10003"/>
                  </a:ext>
                </a:extLst>
              </a:tr>
              <a:tr h="674216">
                <a:tc>
                  <a:txBody>
                    <a:bodyPr/>
                    <a:lstStyle/>
                    <a:p>
                      <a:pPr algn="ctr">
                        <a:spcAft>
                          <a:spcPts val="0"/>
                        </a:spcAft>
                      </a:pPr>
                      <a:r>
                        <a:rPr lang="en-GB" sz="2000" b="0" kern="100" dirty="0">
                          <a:solidFill>
                            <a:srgbClr val="002060"/>
                          </a:solidFill>
                          <a:effectLst/>
                          <a:latin typeface="Century Gothic" panose="020B0502020202020204" pitchFamily="34" charset="0"/>
                          <a:ea typeface="+mn-ea"/>
                        </a:rPr>
                        <a:t>Group</a:t>
                      </a:r>
                      <a:r>
                        <a:rPr lang="en-GB" sz="2000" b="0" kern="100" baseline="0" dirty="0">
                          <a:solidFill>
                            <a:srgbClr val="002060"/>
                          </a:solidFill>
                          <a:effectLst/>
                          <a:latin typeface="Century Gothic" panose="020B0502020202020204" pitchFamily="34" charset="0"/>
                          <a:ea typeface="+mn-ea"/>
                        </a:rPr>
                        <a:t> 8*</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b="0" kern="100" dirty="0" err="1">
                          <a:solidFill>
                            <a:srgbClr val="002060"/>
                          </a:solidFill>
                          <a:effectLst/>
                          <a:latin typeface="Century Gothic" panose="020B0502020202020204" pitchFamily="34" charset="0"/>
                          <a:ea typeface="Calibri" panose="020F0502020204030204" pitchFamily="34" charset="0"/>
                        </a:rPr>
                        <a:t>rr</a:t>
                      </a:r>
                      <a:r>
                        <a:rPr lang="en-GB" sz="1600" b="0" kern="100" dirty="0">
                          <a:solidFill>
                            <a:srgbClr val="002060"/>
                          </a:solidFill>
                          <a:effectLst/>
                          <a:latin typeface="Century Gothic" panose="020B0502020202020204" pitchFamily="34" charset="0"/>
                          <a:ea typeface="Calibri" panose="020F0502020204030204" pitchFamily="34" charset="0"/>
                        </a:rPr>
                        <a:t> </a:t>
                      </a:r>
                      <a:r>
                        <a:rPr lang="en-GB" sz="1100" b="0" i="1" kern="100" baseline="0" dirty="0">
                          <a:solidFill>
                            <a:srgbClr val="002060"/>
                          </a:solidFill>
                          <a:effectLst/>
                          <a:latin typeface="Century Gothic" panose="020B0502020202020204" pitchFamily="34" charset="0"/>
                          <a:ea typeface="Calibri" panose="020F0502020204030204" pitchFamily="34" charset="0"/>
                        </a:rPr>
                        <a:t>vs</a:t>
                      </a:r>
                      <a:r>
                        <a:rPr lang="en-GB" sz="1600" b="0" kern="100" dirty="0">
                          <a:solidFill>
                            <a:srgbClr val="002060"/>
                          </a:solidFill>
                          <a:effectLst/>
                          <a:latin typeface="Century Gothic" panose="020B0502020202020204" pitchFamily="34" charset="0"/>
                          <a:ea typeface="Calibri" panose="020F0502020204030204" pitchFamily="34" charset="0"/>
                        </a:rPr>
                        <a:t> r</a:t>
                      </a:r>
                    </a:p>
                  </a:txBody>
                  <a:tcPr marL="68580" marR="68580" marT="0" marB="0" anchor="ctr"/>
                </a:tc>
                <a:extLst>
                  <a:ext uri="{0D108BD9-81ED-4DB2-BD59-A6C34878D82A}">
                    <a16:rowId xmlns:a16="http://schemas.microsoft.com/office/drawing/2014/main" val="10004"/>
                  </a:ext>
                </a:extLst>
              </a:tr>
              <a:tr h="674216">
                <a:tc>
                  <a:txBody>
                    <a:bodyPr/>
                    <a:lstStyle/>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Group 9</a:t>
                      </a:r>
                    </a:p>
                  </a:txBody>
                  <a:tcPr marL="68580" marR="68580" marT="0" marB="0" anchor="ctr"/>
                </a:tc>
                <a:tc>
                  <a:txBody>
                    <a:bodyPr/>
                    <a:lstStyle/>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h</a:t>
                      </a:r>
                    </a:p>
                  </a:txBody>
                  <a:tcPr marL="68580" marR="68580" marT="0" marB="0" anchor="ctr"/>
                </a:tc>
                <a:extLst>
                  <a:ext uri="{0D108BD9-81ED-4DB2-BD59-A6C34878D82A}">
                    <a16:rowId xmlns:a16="http://schemas.microsoft.com/office/drawing/2014/main" val="10005"/>
                  </a:ext>
                </a:extLst>
              </a:tr>
            </a:tbl>
          </a:graphicData>
        </a:graphic>
      </p:graphicFrame>
      <p:sp>
        <p:nvSpPr>
          <p:cNvPr id="6" name="TextBox 5"/>
          <p:cNvSpPr txBox="1"/>
          <p:nvPr/>
        </p:nvSpPr>
        <p:spPr>
          <a:xfrm>
            <a:off x="267128" y="4816370"/>
            <a:ext cx="11661169" cy="1477328"/>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1) Spanish is clearly a much shallower language, phonetically.  The pace of introduction and practice is likely to be somewhat quicker than in French, as a result.</a:t>
            </a:r>
            <a:br>
              <a:rPr lang="en-GB" sz="900" dirty="0">
                <a:solidFill>
                  <a:srgbClr val="002060"/>
                </a:solidFill>
                <a:latin typeface="Century Gothic" panose="020B0502020202020204" pitchFamily="34" charset="0"/>
              </a:rPr>
            </a:br>
            <a:r>
              <a:rPr lang="en-GB" sz="900" dirty="0">
                <a:solidFill>
                  <a:srgbClr val="002060"/>
                </a:solidFill>
                <a:latin typeface="Century Gothic" panose="020B0502020202020204" pitchFamily="34" charset="0"/>
              </a:rPr>
              <a:t>2) * Note that some straightforward SSCs are introduced, predominantly to contrast with other less straightforward ones (</a:t>
            </a:r>
            <a:r>
              <a:rPr lang="en-GB" sz="900" dirty="0" err="1">
                <a:solidFill>
                  <a:srgbClr val="002060"/>
                </a:solidFill>
                <a:latin typeface="Century Gothic" panose="020B0502020202020204" pitchFamily="34" charset="0"/>
              </a:rPr>
              <a:t>ll</a:t>
            </a:r>
            <a:r>
              <a:rPr lang="en-GB" sz="900" dirty="0">
                <a:solidFill>
                  <a:srgbClr val="002060"/>
                </a:solidFill>
                <a:latin typeface="Century Gothic" panose="020B0502020202020204" pitchFamily="34" charset="0"/>
              </a:rPr>
              <a:t>/l, n/ñ, r/</a:t>
            </a:r>
            <a:r>
              <a:rPr lang="en-GB" sz="900" dirty="0" err="1">
                <a:solidFill>
                  <a:srgbClr val="002060"/>
                </a:solidFill>
                <a:latin typeface="Century Gothic" panose="020B0502020202020204" pitchFamily="34" charset="0"/>
              </a:rPr>
              <a:t>rr</a:t>
            </a:r>
            <a:r>
              <a:rPr lang="en-GB" sz="900" dirty="0">
                <a:solidFill>
                  <a:srgbClr val="002060"/>
                </a:solidFill>
                <a:latin typeface="Century Gothic" panose="020B0502020202020204" pitchFamily="34" charset="0"/>
              </a:rPr>
              <a:t>).  </a:t>
            </a:r>
            <a:br>
              <a:rPr lang="en-GB" sz="900" dirty="0">
                <a:solidFill>
                  <a:srgbClr val="002060"/>
                </a:solidFill>
                <a:latin typeface="Century Gothic" panose="020B0502020202020204" pitchFamily="34" charset="0"/>
              </a:rPr>
            </a:br>
            <a:r>
              <a:rPr lang="en-GB" sz="900" dirty="0">
                <a:solidFill>
                  <a:srgbClr val="002060"/>
                </a:solidFill>
                <a:latin typeface="Century Gothic" panose="020B0502020202020204" pitchFamily="34" charset="0"/>
              </a:rPr>
              <a:t>3) ** B is presented with V because these are the same sound – different spelling pair.</a:t>
            </a:r>
            <a:br>
              <a:rPr lang="en-GB" sz="900" dirty="0">
                <a:solidFill>
                  <a:srgbClr val="002060"/>
                </a:solidFill>
                <a:latin typeface="Century Gothic" panose="020B0502020202020204" pitchFamily="34" charset="0"/>
              </a:rPr>
            </a:br>
            <a:r>
              <a:rPr lang="en-GB" sz="900" dirty="0">
                <a:solidFill>
                  <a:srgbClr val="002060"/>
                </a:solidFill>
                <a:latin typeface="Century Gothic" panose="020B0502020202020204" pitchFamily="34" charset="0"/>
              </a:rPr>
              <a:t>4) A tentative, suggested time frame for teaching might be to spend 10-12 minutes each lesson on phonics.  So, for example, each group would be introduced and practised in lesson 1, and further practised in lesson 2.  In week 2, we would present and practise group 2. After that, specific contrasts would be practised regularly, as well as other tasks that combine several SSCs. This fairly controlled introduction/practice would probably run until the end of the spring term.  The summer term of Y1 would continue to develop and apply SSC knowledge, including through the use of more extended and richer texts.</a:t>
            </a:r>
            <a:br>
              <a:rPr lang="en-GB" sz="900" dirty="0">
                <a:solidFill>
                  <a:srgbClr val="002060"/>
                </a:solidFill>
                <a:latin typeface="Century Gothic" panose="020B0502020202020204" pitchFamily="34" charset="0"/>
              </a:rPr>
            </a:br>
            <a:r>
              <a:rPr lang="en-GB" sz="900" dirty="0">
                <a:solidFill>
                  <a:srgbClr val="002060"/>
                </a:solidFill>
                <a:latin typeface="Century Gothic" panose="020B0502020202020204" pitchFamily="34" charset="0"/>
              </a:rPr>
              <a:t>5) Diagnostic assessment of pupils’ development would also inform the re-visiting of specifically challenging SSCs.</a:t>
            </a:r>
          </a:p>
          <a:p>
            <a:r>
              <a:rPr lang="en-GB" sz="900" dirty="0">
                <a:solidFill>
                  <a:srgbClr val="002060"/>
                </a:solidFill>
                <a:latin typeface="Century Gothic" panose="020B0502020202020204" pitchFamily="34" charset="0"/>
              </a:rPr>
              <a:t>6) </a:t>
            </a:r>
            <a:r>
              <a:rPr lang="en-GB" sz="900" dirty="0" err="1">
                <a:solidFill>
                  <a:srgbClr val="002060"/>
                </a:solidFill>
                <a:latin typeface="Century Gothic" panose="020B0502020202020204" pitchFamily="34" charset="0"/>
              </a:rPr>
              <a:t>Seseo</a:t>
            </a:r>
            <a:r>
              <a:rPr lang="en-GB" sz="900" dirty="0">
                <a:solidFill>
                  <a:srgbClr val="002060"/>
                </a:solidFill>
                <a:latin typeface="Century Gothic" panose="020B0502020202020204" pitchFamily="34" charset="0"/>
              </a:rPr>
              <a:t> / </a:t>
            </a:r>
            <a:r>
              <a:rPr lang="en-GB" sz="900" dirty="0" err="1">
                <a:solidFill>
                  <a:srgbClr val="002060"/>
                </a:solidFill>
                <a:latin typeface="Century Gothic" panose="020B0502020202020204" pitchFamily="34" charset="0"/>
              </a:rPr>
              <a:t>ceceo</a:t>
            </a:r>
            <a:r>
              <a:rPr lang="en-GB" sz="900" dirty="0">
                <a:solidFill>
                  <a:srgbClr val="002060"/>
                </a:solidFill>
                <a:latin typeface="Century Gothic" panose="020B0502020202020204" pitchFamily="34" charset="0"/>
              </a:rPr>
              <a:t>. Whether the </a:t>
            </a:r>
            <a:r>
              <a:rPr lang="en-GB" sz="900" dirty="0" err="1">
                <a:solidFill>
                  <a:srgbClr val="002060"/>
                </a:solidFill>
                <a:latin typeface="Century Gothic" panose="020B0502020202020204" pitchFamily="34" charset="0"/>
              </a:rPr>
              <a:t>ce</a:t>
            </a:r>
            <a:r>
              <a:rPr lang="en-GB" sz="900" dirty="0">
                <a:solidFill>
                  <a:srgbClr val="002060"/>
                </a:solidFill>
                <a:latin typeface="Century Gothic" panose="020B0502020202020204" pitchFamily="34" charset="0"/>
              </a:rPr>
              <a:t> / ci/ z are pronounced </a:t>
            </a:r>
            <a:r>
              <a:rPr lang="en-GB" sz="900" dirty="0" err="1">
                <a:solidFill>
                  <a:srgbClr val="002060"/>
                </a:solidFill>
                <a:latin typeface="Century Gothic" panose="020B0502020202020204" pitchFamily="34" charset="0"/>
              </a:rPr>
              <a:t>seseo</a:t>
            </a:r>
            <a:r>
              <a:rPr lang="en-GB" sz="900" dirty="0">
                <a:solidFill>
                  <a:srgbClr val="002060"/>
                </a:solidFill>
                <a:latin typeface="Century Gothic" panose="020B0502020202020204" pitchFamily="34" charset="0"/>
              </a:rPr>
              <a:t> (e.g., as in Latin America/the Canary Islands) or </a:t>
            </a:r>
            <a:r>
              <a:rPr lang="en-GB" sz="900" dirty="0" err="1">
                <a:solidFill>
                  <a:srgbClr val="002060"/>
                </a:solidFill>
                <a:latin typeface="Century Gothic" panose="020B0502020202020204" pitchFamily="34" charset="0"/>
              </a:rPr>
              <a:t>ceceo</a:t>
            </a:r>
            <a:r>
              <a:rPr lang="en-GB" sz="900" dirty="0">
                <a:solidFill>
                  <a:srgbClr val="002060"/>
                </a:solidFill>
                <a:latin typeface="Century Gothic" panose="020B0502020202020204" pitchFamily="34" charset="0"/>
              </a:rPr>
              <a:t> (e.g., as in most parts of Spain) does not make a difference to meaning or to the SSCs, but learners should be exposed to and understand both versions at later stages. Given GCSE requirements, ‘</a:t>
            </a:r>
            <a:r>
              <a:rPr lang="en-GB" sz="900" dirty="0" err="1">
                <a:solidFill>
                  <a:srgbClr val="002060"/>
                </a:solidFill>
                <a:latin typeface="Century Gothic" panose="020B0502020202020204" pitchFamily="34" charset="0"/>
              </a:rPr>
              <a:t>ceceo</a:t>
            </a:r>
            <a:r>
              <a:rPr lang="en-GB" sz="900" dirty="0">
                <a:solidFill>
                  <a:srgbClr val="002060"/>
                </a:solidFill>
                <a:latin typeface="Century Gothic" panose="020B0502020202020204" pitchFamily="34" charset="0"/>
              </a:rPr>
              <a:t>’ is probably the most sensible starting point. </a:t>
            </a:r>
          </a:p>
        </p:txBody>
      </p:sp>
    </p:spTree>
    <p:extLst>
      <p:ext uri="{BB962C8B-B14F-4D97-AF65-F5344CB8AC3E}">
        <p14:creationId xmlns:p14="http://schemas.microsoft.com/office/powerpoint/2010/main" val="3992221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Order of teaching</a:t>
            </a:r>
          </a:p>
        </p:txBody>
      </p:sp>
      <p:sp>
        <p:nvSpPr>
          <p:cNvPr id="3" name="Content Placeholder 2"/>
          <p:cNvSpPr>
            <a:spLocks noGrp="1"/>
          </p:cNvSpPr>
          <p:nvPr>
            <p:ph idx="1"/>
          </p:nvPr>
        </p:nvSpPr>
        <p:spPr>
          <a:xfrm>
            <a:off x="485236" y="1768636"/>
            <a:ext cx="11221528" cy="4351338"/>
          </a:xfrm>
        </p:spPr>
        <p:txBody>
          <a:bodyPr/>
          <a:lstStyle/>
          <a:p>
            <a:pPr>
              <a:lnSpc>
                <a:spcPct val="150000"/>
              </a:lnSpc>
            </a:pPr>
            <a:r>
              <a:rPr lang="en-GB" sz="3600" dirty="0"/>
              <a:t>frequency (phonics, vocabulary and grammar)</a:t>
            </a:r>
            <a:endParaRPr lang="en-GB" dirty="0"/>
          </a:p>
          <a:p>
            <a:pPr>
              <a:lnSpc>
                <a:spcPct val="150000"/>
              </a:lnSpc>
            </a:pPr>
            <a:r>
              <a:rPr lang="en-GB" dirty="0"/>
              <a:t>age-appropriateness / context-appropriateness</a:t>
            </a:r>
          </a:p>
          <a:p>
            <a:pPr>
              <a:lnSpc>
                <a:spcPct val="150000"/>
              </a:lnSpc>
            </a:pPr>
            <a:r>
              <a:rPr lang="en-GB" dirty="0"/>
              <a:t>learner choice</a:t>
            </a:r>
          </a:p>
          <a:p>
            <a:pPr>
              <a:lnSpc>
                <a:spcPct val="150000"/>
              </a:lnSpc>
            </a:pPr>
            <a:r>
              <a:rPr lang="en-GB" dirty="0"/>
              <a:t>awarding body vocabulary list</a:t>
            </a:r>
          </a:p>
        </p:txBody>
      </p:sp>
    </p:spTree>
    <p:extLst>
      <p:ext uri="{BB962C8B-B14F-4D97-AF65-F5344CB8AC3E}">
        <p14:creationId xmlns:p14="http://schemas.microsoft.com/office/powerpoint/2010/main" val="49921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5CAB6D9-D033-2B4B-B0B1-DC4CDDB82785}"/>
              </a:ext>
            </a:extLst>
          </p:cNvPr>
          <p:cNvSpPr>
            <a:spLocks noGrp="1"/>
          </p:cNvSpPr>
          <p:nvPr>
            <p:ph type="title"/>
          </p:nvPr>
        </p:nvSpPr>
        <p:spPr/>
        <p:txBody>
          <a:bodyPr/>
          <a:lstStyle/>
          <a:p>
            <a:r>
              <a:rPr lang="en-US" dirty="0"/>
              <a:t>Chart of French</a:t>
            </a:r>
            <a:r>
              <a:rPr lang="en-US" baseline="0" dirty="0"/>
              <a:t> phonics</a:t>
            </a:r>
            <a:endParaRPr lang="en-US" dirty="0"/>
          </a:p>
        </p:txBody>
      </p:sp>
      <p:graphicFrame>
        <p:nvGraphicFramePr>
          <p:cNvPr id="84" name="Table 83" descr="table of SSC in French">
            <a:extLst>
              <a:ext uri="{FF2B5EF4-FFF2-40B4-BE49-F238E27FC236}">
                <a16:creationId xmlns:a16="http://schemas.microsoft.com/office/drawing/2014/main" id="{5B00EE11-9068-4E74-8438-3F6BE68244BD}"/>
              </a:ext>
            </a:extLst>
          </p:cNvPr>
          <p:cNvGraphicFramePr>
            <a:graphicFrameLocks noGrp="1"/>
          </p:cNvGraphicFramePr>
          <p:nvPr>
            <p:extLst>
              <p:ext uri="{D42A27DB-BD31-4B8C-83A1-F6EECF244321}">
                <p14:modId xmlns:p14="http://schemas.microsoft.com/office/powerpoint/2010/main" val="2977178833"/>
              </p:ext>
            </p:extLst>
          </p:nvPr>
        </p:nvGraphicFramePr>
        <p:xfrm>
          <a:off x="248049" y="316240"/>
          <a:ext cx="11630682" cy="5769920"/>
        </p:xfrm>
        <a:graphic>
          <a:graphicData uri="http://schemas.openxmlformats.org/drawingml/2006/table">
            <a:tbl>
              <a:tblPr firstRow="1" bandRow="1">
                <a:tableStyleId>{5940675A-B579-460E-94D1-54222C63F5DA}</a:tableStyleId>
              </a:tblPr>
              <a:tblGrid>
                <a:gridCol w="1938447">
                  <a:extLst>
                    <a:ext uri="{9D8B030D-6E8A-4147-A177-3AD203B41FA5}">
                      <a16:colId xmlns:a16="http://schemas.microsoft.com/office/drawing/2014/main" val="1988045768"/>
                    </a:ext>
                  </a:extLst>
                </a:gridCol>
                <a:gridCol w="1938447">
                  <a:extLst>
                    <a:ext uri="{9D8B030D-6E8A-4147-A177-3AD203B41FA5}">
                      <a16:colId xmlns:a16="http://schemas.microsoft.com/office/drawing/2014/main" val="694569702"/>
                    </a:ext>
                  </a:extLst>
                </a:gridCol>
                <a:gridCol w="1938447">
                  <a:extLst>
                    <a:ext uri="{9D8B030D-6E8A-4147-A177-3AD203B41FA5}">
                      <a16:colId xmlns:a16="http://schemas.microsoft.com/office/drawing/2014/main" val="2268552234"/>
                    </a:ext>
                  </a:extLst>
                </a:gridCol>
                <a:gridCol w="1938447">
                  <a:extLst>
                    <a:ext uri="{9D8B030D-6E8A-4147-A177-3AD203B41FA5}">
                      <a16:colId xmlns:a16="http://schemas.microsoft.com/office/drawing/2014/main" val="2419153379"/>
                    </a:ext>
                  </a:extLst>
                </a:gridCol>
                <a:gridCol w="1938447">
                  <a:extLst>
                    <a:ext uri="{9D8B030D-6E8A-4147-A177-3AD203B41FA5}">
                      <a16:colId xmlns:a16="http://schemas.microsoft.com/office/drawing/2014/main" val="2309328029"/>
                    </a:ext>
                  </a:extLst>
                </a:gridCol>
                <a:gridCol w="1938447">
                  <a:extLst>
                    <a:ext uri="{9D8B030D-6E8A-4147-A177-3AD203B41FA5}">
                      <a16:colId xmlns:a16="http://schemas.microsoft.com/office/drawing/2014/main" val="654230178"/>
                    </a:ext>
                  </a:extLst>
                </a:gridCol>
              </a:tblGrid>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44428657"/>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12961732"/>
                  </a:ext>
                </a:extLst>
              </a:tr>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59905986"/>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pPr algn="ctr"/>
                      <a:r>
                        <a:rPr lang="en-GB" sz="1600" b="1" dirty="0" err="1">
                          <a:solidFill>
                            <a:schemeClr val="accent1">
                              <a:lumMod val="50000"/>
                            </a:schemeClr>
                          </a:solidFill>
                          <a:latin typeface="Century Gothic" panose="020B0502020202020204" pitchFamily="34" charset="0"/>
                        </a:rPr>
                        <a:t>Francophoniques</a:t>
                      </a:r>
                      <a:endParaRPr lang="en-GB" sz="16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264953687"/>
                  </a:ext>
                </a:extLst>
              </a:tr>
            </a:tbl>
          </a:graphicData>
        </a:graphic>
      </p:graphicFrame>
      <p:sp>
        <p:nvSpPr>
          <p:cNvPr id="85" name="TextBox 84"/>
          <p:cNvSpPr txBox="1"/>
          <p:nvPr/>
        </p:nvSpPr>
        <p:spPr>
          <a:xfrm rot="10800000" flipV="1">
            <a:off x="501710" y="29508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dans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86"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798" y="816834"/>
            <a:ext cx="440065" cy="62237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descr="box with down arrow">
            <a:extLst>
              <a:ext uri="{FF2B5EF4-FFF2-40B4-BE49-F238E27FC236}">
                <a16:creationId xmlns:a16="http://schemas.microsoft.com/office/drawing/2014/main" id="{F096F9A1-8E8D-4BCF-A97C-4527680F8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542" y="1015310"/>
            <a:ext cx="789367" cy="665700"/>
          </a:xfrm>
          <a:prstGeom prst="rect">
            <a:avLst/>
          </a:prstGeom>
        </p:spPr>
      </p:pic>
      <p:sp>
        <p:nvSpPr>
          <p:cNvPr id="157" name="Down Arrow 14" descr="down arrow">
            <a:extLst>
              <a:ext uri="{FF2B5EF4-FFF2-40B4-BE49-F238E27FC236}">
                <a16:creationId xmlns:a16="http://schemas.microsoft.com/office/drawing/2014/main" id="{A8031724-ED70-42C7-A29F-2CFF3E5F2814}"/>
              </a:ext>
            </a:extLst>
          </p:cNvPr>
          <p:cNvSpPr/>
          <p:nvPr/>
        </p:nvSpPr>
        <p:spPr>
          <a:xfrm>
            <a:off x="711032" y="961633"/>
            <a:ext cx="244879" cy="42655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87" name="TextBox 86">
            <a:extLst>
              <a:ext uri="{FF2B5EF4-FFF2-40B4-BE49-F238E27FC236}">
                <a16:creationId xmlns:a16="http://schemas.microsoft.com/office/drawing/2014/main" id="{01A4471C-BA12-42B9-A930-96E726DD97EB}"/>
              </a:ext>
            </a:extLst>
          </p:cNvPr>
          <p:cNvSpPr txBox="1"/>
          <p:nvPr/>
        </p:nvSpPr>
        <p:spPr>
          <a:xfrm>
            <a:off x="1343831" y="264311"/>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sp>
        <p:nvSpPr>
          <p:cNvPr id="88" name="TextBox 87">
            <a:extLst>
              <a:ext uri="{FF2B5EF4-FFF2-40B4-BE49-F238E27FC236}">
                <a16:creationId xmlns:a16="http://schemas.microsoft.com/office/drawing/2014/main" id="{27545A5E-73DA-49E9-BB52-FBAA40BA9B21}"/>
              </a:ext>
            </a:extLst>
          </p:cNvPr>
          <p:cNvSpPr txBox="1"/>
          <p:nvPr/>
        </p:nvSpPr>
        <p:spPr>
          <a:xfrm>
            <a:off x="192799" y="254798"/>
            <a:ext cx="6178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SFC</a:t>
            </a:r>
          </a:p>
        </p:txBody>
      </p:sp>
      <p:sp>
        <p:nvSpPr>
          <p:cNvPr id="89" name="TextBox 88">
            <a:extLst>
              <a:ext uri="{FF2B5EF4-FFF2-40B4-BE49-F238E27FC236}">
                <a16:creationId xmlns:a16="http://schemas.microsoft.com/office/drawing/2014/main" id="{39F0888F-A463-4264-913D-6587DF2B0911}"/>
              </a:ext>
            </a:extLst>
          </p:cNvPr>
          <p:cNvSpPr txBox="1"/>
          <p:nvPr/>
        </p:nvSpPr>
        <p:spPr>
          <a:xfrm>
            <a:off x="2153770" y="192298"/>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90" name="TextBox 89">
            <a:extLst>
              <a:ext uri="{FF2B5EF4-FFF2-40B4-BE49-F238E27FC236}">
                <a16:creationId xmlns:a16="http://schemas.microsoft.com/office/drawing/2014/main" id="{996F03CA-4393-4B59-82AE-47D2DDCE7FC2}"/>
              </a:ext>
            </a:extLst>
          </p:cNvPr>
          <p:cNvSpPr txBox="1"/>
          <p:nvPr/>
        </p:nvSpPr>
        <p:spPr>
          <a:xfrm rot="10800000" flipV="1">
            <a:off x="2517930" y="370346"/>
            <a:ext cx="15657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nim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a:t>
            </a:r>
          </a:p>
        </p:txBody>
      </p:sp>
      <p:pic>
        <p:nvPicPr>
          <p:cNvPr id="133" name="Picture 132" descr="mouse">
            <a:extLst>
              <a:ext uri="{FF2B5EF4-FFF2-40B4-BE49-F238E27FC236}">
                <a16:creationId xmlns:a16="http://schemas.microsoft.com/office/drawing/2014/main" id="{99090549-7892-4E6B-AD51-BE1C6E619926}"/>
              </a:ext>
            </a:extLst>
          </p:cNvPr>
          <p:cNvPicPr>
            <a:picLocks noChangeAspect="1"/>
          </p:cNvPicPr>
          <p:nvPr/>
        </p:nvPicPr>
        <p:blipFill>
          <a:blip r:embed="rId6"/>
          <a:stretch>
            <a:fillRect/>
          </a:stretch>
        </p:blipFill>
        <p:spPr>
          <a:xfrm>
            <a:off x="2539514" y="984256"/>
            <a:ext cx="1167328" cy="584776"/>
          </a:xfrm>
          <a:prstGeom prst="rect">
            <a:avLst/>
          </a:prstGeom>
        </p:spPr>
      </p:pic>
      <p:sp>
        <p:nvSpPr>
          <p:cNvPr id="91" name="TextBox 90">
            <a:extLst>
              <a:ext uri="{FF2B5EF4-FFF2-40B4-BE49-F238E27FC236}">
                <a16:creationId xmlns:a16="http://schemas.microsoft.com/office/drawing/2014/main" id="{E03C17A7-4D3C-4F7A-A902-2FFD30051486}"/>
              </a:ext>
            </a:extLst>
          </p:cNvPr>
          <p:cNvSpPr txBox="1"/>
          <p:nvPr/>
        </p:nvSpPr>
        <p:spPr>
          <a:xfrm>
            <a:off x="4099312" y="25151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92" name="TextBox 91">
            <a:extLst>
              <a:ext uri="{FF2B5EF4-FFF2-40B4-BE49-F238E27FC236}">
                <a16:creationId xmlns:a16="http://schemas.microsoft.com/office/drawing/2014/main" id="{21965192-8A44-404D-A8A2-7FE4D3B6FB7A}"/>
              </a:ext>
            </a:extLst>
          </p:cNvPr>
          <p:cNvSpPr txBox="1"/>
          <p:nvPr/>
        </p:nvSpPr>
        <p:spPr>
          <a:xfrm rot="10800000" flipV="1">
            <a:off x="4341633" y="3939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p>
        </p:txBody>
      </p:sp>
      <p:pic>
        <p:nvPicPr>
          <p:cNvPr id="134" name="Picture 133" descr="clock">
            <a:extLst>
              <a:ext uri="{FF2B5EF4-FFF2-40B4-BE49-F238E27FC236}">
                <a16:creationId xmlns:a16="http://schemas.microsoft.com/office/drawing/2014/main" id="{BC51C7ED-F0B9-42FB-9B0A-4887289559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7127" y="1028857"/>
            <a:ext cx="617838" cy="626244"/>
          </a:xfrm>
          <a:prstGeom prst="rect">
            <a:avLst/>
          </a:prstGeom>
        </p:spPr>
      </p:pic>
      <p:sp>
        <p:nvSpPr>
          <p:cNvPr id="93" name="TextBox 92">
            <a:extLst>
              <a:ext uri="{FF2B5EF4-FFF2-40B4-BE49-F238E27FC236}">
                <a16:creationId xmlns:a16="http://schemas.microsoft.com/office/drawing/2014/main" id="{56062E12-3005-440B-9F4D-0DE861F6A42E}"/>
              </a:ext>
            </a:extLst>
          </p:cNvPr>
          <p:cNvSpPr txBox="1"/>
          <p:nvPr/>
        </p:nvSpPr>
        <p:spPr>
          <a:xfrm>
            <a:off x="6015235" y="193565"/>
            <a:ext cx="6864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99C1E285-6BD0-46F7-9623-E3508D0E3514}"/>
              </a:ext>
            </a:extLst>
          </p:cNvPr>
          <p:cNvSpPr txBox="1"/>
          <p:nvPr/>
        </p:nvSpPr>
        <p:spPr>
          <a:xfrm rot="10800000" flipV="1">
            <a:off x="6379396" y="3716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x</a:t>
            </a:r>
          </a:p>
        </p:txBody>
      </p:sp>
      <p:pic>
        <p:nvPicPr>
          <p:cNvPr id="135" name="Picture 4" descr="White Blue Rounded Rectangle Clip Art">
            <a:extLst>
              <a:ext uri="{FF2B5EF4-FFF2-40B4-BE49-F238E27FC236}">
                <a16:creationId xmlns:a16="http://schemas.microsoft.com/office/drawing/2014/main" id="{F1F96B8A-6E2E-4D2A-942F-758E20AA39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3050" y="933730"/>
            <a:ext cx="617838" cy="744383"/>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C9F86A72-63E1-4A58-8244-EBCBEBDC45B4}"/>
              </a:ext>
            </a:extLst>
          </p:cNvPr>
          <p:cNvSpPr txBox="1"/>
          <p:nvPr/>
        </p:nvSpPr>
        <p:spPr>
          <a:xfrm>
            <a:off x="8013724" y="189916"/>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e</a:t>
            </a:r>
          </a:p>
        </p:txBody>
      </p:sp>
      <p:sp>
        <p:nvSpPr>
          <p:cNvPr id="96" name="TextBox 95">
            <a:extLst>
              <a:ext uri="{FF2B5EF4-FFF2-40B4-BE49-F238E27FC236}">
                <a16:creationId xmlns:a16="http://schemas.microsoft.com/office/drawing/2014/main" id="{21E497C2-6813-45CF-9B5F-EA40A2480F0D}"/>
              </a:ext>
            </a:extLst>
          </p:cNvPr>
          <p:cNvSpPr txBox="1"/>
          <p:nvPr/>
        </p:nvSpPr>
        <p:spPr>
          <a:xfrm rot="10800000" flipV="1">
            <a:off x="8377885" y="317164"/>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a:t>
            </a:r>
          </a:p>
        </p:txBody>
      </p:sp>
      <p:pic>
        <p:nvPicPr>
          <p:cNvPr id="136" name="Picture 2" descr="boy pointing to himself">
            <a:extLst>
              <a:ext uri="{FF2B5EF4-FFF2-40B4-BE49-F238E27FC236}">
                <a16:creationId xmlns:a16="http://schemas.microsoft.com/office/drawing/2014/main" id="{F258159D-F05A-4259-B2CD-DDC81DA1B3A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2268" y="900437"/>
            <a:ext cx="404882" cy="7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Box 96">
            <a:extLst>
              <a:ext uri="{FF2B5EF4-FFF2-40B4-BE49-F238E27FC236}">
                <a16:creationId xmlns:a16="http://schemas.microsoft.com/office/drawing/2014/main" id="{014393F9-EBBB-46AE-A196-D335BA83A5BF}"/>
              </a:ext>
            </a:extLst>
          </p:cNvPr>
          <p:cNvSpPr txBox="1"/>
          <p:nvPr/>
        </p:nvSpPr>
        <p:spPr>
          <a:xfrm>
            <a:off x="9943589" y="167573"/>
            <a:ext cx="7034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au</a:t>
            </a:r>
          </a:p>
        </p:txBody>
      </p:sp>
      <p:sp>
        <p:nvSpPr>
          <p:cNvPr id="98" name="TextBox 97">
            <a:extLst>
              <a:ext uri="{FF2B5EF4-FFF2-40B4-BE49-F238E27FC236}">
                <a16:creationId xmlns:a16="http://schemas.microsoft.com/office/drawing/2014/main" id="{8F5AD61F-FF38-4B02-B6A5-FD573E6CA9AA}"/>
              </a:ext>
            </a:extLst>
          </p:cNvPr>
          <p:cNvSpPr txBox="1"/>
          <p:nvPr/>
        </p:nvSpPr>
        <p:spPr>
          <a:xfrm rot="10800000" flipV="1">
            <a:off x="10024240" y="457236"/>
            <a:ext cx="19097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g</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che</a:t>
            </a:r>
          </a:p>
        </p:txBody>
      </p:sp>
      <p:pic>
        <p:nvPicPr>
          <p:cNvPr id="137" name="Picture 2" descr="Left Blue Arrow Clip Art">
            <a:extLst>
              <a:ext uri="{FF2B5EF4-FFF2-40B4-BE49-F238E27FC236}">
                <a16:creationId xmlns:a16="http://schemas.microsoft.com/office/drawing/2014/main" id="{E114C42E-CA2F-4057-9EDF-116FD2E44A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47080" y="1046582"/>
            <a:ext cx="615454" cy="615454"/>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7026BCF3-722A-4F1B-A3F1-136B1C7BB54E}"/>
              </a:ext>
            </a:extLst>
          </p:cNvPr>
          <p:cNvSpPr txBox="1"/>
          <p:nvPr/>
        </p:nvSpPr>
        <p:spPr>
          <a:xfrm>
            <a:off x="227444" y="160477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2" name="TextBox 131">
            <a:extLst>
              <a:ext uri="{FF2B5EF4-FFF2-40B4-BE49-F238E27FC236}">
                <a16:creationId xmlns:a16="http://schemas.microsoft.com/office/drawing/2014/main" id="{CA8E401A-544D-4E74-A192-EC5C5F5D3657}"/>
              </a:ext>
            </a:extLst>
          </p:cNvPr>
          <p:cNvSpPr txBox="1"/>
          <p:nvPr/>
        </p:nvSpPr>
        <p:spPr>
          <a:xfrm rot="10800000" flipV="1">
            <a:off x="538371" y="188312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u</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138" name="Picture 2" descr="boy pointing at girl">
            <a:extLst>
              <a:ext uri="{FF2B5EF4-FFF2-40B4-BE49-F238E27FC236}">
                <a16:creationId xmlns:a16="http://schemas.microsoft.com/office/drawing/2014/main" id="{6A4467AF-C0D1-4D34-BDA7-BC1E9A96DF0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5202" y="2324854"/>
            <a:ext cx="845779" cy="7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Box 98">
            <a:extLst>
              <a:ext uri="{FF2B5EF4-FFF2-40B4-BE49-F238E27FC236}">
                <a16:creationId xmlns:a16="http://schemas.microsoft.com/office/drawing/2014/main" id="{A5EA739B-5F9B-49F0-9FB7-66EAED3AA8BD}"/>
              </a:ext>
            </a:extLst>
          </p:cNvPr>
          <p:cNvSpPr txBox="1"/>
          <p:nvPr/>
        </p:nvSpPr>
        <p:spPr>
          <a:xfrm>
            <a:off x="2166470" y="1614698"/>
            <a:ext cx="628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ou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43E99237-64FE-4D6D-A43C-959E364F8A43}"/>
              </a:ext>
            </a:extLst>
          </p:cNvPr>
          <p:cNvSpPr txBox="1"/>
          <p:nvPr/>
        </p:nvSpPr>
        <p:spPr>
          <a:xfrm rot="10800000" flipV="1">
            <a:off x="2477397" y="189305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s</a:t>
            </a:r>
          </a:p>
        </p:txBody>
      </p:sp>
      <p:pic>
        <p:nvPicPr>
          <p:cNvPr id="139" name="Picture 138" descr="group of children">
            <a:extLst>
              <a:ext uri="{FF2B5EF4-FFF2-40B4-BE49-F238E27FC236}">
                <a16:creationId xmlns:a16="http://schemas.microsoft.com/office/drawing/2014/main" id="{ED95C482-3FF1-4677-B755-76C0D1633A1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59163" y="2426967"/>
            <a:ext cx="850859" cy="6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Box 100">
            <a:extLst>
              <a:ext uri="{FF2B5EF4-FFF2-40B4-BE49-F238E27FC236}">
                <a16:creationId xmlns:a16="http://schemas.microsoft.com/office/drawing/2014/main" id="{0C330699-1A94-4A4B-BBFC-17CFB512D299}"/>
              </a:ext>
            </a:extLst>
          </p:cNvPr>
          <p:cNvSpPr txBox="1"/>
          <p:nvPr/>
        </p:nvSpPr>
        <p:spPr>
          <a:xfrm>
            <a:off x="4072122" y="1739909"/>
            <a:ext cx="6178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SFE</a:t>
            </a:r>
          </a:p>
        </p:txBody>
      </p:sp>
      <p:sp>
        <p:nvSpPr>
          <p:cNvPr id="102" name="TextBox 101">
            <a:extLst>
              <a:ext uri="{FF2B5EF4-FFF2-40B4-BE49-F238E27FC236}">
                <a16:creationId xmlns:a16="http://schemas.microsoft.com/office/drawing/2014/main" id="{35ED4ED2-76E4-4B1D-8687-EA430F13F0A9}"/>
              </a:ext>
            </a:extLst>
          </p:cNvPr>
          <p:cNvSpPr txBox="1"/>
          <p:nvPr/>
        </p:nvSpPr>
        <p:spPr>
          <a:xfrm rot="10800000" flipV="1">
            <a:off x="4002729" y="1948005"/>
            <a:ext cx="2026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timide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40" name="TextBox 139">
            <a:extLst>
              <a:ext uri="{FF2B5EF4-FFF2-40B4-BE49-F238E27FC236}">
                <a16:creationId xmlns:a16="http://schemas.microsoft.com/office/drawing/2014/main" id="{523DC9B6-EFAC-4481-A633-5B5655C6B429}"/>
              </a:ext>
            </a:extLst>
          </p:cNvPr>
          <p:cNvSpPr txBox="1"/>
          <p:nvPr/>
        </p:nvSpPr>
        <p:spPr>
          <a:xfrm>
            <a:off x="5237233" y="1924376"/>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pic>
        <p:nvPicPr>
          <p:cNvPr id="143"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293" y="2456321"/>
            <a:ext cx="481451" cy="680910"/>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6D5BA393-85B6-4ED4-85E5-B2EF5E5A7BDE}"/>
              </a:ext>
            </a:extLst>
          </p:cNvPr>
          <p:cNvSpPr txBox="1"/>
          <p:nvPr/>
        </p:nvSpPr>
        <p:spPr>
          <a:xfrm>
            <a:off x="6027935" y="161596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104" name="TextBox 103">
            <a:extLst>
              <a:ext uri="{FF2B5EF4-FFF2-40B4-BE49-F238E27FC236}">
                <a16:creationId xmlns:a16="http://schemas.microsoft.com/office/drawing/2014/main" id="{CEDDBBF8-14E6-4509-8F5F-F5EF5CC01E85}"/>
              </a:ext>
            </a:extLst>
          </p:cNvPr>
          <p:cNvSpPr txBox="1"/>
          <p:nvPr/>
        </p:nvSpPr>
        <p:spPr>
          <a:xfrm rot="10800000" flipV="1">
            <a:off x="6338862" y="189431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é</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crire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141" name="Picture 2" descr="Ink Pen Clip Art">
            <a:extLst>
              <a:ext uri="{FF2B5EF4-FFF2-40B4-BE49-F238E27FC236}">
                <a16:creationId xmlns:a16="http://schemas.microsoft.com/office/drawing/2014/main" id="{14E717C6-BF25-4407-929E-D82A7D4FCD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95398" y="2427213"/>
            <a:ext cx="481451" cy="680909"/>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1DBEB9ED-2A1F-4697-A09B-456FE6C025FE}"/>
              </a:ext>
            </a:extLst>
          </p:cNvPr>
          <p:cNvSpPr txBox="1"/>
          <p:nvPr/>
        </p:nvSpPr>
        <p:spPr>
          <a:xfrm>
            <a:off x="8026424" y="1612316"/>
            <a:ext cx="1303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/an</a:t>
            </a:r>
          </a:p>
        </p:txBody>
      </p:sp>
      <p:sp>
        <p:nvSpPr>
          <p:cNvPr id="106" name="TextBox 105">
            <a:extLst>
              <a:ext uri="{FF2B5EF4-FFF2-40B4-BE49-F238E27FC236}">
                <a16:creationId xmlns:a16="http://schemas.microsoft.com/office/drawing/2014/main" id="{1084D522-55E2-4A5B-8A07-01AAE18E1CC8}"/>
              </a:ext>
            </a:extLst>
          </p:cNvPr>
          <p:cNvSpPr txBox="1"/>
          <p:nvPr/>
        </p:nvSpPr>
        <p:spPr>
          <a:xfrm rot="10800000" flipV="1">
            <a:off x="7976784" y="1938188"/>
            <a:ext cx="21158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f</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p>
        </p:txBody>
      </p:sp>
      <p:pic>
        <p:nvPicPr>
          <p:cNvPr id="142" name="Picture 2" descr="Little Boy Clip Art">
            <a:extLst>
              <a:ext uri="{FF2B5EF4-FFF2-40B4-BE49-F238E27FC236}">
                <a16:creationId xmlns:a16="http://schemas.microsoft.com/office/drawing/2014/main" id="{E49D00D8-964A-46E3-8D01-A80E050888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84949" y="2388197"/>
            <a:ext cx="359702" cy="749378"/>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2D84058D-C626-482F-BA91-88500C8F938A}"/>
              </a:ext>
            </a:extLst>
          </p:cNvPr>
          <p:cNvSpPr txBox="1"/>
          <p:nvPr/>
        </p:nvSpPr>
        <p:spPr>
          <a:xfrm>
            <a:off x="9956289" y="1589973"/>
            <a:ext cx="7541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on</a:t>
            </a:r>
          </a:p>
        </p:txBody>
      </p:sp>
      <p:sp>
        <p:nvSpPr>
          <p:cNvPr id="108" name="TextBox 107">
            <a:extLst>
              <a:ext uri="{FF2B5EF4-FFF2-40B4-BE49-F238E27FC236}">
                <a16:creationId xmlns:a16="http://schemas.microsoft.com/office/drawing/2014/main" id="{97A45DCB-28B8-4DF2-9802-A456A60B9B9A}"/>
              </a:ext>
            </a:extLst>
          </p:cNvPr>
          <p:cNvSpPr txBox="1"/>
          <p:nvPr/>
        </p:nvSpPr>
        <p:spPr>
          <a:xfrm rot="10800000" flipV="1">
            <a:off x="10267217" y="1868326"/>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pic>
        <p:nvPicPr>
          <p:cNvPr id="144" name="Picture 2" descr="Red No Circle Clip Art">
            <a:extLst>
              <a:ext uri="{FF2B5EF4-FFF2-40B4-BE49-F238E27FC236}">
                <a16:creationId xmlns:a16="http://schemas.microsoft.com/office/drawing/2014/main" id="{6928737E-441A-465B-88EB-BE88E42D09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61428" y="2379475"/>
            <a:ext cx="694675" cy="687728"/>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B03DF363-E700-482A-BC53-0482F6A774B5}"/>
              </a:ext>
            </a:extLst>
          </p:cNvPr>
          <p:cNvSpPr txBox="1"/>
          <p:nvPr/>
        </p:nvSpPr>
        <p:spPr>
          <a:xfrm>
            <a:off x="227443" y="3077975"/>
            <a:ext cx="1269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ain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a:t>
            </a:r>
          </a:p>
        </p:txBody>
      </p:sp>
      <p:sp>
        <p:nvSpPr>
          <p:cNvPr id="130" name="TextBox 129">
            <a:extLst>
              <a:ext uri="{FF2B5EF4-FFF2-40B4-BE49-F238E27FC236}">
                <a16:creationId xmlns:a16="http://schemas.microsoft.com/office/drawing/2014/main" id="{CFF633DF-21BB-4D80-AAFB-6FD51031B09E}"/>
              </a:ext>
            </a:extLst>
          </p:cNvPr>
          <p:cNvSpPr txBox="1"/>
          <p:nvPr/>
        </p:nvSpPr>
        <p:spPr>
          <a:xfrm rot="10800000" flipV="1">
            <a:off x="527778" y="340336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tr</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ain</a:t>
            </a:r>
          </a:p>
        </p:txBody>
      </p:sp>
      <p:pic>
        <p:nvPicPr>
          <p:cNvPr id="145" name="Picture 2" descr="Kiddy Train Clip Art">
            <a:extLst>
              <a:ext uri="{FF2B5EF4-FFF2-40B4-BE49-F238E27FC236}">
                <a16:creationId xmlns:a16="http://schemas.microsoft.com/office/drawing/2014/main" id="{DBAE4220-9024-4353-99F2-7361C206988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136" y="3867850"/>
            <a:ext cx="780493" cy="686834"/>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74D7DA4E-2E3C-4902-91E3-956B2ED8568F}"/>
              </a:ext>
            </a:extLst>
          </p:cNvPr>
          <p:cNvSpPr txBox="1"/>
          <p:nvPr/>
        </p:nvSpPr>
        <p:spPr>
          <a:xfrm>
            <a:off x="2141070" y="3124490"/>
            <a:ext cx="836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ê/è</a:t>
            </a:r>
          </a:p>
        </p:txBody>
      </p:sp>
      <p:sp>
        <p:nvSpPr>
          <p:cNvPr id="110" name="TextBox 109">
            <a:extLst>
              <a:ext uri="{FF2B5EF4-FFF2-40B4-BE49-F238E27FC236}">
                <a16:creationId xmlns:a16="http://schemas.microsoft.com/office/drawing/2014/main" id="{30EB85E3-56EB-4612-B609-3B14E89B4C41}"/>
              </a:ext>
            </a:extLst>
          </p:cNvPr>
          <p:cNvSpPr txBox="1"/>
          <p:nvPr/>
        </p:nvSpPr>
        <p:spPr>
          <a:xfrm rot="10800000" flipV="1">
            <a:off x="2429835" y="340178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ê</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te</a:t>
            </a:r>
          </a:p>
        </p:txBody>
      </p:sp>
      <p:pic>
        <p:nvPicPr>
          <p:cNvPr id="146" name="Picture 2" descr="Asian Anime Boy Head Clip Art">
            <a:extLst>
              <a:ext uri="{FF2B5EF4-FFF2-40B4-BE49-F238E27FC236}">
                <a16:creationId xmlns:a16="http://schemas.microsoft.com/office/drawing/2014/main" id="{41E19572-D3D3-48A1-8587-E7E50D041CA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40786" y="3886394"/>
            <a:ext cx="617838" cy="679622"/>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0274EA15-8BBA-40D4-BB2D-8167BA6E09E9}"/>
              </a:ext>
            </a:extLst>
          </p:cNvPr>
          <p:cNvSpPr txBox="1"/>
          <p:nvPr/>
        </p:nvSpPr>
        <p:spPr>
          <a:xfrm>
            <a:off x="4076710" y="313290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ai</a:t>
            </a:r>
          </a:p>
        </p:txBody>
      </p:sp>
      <p:sp>
        <p:nvSpPr>
          <p:cNvPr id="112" name="TextBox 111">
            <a:extLst>
              <a:ext uri="{FF2B5EF4-FFF2-40B4-BE49-F238E27FC236}">
                <a16:creationId xmlns:a16="http://schemas.microsoft.com/office/drawing/2014/main" id="{62C49B10-00BF-49E6-A895-1F83B78E6B83}"/>
              </a:ext>
            </a:extLst>
          </p:cNvPr>
          <p:cNvSpPr txBox="1"/>
          <p:nvPr/>
        </p:nvSpPr>
        <p:spPr>
          <a:xfrm rot="10800000" flipV="1">
            <a:off x="4367023" y="332729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ai</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147" name="Picture 2" descr="Tick1 Clip Art">
            <a:extLst>
              <a:ext uri="{FF2B5EF4-FFF2-40B4-BE49-F238E27FC236}">
                <a16:creationId xmlns:a16="http://schemas.microsoft.com/office/drawing/2014/main" id="{CD10F3F9-6E99-4BD8-9BBB-6BBC64FCA5B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80260" y="3902405"/>
            <a:ext cx="694675" cy="694675"/>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DF8E537E-0A92-4C3F-A84C-B7641CD6E24F}"/>
              </a:ext>
            </a:extLst>
          </p:cNvPr>
          <p:cNvSpPr txBox="1"/>
          <p:nvPr/>
        </p:nvSpPr>
        <p:spPr>
          <a:xfrm>
            <a:off x="6002535" y="3125757"/>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oi</a:t>
            </a:r>
          </a:p>
        </p:txBody>
      </p:sp>
      <p:sp>
        <p:nvSpPr>
          <p:cNvPr id="114" name="TextBox 113">
            <a:extLst>
              <a:ext uri="{FF2B5EF4-FFF2-40B4-BE49-F238E27FC236}">
                <a16:creationId xmlns:a16="http://schemas.microsoft.com/office/drawing/2014/main" id="{C83EC0DD-C666-4BE1-A219-EACDF3FCF29A}"/>
              </a:ext>
            </a:extLst>
          </p:cNvPr>
          <p:cNvSpPr txBox="1"/>
          <p:nvPr/>
        </p:nvSpPr>
        <p:spPr>
          <a:xfrm rot="10800000" flipV="1">
            <a:off x="6365634" y="3286447"/>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oi</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148" name="Picture 2" descr="person looking through a microscope">
            <a:extLst>
              <a:ext uri="{FF2B5EF4-FFF2-40B4-BE49-F238E27FC236}">
                <a16:creationId xmlns:a16="http://schemas.microsoft.com/office/drawing/2014/main" id="{4AEA714D-1F2E-436B-8520-37418C7FB9DD}"/>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073" y="3791590"/>
            <a:ext cx="741001" cy="905668"/>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9351C3B1-1F70-43C0-A675-D42A0D00E041}"/>
              </a:ext>
            </a:extLst>
          </p:cNvPr>
          <p:cNvSpPr txBox="1"/>
          <p:nvPr/>
        </p:nvSpPr>
        <p:spPr>
          <a:xfrm>
            <a:off x="8001024" y="3106610"/>
            <a:ext cx="725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ch</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6" name="TextBox 115">
            <a:extLst>
              <a:ext uri="{FF2B5EF4-FFF2-40B4-BE49-F238E27FC236}">
                <a16:creationId xmlns:a16="http://schemas.microsoft.com/office/drawing/2014/main" id="{5D8D2485-8D4A-4D28-A36A-CC9EC8E7A802}"/>
              </a:ext>
            </a:extLst>
          </p:cNvPr>
          <p:cNvSpPr txBox="1"/>
          <p:nvPr/>
        </p:nvSpPr>
        <p:spPr>
          <a:xfrm rot="10800000" flipV="1">
            <a:off x="7793164" y="3460958"/>
            <a:ext cx="2413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149" name="Picture 2" descr="Simple Folder Seek Clip Art">
            <a:extLst>
              <a:ext uri="{FF2B5EF4-FFF2-40B4-BE49-F238E27FC236}">
                <a16:creationId xmlns:a16="http://schemas.microsoft.com/office/drawing/2014/main" id="{2D3E9C67-8888-4F6E-83E8-C12B09FC0DF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10307" y="3934557"/>
            <a:ext cx="789367" cy="78936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2F8936E1-731C-404F-9C28-6691D4531F7B}"/>
              </a:ext>
            </a:extLst>
          </p:cNvPr>
          <p:cNvSpPr txBox="1"/>
          <p:nvPr/>
        </p:nvSpPr>
        <p:spPr>
          <a:xfrm>
            <a:off x="9946388" y="305327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a:t>
            </a:r>
          </a:p>
        </p:txBody>
      </p:sp>
      <p:sp>
        <p:nvSpPr>
          <p:cNvPr id="118" name="TextBox 117">
            <a:extLst>
              <a:ext uri="{FF2B5EF4-FFF2-40B4-BE49-F238E27FC236}">
                <a16:creationId xmlns:a16="http://schemas.microsoft.com/office/drawing/2014/main" id="{094B7D7E-86F8-4600-8314-92AD775DA28C}"/>
              </a:ext>
            </a:extLst>
          </p:cNvPr>
          <p:cNvSpPr txBox="1"/>
          <p:nvPr/>
        </p:nvSpPr>
        <p:spPr>
          <a:xfrm rot="10800000" flipV="1">
            <a:off x="10160870" y="3317630"/>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150" name="Picture 2" descr="Ruffled Map Clip Art">
            <a:extLst>
              <a:ext uri="{FF2B5EF4-FFF2-40B4-BE49-F238E27FC236}">
                <a16:creationId xmlns:a16="http://schemas.microsoft.com/office/drawing/2014/main" id="{33F92BC7-6CB2-40C4-B0F2-41F5061DFAB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75253" y="3865514"/>
            <a:ext cx="730477" cy="730477"/>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13542DAC-EFE5-46DC-8FA5-026CE595EAF8}"/>
              </a:ext>
            </a:extLst>
          </p:cNvPr>
          <p:cNvSpPr txBox="1"/>
          <p:nvPr/>
        </p:nvSpPr>
        <p:spPr>
          <a:xfrm>
            <a:off x="227443" y="4474975"/>
            <a:ext cx="828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qu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0" name="TextBox 119">
            <a:extLst>
              <a:ext uri="{FF2B5EF4-FFF2-40B4-BE49-F238E27FC236}">
                <a16:creationId xmlns:a16="http://schemas.microsoft.com/office/drawing/2014/main" id="{ED96C7D3-A868-4DAB-86BD-2FE3B06701FC}"/>
              </a:ext>
            </a:extLst>
          </p:cNvPr>
          <p:cNvSpPr txBox="1"/>
          <p:nvPr/>
        </p:nvSpPr>
        <p:spPr>
          <a:xfrm rot="10800000" flipV="1">
            <a:off x="168989" y="4802935"/>
            <a:ext cx="21171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qu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estion</a:t>
            </a:r>
          </a:p>
        </p:txBody>
      </p:sp>
      <p:pic>
        <p:nvPicPr>
          <p:cNvPr id="151" name="Picture 2" descr="Blue Question Mark Clip Art">
            <a:extLst>
              <a:ext uri="{FF2B5EF4-FFF2-40B4-BE49-F238E27FC236}">
                <a16:creationId xmlns:a16="http://schemas.microsoft.com/office/drawing/2014/main" id="{6D93D005-EBB0-4648-897F-906E7681BF6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0931" y="5396369"/>
            <a:ext cx="687140" cy="673397"/>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7B5C26A8-7B71-4279-9EE2-C510DFC5D38F}"/>
              </a:ext>
            </a:extLst>
          </p:cNvPr>
          <p:cNvSpPr txBox="1"/>
          <p:nvPr/>
        </p:nvSpPr>
        <p:spPr>
          <a:xfrm>
            <a:off x="2169268" y="4608882"/>
            <a:ext cx="617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p>
        </p:txBody>
      </p:sp>
      <p:sp>
        <p:nvSpPr>
          <p:cNvPr id="122" name="TextBox 121">
            <a:extLst>
              <a:ext uri="{FF2B5EF4-FFF2-40B4-BE49-F238E27FC236}">
                <a16:creationId xmlns:a16="http://schemas.microsoft.com/office/drawing/2014/main" id="{F3E63A21-1BDE-476A-92C2-8EB9BD70FE3F}"/>
              </a:ext>
            </a:extLst>
          </p:cNvPr>
          <p:cNvSpPr txBox="1"/>
          <p:nvPr/>
        </p:nvSpPr>
        <p:spPr>
          <a:xfrm rot="10800000" flipV="1">
            <a:off x="2518075" y="475005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our</a:t>
            </a:r>
          </a:p>
        </p:txBody>
      </p:sp>
      <p:pic>
        <p:nvPicPr>
          <p:cNvPr id="152" name="Picture 2" descr="Smiling Sun Clip Art">
            <a:extLst>
              <a:ext uri="{FF2B5EF4-FFF2-40B4-BE49-F238E27FC236}">
                <a16:creationId xmlns:a16="http://schemas.microsoft.com/office/drawing/2014/main" id="{07743BF1-F1C6-44B7-BFAC-6D1FA6F516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7299" y="5262171"/>
            <a:ext cx="762158" cy="76215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descr="moon"/>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02450" y="5387710"/>
            <a:ext cx="441033" cy="641011"/>
          </a:xfrm>
          <a:prstGeom prst="rect">
            <a:avLst/>
          </a:prstGeom>
        </p:spPr>
      </p:pic>
      <p:sp>
        <p:nvSpPr>
          <p:cNvPr id="159" name="TextBox 158">
            <a:extLst>
              <a:ext uri="{FF2B5EF4-FFF2-40B4-BE49-F238E27FC236}">
                <a16:creationId xmlns:a16="http://schemas.microsoft.com/office/drawing/2014/main" id="{523DC9B6-EFAC-4481-A633-5B5655C6B429}"/>
              </a:ext>
            </a:extLst>
          </p:cNvPr>
          <p:cNvSpPr txBox="1"/>
          <p:nvPr/>
        </p:nvSpPr>
        <p:spPr>
          <a:xfrm>
            <a:off x="3113232" y="5131939"/>
            <a:ext cx="4814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123" name="TextBox 122">
            <a:extLst>
              <a:ext uri="{FF2B5EF4-FFF2-40B4-BE49-F238E27FC236}">
                <a16:creationId xmlns:a16="http://schemas.microsoft.com/office/drawing/2014/main" id="{D41C6E57-4D35-4169-9849-ED23F8D3C62C}"/>
              </a:ext>
            </a:extLst>
          </p:cNvPr>
          <p:cNvSpPr txBox="1"/>
          <p:nvPr/>
        </p:nvSpPr>
        <p:spPr>
          <a:xfrm>
            <a:off x="4096303" y="4549503"/>
            <a:ext cx="1050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tion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id="{D774E798-DCC0-4A23-9F7F-2542DFEF1E6F}"/>
              </a:ext>
            </a:extLst>
          </p:cNvPr>
          <p:cNvSpPr txBox="1"/>
          <p:nvPr/>
        </p:nvSpPr>
        <p:spPr>
          <a:xfrm rot="10800000" flipV="1">
            <a:off x="4156405" y="4973385"/>
            <a:ext cx="19444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Atten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tion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pic>
        <p:nvPicPr>
          <p:cNvPr id="153" name="Picture 2" descr="Warning - Banana Skin Clip Art">
            <a:extLst>
              <a:ext uri="{FF2B5EF4-FFF2-40B4-BE49-F238E27FC236}">
                <a16:creationId xmlns:a16="http://schemas.microsoft.com/office/drawing/2014/main" id="{6DB1C69A-9447-4F32-BDDF-F35EAD2E3D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60341" y="5323244"/>
            <a:ext cx="762158" cy="670698"/>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763C53C1-83E6-4BCE-AC51-787BF2C39253}"/>
              </a:ext>
            </a:extLst>
          </p:cNvPr>
          <p:cNvSpPr txBox="1"/>
          <p:nvPr/>
        </p:nvSpPr>
        <p:spPr>
          <a:xfrm>
            <a:off x="6027935" y="4558323"/>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ien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6" name="TextBox 125">
            <a:extLst>
              <a:ext uri="{FF2B5EF4-FFF2-40B4-BE49-F238E27FC236}">
                <a16:creationId xmlns:a16="http://schemas.microsoft.com/office/drawing/2014/main" id="{4C4B103E-2AC9-42E0-ADCB-E68C5C630067}"/>
              </a:ext>
            </a:extLst>
          </p:cNvPr>
          <p:cNvSpPr txBox="1"/>
          <p:nvPr/>
        </p:nvSpPr>
        <p:spPr>
          <a:xfrm rot="10800000" flipV="1">
            <a:off x="6741470" y="4798575"/>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b</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ien</a:t>
            </a:r>
          </a:p>
        </p:txBody>
      </p:sp>
      <p:pic>
        <p:nvPicPr>
          <p:cNvPr id="154" name="Picture 2" descr="Symbol Thumbs Up Clip Art">
            <a:extLst>
              <a:ext uri="{FF2B5EF4-FFF2-40B4-BE49-F238E27FC236}">
                <a16:creationId xmlns:a16="http://schemas.microsoft.com/office/drawing/2014/main" id="{8261BBBB-1744-49B3-BE60-93C611EF6D7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43175" y="5278451"/>
            <a:ext cx="604161" cy="745878"/>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975B4752-88C0-49C4-8AEF-D7F978987CBF}"/>
              </a:ext>
            </a:extLst>
          </p:cNvPr>
          <p:cNvSpPr txBox="1"/>
          <p:nvPr/>
        </p:nvSpPr>
        <p:spPr>
          <a:xfrm>
            <a:off x="8001024" y="4513512"/>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un</a:t>
            </a:r>
          </a:p>
        </p:txBody>
      </p:sp>
      <p:sp>
        <p:nvSpPr>
          <p:cNvPr id="128" name="TextBox 127">
            <a:extLst>
              <a:ext uri="{FF2B5EF4-FFF2-40B4-BE49-F238E27FC236}">
                <a16:creationId xmlns:a16="http://schemas.microsoft.com/office/drawing/2014/main" id="{7B916371-9E01-470E-AAFB-F168B5C88AF7}"/>
              </a:ext>
            </a:extLst>
          </p:cNvPr>
          <p:cNvSpPr txBox="1"/>
          <p:nvPr/>
        </p:nvSpPr>
        <p:spPr>
          <a:xfrm rot="10800000" flipV="1">
            <a:off x="8255955" y="476735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un</a:t>
            </a:r>
          </a:p>
        </p:txBody>
      </p:sp>
      <p:pic>
        <p:nvPicPr>
          <p:cNvPr id="155" name="Picture 6" descr="White Blue Rounded Rectangle Clip Art">
            <a:extLst>
              <a:ext uri="{FF2B5EF4-FFF2-40B4-BE49-F238E27FC236}">
                <a16:creationId xmlns:a16="http://schemas.microsoft.com/office/drawing/2014/main" id="{9DDF4446-BB29-4525-A931-11EADCB4B43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726506" y="5297033"/>
            <a:ext cx="418145" cy="696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30005" y="6494075"/>
            <a:ext cx="3097730"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Rachel Hawkes</a:t>
            </a:r>
          </a:p>
        </p:txBody>
      </p:sp>
    </p:spTree>
    <p:extLst>
      <p:ext uri="{BB962C8B-B14F-4D97-AF65-F5344CB8AC3E}">
        <p14:creationId xmlns:p14="http://schemas.microsoft.com/office/powerpoint/2010/main" val="1707907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245A-7075-2444-AEB9-D478CD119755}"/>
              </a:ext>
            </a:extLst>
          </p:cNvPr>
          <p:cNvSpPr>
            <a:spLocks noGrp="1"/>
          </p:cNvSpPr>
          <p:nvPr>
            <p:ph type="title"/>
          </p:nvPr>
        </p:nvSpPr>
        <p:spPr>
          <a:xfrm>
            <a:off x="3811024" y="448696"/>
            <a:ext cx="4928091" cy="395029"/>
          </a:xfrm>
        </p:spPr>
        <p:txBody>
          <a:bodyPr>
            <a:noAutofit/>
          </a:bodyPr>
          <a:lstStyle/>
          <a:p>
            <a:pPr algn="ctr"/>
            <a:r>
              <a:rPr lang="en-GB" sz="3200" b="1" dirty="0">
                <a:solidFill>
                  <a:srgbClr val="002060"/>
                </a:solidFill>
              </a:rPr>
              <a:t>Source words in French </a:t>
            </a:r>
            <a:endParaRPr lang="en-US" sz="3200" dirty="0"/>
          </a:p>
        </p:txBody>
      </p:sp>
      <p:graphicFrame>
        <p:nvGraphicFramePr>
          <p:cNvPr id="85" name="Table 84" descr="source words in French"/>
          <p:cNvGraphicFramePr>
            <a:graphicFrameLocks noGrp="1"/>
          </p:cNvGraphicFramePr>
          <p:nvPr>
            <p:extLst>
              <p:ext uri="{D42A27DB-BD31-4B8C-83A1-F6EECF244321}">
                <p14:modId xmlns:p14="http://schemas.microsoft.com/office/powerpoint/2010/main" val="2963989652"/>
              </p:ext>
            </p:extLst>
          </p:nvPr>
        </p:nvGraphicFramePr>
        <p:xfrm>
          <a:off x="331470" y="1078170"/>
          <a:ext cx="11578878" cy="4983946"/>
        </p:xfrm>
        <a:graphic>
          <a:graphicData uri="http://schemas.openxmlformats.org/drawingml/2006/table">
            <a:tbl>
              <a:tblPr firstRow="1" firstCol="1" bandRow="1">
                <a:tableStyleId>{5C22544A-7EE6-4342-B048-85BDC9FD1C3A}</a:tableStyleId>
              </a:tblPr>
              <a:tblGrid>
                <a:gridCol w="1140775">
                  <a:extLst>
                    <a:ext uri="{9D8B030D-6E8A-4147-A177-3AD203B41FA5}">
                      <a16:colId xmlns:a16="http://schemas.microsoft.com/office/drawing/2014/main" val="20000"/>
                    </a:ext>
                  </a:extLst>
                </a:gridCol>
                <a:gridCol w="1750817">
                  <a:extLst>
                    <a:ext uri="{9D8B030D-6E8A-4147-A177-3AD203B41FA5}">
                      <a16:colId xmlns:a16="http://schemas.microsoft.com/office/drawing/2014/main" val="20001"/>
                    </a:ext>
                  </a:extLst>
                </a:gridCol>
                <a:gridCol w="1169186">
                  <a:extLst>
                    <a:ext uri="{9D8B030D-6E8A-4147-A177-3AD203B41FA5}">
                      <a16:colId xmlns:a16="http://schemas.microsoft.com/office/drawing/2014/main" val="20002"/>
                    </a:ext>
                  </a:extLst>
                </a:gridCol>
                <a:gridCol w="1233048">
                  <a:extLst>
                    <a:ext uri="{9D8B030D-6E8A-4147-A177-3AD203B41FA5}">
                      <a16:colId xmlns:a16="http://schemas.microsoft.com/office/drawing/2014/main" val="20003"/>
                    </a:ext>
                  </a:extLst>
                </a:gridCol>
                <a:gridCol w="1105324">
                  <a:extLst>
                    <a:ext uri="{9D8B030D-6E8A-4147-A177-3AD203B41FA5}">
                      <a16:colId xmlns:a16="http://schemas.microsoft.com/office/drawing/2014/main" val="20004"/>
                    </a:ext>
                  </a:extLst>
                </a:gridCol>
                <a:gridCol w="1973542">
                  <a:extLst>
                    <a:ext uri="{9D8B030D-6E8A-4147-A177-3AD203B41FA5}">
                      <a16:colId xmlns:a16="http://schemas.microsoft.com/office/drawing/2014/main" val="20005"/>
                    </a:ext>
                  </a:extLst>
                </a:gridCol>
                <a:gridCol w="1479610">
                  <a:extLst>
                    <a:ext uri="{9D8B030D-6E8A-4147-A177-3AD203B41FA5}">
                      <a16:colId xmlns:a16="http://schemas.microsoft.com/office/drawing/2014/main" val="20006"/>
                    </a:ext>
                  </a:extLst>
                </a:gridCol>
                <a:gridCol w="1726576">
                  <a:extLst>
                    <a:ext uri="{9D8B030D-6E8A-4147-A177-3AD203B41FA5}">
                      <a16:colId xmlns:a16="http://schemas.microsoft.com/office/drawing/2014/main" val="20007"/>
                    </a:ext>
                  </a:extLst>
                </a:gridCol>
              </a:tblGrid>
              <a:tr h="706890">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353445">
                <a:tc>
                  <a:txBody>
                    <a:bodyPr/>
                    <a:lstStyle/>
                    <a:p>
                      <a:pPr algn="ctr">
                        <a:spcAft>
                          <a:spcPts val="0"/>
                        </a:spcAft>
                      </a:pPr>
                      <a:r>
                        <a:rPr lang="en-GB" sz="2000" kern="100" dirty="0">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dans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train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232</a:t>
                      </a:r>
                    </a:p>
                  </a:txBody>
                  <a:tcPr marL="0" marR="0" marT="0" marB="0" anchor="ctr"/>
                </a:tc>
                <a:extLst>
                  <a:ext uri="{0D108BD9-81ED-4DB2-BD59-A6C34878D82A}">
                    <a16:rowId xmlns:a16="http://schemas.microsoft.com/office/drawing/2014/main" val="10001"/>
                  </a:ext>
                </a:extLst>
              </a:tr>
              <a:tr h="353445">
                <a:tc>
                  <a:txBody>
                    <a:bodyPr/>
                    <a:lstStyle/>
                    <a:p>
                      <a:pPr algn="ctr">
                        <a:spcAft>
                          <a:spcPts val="0"/>
                        </a:spcAft>
                      </a:pPr>
                      <a:r>
                        <a:rPr lang="en-GB" sz="2000" kern="100" dirty="0">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animal</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1002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tête</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343</a:t>
                      </a:r>
                    </a:p>
                  </a:txBody>
                  <a:tcPr marL="0" marR="0" marT="0" marB="0" anchor="ctr"/>
                </a:tc>
                <a:extLst>
                  <a:ext uri="{0D108BD9-81ED-4DB2-BD59-A6C34878D82A}">
                    <a16:rowId xmlns:a16="http://schemas.microsoft.com/office/drawing/2014/main" val="10002"/>
                  </a:ext>
                </a:extLst>
              </a:tr>
              <a:tr h="353445">
                <a:tc>
                  <a:txBody>
                    <a:bodyPr/>
                    <a:lstStyle/>
                    <a:p>
                      <a:pPr algn="ctr">
                        <a:spcAft>
                          <a:spcPts val="0"/>
                        </a:spcAft>
                      </a:pPr>
                      <a:r>
                        <a:rPr lang="en-GB" sz="2000" kern="100" dirty="0">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i</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midi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2483</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vrai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292</a:t>
                      </a:r>
                    </a:p>
                  </a:txBody>
                  <a:tcPr marL="0" marR="0" marT="0" marB="0" anchor="ctr"/>
                </a:tc>
                <a:extLst>
                  <a:ext uri="{0D108BD9-81ED-4DB2-BD59-A6C34878D82A}">
                    <a16:rowId xmlns:a16="http://schemas.microsoft.com/office/drawing/2014/main" val="10003"/>
                  </a:ext>
                </a:extLst>
              </a:tr>
              <a:tr h="353445">
                <a:tc>
                  <a:txBody>
                    <a:bodyPr/>
                    <a:lstStyle/>
                    <a:p>
                      <a:pPr algn="ctr">
                        <a:spcAft>
                          <a:spcPts val="0"/>
                        </a:spcAft>
                      </a:pPr>
                      <a:r>
                        <a:rPr lang="en-GB" sz="2000" kern="100" dirty="0">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deux</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41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voir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69</a:t>
                      </a:r>
                    </a:p>
                  </a:txBody>
                  <a:tcPr marL="0" marR="0" marT="0" marB="0" anchor="ctr"/>
                </a:tc>
                <a:extLst>
                  <a:ext uri="{0D108BD9-81ED-4DB2-BD59-A6C34878D82A}">
                    <a16:rowId xmlns:a16="http://schemas.microsoft.com/office/drawing/2014/main" val="10004"/>
                  </a:ext>
                </a:extLst>
              </a:tr>
              <a:tr h="353445">
                <a:tc>
                  <a:txBody>
                    <a:bodyPr/>
                    <a:lstStyle/>
                    <a:p>
                      <a:pPr algn="ctr">
                        <a:spcAft>
                          <a:spcPts val="0"/>
                        </a:spcAft>
                      </a:pPr>
                      <a:r>
                        <a:rPr lang="en-GB" sz="2000" kern="100" dirty="0">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je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chercher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336</a:t>
                      </a:r>
                    </a:p>
                  </a:txBody>
                  <a:tcPr marL="0" marR="0" marT="0" marB="0" anchor="ctr"/>
                </a:tc>
                <a:extLst>
                  <a:ext uri="{0D108BD9-81ED-4DB2-BD59-A6C34878D82A}">
                    <a16:rowId xmlns:a16="http://schemas.microsoft.com/office/drawing/2014/main" val="10005"/>
                  </a:ext>
                </a:extLst>
              </a:tr>
              <a:tr h="389161">
                <a:tc>
                  <a:txBody>
                    <a:bodyPr/>
                    <a:lstStyle/>
                    <a:p>
                      <a:pPr algn="ctr">
                        <a:spcAft>
                          <a:spcPts val="0"/>
                        </a:spcAft>
                      </a:pPr>
                      <a:r>
                        <a:rPr lang="en-GB" sz="2000" kern="100" dirty="0">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 /eau / au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gauche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607</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ici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167</a:t>
                      </a:r>
                    </a:p>
                  </a:txBody>
                  <a:tcPr marL="0" marR="0" marT="0" marB="0" anchor="ctr"/>
                </a:tc>
                <a:extLst>
                  <a:ext uri="{0D108BD9-81ED-4DB2-BD59-A6C34878D82A}">
                    <a16:rowId xmlns:a16="http://schemas.microsoft.com/office/drawing/2014/main" val="10006"/>
                  </a:ext>
                </a:extLst>
              </a:tr>
              <a:tr h="353445">
                <a:tc>
                  <a:txBody>
                    <a:bodyPr/>
                    <a:lstStyle/>
                    <a:p>
                      <a:pPr algn="ctr">
                        <a:spcAft>
                          <a:spcPts val="0"/>
                        </a:spcAft>
                      </a:pPr>
                      <a:r>
                        <a:rPr lang="en-GB" sz="2000" kern="100" dirty="0">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tu</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question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144</a:t>
                      </a:r>
                    </a:p>
                  </a:txBody>
                  <a:tcPr marL="0" marR="0" marT="0" marB="0" anchor="ctr"/>
                </a:tc>
                <a:extLst>
                  <a:ext uri="{0D108BD9-81ED-4DB2-BD59-A6C34878D82A}">
                    <a16:rowId xmlns:a16="http://schemas.microsoft.com/office/drawing/2014/main" val="10007"/>
                  </a:ext>
                </a:extLst>
              </a:tr>
              <a:tr h="353445">
                <a:tc>
                  <a:txBody>
                    <a:bodyPr/>
                    <a:lstStyle/>
                    <a:p>
                      <a:pPr algn="ctr">
                        <a:spcAft>
                          <a:spcPts val="0"/>
                        </a:spcAft>
                      </a:pPr>
                      <a:r>
                        <a:rPr lang="en-GB" sz="2000" kern="100" dirty="0">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nous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jour</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78</a:t>
                      </a:r>
                    </a:p>
                  </a:txBody>
                  <a:tcPr marL="0" marR="0" marT="0" marB="0" anchor="ctr"/>
                </a:tc>
                <a:extLst>
                  <a:ext uri="{0D108BD9-81ED-4DB2-BD59-A6C34878D82A}">
                    <a16:rowId xmlns:a16="http://schemas.microsoft.com/office/drawing/2014/main" val="10008"/>
                  </a:ext>
                </a:extLst>
              </a:tr>
              <a:tr h="353445">
                <a:tc>
                  <a:txBody>
                    <a:bodyPr/>
                    <a:lstStyle/>
                    <a:p>
                      <a:pPr algn="ctr">
                        <a:spcAft>
                          <a:spcPts val="0"/>
                        </a:spcAft>
                      </a:pPr>
                      <a:r>
                        <a:rPr lang="en-GB" sz="2000" kern="100" dirty="0">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SFe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timide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3835</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Attention!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482</a:t>
                      </a:r>
                    </a:p>
                  </a:txBody>
                  <a:tcPr marL="0" marR="0" marT="0" marB="0" anchor="ctr"/>
                </a:tc>
                <a:extLst>
                  <a:ext uri="{0D108BD9-81ED-4DB2-BD59-A6C34878D82A}">
                    <a16:rowId xmlns:a16="http://schemas.microsoft.com/office/drawing/2014/main" val="10009"/>
                  </a:ext>
                </a:extLst>
              </a:tr>
              <a:tr h="353445">
                <a:tc>
                  <a:txBody>
                    <a:bodyPr/>
                    <a:lstStyle/>
                    <a:p>
                      <a:pPr algn="ctr">
                        <a:spcAft>
                          <a:spcPts val="0"/>
                        </a:spcAft>
                      </a:pPr>
                      <a:r>
                        <a:rPr lang="en-GB" sz="2000" kern="100" dirty="0">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é</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écrire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bien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47</a:t>
                      </a:r>
                    </a:p>
                  </a:txBody>
                  <a:tcPr marL="0" marR="0" marT="0" marB="0" anchor="ctr"/>
                </a:tc>
                <a:extLst>
                  <a:ext uri="{0D108BD9-81ED-4DB2-BD59-A6C34878D82A}">
                    <a16:rowId xmlns:a16="http://schemas.microsoft.com/office/drawing/2014/main" val="10010"/>
                  </a:ext>
                </a:extLst>
              </a:tr>
              <a:tr h="353445">
                <a:tc>
                  <a:txBody>
                    <a:bodyPr/>
                    <a:lstStyle/>
                    <a:p>
                      <a:pPr algn="ctr">
                        <a:spcAft>
                          <a:spcPts val="0"/>
                        </a:spcAft>
                      </a:pPr>
                      <a:r>
                        <a:rPr lang="en-GB" sz="2000" kern="100" dirty="0">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en</a:t>
                      </a:r>
                      <a:r>
                        <a:rPr lang="en-GB" sz="2000" kern="100" dirty="0">
                          <a:effectLst/>
                          <a:latin typeface="Century Gothic" panose="020B0502020202020204" pitchFamily="34" charset="0"/>
                        </a:rPr>
                        <a:t> / an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enfant</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126</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un</a:t>
                      </a:r>
                    </a:p>
                  </a:txBody>
                  <a:tcPr marL="0" marR="0" marT="0" marB="0" anchor="ctr">
                    <a:solidFill>
                      <a:srgbClr val="EA5F00"/>
                    </a:solidFill>
                  </a:tcPr>
                </a:tc>
                <a:tc>
                  <a:txBody>
                    <a:bodyPr/>
                    <a:lstStyle/>
                    <a:p>
                      <a:pPr algn="ctr" fontAlgn="ctr"/>
                      <a:r>
                        <a:rPr lang="en-GB" sz="2000" b="0" i="0" u="none" strike="noStrike" dirty="0">
                          <a:solidFill>
                            <a:srgbClr val="000000"/>
                          </a:solidFill>
                          <a:effectLst/>
                          <a:latin typeface="Century Gothic" panose="020B0502020202020204" pitchFamily="34" charset="0"/>
                        </a:rPr>
                        <a:t>3</a:t>
                      </a:r>
                    </a:p>
                  </a:txBody>
                  <a:tcPr marL="0" marR="0" marT="0" marB="0" anchor="ctr"/>
                </a:tc>
                <a:extLst>
                  <a:ext uri="{0D108BD9-81ED-4DB2-BD59-A6C34878D82A}">
                    <a16:rowId xmlns:a16="http://schemas.microsoft.com/office/drawing/2014/main" val="10011"/>
                  </a:ext>
                </a:extLst>
              </a:tr>
              <a:tr h="353445">
                <a:tc>
                  <a:txBody>
                    <a:bodyPr/>
                    <a:lstStyle/>
                    <a:p>
                      <a:pPr algn="ctr">
                        <a:spcAft>
                          <a:spcPts val="0"/>
                        </a:spcAft>
                      </a:pPr>
                      <a:r>
                        <a:rPr lang="en-GB" sz="2000" kern="100" dirty="0">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72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12"/>
                  </a:ext>
                </a:extLst>
              </a:tr>
            </a:tbl>
          </a:graphicData>
        </a:graphic>
      </p:graphicFrame>
      <p:sp>
        <p:nvSpPr>
          <p:cNvPr id="5" name="TextBox 4"/>
          <p:cNvSpPr txBox="1"/>
          <p:nvPr/>
        </p:nvSpPr>
        <p:spPr>
          <a:xfrm>
            <a:off x="7187877"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68853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table of Spanish SSCs">
            <a:extLst>
              <a:ext uri="{FF2B5EF4-FFF2-40B4-BE49-F238E27FC236}">
                <a16:creationId xmlns:a16="http://schemas.microsoft.com/office/drawing/2014/main" id="{5B00EE11-9068-4E74-8438-3F6BE68244BD}"/>
              </a:ext>
            </a:extLst>
          </p:cNvPr>
          <p:cNvGraphicFramePr>
            <a:graphicFrameLocks noGrp="1"/>
          </p:cNvGraphicFramePr>
          <p:nvPr>
            <p:extLst>
              <p:ext uri="{D42A27DB-BD31-4B8C-83A1-F6EECF244321}">
                <p14:modId xmlns:p14="http://schemas.microsoft.com/office/powerpoint/2010/main" val="2098508629"/>
              </p:ext>
            </p:extLst>
          </p:nvPr>
        </p:nvGraphicFramePr>
        <p:xfrm>
          <a:off x="1422506" y="180519"/>
          <a:ext cx="9352602" cy="6146236"/>
        </p:xfrm>
        <a:graphic>
          <a:graphicData uri="http://schemas.openxmlformats.org/drawingml/2006/table">
            <a:tbl>
              <a:tblPr firstRow="1" bandRow="1">
                <a:tableStyleId>{5940675A-B579-460E-94D1-54222C63F5DA}</a:tableStyleId>
              </a:tblPr>
              <a:tblGrid>
                <a:gridCol w="1558767">
                  <a:extLst>
                    <a:ext uri="{9D8B030D-6E8A-4147-A177-3AD203B41FA5}">
                      <a16:colId xmlns:a16="http://schemas.microsoft.com/office/drawing/2014/main" val="1988045768"/>
                    </a:ext>
                  </a:extLst>
                </a:gridCol>
                <a:gridCol w="1558767">
                  <a:extLst>
                    <a:ext uri="{9D8B030D-6E8A-4147-A177-3AD203B41FA5}">
                      <a16:colId xmlns:a16="http://schemas.microsoft.com/office/drawing/2014/main" val="694569702"/>
                    </a:ext>
                  </a:extLst>
                </a:gridCol>
                <a:gridCol w="1558767">
                  <a:extLst>
                    <a:ext uri="{9D8B030D-6E8A-4147-A177-3AD203B41FA5}">
                      <a16:colId xmlns:a16="http://schemas.microsoft.com/office/drawing/2014/main" val="2268552234"/>
                    </a:ext>
                  </a:extLst>
                </a:gridCol>
                <a:gridCol w="1558767">
                  <a:extLst>
                    <a:ext uri="{9D8B030D-6E8A-4147-A177-3AD203B41FA5}">
                      <a16:colId xmlns:a16="http://schemas.microsoft.com/office/drawing/2014/main" val="2419153379"/>
                    </a:ext>
                  </a:extLst>
                </a:gridCol>
                <a:gridCol w="1558767">
                  <a:extLst>
                    <a:ext uri="{9D8B030D-6E8A-4147-A177-3AD203B41FA5}">
                      <a16:colId xmlns:a16="http://schemas.microsoft.com/office/drawing/2014/main" val="2309328029"/>
                    </a:ext>
                  </a:extLst>
                </a:gridCol>
                <a:gridCol w="1558767">
                  <a:extLst>
                    <a:ext uri="{9D8B030D-6E8A-4147-A177-3AD203B41FA5}">
                      <a16:colId xmlns:a16="http://schemas.microsoft.com/office/drawing/2014/main" val="654230178"/>
                    </a:ext>
                  </a:extLst>
                </a:gridCol>
              </a:tblGrid>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44428657"/>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812961732"/>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59905986"/>
                  </a:ext>
                </a:extLst>
              </a:tr>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000" b="1" dirty="0">
                        <a:solidFill>
                          <a:schemeClr val="accent1">
                            <a:lumMod val="50000"/>
                          </a:schemeClr>
                        </a:solidFill>
                      </a:endParaRPr>
                    </a:p>
                  </a:txBody>
                  <a:tcPr marL="67399" marR="67399" marT="33700" marB="337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64953687"/>
                  </a:ext>
                </a:extLst>
              </a:tr>
            </a:tbl>
          </a:graphicData>
        </a:graphic>
      </p:graphicFrame>
      <p:sp>
        <p:nvSpPr>
          <p:cNvPr id="8" name="TextBox 7">
            <a:hlinkClick r:id="" action="ppaction://noaction">
              <a:snd r:embed="rId3" name="alto.wav"/>
            </a:hlinkClick>
          </p:cNvPr>
          <p:cNvSpPr txBox="1"/>
          <p:nvPr/>
        </p:nvSpPr>
        <p:spPr>
          <a:xfrm rot="10800000" flipV="1">
            <a:off x="1618980" y="1292154"/>
            <a:ext cx="1064518" cy="455381"/>
          </a:xfrm>
          <a:prstGeom prst="rect">
            <a:avLst/>
          </a:prstGeom>
          <a:noFill/>
        </p:spPr>
        <p:txBody>
          <a:bodyPr wrap="square" rtlCol="0">
            <a:spAutoFit/>
          </a:bodyPr>
          <a:lstStyle/>
          <a:p>
            <a:pPr algn="ctr" defTabSz="903124">
              <a:defRPr/>
            </a:pPr>
            <a:r>
              <a:rPr lang="en-GB" sz="2359" dirty="0">
                <a:solidFill>
                  <a:srgbClr val="E65D00"/>
                </a:solidFill>
                <a:latin typeface="Century Gothic" panose="020B0502020202020204" pitchFamily="34" charset="0"/>
                <a:cs typeface="Calibri" panose="020F0502020204030204" pitchFamily="34" charset="0"/>
              </a:rPr>
              <a:t>a</a:t>
            </a:r>
            <a:r>
              <a:rPr lang="en-GB" sz="2359" dirty="0">
                <a:solidFill>
                  <a:srgbClr val="5B9BD5">
                    <a:lumMod val="50000"/>
                  </a:srgbClr>
                </a:solidFill>
                <a:latin typeface="Century Gothic" panose="020B0502020202020204" pitchFamily="34" charset="0"/>
                <a:cs typeface="Calibri" panose="020F0502020204030204" pitchFamily="34" charset="0"/>
              </a:rPr>
              <a:t>lto</a:t>
            </a:r>
          </a:p>
        </p:txBody>
      </p:sp>
      <p:sp>
        <p:nvSpPr>
          <p:cNvPr id="9" name="TextBox 8">
            <a:hlinkClick r:id="" action="ppaction://noaction">
              <a:snd r:embed="rId4" name="a.wav"/>
            </a:hlinkClick>
            <a:extLst>
              <a:ext uri="{FF2B5EF4-FFF2-40B4-BE49-F238E27FC236}">
                <a16:creationId xmlns:a16="http://schemas.microsoft.com/office/drawing/2014/main" id="{27545A5E-73DA-49E9-BB52-FBAA40BA9B21}"/>
              </a:ext>
            </a:extLst>
          </p:cNvPr>
          <p:cNvSpPr txBox="1"/>
          <p:nvPr/>
        </p:nvSpPr>
        <p:spPr>
          <a:xfrm>
            <a:off x="1415474" y="106641"/>
            <a:ext cx="483871"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a</a:t>
            </a:r>
          </a:p>
        </p:txBody>
      </p:sp>
      <p:sp>
        <p:nvSpPr>
          <p:cNvPr id="10" name="TextBox 9">
            <a:hlinkClick r:id="" action="ppaction://noaction">
              <a:snd r:embed="rId5" name="elefante.wav"/>
            </a:hlinkClick>
            <a:extLst>
              <a:ext uri="{FF2B5EF4-FFF2-40B4-BE49-F238E27FC236}">
                <a16:creationId xmlns:a16="http://schemas.microsoft.com/office/drawing/2014/main" id="{996F03CA-4393-4B59-82AE-47D2DDCE7FC2}"/>
              </a:ext>
            </a:extLst>
          </p:cNvPr>
          <p:cNvSpPr txBox="1"/>
          <p:nvPr/>
        </p:nvSpPr>
        <p:spPr>
          <a:xfrm rot="10800000" flipV="1">
            <a:off x="2893140" y="1287526"/>
            <a:ext cx="1729705" cy="455381"/>
          </a:xfrm>
          <a:prstGeom prst="rect">
            <a:avLst/>
          </a:prstGeom>
          <a:noFill/>
        </p:spPr>
        <p:txBody>
          <a:bodyPr wrap="square" rtlCol="0">
            <a:spAutoFit/>
          </a:bodyPr>
          <a:lstStyle/>
          <a:p>
            <a:pPr algn="ctr" defTabSz="903124">
              <a:defRPr/>
            </a:pPr>
            <a:r>
              <a:rPr lang="en-GB" sz="2359" dirty="0" err="1">
                <a:solidFill>
                  <a:srgbClr val="E65D00"/>
                </a:solidFill>
                <a:latin typeface="Century Gothic" panose="020B0502020202020204" pitchFamily="34" charset="0"/>
                <a:cs typeface="Calibri" panose="020F0502020204030204" pitchFamily="34" charset="0"/>
              </a:rPr>
              <a:t>e</a:t>
            </a:r>
            <a:r>
              <a:rPr lang="en-GB" sz="2359" dirty="0" err="1">
                <a:solidFill>
                  <a:srgbClr val="5B9BD5">
                    <a:lumMod val="50000"/>
                  </a:srgbClr>
                </a:solidFill>
                <a:latin typeface="Century Gothic" panose="020B0502020202020204" pitchFamily="34" charset="0"/>
                <a:cs typeface="Calibri" panose="020F0502020204030204" pitchFamily="34" charset="0"/>
              </a:rPr>
              <a:t>l</a:t>
            </a:r>
            <a:r>
              <a:rPr lang="en-GB" sz="2359" dirty="0" err="1">
                <a:solidFill>
                  <a:srgbClr val="E65D00"/>
                </a:solidFill>
                <a:latin typeface="Century Gothic" panose="020B0502020202020204" pitchFamily="34" charset="0"/>
                <a:cs typeface="Calibri" panose="020F0502020204030204" pitchFamily="34" charset="0"/>
              </a:rPr>
              <a:t>e</a:t>
            </a:r>
            <a:r>
              <a:rPr lang="en-GB" sz="2359" dirty="0" err="1">
                <a:solidFill>
                  <a:srgbClr val="5B9BD5">
                    <a:lumMod val="50000"/>
                  </a:srgbClr>
                </a:solidFill>
                <a:latin typeface="Century Gothic" panose="020B0502020202020204" pitchFamily="34" charset="0"/>
                <a:cs typeface="Calibri" panose="020F0502020204030204" pitchFamily="34" charset="0"/>
              </a:rPr>
              <a:t>fant</a:t>
            </a:r>
            <a:r>
              <a:rPr lang="en-GB" sz="2359" dirty="0" err="1">
                <a:solidFill>
                  <a:srgbClr val="E65D00"/>
                </a:solidFill>
                <a:latin typeface="Century Gothic" panose="020B0502020202020204" pitchFamily="34" charset="0"/>
                <a:cs typeface="Calibri" panose="020F0502020204030204" pitchFamily="34" charset="0"/>
              </a:rPr>
              <a:t>e</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11" name="TextBox 10">
            <a:hlinkClick r:id="" action="ppaction://noaction">
              <a:snd r:embed="rId6" name="i.wav"/>
            </a:hlinkClick>
            <a:extLst>
              <a:ext uri="{FF2B5EF4-FFF2-40B4-BE49-F238E27FC236}">
                <a16:creationId xmlns:a16="http://schemas.microsoft.com/office/drawing/2014/main" id="{E03C17A7-4D3C-4F7A-A902-2FFD30051486}"/>
              </a:ext>
            </a:extLst>
          </p:cNvPr>
          <p:cNvSpPr txBox="1"/>
          <p:nvPr/>
        </p:nvSpPr>
        <p:spPr>
          <a:xfrm>
            <a:off x="4535546" y="131213"/>
            <a:ext cx="483871"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i</a:t>
            </a:r>
          </a:p>
        </p:txBody>
      </p:sp>
      <p:sp>
        <p:nvSpPr>
          <p:cNvPr id="12" name="TextBox 11">
            <a:hlinkClick r:id="" action="ppaction://noaction">
              <a:snd r:embed="rId7" name="idea.wav"/>
            </a:hlinkClick>
            <a:extLst>
              <a:ext uri="{FF2B5EF4-FFF2-40B4-BE49-F238E27FC236}">
                <a16:creationId xmlns:a16="http://schemas.microsoft.com/office/drawing/2014/main" id="{21965192-8A44-404D-A8A2-7FE4D3B6FB7A}"/>
              </a:ext>
            </a:extLst>
          </p:cNvPr>
          <p:cNvSpPr txBox="1"/>
          <p:nvPr/>
        </p:nvSpPr>
        <p:spPr>
          <a:xfrm rot="10800000" flipV="1">
            <a:off x="4797357" y="1281189"/>
            <a:ext cx="1064518" cy="455381"/>
          </a:xfrm>
          <a:prstGeom prst="rect">
            <a:avLst/>
          </a:prstGeom>
          <a:noFill/>
        </p:spPr>
        <p:txBody>
          <a:bodyPr wrap="square" rtlCol="0">
            <a:spAutoFit/>
          </a:bodyPr>
          <a:lstStyle/>
          <a:p>
            <a:pPr algn="ctr" defTabSz="674004">
              <a:defRPr/>
            </a:pPr>
            <a:r>
              <a:rPr lang="en-GB" sz="2359" dirty="0">
                <a:solidFill>
                  <a:srgbClr val="E65D00"/>
                </a:solidFill>
                <a:latin typeface="Century Gothic" panose="020B0502020202020204" pitchFamily="34" charset="0"/>
                <a:cs typeface="Calibri" panose="020F0502020204030204" pitchFamily="34" charset="0"/>
              </a:rPr>
              <a:t>i</a:t>
            </a:r>
            <a:r>
              <a:rPr lang="en-GB" sz="2359" dirty="0">
                <a:solidFill>
                  <a:srgbClr val="5B9BD5">
                    <a:lumMod val="50000"/>
                  </a:srgbClr>
                </a:solidFill>
                <a:latin typeface="Century Gothic" panose="020B0502020202020204" pitchFamily="34" charset="0"/>
                <a:cs typeface="Calibri" panose="020F0502020204030204" pitchFamily="34" charset="0"/>
              </a:rPr>
              <a:t>dea</a:t>
            </a:r>
            <a:endParaRPr lang="en-GB" sz="2359" dirty="0">
              <a:solidFill>
                <a:srgbClr val="E65D00"/>
              </a:solidFill>
              <a:latin typeface="Century Gothic" panose="020B0502020202020204" pitchFamily="34" charset="0"/>
              <a:cs typeface="Calibri" panose="020F0502020204030204" pitchFamily="34" charset="0"/>
            </a:endParaRPr>
          </a:p>
        </p:txBody>
      </p:sp>
      <p:sp>
        <p:nvSpPr>
          <p:cNvPr id="13" name="TextBox 12">
            <a:hlinkClick r:id="" action="ppaction://noaction">
              <a:snd r:embed="rId8" name="o.wav"/>
            </a:hlinkClick>
            <a:extLst>
              <a:ext uri="{FF2B5EF4-FFF2-40B4-BE49-F238E27FC236}">
                <a16:creationId xmlns:a16="http://schemas.microsoft.com/office/drawing/2014/main" id="{56062E12-3005-440B-9F4D-0DE861F6A42E}"/>
              </a:ext>
            </a:extLst>
          </p:cNvPr>
          <p:cNvSpPr txBox="1"/>
          <p:nvPr/>
        </p:nvSpPr>
        <p:spPr>
          <a:xfrm>
            <a:off x="6084010" y="98974"/>
            <a:ext cx="483871"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o</a:t>
            </a:r>
          </a:p>
        </p:txBody>
      </p:sp>
      <p:sp>
        <p:nvSpPr>
          <p:cNvPr id="14" name="TextBox 13">
            <a:hlinkClick r:id="" action="ppaction://noaction">
              <a:snd r:embed="rId9" name="u.wav"/>
            </a:hlinkClick>
            <a:extLst>
              <a:ext uri="{FF2B5EF4-FFF2-40B4-BE49-F238E27FC236}">
                <a16:creationId xmlns:a16="http://schemas.microsoft.com/office/drawing/2014/main" id="{C9F86A72-63E1-4A58-8244-EBCBEBDC45B4}"/>
              </a:ext>
            </a:extLst>
          </p:cNvPr>
          <p:cNvSpPr txBox="1"/>
          <p:nvPr/>
        </p:nvSpPr>
        <p:spPr>
          <a:xfrm>
            <a:off x="7641557" y="98974"/>
            <a:ext cx="483871"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u</a:t>
            </a:r>
          </a:p>
        </p:txBody>
      </p:sp>
      <p:sp>
        <p:nvSpPr>
          <p:cNvPr id="15" name="TextBox 14">
            <a:hlinkClick r:id="" action="ppaction://noaction">
              <a:snd r:embed="rId10" name="yo.wav"/>
            </a:hlinkClick>
            <a:extLst>
              <a:ext uri="{FF2B5EF4-FFF2-40B4-BE49-F238E27FC236}">
                <a16:creationId xmlns:a16="http://schemas.microsoft.com/office/drawing/2014/main" id="{21E497C2-6813-45CF-9B5F-EA40A2480F0D}"/>
              </a:ext>
            </a:extLst>
          </p:cNvPr>
          <p:cNvSpPr txBox="1"/>
          <p:nvPr/>
        </p:nvSpPr>
        <p:spPr>
          <a:xfrm rot="10800000" flipV="1">
            <a:off x="6324955" y="1262739"/>
            <a:ext cx="1064518" cy="455381"/>
          </a:xfrm>
          <a:prstGeom prst="rect">
            <a:avLst/>
          </a:prstGeom>
          <a:noFill/>
        </p:spPr>
        <p:txBody>
          <a:bodyPr wrap="square" rtlCol="0">
            <a:spAutoFit/>
          </a:bodyPr>
          <a:lstStyle/>
          <a:p>
            <a:pPr algn="ctr" defTabSz="674004">
              <a:defRPr/>
            </a:pPr>
            <a:r>
              <a:rPr lang="en-GB" sz="2359" dirty="0">
                <a:solidFill>
                  <a:srgbClr val="5B9BD5">
                    <a:lumMod val="50000"/>
                  </a:srgbClr>
                </a:solidFill>
                <a:latin typeface="Century Gothic" panose="020B0502020202020204" pitchFamily="34" charset="0"/>
                <a:cs typeface="Arial" panose="020B0604020202020204" pitchFamily="34" charset="0"/>
              </a:rPr>
              <a:t>y</a:t>
            </a:r>
            <a:r>
              <a:rPr lang="en-GB" sz="2359" dirty="0">
                <a:solidFill>
                  <a:srgbClr val="E65D00"/>
                </a:solidFill>
                <a:latin typeface="Century Gothic" panose="020B0502020202020204" pitchFamily="34" charset="0"/>
                <a:cs typeface="Calibri" panose="020F0502020204030204" pitchFamily="34" charset="0"/>
              </a:rPr>
              <a:t>o</a:t>
            </a:r>
          </a:p>
        </p:txBody>
      </p:sp>
      <p:sp>
        <p:nvSpPr>
          <p:cNvPr id="16" name="TextBox 15">
            <a:hlinkClick r:id="" action="ppaction://noaction">
              <a:snd r:embed="rId11" name="LL_final.wav"/>
            </a:hlinkClick>
            <a:extLst>
              <a:ext uri="{FF2B5EF4-FFF2-40B4-BE49-F238E27FC236}">
                <a16:creationId xmlns:a16="http://schemas.microsoft.com/office/drawing/2014/main" id="{014393F9-EBBB-46AE-A196-D335BA83A5BF}"/>
              </a:ext>
            </a:extLst>
          </p:cNvPr>
          <p:cNvSpPr txBox="1"/>
          <p:nvPr/>
        </p:nvSpPr>
        <p:spPr>
          <a:xfrm>
            <a:off x="9179218" y="138293"/>
            <a:ext cx="483871" cy="409984"/>
          </a:xfrm>
          <a:prstGeom prst="rect">
            <a:avLst/>
          </a:prstGeom>
          <a:noFill/>
        </p:spPr>
        <p:txBody>
          <a:bodyPr wrap="square" rtlCol="0">
            <a:spAutoFit/>
          </a:bodyPr>
          <a:lstStyle/>
          <a:p>
            <a:pPr defTabSz="674004">
              <a:defRPr/>
            </a:pPr>
            <a:r>
              <a:rPr lang="en-GB" sz="2064" b="1" dirty="0" err="1">
                <a:solidFill>
                  <a:srgbClr val="5B9BD5">
                    <a:lumMod val="50000"/>
                  </a:srgbClr>
                </a:solidFill>
                <a:latin typeface="Century Gothic" panose="020B0502020202020204" pitchFamily="34" charset="0"/>
              </a:rPr>
              <a:t>ll</a:t>
            </a:r>
            <a:endParaRPr lang="en-GB" sz="2064" b="1" dirty="0">
              <a:solidFill>
                <a:srgbClr val="5B9BD5">
                  <a:lumMod val="50000"/>
                </a:srgbClr>
              </a:solidFill>
              <a:latin typeface="Century Gothic" panose="020B0502020202020204" pitchFamily="34" charset="0"/>
            </a:endParaRPr>
          </a:p>
        </p:txBody>
      </p:sp>
      <p:sp>
        <p:nvSpPr>
          <p:cNvPr id="17" name="TextBox 16">
            <a:hlinkClick r:id="" action="ppaction://noaction">
              <a:snd r:embed="rId12" name="universo.wav"/>
            </a:hlinkClick>
            <a:extLst>
              <a:ext uri="{FF2B5EF4-FFF2-40B4-BE49-F238E27FC236}">
                <a16:creationId xmlns:a16="http://schemas.microsoft.com/office/drawing/2014/main" id="{8F5AD61F-FF38-4B02-B6A5-FD573E6CA9AA}"/>
              </a:ext>
            </a:extLst>
          </p:cNvPr>
          <p:cNvSpPr txBox="1"/>
          <p:nvPr/>
        </p:nvSpPr>
        <p:spPr>
          <a:xfrm rot="10800000" flipV="1">
            <a:off x="7357924" y="1276486"/>
            <a:ext cx="2169116" cy="455381"/>
          </a:xfrm>
          <a:prstGeom prst="rect">
            <a:avLst/>
          </a:prstGeom>
          <a:noFill/>
        </p:spPr>
        <p:txBody>
          <a:bodyPr wrap="square" rtlCol="0">
            <a:spAutoFit/>
          </a:bodyPr>
          <a:lstStyle/>
          <a:p>
            <a:pPr algn="ctr" defTabSz="674004">
              <a:defRPr/>
            </a:pPr>
            <a:r>
              <a:rPr lang="en-GB" sz="2359" dirty="0">
                <a:solidFill>
                  <a:srgbClr val="E65D00"/>
                </a:solidFill>
                <a:latin typeface="Century Gothic" panose="020B0502020202020204" pitchFamily="34" charset="0"/>
                <a:cs typeface="Calibri" panose="020F0502020204030204" pitchFamily="34" charset="0"/>
              </a:rPr>
              <a:t>u</a:t>
            </a:r>
            <a:r>
              <a:rPr lang="en-GB" sz="2359" dirty="0" err="1">
                <a:solidFill>
                  <a:srgbClr val="5B9BD5">
                    <a:lumMod val="50000"/>
                  </a:srgbClr>
                </a:solidFill>
                <a:latin typeface="Century Gothic" panose="020B0502020202020204" pitchFamily="34" charset="0"/>
                <a:cs typeface="Calibri" panose="020F0502020204030204" pitchFamily="34" charset="0"/>
              </a:rPr>
              <a:t>niverso</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18" name="TextBox 17">
            <a:hlinkClick r:id="" action="ppaction://noaction">
              <a:snd r:embed="rId13" name="co.wav"/>
            </a:hlinkClick>
            <a:extLst>
              <a:ext uri="{FF2B5EF4-FFF2-40B4-BE49-F238E27FC236}">
                <a16:creationId xmlns:a16="http://schemas.microsoft.com/office/drawing/2014/main" id="{A5EA739B-5F9B-49F0-9FB7-66EAED3AA8BD}"/>
              </a:ext>
            </a:extLst>
          </p:cNvPr>
          <p:cNvSpPr txBox="1"/>
          <p:nvPr/>
        </p:nvSpPr>
        <p:spPr>
          <a:xfrm>
            <a:off x="2967142" y="1676482"/>
            <a:ext cx="535790"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co</a:t>
            </a:r>
          </a:p>
        </p:txBody>
      </p:sp>
      <p:sp>
        <p:nvSpPr>
          <p:cNvPr id="19" name="TextBox 18">
            <a:hlinkClick r:id="" action="ppaction://noaction">
              <a:snd r:embed="rId14" name="comer.wav"/>
            </a:hlinkClick>
            <a:extLst>
              <a:ext uri="{FF2B5EF4-FFF2-40B4-BE49-F238E27FC236}">
                <a16:creationId xmlns:a16="http://schemas.microsoft.com/office/drawing/2014/main" id="{43E99237-64FE-4D6D-A43C-959E364F8A43}"/>
              </a:ext>
            </a:extLst>
          </p:cNvPr>
          <p:cNvSpPr txBox="1"/>
          <p:nvPr/>
        </p:nvSpPr>
        <p:spPr>
          <a:xfrm rot="10800000" flipV="1">
            <a:off x="3084451" y="2775862"/>
            <a:ext cx="1255338" cy="455381"/>
          </a:xfrm>
          <a:prstGeom prst="rect">
            <a:avLst/>
          </a:prstGeom>
          <a:noFill/>
        </p:spPr>
        <p:txBody>
          <a:bodyPr wrap="square" rtlCol="0">
            <a:spAutoFit/>
          </a:bodyPr>
          <a:lstStyle/>
          <a:p>
            <a:pPr algn="ctr" defTabSz="674004">
              <a:defRPr/>
            </a:pPr>
            <a:r>
              <a:rPr lang="en-GB" sz="2359" dirty="0">
                <a:solidFill>
                  <a:srgbClr val="E65D00"/>
                </a:solidFill>
                <a:latin typeface="Century Gothic" panose="020B0502020202020204" pitchFamily="34" charset="0"/>
                <a:cs typeface="Calibri" panose="020F0502020204030204" pitchFamily="34" charset="0"/>
              </a:rPr>
              <a:t>co</a:t>
            </a:r>
            <a:r>
              <a:rPr lang="en-GB" sz="2359" dirty="0">
                <a:solidFill>
                  <a:srgbClr val="5B9BD5">
                    <a:lumMod val="50000"/>
                  </a:srgbClr>
                </a:solidFill>
                <a:latin typeface="Century Gothic" panose="020B0502020202020204" pitchFamily="34" charset="0"/>
                <a:cs typeface="Calibri" panose="020F0502020204030204" pitchFamily="34" charset="0"/>
              </a:rPr>
              <a:t>mer</a:t>
            </a:r>
          </a:p>
        </p:txBody>
      </p:sp>
      <p:sp>
        <p:nvSpPr>
          <p:cNvPr id="20" name="TextBox 19">
            <a:hlinkClick r:id="" action="ppaction://noaction">
              <a:snd r:embed="rId15" name="cu.wav"/>
            </a:hlinkClick>
            <a:extLst>
              <a:ext uri="{FF2B5EF4-FFF2-40B4-BE49-F238E27FC236}">
                <a16:creationId xmlns:a16="http://schemas.microsoft.com/office/drawing/2014/main" id="{0C330699-1A94-4A4B-BBFC-17CFB512D299}"/>
              </a:ext>
            </a:extLst>
          </p:cNvPr>
          <p:cNvSpPr txBox="1"/>
          <p:nvPr/>
        </p:nvSpPr>
        <p:spPr>
          <a:xfrm>
            <a:off x="4529139" y="1668085"/>
            <a:ext cx="581310"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cu</a:t>
            </a:r>
          </a:p>
        </p:txBody>
      </p:sp>
      <p:sp>
        <p:nvSpPr>
          <p:cNvPr id="21" name="TextBox 20">
            <a:hlinkClick r:id="" action="ppaction://noaction">
              <a:snd r:embed="rId16" name="cuerpo.wav"/>
            </a:hlinkClick>
            <a:extLst>
              <a:ext uri="{FF2B5EF4-FFF2-40B4-BE49-F238E27FC236}">
                <a16:creationId xmlns:a16="http://schemas.microsoft.com/office/drawing/2014/main" id="{35ED4ED2-76E4-4B1D-8687-EA430F13F0A9}"/>
              </a:ext>
            </a:extLst>
          </p:cNvPr>
          <p:cNvSpPr txBox="1"/>
          <p:nvPr/>
        </p:nvSpPr>
        <p:spPr>
          <a:xfrm rot="10800000" flipV="1">
            <a:off x="4617403" y="2784131"/>
            <a:ext cx="1336070" cy="455381"/>
          </a:xfrm>
          <a:prstGeom prst="rect">
            <a:avLst/>
          </a:prstGeom>
          <a:noFill/>
        </p:spPr>
        <p:txBody>
          <a:bodyPr wrap="square" rtlCol="0">
            <a:spAutoFit/>
          </a:bodyPr>
          <a:lstStyle/>
          <a:p>
            <a:pPr algn="ctr" defTabSz="903124">
              <a:defRPr/>
            </a:pPr>
            <a:r>
              <a:rPr lang="en-GB" sz="2359" dirty="0">
                <a:solidFill>
                  <a:srgbClr val="E65D00"/>
                </a:solidFill>
                <a:latin typeface="Century Gothic" panose="020B0502020202020204" pitchFamily="34" charset="0"/>
                <a:cs typeface="Calibri" panose="020F0502020204030204" pitchFamily="34" charset="0"/>
              </a:rPr>
              <a:t>cu</a:t>
            </a:r>
            <a:r>
              <a:rPr lang="en-GB" sz="2359" dirty="0" err="1">
                <a:solidFill>
                  <a:srgbClr val="5B9BD5">
                    <a:lumMod val="50000"/>
                  </a:srgbClr>
                </a:solidFill>
                <a:latin typeface="Century Gothic" panose="020B0502020202020204" pitchFamily="34" charset="0"/>
                <a:cs typeface="Calibri" panose="020F0502020204030204" pitchFamily="34" charset="0"/>
              </a:rPr>
              <a:t>erpo</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hlinkClick r:id="" action="ppaction://noaction">
              <a:snd r:embed="rId17" name="cerca.wav"/>
            </a:hlinkClick>
            <a:extLst>
              <a:ext uri="{FF2B5EF4-FFF2-40B4-BE49-F238E27FC236}">
                <a16:creationId xmlns:a16="http://schemas.microsoft.com/office/drawing/2014/main" id="{CEDDBBF8-14E6-4509-8F5F-F5EF5CC01E85}"/>
              </a:ext>
            </a:extLst>
          </p:cNvPr>
          <p:cNvSpPr txBox="1"/>
          <p:nvPr/>
        </p:nvSpPr>
        <p:spPr>
          <a:xfrm rot="10800000" flipV="1">
            <a:off x="6197609" y="2776066"/>
            <a:ext cx="1278070" cy="455381"/>
          </a:xfrm>
          <a:prstGeom prst="rect">
            <a:avLst/>
          </a:prstGeom>
          <a:noFill/>
        </p:spPr>
        <p:txBody>
          <a:bodyPr wrap="square" rtlCol="0">
            <a:spAutoFit/>
          </a:bodyPr>
          <a:lstStyle/>
          <a:p>
            <a:pPr algn="ctr" defTabSz="674004">
              <a:defRPr/>
            </a:pPr>
            <a:r>
              <a:rPr lang="en-GB" sz="2359" dirty="0" err="1">
                <a:solidFill>
                  <a:srgbClr val="E65D00"/>
                </a:solidFill>
                <a:latin typeface="Century Gothic" panose="020B0502020202020204" pitchFamily="34" charset="0"/>
                <a:cs typeface="Calibri" panose="020F0502020204030204" pitchFamily="34" charset="0"/>
              </a:rPr>
              <a:t>ce</a:t>
            </a:r>
            <a:r>
              <a:rPr lang="en-GB" sz="2359" dirty="0" err="1">
                <a:solidFill>
                  <a:srgbClr val="5B9BD5">
                    <a:lumMod val="50000"/>
                  </a:srgbClr>
                </a:solidFill>
                <a:latin typeface="Century Gothic" panose="020B0502020202020204" pitchFamily="34" charset="0"/>
                <a:cs typeface="Calibri" panose="020F0502020204030204" pitchFamily="34" charset="0"/>
              </a:rPr>
              <a:t>rca</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23" name="TextBox 22">
            <a:hlinkClick r:id="" action="ppaction://noaction">
              <a:snd r:embed="rId18" name="ce.wav"/>
            </a:hlinkClick>
            <a:extLst>
              <a:ext uri="{FF2B5EF4-FFF2-40B4-BE49-F238E27FC236}">
                <a16:creationId xmlns:a16="http://schemas.microsoft.com/office/drawing/2014/main" id="{1DBEB9ED-2A1F-4697-A09B-456FE6C025FE}"/>
              </a:ext>
            </a:extLst>
          </p:cNvPr>
          <p:cNvSpPr txBox="1"/>
          <p:nvPr/>
        </p:nvSpPr>
        <p:spPr>
          <a:xfrm>
            <a:off x="6113525" y="1683062"/>
            <a:ext cx="1020723" cy="409984"/>
          </a:xfrm>
          <a:prstGeom prst="rect">
            <a:avLst/>
          </a:prstGeom>
          <a:noFill/>
        </p:spPr>
        <p:txBody>
          <a:bodyPr wrap="square" rtlCol="0">
            <a:spAutoFit/>
          </a:bodyPr>
          <a:lstStyle/>
          <a:p>
            <a:pPr defTabSz="674004">
              <a:defRPr/>
            </a:pPr>
            <a:r>
              <a:rPr lang="en-GB" sz="2064" b="1" dirty="0" err="1">
                <a:solidFill>
                  <a:srgbClr val="5B9BD5">
                    <a:lumMod val="50000"/>
                  </a:srgbClr>
                </a:solidFill>
                <a:latin typeface="Century Gothic" panose="020B0502020202020204" pitchFamily="34" charset="0"/>
              </a:rPr>
              <a:t>ce</a:t>
            </a:r>
            <a:endParaRPr lang="en-GB" sz="2064" b="1" dirty="0">
              <a:solidFill>
                <a:srgbClr val="5B9BD5">
                  <a:lumMod val="50000"/>
                </a:srgbClr>
              </a:solidFill>
              <a:latin typeface="Century Gothic" panose="020B0502020202020204" pitchFamily="34" charset="0"/>
            </a:endParaRPr>
          </a:p>
        </p:txBody>
      </p:sp>
      <p:sp>
        <p:nvSpPr>
          <p:cNvPr id="24" name="TextBox 23">
            <a:hlinkClick r:id="" action="ppaction://noaction">
              <a:snd r:embed="rId19" name="cierto.wav"/>
            </a:hlinkClick>
            <a:extLst>
              <a:ext uri="{FF2B5EF4-FFF2-40B4-BE49-F238E27FC236}">
                <a16:creationId xmlns:a16="http://schemas.microsoft.com/office/drawing/2014/main" id="{1084D522-55E2-4A5B-8A07-01AAE18E1CC8}"/>
              </a:ext>
            </a:extLst>
          </p:cNvPr>
          <p:cNvSpPr txBox="1"/>
          <p:nvPr/>
        </p:nvSpPr>
        <p:spPr>
          <a:xfrm rot="10800000" flipV="1">
            <a:off x="7883492" y="2831530"/>
            <a:ext cx="1064518" cy="455381"/>
          </a:xfrm>
          <a:prstGeom prst="rect">
            <a:avLst/>
          </a:prstGeom>
          <a:noFill/>
        </p:spPr>
        <p:txBody>
          <a:bodyPr wrap="square" rtlCol="0">
            <a:spAutoFit/>
          </a:bodyPr>
          <a:lstStyle/>
          <a:p>
            <a:pPr algn="ctr" defTabSz="674004">
              <a:defRPr/>
            </a:pPr>
            <a:r>
              <a:rPr lang="en-GB" sz="2359" dirty="0">
                <a:solidFill>
                  <a:srgbClr val="E65D00"/>
                </a:solidFill>
                <a:latin typeface="Century Gothic" panose="020B0502020202020204" pitchFamily="34" charset="0"/>
                <a:cs typeface="Calibri" panose="020F0502020204030204" pitchFamily="34" charset="0"/>
              </a:rPr>
              <a:t>ci</a:t>
            </a:r>
            <a:r>
              <a:rPr lang="en-GB" sz="2359" dirty="0" err="1">
                <a:solidFill>
                  <a:srgbClr val="5B9BD5">
                    <a:lumMod val="50000"/>
                  </a:srgbClr>
                </a:solidFill>
                <a:latin typeface="Century Gothic" panose="020B0502020202020204" pitchFamily="34" charset="0"/>
                <a:cs typeface="Calibri" panose="020F0502020204030204" pitchFamily="34" charset="0"/>
              </a:rPr>
              <a:t>erto</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25" name="TextBox 24">
            <a:hlinkClick r:id="" action="ppaction://noaction">
              <a:snd r:embed="rId20" name="ci.wav"/>
            </a:hlinkClick>
            <a:extLst>
              <a:ext uri="{FF2B5EF4-FFF2-40B4-BE49-F238E27FC236}">
                <a16:creationId xmlns:a16="http://schemas.microsoft.com/office/drawing/2014/main" id="{2D84058D-C626-482F-BA91-88500C8F938A}"/>
              </a:ext>
            </a:extLst>
          </p:cNvPr>
          <p:cNvSpPr txBox="1"/>
          <p:nvPr/>
        </p:nvSpPr>
        <p:spPr>
          <a:xfrm>
            <a:off x="7637658" y="1687373"/>
            <a:ext cx="483871"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ci</a:t>
            </a:r>
          </a:p>
        </p:txBody>
      </p:sp>
      <p:sp>
        <p:nvSpPr>
          <p:cNvPr id="26" name="TextBox 25">
            <a:hlinkClick r:id="" action="ppaction://noaction">
              <a:snd r:embed="rId21" name="zona.wav"/>
            </a:hlinkClick>
            <a:extLst>
              <a:ext uri="{FF2B5EF4-FFF2-40B4-BE49-F238E27FC236}">
                <a16:creationId xmlns:a16="http://schemas.microsoft.com/office/drawing/2014/main" id="{97A45DCB-28B8-4DF2-9802-A456A60B9B9A}"/>
              </a:ext>
            </a:extLst>
          </p:cNvPr>
          <p:cNvSpPr txBox="1"/>
          <p:nvPr/>
        </p:nvSpPr>
        <p:spPr>
          <a:xfrm rot="10800000" flipV="1">
            <a:off x="9461382" y="2784865"/>
            <a:ext cx="1064518" cy="455381"/>
          </a:xfrm>
          <a:prstGeom prst="rect">
            <a:avLst/>
          </a:prstGeom>
          <a:noFill/>
        </p:spPr>
        <p:txBody>
          <a:bodyPr wrap="square" rtlCol="0">
            <a:spAutoFit/>
          </a:bodyPr>
          <a:lstStyle/>
          <a:p>
            <a:pPr algn="ctr" defTabSz="674004">
              <a:defRPr/>
            </a:pPr>
            <a:r>
              <a:rPr lang="en-GB" sz="2359" dirty="0">
                <a:solidFill>
                  <a:srgbClr val="E65D00"/>
                </a:solidFill>
                <a:latin typeface="Century Gothic" panose="020B0502020202020204" pitchFamily="34" charset="0"/>
                <a:cs typeface="Calibri" panose="020F0502020204030204" pitchFamily="34" charset="0"/>
              </a:rPr>
              <a:t>z</a:t>
            </a:r>
            <a:r>
              <a:rPr lang="en-GB" sz="2359" dirty="0">
                <a:solidFill>
                  <a:srgbClr val="5B9BD5">
                    <a:lumMod val="50000"/>
                  </a:srgbClr>
                </a:solidFill>
                <a:latin typeface="Century Gothic" panose="020B0502020202020204" pitchFamily="34" charset="0"/>
                <a:cs typeface="Calibri" panose="020F0502020204030204" pitchFamily="34" charset="0"/>
              </a:rPr>
              <a:t>ona</a:t>
            </a:r>
          </a:p>
        </p:txBody>
      </p:sp>
      <p:sp>
        <p:nvSpPr>
          <p:cNvPr id="27" name="TextBox 26">
            <a:hlinkClick r:id="" action="ppaction://noaction">
              <a:snd r:embed="rId22" name="go.wav"/>
            </a:hlinkClick>
            <a:extLst>
              <a:ext uri="{FF2B5EF4-FFF2-40B4-BE49-F238E27FC236}">
                <a16:creationId xmlns:a16="http://schemas.microsoft.com/office/drawing/2014/main" id="{74D7DA4E-2E3C-4902-91E3-956B2ED8568F}"/>
              </a:ext>
            </a:extLst>
          </p:cNvPr>
          <p:cNvSpPr txBox="1"/>
          <p:nvPr/>
        </p:nvSpPr>
        <p:spPr>
          <a:xfrm>
            <a:off x="2976451" y="3202263"/>
            <a:ext cx="655213"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go</a:t>
            </a:r>
          </a:p>
        </p:txBody>
      </p:sp>
      <p:sp>
        <p:nvSpPr>
          <p:cNvPr id="28" name="TextBox 27">
            <a:hlinkClick r:id="" action="ppaction://noaction">
              <a:snd r:embed="rId23" name="gol.wav"/>
            </a:hlinkClick>
            <a:extLst>
              <a:ext uri="{FF2B5EF4-FFF2-40B4-BE49-F238E27FC236}">
                <a16:creationId xmlns:a16="http://schemas.microsoft.com/office/drawing/2014/main" id="{30EB85E3-56EB-4612-B609-3B14E89B4C41}"/>
              </a:ext>
            </a:extLst>
          </p:cNvPr>
          <p:cNvSpPr txBox="1"/>
          <p:nvPr/>
        </p:nvSpPr>
        <p:spPr>
          <a:xfrm rot="10800000" flipV="1">
            <a:off x="3206463" y="4354872"/>
            <a:ext cx="1064518" cy="455381"/>
          </a:xfrm>
          <a:prstGeom prst="rect">
            <a:avLst/>
          </a:prstGeom>
          <a:noFill/>
        </p:spPr>
        <p:txBody>
          <a:bodyPr wrap="square" rtlCol="0">
            <a:spAutoFit/>
          </a:bodyPr>
          <a:lstStyle/>
          <a:p>
            <a:pPr algn="ctr" defTabSz="674004">
              <a:defRPr/>
            </a:pPr>
            <a:r>
              <a:rPr lang="en-GB" sz="2359" dirty="0" err="1">
                <a:solidFill>
                  <a:srgbClr val="E65D00"/>
                </a:solidFill>
                <a:latin typeface="Century Gothic" panose="020B0502020202020204" pitchFamily="34" charset="0"/>
                <a:cs typeface="Calibri" panose="020F0502020204030204" pitchFamily="34" charset="0"/>
              </a:rPr>
              <a:t>go</a:t>
            </a:r>
            <a:r>
              <a:rPr lang="en-GB" sz="2359" dirty="0" err="1">
                <a:solidFill>
                  <a:srgbClr val="5B9BD5">
                    <a:lumMod val="50000"/>
                  </a:srgbClr>
                </a:solidFill>
                <a:latin typeface="Century Gothic" panose="020B0502020202020204" pitchFamily="34" charset="0"/>
                <a:cs typeface="Calibri" panose="020F0502020204030204" pitchFamily="34" charset="0"/>
              </a:rPr>
              <a:t>l</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29" name="TextBox 28">
            <a:hlinkClick r:id="" action="ppaction://noaction">
              <a:snd r:embed="rId24" name="gu.wav"/>
            </a:hlinkClick>
            <a:extLst>
              <a:ext uri="{FF2B5EF4-FFF2-40B4-BE49-F238E27FC236}">
                <a16:creationId xmlns:a16="http://schemas.microsoft.com/office/drawing/2014/main" id="{0274EA15-8BBA-40D4-BB2D-8167BA6E09E9}"/>
              </a:ext>
            </a:extLst>
          </p:cNvPr>
          <p:cNvSpPr txBox="1"/>
          <p:nvPr/>
        </p:nvSpPr>
        <p:spPr>
          <a:xfrm>
            <a:off x="4561522" y="3213338"/>
            <a:ext cx="636499" cy="409984"/>
          </a:xfrm>
          <a:prstGeom prst="rect">
            <a:avLst/>
          </a:prstGeom>
          <a:noFill/>
        </p:spPr>
        <p:txBody>
          <a:bodyPr wrap="square" rtlCol="0">
            <a:spAutoFit/>
          </a:bodyPr>
          <a:lstStyle/>
          <a:p>
            <a:pPr defTabSz="674004">
              <a:defRPr/>
            </a:pPr>
            <a:r>
              <a:rPr lang="en-GB" sz="2064" b="1" dirty="0" err="1">
                <a:solidFill>
                  <a:srgbClr val="5B9BD5">
                    <a:lumMod val="50000"/>
                  </a:srgbClr>
                </a:solidFill>
                <a:latin typeface="Century Gothic" panose="020B0502020202020204" pitchFamily="34" charset="0"/>
              </a:rPr>
              <a:t>gu</a:t>
            </a:r>
            <a:endParaRPr lang="en-GB" sz="2064" b="1" dirty="0">
              <a:solidFill>
                <a:srgbClr val="5B9BD5">
                  <a:lumMod val="50000"/>
                </a:srgbClr>
              </a:solidFill>
              <a:latin typeface="Century Gothic" panose="020B0502020202020204" pitchFamily="34" charset="0"/>
            </a:endParaRPr>
          </a:p>
        </p:txBody>
      </p:sp>
      <p:sp>
        <p:nvSpPr>
          <p:cNvPr id="30" name="TextBox 29">
            <a:hlinkClick r:id="" action="ppaction://noaction">
              <a:snd r:embed="rId25" name="preguntar.wav"/>
            </a:hlinkClick>
            <a:extLst>
              <a:ext uri="{FF2B5EF4-FFF2-40B4-BE49-F238E27FC236}">
                <a16:creationId xmlns:a16="http://schemas.microsoft.com/office/drawing/2014/main" id="{62C49B10-00BF-49E6-A895-1F83B78E6B83}"/>
              </a:ext>
            </a:extLst>
          </p:cNvPr>
          <p:cNvSpPr txBox="1"/>
          <p:nvPr/>
        </p:nvSpPr>
        <p:spPr>
          <a:xfrm rot="10800000" flipV="1">
            <a:off x="4303425" y="4359879"/>
            <a:ext cx="2019766" cy="409984"/>
          </a:xfrm>
          <a:prstGeom prst="rect">
            <a:avLst/>
          </a:prstGeom>
          <a:noFill/>
        </p:spPr>
        <p:txBody>
          <a:bodyPr wrap="square" rtlCol="0">
            <a:spAutoFit/>
          </a:bodyPr>
          <a:lstStyle/>
          <a:p>
            <a:pPr algn="ctr" defTabSz="903124">
              <a:defRPr/>
            </a:pPr>
            <a:r>
              <a:rPr lang="en-GB" sz="2064" dirty="0" err="1">
                <a:solidFill>
                  <a:srgbClr val="5B9BD5">
                    <a:lumMod val="50000"/>
                  </a:srgbClr>
                </a:solidFill>
                <a:latin typeface="Century Gothic" panose="020B0502020202020204" pitchFamily="34" charset="0"/>
                <a:cs typeface="Calibri" panose="020F0502020204030204" pitchFamily="34" charset="0"/>
              </a:rPr>
              <a:t>pre</a:t>
            </a:r>
            <a:r>
              <a:rPr lang="en-GB" sz="2064" dirty="0" err="1">
                <a:solidFill>
                  <a:srgbClr val="E65D00"/>
                </a:solidFill>
                <a:latin typeface="Century Gothic" panose="020B0502020202020204" pitchFamily="34" charset="0"/>
                <a:cs typeface="Calibri" panose="020F0502020204030204" pitchFamily="34" charset="0"/>
              </a:rPr>
              <a:t>gu</a:t>
            </a:r>
            <a:r>
              <a:rPr lang="en-GB" sz="2064" dirty="0" err="1">
                <a:solidFill>
                  <a:srgbClr val="5B9BD5">
                    <a:lumMod val="50000"/>
                  </a:srgbClr>
                </a:solidFill>
                <a:latin typeface="Century Gothic" panose="020B0502020202020204" pitchFamily="34" charset="0"/>
                <a:cs typeface="Calibri" panose="020F0502020204030204" pitchFamily="34" charset="0"/>
              </a:rPr>
              <a:t>ntar</a:t>
            </a:r>
            <a:endParaRPr lang="en-GB" sz="2064" dirty="0">
              <a:solidFill>
                <a:srgbClr val="E65D00"/>
              </a:solidFill>
              <a:latin typeface="Century Gothic" panose="020B0502020202020204" pitchFamily="34" charset="0"/>
              <a:cs typeface="Calibri" panose="020F0502020204030204" pitchFamily="34" charset="0"/>
            </a:endParaRPr>
          </a:p>
        </p:txBody>
      </p:sp>
      <p:sp>
        <p:nvSpPr>
          <p:cNvPr id="31" name="TextBox 30">
            <a:hlinkClick r:id="" action="ppaction://noaction">
              <a:snd r:embed="rId26" name="ge.wav"/>
            </a:hlinkClick>
            <a:extLst>
              <a:ext uri="{FF2B5EF4-FFF2-40B4-BE49-F238E27FC236}">
                <a16:creationId xmlns:a16="http://schemas.microsoft.com/office/drawing/2014/main" id="{DF8E537E-0A92-4C3F-A84C-B7641CD6E24F}"/>
              </a:ext>
            </a:extLst>
          </p:cNvPr>
          <p:cNvSpPr txBox="1"/>
          <p:nvPr/>
        </p:nvSpPr>
        <p:spPr>
          <a:xfrm>
            <a:off x="6108625" y="3207558"/>
            <a:ext cx="636458" cy="409984"/>
          </a:xfrm>
          <a:prstGeom prst="rect">
            <a:avLst/>
          </a:prstGeom>
          <a:noFill/>
        </p:spPr>
        <p:txBody>
          <a:bodyPr wrap="square" rtlCol="0">
            <a:spAutoFit/>
          </a:bodyPr>
          <a:lstStyle/>
          <a:p>
            <a:pPr defTabSz="674004">
              <a:defRPr/>
            </a:pPr>
            <a:r>
              <a:rPr lang="en-GB" sz="2064" b="1" dirty="0" err="1">
                <a:solidFill>
                  <a:srgbClr val="5B9BD5">
                    <a:lumMod val="50000"/>
                  </a:srgbClr>
                </a:solidFill>
                <a:latin typeface="Century Gothic" panose="020B0502020202020204" pitchFamily="34" charset="0"/>
              </a:rPr>
              <a:t>ge</a:t>
            </a:r>
            <a:endParaRPr lang="en-GB" sz="2064" b="1" dirty="0">
              <a:solidFill>
                <a:srgbClr val="5B9BD5">
                  <a:lumMod val="50000"/>
                </a:srgbClr>
              </a:solidFill>
              <a:latin typeface="Century Gothic" panose="020B0502020202020204" pitchFamily="34" charset="0"/>
            </a:endParaRPr>
          </a:p>
        </p:txBody>
      </p:sp>
      <p:sp>
        <p:nvSpPr>
          <p:cNvPr id="32" name="TextBox 31">
            <a:hlinkClick r:id="" action="ppaction://noaction">
              <a:snd r:embed="rId27" name="gente.wav"/>
            </a:hlinkClick>
            <a:extLst>
              <a:ext uri="{FF2B5EF4-FFF2-40B4-BE49-F238E27FC236}">
                <a16:creationId xmlns:a16="http://schemas.microsoft.com/office/drawing/2014/main" id="{C83EC0DD-C666-4BE1-A219-EACDF3FCF29A}"/>
              </a:ext>
            </a:extLst>
          </p:cNvPr>
          <p:cNvSpPr txBox="1"/>
          <p:nvPr/>
        </p:nvSpPr>
        <p:spPr>
          <a:xfrm rot="10800000" flipV="1">
            <a:off x="6144978" y="4339932"/>
            <a:ext cx="1368472" cy="455381"/>
          </a:xfrm>
          <a:prstGeom prst="rect">
            <a:avLst/>
          </a:prstGeom>
          <a:noFill/>
        </p:spPr>
        <p:txBody>
          <a:bodyPr wrap="square" rtlCol="0">
            <a:spAutoFit/>
          </a:bodyPr>
          <a:lstStyle/>
          <a:p>
            <a:pPr algn="ctr" defTabSz="674004">
              <a:defRPr/>
            </a:pPr>
            <a:r>
              <a:rPr lang="en-GB" sz="2359" dirty="0" err="1">
                <a:solidFill>
                  <a:srgbClr val="E65D00"/>
                </a:solidFill>
                <a:latin typeface="Century Gothic" panose="020B0502020202020204" pitchFamily="34" charset="0"/>
                <a:cs typeface="Calibri" panose="020F0502020204030204" pitchFamily="34" charset="0"/>
              </a:rPr>
              <a:t>ge</a:t>
            </a:r>
            <a:r>
              <a:rPr lang="en-GB" sz="2359" dirty="0" err="1">
                <a:solidFill>
                  <a:srgbClr val="5B9BD5">
                    <a:lumMod val="50000"/>
                  </a:srgbClr>
                </a:solidFill>
                <a:latin typeface="Century Gothic" panose="020B0502020202020204" pitchFamily="34" charset="0"/>
                <a:cs typeface="Calibri" panose="020F0502020204030204" pitchFamily="34" charset="0"/>
              </a:rPr>
              <a:t>nte</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33" name="TextBox 32">
            <a:hlinkClick r:id="" action="ppaction://noaction">
              <a:snd r:embed="rId28" name="j.wav"/>
            </a:hlinkClick>
            <a:extLst>
              <a:ext uri="{FF2B5EF4-FFF2-40B4-BE49-F238E27FC236}">
                <a16:creationId xmlns:a16="http://schemas.microsoft.com/office/drawing/2014/main" id="{9351C3B1-1F70-43C0-A675-D42A0D00E041}"/>
              </a:ext>
            </a:extLst>
          </p:cNvPr>
          <p:cNvSpPr txBox="1"/>
          <p:nvPr/>
        </p:nvSpPr>
        <p:spPr>
          <a:xfrm>
            <a:off x="9255122" y="3246218"/>
            <a:ext cx="483871"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j</a:t>
            </a:r>
          </a:p>
        </p:txBody>
      </p:sp>
      <p:sp>
        <p:nvSpPr>
          <p:cNvPr id="34" name="TextBox 33">
            <a:hlinkClick r:id="" action="ppaction://noaction">
              <a:snd r:embed="rId29" name="imaginar.wav"/>
            </a:hlinkClick>
            <a:extLst>
              <a:ext uri="{FF2B5EF4-FFF2-40B4-BE49-F238E27FC236}">
                <a16:creationId xmlns:a16="http://schemas.microsoft.com/office/drawing/2014/main" id="{5D8D2485-8D4A-4D28-A36A-CC9EC8E7A802}"/>
              </a:ext>
            </a:extLst>
          </p:cNvPr>
          <p:cNvSpPr txBox="1"/>
          <p:nvPr/>
        </p:nvSpPr>
        <p:spPr>
          <a:xfrm rot="10800000" flipV="1">
            <a:off x="7598172" y="4333302"/>
            <a:ext cx="1671757" cy="455381"/>
          </a:xfrm>
          <a:prstGeom prst="rect">
            <a:avLst/>
          </a:prstGeom>
          <a:noFill/>
        </p:spPr>
        <p:txBody>
          <a:bodyPr wrap="square" rtlCol="0">
            <a:spAutoFit/>
          </a:bodyPr>
          <a:lstStyle/>
          <a:p>
            <a:pPr algn="ctr" defTabSz="674004">
              <a:defRPr/>
            </a:pPr>
            <a:r>
              <a:rPr lang="en-GB" sz="2359" dirty="0" err="1">
                <a:solidFill>
                  <a:srgbClr val="5B9BD5">
                    <a:lumMod val="50000"/>
                  </a:srgbClr>
                </a:solidFill>
                <a:latin typeface="Century Gothic" panose="020B0502020202020204" pitchFamily="34" charset="0"/>
                <a:cs typeface="Calibri" panose="020F0502020204030204" pitchFamily="34" charset="0"/>
              </a:rPr>
              <a:t>ima</a:t>
            </a:r>
            <a:r>
              <a:rPr lang="en-GB" sz="2359" dirty="0" err="1">
                <a:solidFill>
                  <a:srgbClr val="E65D00"/>
                </a:solidFill>
                <a:latin typeface="Century Gothic" panose="020B0502020202020204" pitchFamily="34" charset="0"/>
                <a:cs typeface="Calibri" panose="020F0502020204030204" pitchFamily="34" charset="0"/>
              </a:rPr>
              <a:t>gi</a:t>
            </a:r>
            <a:r>
              <a:rPr lang="en-GB" sz="2359" dirty="0" err="1">
                <a:solidFill>
                  <a:srgbClr val="5B9BD5">
                    <a:lumMod val="50000"/>
                  </a:srgbClr>
                </a:solidFill>
                <a:latin typeface="Century Gothic" panose="020B0502020202020204" pitchFamily="34" charset="0"/>
                <a:cs typeface="Calibri" panose="020F0502020204030204" pitchFamily="34" charset="0"/>
              </a:rPr>
              <a:t>nar</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35" name="TextBox 34">
            <a:hlinkClick r:id="" action="ppaction://noaction">
              <a:snd r:embed="rId30" name="gi.wav"/>
            </a:hlinkClick>
            <a:extLst>
              <a:ext uri="{FF2B5EF4-FFF2-40B4-BE49-F238E27FC236}">
                <a16:creationId xmlns:a16="http://schemas.microsoft.com/office/drawing/2014/main" id="{2F8936E1-731C-404F-9C28-6691D4531F7B}"/>
              </a:ext>
            </a:extLst>
          </p:cNvPr>
          <p:cNvSpPr txBox="1"/>
          <p:nvPr/>
        </p:nvSpPr>
        <p:spPr>
          <a:xfrm>
            <a:off x="7641557" y="3236927"/>
            <a:ext cx="483871" cy="409984"/>
          </a:xfrm>
          <a:prstGeom prst="rect">
            <a:avLst/>
          </a:prstGeom>
          <a:noFill/>
        </p:spPr>
        <p:txBody>
          <a:bodyPr wrap="square" rtlCol="0">
            <a:spAutoFit/>
          </a:bodyPr>
          <a:lstStyle/>
          <a:p>
            <a:pPr defTabSz="674004">
              <a:defRPr/>
            </a:pPr>
            <a:r>
              <a:rPr lang="en-GB" sz="2064" b="1" dirty="0" err="1">
                <a:solidFill>
                  <a:srgbClr val="5B9BD5">
                    <a:lumMod val="50000"/>
                  </a:srgbClr>
                </a:solidFill>
                <a:latin typeface="Century Gothic" panose="020B0502020202020204" pitchFamily="34" charset="0"/>
              </a:rPr>
              <a:t>gi</a:t>
            </a:r>
            <a:endParaRPr lang="en-GB" sz="2064" b="1" dirty="0">
              <a:solidFill>
                <a:srgbClr val="5B9BD5">
                  <a:lumMod val="50000"/>
                </a:srgbClr>
              </a:solidFill>
              <a:latin typeface="Century Gothic" panose="020B0502020202020204" pitchFamily="34" charset="0"/>
            </a:endParaRPr>
          </a:p>
        </p:txBody>
      </p:sp>
      <p:sp>
        <p:nvSpPr>
          <p:cNvPr id="36" name="TextBox 35">
            <a:hlinkClick r:id="" action="ppaction://noaction">
              <a:snd r:embed="rId31" name="ojo.wav"/>
            </a:hlinkClick>
            <a:extLst>
              <a:ext uri="{FF2B5EF4-FFF2-40B4-BE49-F238E27FC236}">
                <a16:creationId xmlns:a16="http://schemas.microsoft.com/office/drawing/2014/main" id="{094B7D7E-86F8-4600-8314-92AD775DA28C}"/>
              </a:ext>
            </a:extLst>
          </p:cNvPr>
          <p:cNvSpPr txBox="1"/>
          <p:nvPr/>
        </p:nvSpPr>
        <p:spPr>
          <a:xfrm rot="10800000" flipV="1">
            <a:off x="9477048" y="4335261"/>
            <a:ext cx="1064518" cy="455381"/>
          </a:xfrm>
          <a:prstGeom prst="rect">
            <a:avLst/>
          </a:prstGeom>
          <a:noFill/>
        </p:spPr>
        <p:txBody>
          <a:bodyPr wrap="square" rtlCol="0">
            <a:spAutoFit/>
          </a:bodyPr>
          <a:lstStyle/>
          <a:p>
            <a:pPr algn="ctr" defTabSz="674004">
              <a:defRPr/>
            </a:pPr>
            <a:r>
              <a:rPr lang="en-GB" sz="2359" dirty="0" err="1">
                <a:solidFill>
                  <a:srgbClr val="5B9BD5">
                    <a:lumMod val="50000"/>
                  </a:srgbClr>
                </a:solidFill>
                <a:latin typeface="Century Gothic" panose="020B0502020202020204" pitchFamily="34" charset="0"/>
                <a:cs typeface="Calibri" panose="020F0502020204030204" pitchFamily="34" charset="0"/>
              </a:rPr>
              <a:t>o</a:t>
            </a:r>
            <a:r>
              <a:rPr lang="en-GB" sz="2359" dirty="0" err="1">
                <a:solidFill>
                  <a:srgbClr val="E65D00"/>
                </a:solidFill>
                <a:latin typeface="Century Gothic" panose="020B0502020202020204" pitchFamily="34" charset="0"/>
                <a:cs typeface="Calibri" panose="020F0502020204030204" pitchFamily="34" charset="0"/>
              </a:rPr>
              <a:t>j</a:t>
            </a:r>
            <a:r>
              <a:rPr lang="en-GB" sz="2359" dirty="0" err="1">
                <a:solidFill>
                  <a:srgbClr val="5B9BD5">
                    <a:lumMod val="50000"/>
                  </a:srgbClr>
                </a:solidFill>
                <a:latin typeface="Century Gothic" panose="020B0502020202020204" pitchFamily="34" charset="0"/>
                <a:cs typeface="Calibri" panose="020F0502020204030204" pitchFamily="34" charset="0"/>
              </a:rPr>
              <a:t>o</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37" name="TextBox 36">
            <a:hlinkClick r:id="" action="ppaction://noaction">
              <a:snd r:embed="rId32" name="n_final.wav"/>
            </a:hlinkClick>
            <a:extLst>
              <a:ext uri="{FF2B5EF4-FFF2-40B4-BE49-F238E27FC236}">
                <a16:creationId xmlns:a16="http://schemas.microsoft.com/office/drawing/2014/main" id="{13542DAC-EFE5-46DC-8FA5-026CE595EAF8}"/>
              </a:ext>
            </a:extLst>
          </p:cNvPr>
          <p:cNvSpPr txBox="1"/>
          <p:nvPr/>
        </p:nvSpPr>
        <p:spPr>
          <a:xfrm>
            <a:off x="1422557" y="4762382"/>
            <a:ext cx="668619" cy="427361"/>
          </a:xfrm>
          <a:prstGeom prst="rect">
            <a:avLst/>
          </a:prstGeom>
          <a:noFill/>
        </p:spPr>
        <p:txBody>
          <a:bodyPr wrap="square" rtlCol="0">
            <a:spAutoFit/>
          </a:bodyPr>
          <a:lstStyle/>
          <a:p>
            <a:pPr defTabSz="674004">
              <a:defRPr/>
            </a:pPr>
            <a:r>
              <a:rPr lang="en-GB" sz="2177" b="1" dirty="0">
                <a:solidFill>
                  <a:srgbClr val="5B9BD5">
                    <a:lumMod val="50000"/>
                  </a:srgbClr>
                </a:solidFill>
                <a:latin typeface="Century Gothic" panose="020B0502020202020204" pitchFamily="34" charset="0"/>
              </a:rPr>
              <a:t>ñ</a:t>
            </a:r>
          </a:p>
        </p:txBody>
      </p:sp>
      <p:sp>
        <p:nvSpPr>
          <p:cNvPr id="38" name="TextBox 37">
            <a:hlinkClick r:id="" action="ppaction://noaction">
              <a:snd r:embed="rId33" name="espanol_final2.wav"/>
            </a:hlinkClick>
            <a:extLst>
              <a:ext uri="{FF2B5EF4-FFF2-40B4-BE49-F238E27FC236}">
                <a16:creationId xmlns:a16="http://schemas.microsoft.com/office/drawing/2014/main" id="{ED96C7D3-A868-4DAB-86BD-2FE3B06701FC}"/>
              </a:ext>
            </a:extLst>
          </p:cNvPr>
          <p:cNvSpPr txBox="1"/>
          <p:nvPr/>
        </p:nvSpPr>
        <p:spPr>
          <a:xfrm rot="10800000" flipV="1">
            <a:off x="1234971" y="5956766"/>
            <a:ext cx="1440740" cy="371512"/>
          </a:xfrm>
          <a:prstGeom prst="rect">
            <a:avLst/>
          </a:prstGeom>
          <a:noFill/>
        </p:spPr>
        <p:txBody>
          <a:bodyPr wrap="square" rtlCol="0">
            <a:spAutoFit/>
          </a:bodyPr>
          <a:lstStyle/>
          <a:p>
            <a:pPr algn="ctr" defTabSz="903124">
              <a:defRPr/>
            </a:pPr>
            <a:r>
              <a:rPr lang="en-GB" sz="1814" dirty="0" err="1">
                <a:solidFill>
                  <a:srgbClr val="5B9BD5">
                    <a:lumMod val="50000"/>
                  </a:srgbClr>
                </a:solidFill>
                <a:latin typeface="Century Gothic" panose="020B0502020202020204" pitchFamily="34" charset="0"/>
                <a:cs typeface="Calibri" panose="020F0502020204030204" pitchFamily="34" charset="0"/>
              </a:rPr>
              <a:t>espa</a:t>
            </a:r>
            <a:r>
              <a:rPr lang="en-GB" sz="1814" dirty="0" err="1">
                <a:solidFill>
                  <a:srgbClr val="E65D00"/>
                </a:solidFill>
                <a:latin typeface="Century Gothic" panose="020B0502020202020204" pitchFamily="34" charset="0"/>
                <a:cs typeface="Calibri" panose="020F0502020204030204" pitchFamily="34" charset="0"/>
              </a:rPr>
              <a:t>ñ</a:t>
            </a:r>
            <a:r>
              <a:rPr lang="en-GB" sz="1814" dirty="0" err="1">
                <a:solidFill>
                  <a:srgbClr val="5B9BD5">
                    <a:lumMod val="50000"/>
                  </a:srgbClr>
                </a:solidFill>
                <a:latin typeface="Century Gothic" panose="020B0502020202020204" pitchFamily="34" charset="0"/>
                <a:cs typeface="Calibri" panose="020F0502020204030204" pitchFamily="34" charset="0"/>
              </a:rPr>
              <a:t>ol</a:t>
            </a:r>
            <a:endParaRPr lang="en-GB" sz="1814" dirty="0">
              <a:solidFill>
                <a:srgbClr val="5B9BD5">
                  <a:lumMod val="50000"/>
                </a:srgbClr>
              </a:solidFill>
              <a:latin typeface="Century Gothic" panose="020B0502020202020204" pitchFamily="34" charset="0"/>
              <a:cs typeface="Calibri" panose="020F0502020204030204" pitchFamily="34" charset="0"/>
            </a:endParaRPr>
          </a:p>
        </p:txBody>
      </p:sp>
      <p:sp>
        <p:nvSpPr>
          <p:cNvPr id="39" name="TextBox 38">
            <a:hlinkClick r:id="" action="ppaction://noaction">
              <a:snd r:embed="rId34" name="n_final.wav"/>
            </a:hlinkClick>
            <a:extLst>
              <a:ext uri="{FF2B5EF4-FFF2-40B4-BE49-F238E27FC236}">
                <a16:creationId xmlns:a16="http://schemas.microsoft.com/office/drawing/2014/main" id="{7B5C26A8-7B71-4279-9EE2-C510DFC5D38F}"/>
              </a:ext>
            </a:extLst>
          </p:cNvPr>
          <p:cNvSpPr txBox="1"/>
          <p:nvPr/>
        </p:nvSpPr>
        <p:spPr>
          <a:xfrm>
            <a:off x="2573168" y="5905776"/>
            <a:ext cx="483871" cy="427361"/>
          </a:xfrm>
          <a:prstGeom prst="rect">
            <a:avLst/>
          </a:prstGeom>
          <a:noFill/>
        </p:spPr>
        <p:txBody>
          <a:bodyPr wrap="square" rtlCol="0">
            <a:spAutoFit/>
          </a:bodyPr>
          <a:lstStyle/>
          <a:p>
            <a:pPr defTabSz="674004">
              <a:defRPr/>
            </a:pPr>
            <a:r>
              <a:rPr lang="en-GB" sz="2177" b="1" dirty="0">
                <a:solidFill>
                  <a:srgbClr val="5B9BD5">
                    <a:lumMod val="50000"/>
                  </a:srgbClr>
                </a:solidFill>
                <a:latin typeface="Century Gothic" panose="020B0502020202020204" pitchFamily="34" charset="0"/>
                <a:cs typeface="Arial" panose="020B0604020202020204" pitchFamily="34" charset="0"/>
              </a:rPr>
              <a:t>n</a:t>
            </a:r>
          </a:p>
        </p:txBody>
      </p:sp>
      <p:sp>
        <p:nvSpPr>
          <p:cNvPr id="40" name="TextBox 39">
            <a:hlinkClick r:id="" action="ppaction://noaction">
              <a:snd r:embed="rId35" name="ver.wav"/>
            </a:hlinkClick>
            <a:extLst>
              <a:ext uri="{FF2B5EF4-FFF2-40B4-BE49-F238E27FC236}">
                <a16:creationId xmlns:a16="http://schemas.microsoft.com/office/drawing/2014/main" id="{F3E63A21-1BDE-476A-92C2-8EB9BD70FE3F}"/>
              </a:ext>
            </a:extLst>
          </p:cNvPr>
          <p:cNvSpPr txBox="1"/>
          <p:nvPr/>
        </p:nvSpPr>
        <p:spPr>
          <a:xfrm rot="10800000" flipV="1">
            <a:off x="2864502" y="5917456"/>
            <a:ext cx="1064518" cy="455381"/>
          </a:xfrm>
          <a:prstGeom prst="rect">
            <a:avLst/>
          </a:prstGeom>
          <a:noFill/>
        </p:spPr>
        <p:txBody>
          <a:bodyPr wrap="square" rtlCol="0">
            <a:spAutoFit/>
          </a:bodyPr>
          <a:lstStyle/>
          <a:p>
            <a:pPr algn="ctr" defTabSz="674004">
              <a:defRPr/>
            </a:pPr>
            <a:r>
              <a:rPr lang="en-GB" sz="2359" dirty="0" err="1">
                <a:solidFill>
                  <a:srgbClr val="E65D00"/>
                </a:solidFill>
                <a:latin typeface="Century Gothic" panose="020B0502020202020204" pitchFamily="34" charset="0"/>
                <a:cs typeface="Arial" panose="020B0604020202020204" pitchFamily="34" charset="0"/>
              </a:rPr>
              <a:t>v</a:t>
            </a:r>
            <a:r>
              <a:rPr lang="en-GB" sz="2359" dirty="0" err="1">
                <a:solidFill>
                  <a:srgbClr val="5B9BD5">
                    <a:lumMod val="50000"/>
                  </a:srgbClr>
                </a:solidFill>
                <a:latin typeface="Century Gothic" panose="020B0502020202020204" pitchFamily="34" charset="0"/>
                <a:cs typeface="Calibri" panose="020F0502020204030204" pitchFamily="34" charset="0"/>
              </a:rPr>
              <a:t>e</a:t>
            </a:r>
            <a:r>
              <a:rPr lang="en-GB" sz="2359" dirty="0">
                <a:solidFill>
                  <a:srgbClr val="5B9BD5">
                    <a:lumMod val="50000"/>
                  </a:srgbClr>
                </a:solidFill>
                <a:latin typeface="Century Gothic" panose="020B0502020202020204" pitchFamily="34" charset="0"/>
                <a:cs typeface="Calibri" panose="020F0502020204030204" pitchFamily="34" charset="0"/>
              </a:rPr>
              <a:t>r</a:t>
            </a:r>
          </a:p>
        </p:txBody>
      </p:sp>
      <p:sp>
        <p:nvSpPr>
          <p:cNvPr id="41" name="TextBox 40">
            <a:hlinkClick r:id="" action="ppaction://noaction">
              <a:snd r:embed="rId36" name="v1.wav"/>
            </a:hlinkClick>
            <a:extLst>
              <a:ext uri="{FF2B5EF4-FFF2-40B4-BE49-F238E27FC236}">
                <a16:creationId xmlns:a16="http://schemas.microsoft.com/office/drawing/2014/main" id="{D41C6E57-4D35-4169-9849-ED23F8D3C62C}"/>
              </a:ext>
            </a:extLst>
          </p:cNvPr>
          <p:cNvSpPr txBox="1"/>
          <p:nvPr/>
        </p:nvSpPr>
        <p:spPr>
          <a:xfrm>
            <a:off x="2954744" y="4752418"/>
            <a:ext cx="623651" cy="427361"/>
          </a:xfrm>
          <a:prstGeom prst="rect">
            <a:avLst/>
          </a:prstGeom>
          <a:noFill/>
        </p:spPr>
        <p:txBody>
          <a:bodyPr wrap="square" rtlCol="0">
            <a:spAutoFit/>
          </a:bodyPr>
          <a:lstStyle/>
          <a:p>
            <a:pPr defTabSz="674004">
              <a:defRPr/>
            </a:pPr>
            <a:r>
              <a:rPr lang="en-GB" sz="2177" b="1" dirty="0">
                <a:solidFill>
                  <a:srgbClr val="5B9BD5">
                    <a:lumMod val="50000"/>
                  </a:srgbClr>
                </a:solidFill>
                <a:latin typeface="Century Gothic" panose="020B0502020202020204" pitchFamily="34" charset="0"/>
              </a:rPr>
              <a:t>v</a:t>
            </a:r>
          </a:p>
        </p:txBody>
      </p:sp>
      <p:sp>
        <p:nvSpPr>
          <p:cNvPr id="42" name="TextBox 41">
            <a:hlinkClick r:id="" action="ppaction://noaction">
              <a:snd r:embed="rId37" name="perro.wav"/>
            </a:hlinkClick>
            <a:extLst>
              <a:ext uri="{FF2B5EF4-FFF2-40B4-BE49-F238E27FC236}">
                <a16:creationId xmlns:a16="http://schemas.microsoft.com/office/drawing/2014/main" id="{D774E798-DCC0-4A23-9F7F-2542DFEF1E6F}"/>
              </a:ext>
            </a:extLst>
          </p:cNvPr>
          <p:cNvSpPr txBox="1"/>
          <p:nvPr/>
        </p:nvSpPr>
        <p:spPr>
          <a:xfrm rot="10800000" flipV="1">
            <a:off x="4561522" y="5900524"/>
            <a:ext cx="1064518" cy="455381"/>
          </a:xfrm>
          <a:prstGeom prst="rect">
            <a:avLst/>
          </a:prstGeom>
          <a:noFill/>
        </p:spPr>
        <p:txBody>
          <a:bodyPr wrap="square" rtlCol="0">
            <a:spAutoFit/>
          </a:bodyPr>
          <a:lstStyle/>
          <a:p>
            <a:pPr algn="ctr" defTabSz="674004">
              <a:defRPr/>
            </a:pPr>
            <a:r>
              <a:rPr lang="en-GB" sz="2359" dirty="0" err="1">
                <a:solidFill>
                  <a:srgbClr val="5B9BD5">
                    <a:lumMod val="50000"/>
                  </a:srgbClr>
                </a:solidFill>
                <a:latin typeface="Century Gothic" panose="020B0502020202020204" pitchFamily="34" charset="0"/>
                <a:cs typeface="Calibri" panose="020F0502020204030204" pitchFamily="34" charset="0"/>
              </a:rPr>
              <a:t>pe</a:t>
            </a:r>
            <a:r>
              <a:rPr lang="en-GB" sz="2359" dirty="0" err="1">
                <a:solidFill>
                  <a:srgbClr val="E65D00"/>
                </a:solidFill>
                <a:latin typeface="Century Gothic" panose="020B0502020202020204" pitchFamily="34" charset="0"/>
                <a:cs typeface="Calibri" panose="020F0502020204030204" pitchFamily="34" charset="0"/>
              </a:rPr>
              <a:t>rr</a:t>
            </a:r>
            <a:r>
              <a:rPr lang="en-GB" sz="2359" dirty="0" err="1">
                <a:solidFill>
                  <a:srgbClr val="5B9BD5">
                    <a:lumMod val="50000"/>
                  </a:srgbClr>
                </a:solidFill>
                <a:latin typeface="Century Gothic" panose="020B0502020202020204" pitchFamily="34" charset="0"/>
                <a:cs typeface="Calibri" panose="020F0502020204030204" pitchFamily="34" charset="0"/>
              </a:rPr>
              <a:t>o</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43" name="TextBox 42">
            <a:hlinkClick r:id="" action="ppaction://noaction">
              <a:snd r:embed="rId38" name="rr.wav"/>
            </a:hlinkClick>
            <a:extLst>
              <a:ext uri="{FF2B5EF4-FFF2-40B4-BE49-F238E27FC236}">
                <a16:creationId xmlns:a16="http://schemas.microsoft.com/office/drawing/2014/main" id="{763C53C1-83E6-4BCE-AC51-787BF2C39253}"/>
              </a:ext>
            </a:extLst>
          </p:cNvPr>
          <p:cNvSpPr txBox="1"/>
          <p:nvPr/>
        </p:nvSpPr>
        <p:spPr>
          <a:xfrm>
            <a:off x="4552158" y="4748273"/>
            <a:ext cx="635180" cy="427361"/>
          </a:xfrm>
          <a:prstGeom prst="rect">
            <a:avLst/>
          </a:prstGeom>
          <a:noFill/>
        </p:spPr>
        <p:txBody>
          <a:bodyPr wrap="square" rtlCol="0">
            <a:spAutoFit/>
          </a:bodyPr>
          <a:lstStyle/>
          <a:p>
            <a:pPr defTabSz="674004">
              <a:defRPr/>
            </a:pPr>
            <a:r>
              <a:rPr lang="en-GB" sz="2177" b="1" dirty="0" err="1">
                <a:solidFill>
                  <a:srgbClr val="5B9BD5">
                    <a:lumMod val="50000"/>
                  </a:srgbClr>
                </a:solidFill>
                <a:latin typeface="Century Gothic" panose="020B0502020202020204" pitchFamily="34" charset="0"/>
              </a:rPr>
              <a:t>rr</a:t>
            </a:r>
            <a:endParaRPr lang="en-GB" sz="2177" b="1" dirty="0">
              <a:solidFill>
                <a:srgbClr val="5B9BD5">
                  <a:lumMod val="50000"/>
                </a:srgbClr>
              </a:solidFill>
              <a:latin typeface="Century Gothic" panose="020B0502020202020204" pitchFamily="34" charset="0"/>
            </a:endParaRPr>
          </a:p>
        </p:txBody>
      </p:sp>
      <p:sp>
        <p:nvSpPr>
          <p:cNvPr id="44" name="TextBox 43">
            <a:hlinkClick r:id="" action="ppaction://noaction">
              <a:snd r:embed="rId39" name="hablar.wav"/>
            </a:hlinkClick>
            <a:extLst>
              <a:ext uri="{FF2B5EF4-FFF2-40B4-BE49-F238E27FC236}">
                <a16:creationId xmlns:a16="http://schemas.microsoft.com/office/drawing/2014/main" id="{4C4B103E-2AC9-42E0-ADCB-E68C5C630067}"/>
              </a:ext>
            </a:extLst>
          </p:cNvPr>
          <p:cNvSpPr txBox="1"/>
          <p:nvPr/>
        </p:nvSpPr>
        <p:spPr>
          <a:xfrm rot="10800000" flipV="1">
            <a:off x="6264551" y="5921199"/>
            <a:ext cx="1217092" cy="455381"/>
          </a:xfrm>
          <a:prstGeom prst="rect">
            <a:avLst/>
          </a:prstGeom>
          <a:noFill/>
        </p:spPr>
        <p:txBody>
          <a:bodyPr wrap="square" rtlCol="0">
            <a:spAutoFit/>
          </a:bodyPr>
          <a:lstStyle/>
          <a:p>
            <a:pPr algn="ctr" defTabSz="903124">
              <a:defRPr/>
            </a:pPr>
            <a:r>
              <a:rPr lang="en-GB" sz="2359" dirty="0" err="1">
                <a:solidFill>
                  <a:srgbClr val="E65D00"/>
                </a:solidFill>
                <a:latin typeface="Century Gothic" panose="020B0502020202020204" pitchFamily="34" charset="0"/>
                <a:cs typeface="Calibri" panose="020F0502020204030204" pitchFamily="34" charset="0"/>
              </a:rPr>
              <a:t>h</a:t>
            </a:r>
            <a:r>
              <a:rPr lang="en-GB" sz="2359" dirty="0" err="1">
                <a:solidFill>
                  <a:srgbClr val="5B9BD5">
                    <a:lumMod val="50000"/>
                  </a:srgbClr>
                </a:solidFill>
                <a:latin typeface="Century Gothic" panose="020B0502020202020204" pitchFamily="34" charset="0"/>
                <a:cs typeface="Calibri" panose="020F0502020204030204" pitchFamily="34" charset="0"/>
              </a:rPr>
              <a:t>ablar</a:t>
            </a:r>
            <a:endParaRPr lang="en-GB" sz="2359" dirty="0">
              <a:solidFill>
                <a:srgbClr val="E65D00"/>
              </a:solidFill>
              <a:latin typeface="Century Gothic" panose="020B050202020202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975B4752-88C0-49C4-8AEF-D7F978987CBF}"/>
              </a:ext>
            </a:extLst>
          </p:cNvPr>
          <p:cNvSpPr txBox="1"/>
          <p:nvPr/>
        </p:nvSpPr>
        <p:spPr>
          <a:xfrm>
            <a:off x="6103641" y="4759639"/>
            <a:ext cx="483871" cy="427361"/>
          </a:xfrm>
          <a:prstGeom prst="rect">
            <a:avLst/>
          </a:prstGeom>
          <a:noFill/>
        </p:spPr>
        <p:txBody>
          <a:bodyPr wrap="square" rtlCol="0">
            <a:spAutoFit/>
          </a:bodyPr>
          <a:lstStyle/>
          <a:p>
            <a:pPr defTabSz="674004">
              <a:defRPr/>
            </a:pPr>
            <a:r>
              <a:rPr lang="en-GB" sz="2177" b="1" dirty="0">
                <a:solidFill>
                  <a:srgbClr val="5B9BD5">
                    <a:lumMod val="50000"/>
                  </a:srgbClr>
                </a:solidFill>
                <a:latin typeface="Century Gothic" panose="020B0502020202020204" pitchFamily="34" charset="0"/>
              </a:rPr>
              <a:t>h</a:t>
            </a:r>
          </a:p>
        </p:txBody>
      </p:sp>
      <p:sp>
        <p:nvSpPr>
          <p:cNvPr id="46" name="TextBox 45">
            <a:hlinkClick r:id="" action="ppaction://noaction">
              <a:snd r:embed="rId40" name="porque.wav"/>
            </a:hlinkClick>
            <a:extLst>
              <a:ext uri="{FF2B5EF4-FFF2-40B4-BE49-F238E27FC236}">
                <a16:creationId xmlns:a16="http://schemas.microsoft.com/office/drawing/2014/main" id="{7B916371-9E01-470E-AAFB-F168B5C88AF7}"/>
              </a:ext>
            </a:extLst>
          </p:cNvPr>
          <p:cNvSpPr txBox="1"/>
          <p:nvPr/>
        </p:nvSpPr>
        <p:spPr>
          <a:xfrm rot="10800000" flipV="1">
            <a:off x="7625644" y="4667841"/>
            <a:ext cx="916774" cy="594906"/>
          </a:xfrm>
          <a:prstGeom prst="rect">
            <a:avLst/>
          </a:prstGeom>
          <a:noFill/>
        </p:spPr>
        <p:txBody>
          <a:bodyPr wrap="square" rtlCol="0">
            <a:spAutoFit/>
          </a:bodyPr>
          <a:lstStyle/>
          <a:p>
            <a:pPr algn="ctr" defTabSz="903124">
              <a:defRPr/>
            </a:pPr>
            <a:r>
              <a:rPr lang="en-GB" sz="1633" dirty="0" err="1">
                <a:solidFill>
                  <a:srgbClr val="5B9BD5">
                    <a:lumMod val="50000"/>
                  </a:srgbClr>
                </a:solidFill>
                <a:latin typeface="Century Gothic" panose="020B0502020202020204" pitchFamily="34" charset="0"/>
                <a:cs typeface="Calibri" panose="020F0502020204030204" pitchFamily="34" charset="0"/>
              </a:rPr>
              <a:t>por</a:t>
            </a:r>
            <a:r>
              <a:rPr lang="en-GB" sz="1633" dirty="0">
                <a:solidFill>
                  <a:srgbClr val="E65D00"/>
                </a:solidFill>
                <a:latin typeface="Century Gothic" panose="020B0502020202020204" pitchFamily="34" charset="0"/>
                <a:cs typeface="Calibri" panose="020F0502020204030204" pitchFamily="34" charset="0"/>
              </a:rPr>
              <a:t>que</a:t>
            </a:r>
          </a:p>
        </p:txBody>
      </p:sp>
      <p:sp>
        <p:nvSpPr>
          <p:cNvPr id="47" name="TextBox 46">
            <a:hlinkClick r:id="" action="ppaction://noaction">
              <a:snd r:embed="rId41" name="ga.wav"/>
            </a:hlinkClick>
            <a:extLst>
              <a:ext uri="{FF2B5EF4-FFF2-40B4-BE49-F238E27FC236}">
                <a16:creationId xmlns:a16="http://schemas.microsoft.com/office/drawing/2014/main" id="{B03DF363-E700-482A-BC53-0482F6A774B5}"/>
              </a:ext>
            </a:extLst>
          </p:cNvPr>
          <p:cNvSpPr txBox="1"/>
          <p:nvPr/>
        </p:nvSpPr>
        <p:spPr>
          <a:xfrm>
            <a:off x="1415474" y="3214005"/>
            <a:ext cx="994121" cy="409984"/>
          </a:xfrm>
          <a:prstGeom prst="rect">
            <a:avLst/>
          </a:prstGeom>
          <a:noFill/>
        </p:spPr>
        <p:txBody>
          <a:bodyPr wrap="square" rtlCol="0">
            <a:spAutoFit/>
          </a:bodyPr>
          <a:lstStyle/>
          <a:p>
            <a:pPr defTabSz="674004">
              <a:defRPr/>
            </a:pPr>
            <a:r>
              <a:rPr lang="en-GB" sz="2064" b="1" dirty="0" err="1">
                <a:solidFill>
                  <a:srgbClr val="5B9BD5">
                    <a:lumMod val="50000"/>
                  </a:srgbClr>
                </a:solidFill>
                <a:latin typeface="Century Gothic" panose="020B0502020202020204" pitchFamily="34" charset="0"/>
              </a:rPr>
              <a:t>ga</a:t>
            </a:r>
            <a:endParaRPr lang="en-GB" sz="2064" b="1" dirty="0">
              <a:solidFill>
                <a:srgbClr val="5B9BD5">
                  <a:lumMod val="50000"/>
                </a:srgbClr>
              </a:solidFill>
              <a:latin typeface="Century Gothic" panose="020B0502020202020204" pitchFamily="34" charset="0"/>
            </a:endParaRPr>
          </a:p>
        </p:txBody>
      </p:sp>
      <p:sp>
        <p:nvSpPr>
          <p:cNvPr id="48" name="TextBox 47">
            <a:hlinkClick r:id="" action="ppaction://noaction">
              <a:snd r:embed="rId42" name="ganar.wav"/>
            </a:hlinkClick>
            <a:extLst>
              <a:ext uri="{FF2B5EF4-FFF2-40B4-BE49-F238E27FC236}">
                <a16:creationId xmlns:a16="http://schemas.microsoft.com/office/drawing/2014/main" id="{CFF633DF-21BB-4D80-AAFB-6FD51031B09E}"/>
              </a:ext>
            </a:extLst>
          </p:cNvPr>
          <p:cNvSpPr txBox="1"/>
          <p:nvPr/>
        </p:nvSpPr>
        <p:spPr>
          <a:xfrm rot="10800000" flipV="1">
            <a:off x="1530467" y="4348626"/>
            <a:ext cx="1249465" cy="455381"/>
          </a:xfrm>
          <a:prstGeom prst="rect">
            <a:avLst/>
          </a:prstGeom>
          <a:noFill/>
        </p:spPr>
        <p:txBody>
          <a:bodyPr wrap="square" rtlCol="0">
            <a:spAutoFit/>
          </a:bodyPr>
          <a:lstStyle/>
          <a:p>
            <a:pPr algn="ctr" defTabSz="903124">
              <a:defRPr/>
            </a:pPr>
            <a:r>
              <a:rPr lang="en-GB" sz="2359" dirty="0" err="1">
                <a:solidFill>
                  <a:srgbClr val="E65D00"/>
                </a:solidFill>
                <a:latin typeface="Century Gothic" panose="020B0502020202020204" pitchFamily="34" charset="0"/>
                <a:cs typeface="Calibri" panose="020F0502020204030204" pitchFamily="34" charset="0"/>
              </a:rPr>
              <a:t>ga</a:t>
            </a:r>
            <a:r>
              <a:rPr lang="en-GB" sz="2359" dirty="0" err="1">
                <a:solidFill>
                  <a:srgbClr val="5B9BD5">
                    <a:lumMod val="50000"/>
                  </a:srgbClr>
                </a:solidFill>
                <a:latin typeface="Century Gothic" panose="020B0502020202020204" pitchFamily="34" charset="0"/>
                <a:cs typeface="Calibri" panose="020F0502020204030204" pitchFamily="34" charset="0"/>
              </a:rPr>
              <a:t>nar</a:t>
            </a:r>
            <a:endParaRPr lang="en-GB" sz="2359" dirty="0">
              <a:solidFill>
                <a:srgbClr val="E65D00"/>
              </a:solidFill>
              <a:latin typeface="Century Gothic" panose="020B0502020202020204" pitchFamily="34" charset="0"/>
              <a:cs typeface="Calibri" panose="020F0502020204030204" pitchFamily="34" charset="0"/>
            </a:endParaRPr>
          </a:p>
        </p:txBody>
      </p:sp>
      <p:sp>
        <p:nvSpPr>
          <p:cNvPr id="49" name="TextBox 48">
            <a:hlinkClick r:id="" action="ppaction://noaction">
              <a:snd r:embed="rId43" name="ca_final.wav"/>
            </a:hlinkClick>
            <a:extLst>
              <a:ext uri="{FF2B5EF4-FFF2-40B4-BE49-F238E27FC236}">
                <a16:creationId xmlns:a16="http://schemas.microsoft.com/office/drawing/2014/main" id="{7026BCF3-722A-4F1B-A3F1-136B1C7BB54E}"/>
              </a:ext>
            </a:extLst>
          </p:cNvPr>
          <p:cNvSpPr txBox="1"/>
          <p:nvPr/>
        </p:nvSpPr>
        <p:spPr>
          <a:xfrm>
            <a:off x="1409418" y="1669830"/>
            <a:ext cx="715219"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ca</a:t>
            </a:r>
          </a:p>
        </p:txBody>
      </p:sp>
      <p:sp>
        <p:nvSpPr>
          <p:cNvPr id="50" name="TextBox 49">
            <a:hlinkClick r:id="" action="ppaction://noaction">
              <a:snd r:embed="rId44" name="casa2.wav"/>
            </a:hlinkClick>
            <a:extLst>
              <a:ext uri="{FF2B5EF4-FFF2-40B4-BE49-F238E27FC236}">
                <a16:creationId xmlns:a16="http://schemas.microsoft.com/office/drawing/2014/main" id="{CA8E401A-544D-4E74-A192-EC5C5F5D3657}"/>
              </a:ext>
            </a:extLst>
          </p:cNvPr>
          <p:cNvSpPr txBox="1"/>
          <p:nvPr/>
        </p:nvSpPr>
        <p:spPr>
          <a:xfrm rot="10800000" flipV="1">
            <a:off x="1642759" y="2795302"/>
            <a:ext cx="1064518" cy="455381"/>
          </a:xfrm>
          <a:prstGeom prst="rect">
            <a:avLst/>
          </a:prstGeom>
          <a:noFill/>
        </p:spPr>
        <p:txBody>
          <a:bodyPr wrap="square" rtlCol="0">
            <a:spAutoFit/>
          </a:bodyPr>
          <a:lstStyle/>
          <a:p>
            <a:pPr algn="ctr" defTabSz="903124">
              <a:defRPr/>
            </a:pPr>
            <a:r>
              <a:rPr lang="en-GB" sz="2359" dirty="0">
                <a:solidFill>
                  <a:srgbClr val="E65D00"/>
                </a:solidFill>
                <a:latin typeface="Century Gothic" panose="020B0502020202020204" pitchFamily="34" charset="0"/>
                <a:cs typeface="Calibri" panose="020F0502020204030204" pitchFamily="34" charset="0"/>
              </a:rPr>
              <a:t>ca</a:t>
            </a:r>
            <a:r>
              <a:rPr lang="en-GB" sz="2359" dirty="0">
                <a:solidFill>
                  <a:srgbClr val="5B9BD5">
                    <a:lumMod val="50000"/>
                  </a:srgbClr>
                </a:solidFill>
                <a:latin typeface="Century Gothic" panose="020B0502020202020204" pitchFamily="34" charset="0"/>
                <a:cs typeface="Calibri" panose="020F0502020204030204" pitchFamily="34" charset="0"/>
              </a:rPr>
              <a:t>sa</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51"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196735" y="5179139"/>
            <a:ext cx="372514" cy="5226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man next to a ladder">
            <a:hlinkClick r:id="" action="ppaction://noaction">
              <a:snd r:embed="rId3" name="alto.wav"/>
            </a:hlinkClick>
          </p:cNvPr>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r="34636"/>
          <a:stretch/>
        </p:blipFill>
        <p:spPr bwMode="auto">
          <a:xfrm>
            <a:off x="1641291" y="425990"/>
            <a:ext cx="608275" cy="9155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adde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2201808" y="522065"/>
            <a:ext cx="198952" cy="8059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shadow of a small man next to the ladder and the tall man"/>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82907" t="41261" r="-2611" b="15714"/>
          <a:stretch/>
        </p:blipFill>
        <p:spPr bwMode="auto">
          <a:xfrm>
            <a:off x="2450363" y="925051"/>
            <a:ext cx="213595" cy="4588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elephant">
            <a:hlinkClick r:id="" action="ppaction://noaction">
              <a:snd r:embed="rId5" name="elefante.wav"/>
            </a:hlinkClick>
          </p:cNvPr>
          <p:cNvPicPr>
            <a:picLocks noChangeAspect="1" noChangeArrowheads="1"/>
          </p:cNvPicPr>
          <p:nvPr/>
        </p:nvPicPr>
        <p:blipFill>
          <a:blip r:embed="rId4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1697" y="549417"/>
            <a:ext cx="880844" cy="6626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descr="man with idea">
            <a:hlinkClick r:id="" action="ppaction://noaction">
              <a:snd r:embed="rId7" name="idea.wav"/>
            </a:hlinkClick>
          </p:cNvPr>
          <p:cNvPicPr>
            <a:picLocks noChangeAspect="1" noChangeArrowheads="1"/>
          </p:cNvPicPr>
          <p:nvPr/>
        </p:nvPicPr>
        <p:blipFill>
          <a:blip r:embed="rId50"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815530" y="254610"/>
            <a:ext cx="900936"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descr="boy pointing to himself">
            <a:hlinkClick r:id="" action="ppaction://noaction">
              <a:snd r:embed="rId10" name="yo.wav"/>
            </a:hlinkClick>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6609931" y="238625"/>
            <a:ext cx="460075" cy="106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descr="the universe">
            <a:hlinkClick r:id="" action="ppaction://noaction">
              <a:snd r:embed="rId12" name="universo.wav"/>
            </a:hlinkClick>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7938838" y="338366"/>
            <a:ext cx="990424" cy="9826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9" name="Picture 58" descr="man on phone ">
            <a:hlinkClick r:id="" action="ppaction://noaction">
              <a:snd r:embed="rId53" name="llamar.wav"/>
            </a:hlinkClick>
          </p:cNvPr>
          <p:cNvPicPr>
            <a:picLocks noChangeAspect="1"/>
          </p:cNvPicPr>
          <p:nvPr/>
        </p:nvPicPr>
        <p:blipFill rotWithShape="1">
          <a:blip r:embed="rId54" cstate="print">
            <a:clrChange>
              <a:clrFrom>
                <a:srgbClr val="FFFFFF"/>
              </a:clrFrom>
              <a:clrTo>
                <a:srgbClr val="FFFFFF">
                  <a:alpha val="0"/>
                </a:srgbClr>
              </a:clrTo>
            </a:clrChange>
            <a:extLst>
              <a:ext uri="{28A0092B-C50C-407E-A947-70E740481C1C}">
                <a14:useLocalDpi xmlns:a14="http://schemas.microsoft.com/office/drawing/2010/main" val="0"/>
              </a:ext>
            </a:extLst>
          </a:blip>
          <a:srcRect t="24049" r="38227"/>
          <a:stretch/>
        </p:blipFill>
        <p:spPr>
          <a:xfrm>
            <a:off x="9312296" y="608762"/>
            <a:ext cx="591014" cy="680647"/>
          </a:xfrm>
          <a:prstGeom prst="rect">
            <a:avLst/>
          </a:prstGeom>
        </p:spPr>
      </p:pic>
      <p:pic>
        <p:nvPicPr>
          <p:cNvPr id="60" name="Picture 4" descr="open book">
            <a:hlinkClick r:id="" action="ppaction://noaction">
              <a:snd r:embed="rId55" name="libro.wav"/>
            </a:hlinkClick>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10027088" y="651538"/>
            <a:ext cx="705683" cy="36872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hlinkClick r:id="" action="ppaction://noaction">
              <a:snd r:embed="rId57" name="L_final.wav"/>
            </a:hlinkClick>
            <a:extLst>
              <a:ext uri="{FF2B5EF4-FFF2-40B4-BE49-F238E27FC236}">
                <a16:creationId xmlns:a16="http://schemas.microsoft.com/office/drawing/2014/main" id="{014393F9-EBBB-46AE-A196-D335BA83A5BF}"/>
              </a:ext>
            </a:extLst>
          </p:cNvPr>
          <p:cNvSpPr txBox="1"/>
          <p:nvPr/>
        </p:nvSpPr>
        <p:spPr>
          <a:xfrm>
            <a:off x="10487749" y="1177483"/>
            <a:ext cx="483871"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l</a:t>
            </a:r>
          </a:p>
        </p:txBody>
      </p:sp>
      <p:sp>
        <p:nvSpPr>
          <p:cNvPr id="62" name="TextBox 61">
            <a:hlinkClick r:id="" action="ppaction://noaction">
              <a:snd r:embed="rId53" name="llamar.wav"/>
            </a:hlinkClick>
            <a:extLst>
              <a:ext uri="{FF2B5EF4-FFF2-40B4-BE49-F238E27FC236}">
                <a16:creationId xmlns:a16="http://schemas.microsoft.com/office/drawing/2014/main" id="{8F5AD61F-FF38-4B02-B6A5-FD573E6CA9AA}"/>
              </a:ext>
            </a:extLst>
          </p:cNvPr>
          <p:cNvSpPr txBox="1"/>
          <p:nvPr/>
        </p:nvSpPr>
        <p:spPr>
          <a:xfrm rot="10800000" flipV="1">
            <a:off x="9257744" y="1276486"/>
            <a:ext cx="1179952" cy="455381"/>
          </a:xfrm>
          <a:prstGeom prst="rect">
            <a:avLst/>
          </a:prstGeom>
          <a:noFill/>
        </p:spPr>
        <p:txBody>
          <a:bodyPr wrap="square" rtlCol="0">
            <a:spAutoFit/>
          </a:bodyPr>
          <a:lstStyle/>
          <a:p>
            <a:pPr algn="ctr" defTabSz="674004">
              <a:defRPr/>
            </a:pPr>
            <a:r>
              <a:rPr lang="en-GB" sz="2359" dirty="0" err="1">
                <a:solidFill>
                  <a:srgbClr val="E65D00"/>
                </a:solidFill>
                <a:latin typeface="Century Gothic" panose="020B0502020202020204" pitchFamily="34" charset="0"/>
                <a:cs typeface="Calibri" panose="020F0502020204030204" pitchFamily="34" charset="0"/>
              </a:rPr>
              <a:t>ll</a:t>
            </a:r>
            <a:r>
              <a:rPr lang="en-GB" sz="2359" dirty="0" err="1">
                <a:solidFill>
                  <a:srgbClr val="5B9BD5">
                    <a:lumMod val="50000"/>
                  </a:srgbClr>
                </a:solidFill>
                <a:latin typeface="Century Gothic" panose="020B0502020202020204" pitchFamily="34" charset="0"/>
                <a:cs typeface="Calibri" panose="020F0502020204030204" pitchFamily="34" charset="0"/>
              </a:rPr>
              <a:t>amar</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cxnSp>
        <p:nvCxnSpPr>
          <p:cNvPr id="63" name="Straight Connector 62" descr="straight line"/>
          <p:cNvCxnSpPr/>
          <p:nvPr/>
        </p:nvCxnSpPr>
        <p:spPr>
          <a:xfrm>
            <a:off x="9527040" y="194639"/>
            <a:ext cx="1072629" cy="151740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hlinkClick r:id="" action="ppaction://noaction">
              <a:snd r:embed="rId55" name="libro.wav"/>
            </a:hlinkClick>
            <a:extLst>
              <a:ext uri="{FF2B5EF4-FFF2-40B4-BE49-F238E27FC236}">
                <a16:creationId xmlns:a16="http://schemas.microsoft.com/office/drawing/2014/main" id="{8F5AD61F-FF38-4B02-B6A5-FD573E6CA9AA}"/>
              </a:ext>
            </a:extLst>
          </p:cNvPr>
          <p:cNvSpPr txBox="1"/>
          <p:nvPr/>
        </p:nvSpPr>
        <p:spPr>
          <a:xfrm rot="10800000" flipV="1">
            <a:off x="9724154" y="144231"/>
            <a:ext cx="1202380" cy="427361"/>
          </a:xfrm>
          <a:prstGeom prst="rect">
            <a:avLst/>
          </a:prstGeom>
          <a:noFill/>
        </p:spPr>
        <p:txBody>
          <a:bodyPr wrap="square" rtlCol="0">
            <a:spAutoFit/>
          </a:bodyPr>
          <a:lstStyle/>
          <a:p>
            <a:pPr algn="ctr" defTabSz="674004">
              <a:defRPr/>
            </a:pPr>
            <a:r>
              <a:rPr lang="en-GB" sz="2177" dirty="0">
                <a:solidFill>
                  <a:srgbClr val="E65D00"/>
                </a:solidFill>
                <a:latin typeface="Century Gothic" panose="020B0502020202020204" pitchFamily="34" charset="0"/>
                <a:cs typeface="Calibri" panose="020F0502020204030204" pitchFamily="34" charset="0"/>
              </a:rPr>
              <a:t>l</a:t>
            </a:r>
            <a:r>
              <a:rPr lang="en-GB" sz="2177" dirty="0" err="1">
                <a:solidFill>
                  <a:srgbClr val="5B9BD5">
                    <a:lumMod val="50000"/>
                  </a:srgbClr>
                </a:solidFill>
                <a:latin typeface="Century Gothic" panose="020B0502020202020204" pitchFamily="34" charset="0"/>
                <a:cs typeface="Calibri" panose="020F0502020204030204" pitchFamily="34" charset="0"/>
              </a:rPr>
              <a:t>ibro</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65" name="TextBox 64">
            <a:hlinkClick r:id="" action="ppaction://noaction">
              <a:snd r:embed="rId58" name="z1.wav"/>
            </a:hlinkClick>
            <a:extLst>
              <a:ext uri="{FF2B5EF4-FFF2-40B4-BE49-F238E27FC236}">
                <a16:creationId xmlns:a16="http://schemas.microsoft.com/office/drawing/2014/main" id="{2D84058D-C626-482F-BA91-88500C8F938A}"/>
              </a:ext>
            </a:extLst>
          </p:cNvPr>
          <p:cNvSpPr txBox="1"/>
          <p:nvPr/>
        </p:nvSpPr>
        <p:spPr>
          <a:xfrm>
            <a:off x="9235112" y="1676017"/>
            <a:ext cx="483871"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z</a:t>
            </a:r>
          </a:p>
        </p:txBody>
      </p:sp>
      <p:pic>
        <p:nvPicPr>
          <p:cNvPr id="66" name="Picture 9" descr="house">
            <a:hlinkClick r:id="" action="ppaction://noaction">
              <a:snd r:embed="rId44" name="casa2.wav"/>
            </a:hlinkClick>
          </p:cNvPr>
          <p:cNvPicPr>
            <a:picLocks noChangeAspect="1" noChangeArrowheads="1"/>
          </p:cNvPicPr>
          <p:nvPr/>
        </p:nvPicPr>
        <p:blipFill>
          <a:blip r:embed="rId5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1091" y="2071365"/>
            <a:ext cx="1087853" cy="71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descr="boy eating corn">
            <a:hlinkClick r:id="" action="ppaction://noaction">
              <a:snd r:embed="rId14" name="comer.wav"/>
            </a:hlinkClick>
          </p:cNvPr>
          <p:cNvPicPr>
            <a:picLocks noChangeAspect="1"/>
          </p:cNvPicPr>
          <p:nvPr/>
        </p:nvPicPr>
        <p:blipFill rotWithShape="1">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76" r="16346"/>
          <a:stretch/>
        </p:blipFill>
        <p:spPr>
          <a:xfrm>
            <a:off x="3469770" y="1847349"/>
            <a:ext cx="657915" cy="949020"/>
          </a:xfrm>
          <a:prstGeom prst="rect">
            <a:avLst/>
          </a:prstGeom>
        </p:spPr>
      </p:pic>
      <p:pic>
        <p:nvPicPr>
          <p:cNvPr id="68" name="Picture 4" descr="back of man">
            <a:hlinkClick r:id="" action="ppaction://noaction">
              <a:snd r:embed="rId16" name="cuerpo.wav"/>
            </a:hlinkClick>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5208768" y="1780039"/>
            <a:ext cx="282830" cy="10432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Madrid 1 km sign"/>
          <p:cNvGrpSpPr/>
          <p:nvPr/>
        </p:nvGrpSpPr>
        <p:grpSpPr>
          <a:xfrm>
            <a:off x="6254091" y="2199804"/>
            <a:ext cx="1171754" cy="439814"/>
            <a:chOff x="5520172" y="2424876"/>
            <a:chExt cx="1291642" cy="484813"/>
          </a:xfrm>
        </p:grpSpPr>
        <p:pic>
          <p:nvPicPr>
            <p:cNvPr id="69" name="Picture 4" descr="http://www.clker.com/cliparts/2/9/c/0/12456962021786866005johnny_automatic_signpost.svg.hi.png"/>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5520172" y="2424876"/>
              <a:ext cx="1291642" cy="484813"/>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hlinkClick r:id="" action="ppaction://noaction">
                <a:snd r:embed="rId17" name="cerca.wav"/>
              </a:hlinkClick>
            </p:cNvPr>
            <p:cNvSpPr txBox="1"/>
            <p:nvPr/>
          </p:nvSpPr>
          <p:spPr>
            <a:xfrm>
              <a:off x="5636191" y="2567279"/>
              <a:ext cx="1171583" cy="251905"/>
            </a:xfrm>
            <a:prstGeom prst="rect">
              <a:avLst/>
            </a:prstGeom>
            <a:noFill/>
          </p:spPr>
          <p:txBody>
            <a:bodyPr wrap="square" rtlCol="0">
              <a:spAutoFit/>
            </a:bodyPr>
            <a:lstStyle/>
            <a:p>
              <a:pPr defTabSz="903124"/>
              <a:r>
                <a:rPr lang="en-GB" sz="885" b="1" dirty="0">
                  <a:solidFill>
                    <a:prstClr val="black"/>
                  </a:solidFill>
                  <a:latin typeface="Imprint MT Shadow" panose="04020605060303030202" pitchFamily="82" charset="0"/>
                </a:rPr>
                <a:t>MADRID  1KM</a:t>
              </a:r>
            </a:p>
          </p:txBody>
        </p:sp>
      </p:grpSp>
      <p:pic>
        <p:nvPicPr>
          <p:cNvPr id="71" name="Picture 2" descr="green check mark">
            <a:hlinkClick r:id="" action="ppaction://noaction">
              <a:snd r:embed="rId19" name="cierto.wav"/>
            </a:hlinkClick>
          </p:cNvPr>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8036343" y="1900893"/>
            <a:ext cx="826366" cy="81984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no smoking sign">
            <a:hlinkClick r:id="" action="ppaction://noaction">
              <a:snd r:embed="rId21" name="zona.wav"/>
            </a:hlinkClick>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9579373" y="1935290"/>
            <a:ext cx="828537" cy="82199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descr="raised fist and go flag"/>
          <p:cNvGrpSpPr/>
          <p:nvPr/>
        </p:nvGrpSpPr>
        <p:grpSpPr>
          <a:xfrm>
            <a:off x="1661943" y="3634432"/>
            <a:ext cx="1078135" cy="702205"/>
            <a:chOff x="458179" y="4006287"/>
            <a:chExt cx="1188444" cy="774051"/>
          </a:xfrm>
        </p:grpSpPr>
        <p:pic>
          <p:nvPicPr>
            <p:cNvPr id="73" name="Picture 10" descr="http://www.clker.com/cliparts/1/5/2/f/1219988685315274755checkered%20flag.svg.hi.png">
              <a:hlinkClick r:id="" action="ppaction://noaction">
                <a:snd r:embed="rId42" name="ganar.wav"/>
              </a:hlinkClick>
            </p:cNvP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886015" y="4006287"/>
              <a:ext cx="760608" cy="77405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http://www.clker.com/cliparts/e/b/1/8/11954298221122337321liftarn_A_raised_fist.svg.hi.png"/>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458179" y="4105843"/>
              <a:ext cx="383613" cy="6056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descr="girl kicking ball into net"/>
          <p:cNvGrpSpPr/>
          <p:nvPr/>
        </p:nvGrpSpPr>
        <p:grpSpPr>
          <a:xfrm>
            <a:off x="3217125" y="3662597"/>
            <a:ext cx="1175722" cy="677673"/>
            <a:chOff x="2172479" y="4037334"/>
            <a:chExt cx="1296016" cy="747009"/>
          </a:xfrm>
        </p:grpSpPr>
        <p:pic>
          <p:nvPicPr>
            <p:cNvPr id="75" name="Picture 10" descr="http://www.clker.com/cliparts/f/b/c/e/1194984631377607546io_bambina_architetto_fr_01.svg.hi.png">
              <a:hlinkClick r:id="" action="ppaction://noaction">
                <a:snd r:embed="rId23" name="gol.wav"/>
              </a:hlinkClick>
            </p:cNvPr>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2172479" y="4037334"/>
              <a:ext cx="589601" cy="74700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2" descr="http://www.clker.com/cliparts/F/D/w/Z/V/P/soccer-goal-hi.png"/>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2645314" y="4055788"/>
              <a:ext cx="823181" cy="374313"/>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Picture 76" descr="father with boy who has a question">
            <a:hlinkClick r:id="" action="ppaction://noaction">
              <a:snd r:embed="rId25" name="preguntar.wav"/>
            </a:hlinkClick>
          </p:cNvPr>
          <p:cNvPicPr>
            <a:picLocks noChangeAspect="1"/>
          </p:cNvPicPr>
          <p:nvPr/>
        </p:nvPicPr>
        <p:blipFill>
          <a:blip r:embed="rId6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4290" y="3555374"/>
            <a:ext cx="800330" cy="794012"/>
          </a:xfrm>
          <a:prstGeom prst="rect">
            <a:avLst/>
          </a:prstGeom>
        </p:spPr>
      </p:pic>
      <p:pic>
        <p:nvPicPr>
          <p:cNvPr id="78" name="Picture 2" descr="green eye">
            <a:hlinkClick r:id="" action="ppaction://noaction">
              <a:snd r:embed="rId31" name="ojo.wav"/>
            </a:hlinkClick>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9599895" y="3551682"/>
            <a:ext cx="811079" cy="76444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silhouette of man ">
            <a:hlinkClick r:id="" action="ppaction://noaction">
              <a:snd r:embed="rId27" name="gente.wav"/>
            </a:hlinkClick>
          </p:cNvPr>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6215795" y="3689491"/>
            <a:ext cx="1277421" cy="59353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idea cloud">
            <a:hlinkClick r:id="" action="ppaction://noaction">
              <a:snd r:embed="rId29" name="imaginar.wav"/>
            </a:hlinkClick>
          </p:cNvPr>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7990992" y="3555374"/>
            <a:ext cx="698514" cy="74391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descr="Spanish flag">
            <a:hlinkClick r:id="" action="ppaction://noaction">
              <a:snd r:embed="rId33" name="espanol_final2.wav"/>
            </a:hlinkClick>
            <a:extLst>
              <a:ext uri="{C183D7F6-B498-43B3-948B-1728B52AA6E4}">
                <adec:decorative xmlns:adec="http://schemas.microsoft.com/office/drawing/2017/decorative" val="0"/>
              </a:ext>
            </a:extLst>
          </p:cNvPr>
          <p:cNvPicPr>
            <a:picLocks noChangeAspect="1" noChangeArrowheads="1"/>
          </p:cNvPicPr>
          <p:nvPr/>
        </p:nvPicPr>
        <p:blipFill>
          <a:blip r:embed="rId7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8040" y="5389256"/>
            <a:ext cx="599009" cy="3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descr="straight line"/>
          <p:cNvCxnSpPr/>
          <p:nvPr/>
        </p:nvCxnSpPr>
        <p:spPr>
          <a:xfrm>
            <a:off x="1840320" y="4782274"/>
            <a:ext cx="735635" cy="154350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3" name="Picture 4" descr="hand">
            <a:hlinkClick r:id="" action="ppaction://noaction">
              <a:snd r:embed="rId74" name="mano.wav"/>
            </a:hlinkClick>
          </p:cNvPr>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rot="14336559">
            <a:off x="2216852" y="5353926"/>
            <a:ext cx="695423" cy="32196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hlinkClick r:id="" action="ppaction://noaction">
              <a:snd r:embed="rId74" name="mano.wav"/>
            </a:hlinkClick>
            <a:extLst>
              <a:ext uri="{FF2B5EF4-FFF2-40B4-BE49-F238E27FC236}">
                <a16:creationId xmlns:a16="http://schemas.microsoft.com/office/drawing/2014/main" id="{ED96C7D3-A868-4DAB-86BD-2FE3B06701FC}"/>
              </a:ext>
            </a:extLst>
          </p:cNvPr>
          <p:cNvSpPr txBox="1"/>
          <p:nvPr/>
        </p:nvSpPr>
        <p:spPr>
          <a:xfrm rot="10800000" flipV="1">
            <a:off x="1973869" y="4780376"/>
            <a:ext cx="1067670" cy="343620"/>
          </a:xfrm>
          <a:prstGeom prst="rect">
            <a:avLst/>
          </a:prstGeom>
          <a:noFill/>
        </p:spPr>
        <p:txBody>
          <a:bodyPr wrap="square" rtlCol="0">
            <a:spAutoFit/>
          </a:bodyPr>
          <a:lstStyle/>
          <a:p>
            <a:pPr algn="ctr" defTabSz="903124">
              <a:defRPr/>
            </a:pPr>
            <a:r>
              <a:rPr lang="en-GB" sz="1633" dirty="0" err="1">
                <a:solidFill>
                  <a:srgbClr val="5B9BD5">
                    <a:lumMod val="50000"/>
                  </a:srgbClr>
                </a:solidFill>
                <a:latin typeface="Century Gothic" panose="020B0502020202020204" pitchFamily="34" charset="0"/>
                <a:cs typeface="Calibri" panose="020F0502020204030204" pitchFamily="34" charset="0"/>
              </a:rPr>
              <a:t>ma</a:t>
            </a:r>
            <a:r>
              <a:rPr lang="en-GB" sz="1633" dirty="0" err="1">
                <a:solidFill>
                  <a:srgbClr val="E65D00"/>
                </a:solidFill>
                <a:latin typeface="Century Gothic" panose="020B0502020202020204" pitchFamily="34" charset="0"/>
                <a:cs typeface="Calibri" panose="020F0502020204030204" pitchFamily="34" charset="0"/>
              </a:rPr>
              <a:t>n</a:t>
            </a:r>
            <a:r>
              <a:rPr lang="en-GB" sz="1633" dirty="0" err="1">
                <a:solidFill>
                  <a:srgbClr val="5B9BD5">
                    <a:lumMod val="50000"/>
                  </a:srgbClr>
                </a:solidFill>
                <a:latin typeface="Century Gothic" panose="020B0502020202020204" pitchFamily="34" charset="0"/>
                <a:cs typeface="Calibri" panose="020F0502020204030204" pitchFamily="34" charset="0"/>
              </a:rPr>
              <a:t>o</a:t>
            </a:r>
            <a:endParaRPr lang="en-GB" sz="1633" dirty="0">
              <a:solidFill>
                <a:srgbClr val="5B9BD5">
                  <a:lumMod val="50000"/>
                </a:srgbClr>
              </a:solidFill>
              <a:latin typeface="Century Gothic" panose="020B0502020202020204" pitchFamily="34" charset="0"/>
              <a:cs typeface="Calibri" panose="020F0502020204030204" pitchFamily="34" charset="0"/>
            </a:endParaRPr>
          </a:p>
        </p:txBody>
      </p:sp>
      <p:pic>
        <p:nvPicPr>
          <p:cNvPr id="85" name="Picture 10" descr="man with binoculars">
            <a:hlinkClick r:id="" action="ppaction://noaction">
              <a:snd r:embed="rId35" name="ver.wav"/>
            </a:hlinkClick>
          </p:cNvPr>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3064387" y="5179139"/>
            <a:ext cx="658849" cy="76777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hlinkClick r:id="" action="ppaction://noaction">
              <a:snd r:embed="rId77" name="b.wav"/>
            </a:hlinkClick>
            <a:extLst>
              <a:ext uri="{FF2B5EF4-FFF2-40B4-BE49-F238E27FC236}">
                <a16:creationId xmlns:a16="http://schemas.microsoft.com/office/drawing/2014/main" id="{D41C6E57-4D35-4169-9849-ED23F8D3C62C}"/>
              </a:ext>
            </a:extLst>
          </p:cNvPr>
          <p:cNvSpPr txBox="1"/>
          <p:nvPr/>
        </p:nvSpPr>
        <p:spPr>
          <a:xfrm>
            <a:off x="4131301" y="5889586"/>
            <a:ext cx="623651" cy="427361"/>
          </a:xfrm>
          <a:prstGeom prst="rect">
            <a:avLst/>
          </a:prstGeom>
          <a:noFill/>
        </p:spPr>
        <p:txBody>
          <a:bodyPr wrap="square" rtlCol="0">
            <a:spAutoFit/>
          </a:bodyPr>
          <a:lstStyle/>
          <a:p>
            <a:pPr defTabSz="674004">
              <a:defRPr/>
            </a:pPr>
            <a:r>
              <a:rPr lang="en-GB" sz="2177" b="1" dirty="0">
                <a:solidFill>
                  <a:srgbClr val="5B9BD5">
                    <a:lumMod val="50000"/>
                  </a:srgbClr>
                </a:solidFill>
                <a:latin typeface="Century Gothic" panose="020B0502020202020204" pitchFamily="34" charset="0"/>
              </a:rPr>
              <a:t>b</a:t>
            </a:r>
          </a:p>
        </p:txBody>
      </p:sp>
      <p:pic>
        <p:nvPicPr>
          <p:cNvPr id="88" name="Picture 2" descr="balloons">
            <a:hlinkClick r:id="" action="ppaction://noaction">
              <a:snd r:embed="rId78" name="celebrar.wav"/>
            </a:hlinkClick>
          </p:cNvPr>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3893614" y="5185472"/>
            <a:ext cx="558679" cy="623811"/>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hlinkClick r:id="" action="ppaction://noaction">
              <a:snd r:embed="rId78" name="celebrar.wav"/>
            </a:hlinkClick>
            <a:extLst>
              <a:ext uri="{FF2B5EF4-FFF2-40B4-BE49-F238E27FC236}">
                <a16:creationId xmlns:a16="http://schemas.microsoft.com/office/drawing/2014/main" id="{ED96C7D3-A868-4DAB-86BD-2FE3B06701FC}"/>
              </a:ext>
            </a:extLst>
          </p:cNvPr>
          <p:cNvSpPr txBox="1"/>
          <p:nvPr/>
        </p:nvSpPr>
        <p:spPr>
          <a:xfrm rot="10800000" flipV="1">
            <a:off x="3473626" y="4782437"/>
            <a:ext cx="1067670" cy="343620"/>
          </a:xfrm>
          <a:prstGeom prst="rect">
            <a:avLst/>
          </a:prstGeom>
          <a:noFill/>
        </p:spPr>
        <p:txBody>
          <a:bodyPr wrap="square" rtlCol="0">
            <a:spAutoFit/>
          </a:bodyPr>
          <a:lstStyle/>
          <a:p>
            <a:pPr algn="ctr" defTabSz="903124">
              <a:defRPr/>
            </a:pPr>
            <a:r>
              <a:rPr lang="en-GB" sz="1633" dirty="0" err="1">
                <a:solidFill>
                  <a:srgbClr val="5B9BD5">
                    <a:lumMod val="50000"/>
                  </a:srgbClr>
                </a:solidFill>
                <a:latin typeface="Century Gothic" panose="020B0502020202020204" pitchFamily="34" charset="0"/>
                <a:cs typeface="Calibri" panose="020F0502020204030204" pitchFamily="34" charset="0"/>
              </a:rPr>
              <a:t>cele</a:t>
            </a:r>
            <a:r>
              <a:rPr lang="en-GB" sz="1633" dirty="0" err="1">
                <a:solidFill>
                  <a:srgbClr val="E65D00"/>
                </a:solidFill>
                <a:latin typeface="Century Gothic" panose="020B0502020202020204" pitchFamily="34" charset="0"/>
                <a:cs typeface="Calibri" panose="020F0502020204030204" pitchFamily="34" charset="0"/>
              </a:rPr>
              <a:t>b</a:t>
            </a:r>
            <a:r>
              <a:rPr lang="en-GB" sz="1633" dirty="0" err="1">
                <a:solidFill>
                  <a:srgbClr val="5B9BD5">
                    <a:lumMod val="50000"/>
                  </a:srgbClr>
                </a:solidFill>
                <a:latin typeface="Century Gothic" panose="020B0502020202020204" pitchFamily="34" charset="0"/>
                <a:cs typeface="Calibri" panose="020F0502020204030204" pitchFamily="34" charset="0"/>
              </a:rPr>
              <a:t>rar</a:t>
            </a:r>
            <a:endParaRPr lang="en-GB" sz="1633" dirty="0">
              <a:solidFill>
                <a:srgbClr val="5B9BD5">
                  <a:lumMod val="50000"/>
                </a:srgbClr>
              </a:solidFill>
              <a:latin typeface="Century Gothic" panose="020B0502020202020204" pitchFamily="34" charset="0"/>
              <a:cs typeface="Calibri" panose="020F0502020204030204" pitchFamily="34" charset="0"/>
            </a:endParaRPr>
          </a:p>
        </p:txBody>
      </p:sp>
      <p:sp>
        <p:nvSpPr>
          <p:cNvPr id="90" name="TextBox 89">
            <a:hlinkClick r:id="" action="ppaction://noaction">
              <a:snd r:embed="rId80" name="r3.wav"/>
            </a:hlinkClick>
            <a:extLst>
              <a:ext uri="{FF2B5EF4-FFF2-40B4-BE49-F238E27FC236}">
                <a16:creationId xmlns:a16="http://schemas.microsoft.com/office/drawing/2014/main" id="{763C53C1-83E6-4BCE-AC51-787BF2C39253}"/>
              </a:ext>
            </a:extLst>
          </p:cNvPr>
          <p:cNvSpPr txBox="1"/>
          <p:nvPr/>
        </p:nvSpPr>
        <p:spPr>
          <a:xfrm>
            <a:off x="5740835" y="5910831"/>
            <a:ext cx="296491" cy="427361"/>
          </a:xfrm>
          <a:prstGeom prst="rect">
            <a:avLst/>
          </a:prstGeom>
          <a:noFill/>
        </p:spPr>
        <p:txBody>
          <a:bodyPr wrap="square" rtlCol="0">
            <a:spAutoFit/>
          </a:bodyPr>
          <a:lstStyle/>
          <a:p>
            <a:pPr defTabSz="674004">
              <a:defRPr/>
            </a:pPr>
            <a:r>
              <a:rPr lang="en-GB" sz="2177" b="1" dirty="0">
                <a:solidFill>
                  <a:srgbClr val="5B9BD5">
                    <a:lumMod val="50000"/>
                  </a:srgbClr>
                </a:solidFill>
                <a:latin typeface="Century Gothic" panose="020B0502020202020204" pitchFamily="34" charset="0"/>
              </a:rPr>
              <a:t>r</a:t>
            </a:r>
          </a:p>
        </p:txBody>
      </p:sp>
      <p:pic>
        <p:nvPicPr>
          <p:cNvPr id="91" name="Picture 2" descr="dog">
            <a:hlinkClick r:id="" action="ppaction://noaction">
              <a:snd r:embed="rId37" name="perro.wav"/>
            </a:hlinkClick>
          </p:cNvPr>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4606307" y="5324603"/>
            <a:ext cx="606214" cy="56119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smily face with a hand raised">
            <a:hlinkClick r:id="" action="ppaction://noaction">
              <a:snd r:embed="rId82" name="pero.wav"/>
            </a:hlinkClick>
          </p:cNvPr>
          <p:cNvPicPr>
            <a:picLocks noChangeAspect="1"/>
          </p:cNvPicPr>
          <p:nvPr/>
        </p:nvPicPr>
        <p:blipFill>
          <a:blip r:embed="rId8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8709" y="5233184"/>
            <a:ext cx="580683" cy="576099"/>
          </a:xfrm>
          <a:prstGeom prst="rect">
            <a:avLst/>
          </a:prstGeom>
        </p:spPr>
      </p:pic>
      <p:sp>
        <p:nvSpPr>
          <p:cNvPr id="94" name="TextBox 93">
            <a:hlinkClick r:id="" action="ppaction://noaction">
              <a:snd r:embed="rId82" name="pero.wav"/>
            </a:hlinkClick>
            <a:extLst>
              <a:ext uri="{FF2B5EF4-FFF2-40B4-BE49-F238E27FC236}">
                <a16:creationId xmlns:a16="http://schemas.microsoft.com/office/drawing/2014/main" id="{D774E798-DCC0-4A23-9F7F-2542DFEF1E6F}"/>
              </a:ext>
            </a:extLst>
          </p:cNvPr>
          <p:cNvSpPr txBox="1"/>
          <p:nvPr/>
        </p:nvSpPr>
        <p:spPr>
          <a:xfrm rot="10800000" flipV="1">
            <a:off x="5195463" y="4780227"/>
            <a:ext cx="766501" cy="343620"/>
          </a:xfrm>
          <a:prstGeom prst="rect">
            <a:avLst/>
          </a:prstGeom>
          <a:noFill/>
        </p:spPr>
        <p:txBody>
          <a:bodyPr wrap="square" rtlCol="0">
            <a:spAutoFit/>
          </a:bodyPr>
          <a:lstStyle/>
          <a:p>
            <a:pPr algn="ctr" defTabSz="674004">
              <a:defRPr/>
            </a:pPr>
            <a:r>
              <a:rPr lang="en-GB" sz="1633" dirty="0" err="1">
                <a:solidFill>
                  <a:srgbClr val="5B9BD5">
                    <a:lumMod val="50000"/>
                  </a:srgbClr>
                </a:solidFill>
                <a:latin typeface="Century Gothic" panose="020B0502020202020204" pitchFamily="34" charset="0"/>
                <a:cs typeface="Calibri" panose="020F0502020204030204" pitchFamily="34" charset="0"/>
              </a:rPr>
              <a:t>pe</a:t>
            </a:r>
            <a:r>
              <a:rPr lang="en-GB" sz="1633" dirty="0" err="1">
                <a:solidFill>
                  <a:srgbClr val="E65D00"/>
                </a:solidFill>
                <a:latin typeface="Century Gothic" panose="020B0502020202020204" pitchFamily="34" charset="0"/>
                <a:cs typeface="Calibri" panose="020F0502020204030204" pitchFamily="34" charset="0"/>
              </a:rPr>
              <a:t>r</a:t>
            </a:r>
            <a:r>
              <a:rPr lang="en-GB" sz="1633" dirty="0" err="1">
                <a:solidFill>
                  <a:srgbClr val="5B9BD5">
                    <a:lumMod val="50000"/>
                  </a:srgbClr>
                </a:solidFill>
                <a:latin typeface="Century Gothic" panose="020B0502020202020204" pitchFamily="34" charset="0"/>
                <a:cs typeface="Calibri" panose="020F0502020204030204" pitchFamily="34" charset="0"/>
              </a:rPr>
              <a:t>o</a:t>
            </a:r>
            <a:endParaRPr lang="en-GB" sz="1633" dirty="0">
              <a:solidFill>
                <a:srgbClr val="5B9BD5">
                  <a:lumMod val="50000"/>
                </a:srgbClr>
              </a:solidFill>
              <a:latin typeface="Century Gothic" panose="020B0502020202020204" pitchFamily="34" charset="0"/>
              <a:cs typeface="Calibri" panose="020F0502020204030204" pitchFamily="34" charset="0"/>
            </a:endParaRPr>
          </a:p>
        </p:txBody>
      </p:sp>
      <p:pic>
        <p:nvPicPr>
          <p:cNvPr id="95" name="Picture 2" descr="man with an open mouth">
            <a:hlinkClick r:id="" action="ppaction://noaction">
              <a:snd r:embed="rId39" name="hablar.wav"/>
            </a:hlinkClick>
          </p:cNvPr>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6630116" y="5115465"/>
            <a:ext cx="899958" cy="744044"/>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hlinkClick r:id="" action="ppaction://noaction">
              <a:snd r:embed="rId85" name="que.wav"/>
            </a:hlinkClick>
            <a:extLst>
              <a:ext uri="{FF2B5EF4-FFF2-40B4-BE49-F238E27FC236}">
                <a16:creationId xmlns:a16="http://schemas.microsoft.com/office/drawing/2014/main" id="{763C53C1-83E6-4BCE-AC51-787BF2C39253}"/>
              </a:ext>
            </a:extLst>
          </p:cNvPr>
          <p:cNvSpPr txBox="1"/>
          <p:nvPr/>
        </p:nvSpPr>
        <p:spPr>
          <a:xfrm>
            <a:off x="7637699" y="5972914"/>
            <a:ext cx="724444" cy="371512"/>
          </a:xfrm>
          <a:prstGeom prst="rect">
            <a:avLst/>
          </a:prstGeom>
          <a:noFill/>
        </p:spPr>
        <p:txBody>
          <a:bodyPr wrap="square" rtlCol="0">
            <a:spAutoFit/>
          </a:bodyPr>
          <a:lstStyle/>
          <a:p>
            <a:pPr defTabSz="674004">
              <a:defRPr/>
            </a:pPr>
            <a:r>
              <a:rPr lang="en-GB" sz="1814" b="1" dirty="0">
                <a:solidFill>
                  <a:srgbClr val="5B9BD5">
                    <a:lumMod val="50000"/>
                  </a:srgbClr>
                </a:solidFill>
                <a:latin typeface="Century Gothic" panose="020B0502020202020204" pitchFamily="34" charset="0"/>
              </a:rPr>
              <a:t>que</a:t>
            </a:r>
          </a:p>
        </p:txBody>
      </p:sp>
      <p:sp>
        <p:nvSpPr>
          <p:cNvPr id="97" name="TextBox 96">
            <a:hlinkClick r:id="" action="ppaction://noaction">
              <a:snd r:embed="rId86" name="qui.wav"/>
            </a:hlinkClick>
            <a:extLst>
              <a:ext uri="{FF2B5EF4-FFF2-40B4-BE49-F238E27FC236}">
                <a16:creationId xmlns:a16="http://schemas.microsoft.com/office/drawing/2014/main" id="{763C53C1-83E6-4BCE-AC51-787BF2C39253}"/>
              </a:ext>
            </a:extLst>
          </p:cNvPr>
          <p:cNvSpPr txBox="1"/>
          <p:nvPr/>
        </p:nvSpPr>
        <p:spPr>
          <a:xfrm>
            <a:off x="8663002" y="4801553"/>
            <a:ext cx="724444" cy="371512"/>
          </a:xfrm>
          <a:prstGeom prst="rect">
            <a:avLst/>
          </a:prstGeom>
          <a:noFill/>
        </p:spPr>
        <p:txBody>
          <a:bodyPr wrap="square" rtlCol="0">
            <a:spAutoFit/>
          </a:bodyPr>
          <a:lstStyle/>
          <a:p>
            <a:pPr defTabSz="674004">
              <a:defRPr/>
            </a:pPr>
            <a:r>
              <a:rPr lang="en-GB" sz="1814" b="1" dirty="0">
                <a:solidFill>
                  <a:srgbClr val="5B9BD5">
                    <a:lumMod val="50000"/>
                  </a:srgbClr>
                </a:solidFill>
                <a:latin typeface="Century Gothic" panose="020B0502020202020204" pitchFamily="34" charset="0"/>
              </a:rPr>
              <a:t>qui</a:t>
            </a:r>
          </a:p>
        </p:txBody>
      </p:sp>
      <p:sp>
        <p:nvSpPr>
          <p:cNvPr id="98" name="TextBox 97">
            <a:hlinkClick r:id="" action="ppaction://noaction">
              <a:snd r:embed="rId87" name="quiero.wav"/>
            </a:hlinkClick>
            <a:extLst>
              <a:ext uri="{FF2B5EF4-FFF2-40B4-BE49-F238E27FC236}">
                <a16:creationId xmlns:a16="http://schemas.microsoft.com/office/drawing/2014/main" id="{7B916371-9E01-470E-AAFB-F168B5C88AF7}"/>
              </a:ext>
            </a:extLst>
          </p:cNvPr>
          <p:cNvSpPr txBox="1"/>
          <p:nvPr/>
        </p:nvSpPr>
        <p:spPr>
          <a:xfrm rot="10800000" flipV="1">
            <a:off x="8229969" y="5990660"/>
            <a:ext cx="1044052" cy="343620"/>
          </a:xfrm>
          <a:prstGeom prst="rect">
            <a:avLst/>
          </a:prstGeom>
          <a:noFill/>
        </p:spPr>
        <p:txBody>
          <a:bodyPr wrap="square" rtlCol="0">
            <a:spAutoFit/>
          </a:bodyPr>
          <a:lstStyle/>
          <a:p>
            <a:pPr algn="ctr" defTabSz="903124">
              <a:defRPr/>
            </a:pPr>
            <a:r>
              <a:rPr lang="en-GB" sz="1633" dirty="0" err="1">
                <a:solidFill>
                  <a:srgbClr val="E65D00"/>
                </a:solidFill>
                <a:latin typeface="Century Gothic" panose="020B0502020202020204" pitchFamily="34" charset="0"/>
                <a:cs typeface="Calibri" panose="020F0502020204030204" pitchFamily="34" charset="0"/>
              </a:rPr>
              <a:t>qui</a:t>
            </a:r>
            <a:r>
              <a:rPr lang="en-GB" sz="1633" dirty="0" err="1">
                <a:solidFill>
                  <a:srgbClr val="5B9BD5">
                    <a:lumMod val="50000"/>
                  </a:srgbClr>
                </a:solidFill>
                <a:latin typeface="Century Gothic" panose="020B0502020202020204" pitchFamily="34" charset="0"/>
                <a:cs typeface="Calibri" panose="020F0502020204030204" pitchFamily="34" charset="0"/>
              </a:rPr>
              <a:t>ero</a:t>
            </a:r>
            <a:endParaRPr lang="en-GB" sz="1633" dirty="0">
              <a:solidFill>
                <a:srgbClr val="E65D00"/>
              </a:solidFill>
              <a:latin typeface="Century Gothic" panose="020B0502020202020204" pitchFamily="34" charset="0"/>
              <a:cs typeface="Calibri" panose="020F0502020204030204" pitchFamily="34" charset="0"/>
            </a:endParaRPr>
          </a:p>
        </p:txBody>
      </p:sp>
      <p:pic>
        <p:nvPicPr>
          <p:cNvPr id="100" name="Picture 4" descr="a waiter talking to a couple at a restaurant ">
            <a:hlinkClick r:id="" action="ppaction://noaction">
              <a:snd r:embed="rId87" name="quiero.wav"/>
            </a:hlinkClick>
          </p:cNvPr>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8456410" y="5392224"/>
            <a:ext cx="620244" cy="460486"/>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hlinkClick r:id="" action="ppaction://noaction">
              <a:snd r:embed="rId89" name="gue.wav"/>
            </a:hlinkClick>
            <a:extLst>
              <a:ext uri="{FF2B5EF4-FFF2-40B4-BE49-F238E27FC236}">
                <a16:creationId xmlns:a16="http://schemas.microsoft.com/office/drawing/2014/main" id="{763C53C1-83E6-4BCE-AC51-787BF2C39253}"/>
              </a:ext>
            </a:extLst>
          </p:cNvPr>
          <p:cNvSpPr txBox="1"/>
          <p:nvPr/>
        </p:nvSpPr>
        <p:spPr>
          <a:xfrm>
            <a:off x="9194669" y="5963350"/>
            <a:ext cx="724444" cy="371512"/>
          </a:xfrm>
          <a:prstGeom prst="rect">
            <a:avLst/>
          </a:prstGeom>
          <a:noFill/>
        </p:spPr>
        <p:txBody>
          <a:bodyPr wrap="square" rtlCol="0">
            <a:spAutoFit/>
          </a:bodyPr>
          <a:lstStyle/>
          <a:p>
            <a:pPr defTabSz="674004">
              <a:defRPr/>
            </a:pPr>
            <a:r>
              <a:rPr lang="en-GB" sz="1814" b="1" dirty="0">
                <a:solidFill>
                  <a:srgbClr val="5B9BD5">
                    <a:lumMod val="50000"/>
                  </a:srgbClr>
                </a:solidFill>
                <a:latin typeface="Century Gothic" panose="020B0502020202020204" pitchFamily="34" charset="0"/>
              </a:rPr>
              <a:t>g</a:t>
            </a:r>
            <a:r>
              <a:rPr lang="en-GB" sz="1814" b="1" dirty="0" err="1">
                <a:solidFill>
                  <a:srgbClr val="5B9BD5">
                    <a:lumMod val="50000"/>
                  </a:srgbClr>
                </a:solidFill>
                <a:latin typeface="Century Gothic" panose="020B0502020202020204" pitchFamily="34" charset="0"/>
              </a:rPr>
              <a:t>ue</a:t>
            </a:r>
            <a:endParaRPr lang="en-GB" sz="1814" b="1" dirty="0">
              <a:solidFill>
                <a:srgbClr val="5B9BD5">
                  <a:lumMod val="50000"/>
                </a:srgbClr>
              </a:solidFill>
              <a:latin typeface="Century Gothic" panose="020B0502020202020204" pitchFamily="34" charset="0"/>
            </a:endParaRPr>
          </a:p>
        </p:txBody>
      </p:sp>
      <p:sp>
        <p:nvSpPr>
          <p:cNvPr id="102" name="TextBox 101">
            <a:hlinkClick r:id="" action="ppaction://noaction">
              <a:snd r:embed="rId90" name="gui.wav"/>
            </a:hlinkClick>
            <a:extLst>
              <a:ext uri="{FF2B5EF4-FFF2-40B4-BE49-F238E27FC236}">
                <a16:creationId xmlns:a16="http://schemas.microsoft.com/office/drawing/2014/main" id="{763C53C1-83E6-4BCE-AC51-787BF2C39253}"/>
              </a:ext>
            </a:extLst>
          </p:cNvPr>
          <p:cNvSpPr txBox="1"/>
          <p:nvPr/>
        </p:nvSpPr>
        <p:spPr>
          <a:xfrm>
            <a:off x="10221688" y="4782393"/>
            <a:ext cx="724444" cy="371512"/>
          </a:xfrm>
          <a:prstGeom prst="rect">
            <a:avLst/>
          </a:prstGeom>
          <a:noFill/>
        </p:spPr>
        <p:txBody>
          <a:bodyPr wrap="square" rtlCol="0">
            <a:spAutoFit/>
          </a:bodyPr>
          <a:lstStyle/>
          <a:p>
            <a:pPr defTabSz="674004">
              <a:defRPr/>
            </a:pPr>
            <a:r>
              <a:rPr lang="en-GB" sz="1814" b="1" dirty="0">
                <a:solidFill>
                  <a:srgbClr val="5B9BD5">
                    <a:lumMod val="50000"/>
                  </a:srgbClr>
                </a:solidFill>
                <a:latin typeface="Century Gothic" panose="020B0502020202020204" pitchFamily="34" charset="0"/>
              </a:rPr>
              <a:t>g</a:t>
            </a:r>
            <a:r>
              <a:rPr lang="en-GB" sz="1814" b="1" dirty="0" err="1">
                <a:solidFill>
                  <a:srgbClr val="5B9BD5">
                    <a:lumMod val="50000"/>
                  </a:srgbClr>
                </a:solidFill>
                <a:latin typeface="Century Gothic" panose="020B0502020202020204" pitchFamily="34" charset="0"/>
              </a:rPr>
              <a:t>ui</a:t>
            </a:r>
            <a:endParaRPr lang="en-GB" sz="1814" b="1" dirty="0">
              <a:solidFill>
                <a:srgbClr val="5B9BD5">
                  <a:lumMod val="50000"/>
                </a:srgbClr>
              </a:solidFill>
              <a:latin typeface="Century Gothic" panose="020B0502020202020204" pitchFamily="34" charset="0"/>
            </a:endParaRPr>
          </a:p>
        </p:txBody>
      </p:sp>
      <p:pic>
        <p:nvPicPr>
          <p:cNvPr id="104" name="Picture 4" descr="guitar">
            <a:hlinkClick r:id="" action="ppaction://noaction">
              <a:snd r:embed="rId91" name="guitarra.wav"/>
            </a:hlinkClick>
          </p:cNvPr>
          <p:cNvPicPr>
            <a:picLocks noChangeAspect="1" noChangeArrowheads="1"/>
          </p:cNvPicPr>
          <p:nvPr/>
        </p:nvPicPr>
        <p:blipFill>
          <a:blip r:embed="rId9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1925">
            <a:off x="10029337" y="5343684"/>
            <a:ext cx="652966" cy="64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a:hlinkClick r:id="" action="ppaction://noaction">
              <a:snd r:embed="rId91" name="guitarra.wav"/>
            </a:hlinkClick>
            <a:extLst>
              <a:ext uri="{FF2B5EF4-FFF2-40B4-BE49-F238E27FC236}">
                <a16:creationId xmlns:a16="http://schemas.microsoft.com/office/drawing/2014/main" id="{7B916371-9E01-470E-AAFB-F168B5C88AF7}"/>
              </a:ext>
            </a:extLst>
          </p:cNvPr>
          <p:cNvSpPr txBox="1"/>
          <p:nvPr/>
        </p:nvSpPr>
        <p:spPr>
          <a:xfrm rot="10800000" flipV="1">
            <a:off x="9800739" y="5999919"/>
            <a:ext cx="1049210" cy="343620"/>
          </a:xfrm>
          <a:prstGeom prst="rect">
            <a:avLst/>
          </a:prstGeom>
          <a:noFill/>
        </p:spPr>
        <p:txBody>
          <a:bodyPr wrap="square" rtlCol="0">
            <a:spAutoFit/>
          </a:bodyPr>
          <a:lstStyle/>
          <a:p>
            <a:pPr algn="ctr" defTabSz="903124">
              <a:defRPr/>
            </a:pPr>
            <a:r>
              <a:rPr lang="en-GB" sz="1633" dirty="0" err="1">
                <a:solidFill>
                  <a:srgbClr val="E65D00"/>
                </a:solidFill>
                <a:latin typeface="Century Gothic" panose="020B0502020202020204" pitchFamily="34" charset="0"/>
                <a:cs typeface="Calibri" panose="020F0502020204030204" pitchFamily="34" charset="0"/>
              </a:rPr>
              <a:t>gui</a:t>
            </a:r>
            <a:r>
              <a:rPr lang="en-GB" sz="1633" dirty="0" err="1">
                <a:solidFill>
                  <a:srgbClr val="5B9BD5">
                    <a:lumMod val="50000"/>
                  </a:srgbClr>
                </a:solidFill>
                <a:latin typeface="Century Gothic" panose="020B0502020202020204" pitchFamily="34" charset="0"/>
                <a:cs typeface="Calibri" panose="020F0502020204030204" pitchFamily="34" charset="0"/>
              </a:rPr>
              <a:t>tarra</a:t>
            </a:r>
            <a:endParaRPr lang="en-GB" sz="1633" dirty="0">
              <a:solidFill>
                <a:srgbClr val="E65D00"/>
              </a:solidFill>
              <a:latin typeface="Century Gothic" panose="020B0502020202020204" pitchFamily="34" charset="0"/>
              <a:cs typeface="Calibri" panose="020F0502020204030204" pitchFamily="34" charset="0"/>
            </a:endParaRPr>
          </a:p>
        </p:txBody>
      </p:sp>
      <p:sp>
        <p:nvSpPr>
          <p:cNvPr id="106" name="TextBox 105">
            <a:hlinkClick r:id="" action="ppaction://noaction">
              <a:snd r:embed="rId93" name="guerra.wav"/>
            </a:hlinkClick>
            <a:extLst>
              <a:ext uri="{FF2B5EF4-FFF2-40B4-BE49-F238E27FC236}">
                <a16:creationId xmlns:a16="http://schemas.microsoft.com/office/drawing/2014/main" id="{7B916371-9E01-470E-AAFB-F168B5C88AF7}"/>
              </a:ext>
            </a:extLst>
          </p:cNvPr>
          <p:cNvSpPr txBox="1"/>
          <p:nvPr/>
        </p:nvSpPr>
        <p:spPr>
          <a:xfrm rot="10800000" flipV="1">
            <a:off x="9165632" y="4792168"/>
            <a:ext cx="1049210" cy="343620"/>
          </a:xfrm>
          <a:prstGeom prst="rect">
            <a:avLst/>
          </a:prstGeom>
          <a:noFill/>
        </p:spPr>
        <p:txBody>
          <a:bodyPr wrap="square" rtlCol="0">
            <a:spAutoFit/>
          </a:bodyPr>
          <a:lstStyle/>
          <a:p>
            <a:pPr algn="ctr" defTabSz="903124">
              <a:defRPr/>
            </a:pPr>
            <a:r>
              <a:rPr lang="en-GB" sz="1633" dirty="0" err="1">
                <a:solidFill>
                  <a:srgbClr val="E65D00"/>
                </a:solidFill>
                <a:latin typeface="Century Gothic" panose="020B0502020202020204" pitchFamily="34" charset="0"/>
                <a:cs typeface="Calibri" panose="020F0502020204030204" pitchFamily="34" charset="0"/>
              </a:rPr>
              <a:t>gue</a:t>
            </a:r>
            <a:r>
              <a:rPr lang="en-GB" sz="1633" dirty="0" err="1">
                <a:solidFill>
                  <a:srgbClr val="5B9BD5">
                    <a:lumMod val="50000"/>
                  </a:srgbClr>
                </a:solidFill>
                <a:latin typeface="Century Gothic" panose="020B0502020202020204" pitchFamily="34" charset="0"/>
                <a:cs typeface="Calibri" panose="020F0502020204030204" pitchFamily="34" charset="0"/>
              </a:rPr>
              <a:t>rra</a:t>
            </a:r>
            <a:endParaRPr lang="en-GB" sz="1633" dirty="0">
              <a:solidFill>
                <a:srgbClr val="E65D00"/>
              </a:solidFill>
              <a:latin typeface="Century Gothic" panose="020B0502020202020204" pitchFamily="34" charset="0"/>
              <a:cs typeface="Calibri" panose="020F0502020204030204" pitchFamily="34" charset="0"/>
            </a:endParaRPr>
          </a:p>
        </p:txBody>
      </p:sp>
      <p:grpSp>
        <p:nvGrpSpPr>
          <p:cNvPr id="5" name="Group 4" descr="helicopter and fighter jet"/>
          <p:cNvGrpSpPr/>
          <p:nvPr/>
        </p:nvGrpSpPr>
        <p:grpSpPr>
          <a:xfrm>
            <a:off x="9312297" y="5214845"/>
            <a:ext cx="639776" cy="722667"/>
            <a:chOff x="8891277" y="5748400"/>
            <a:chExt cx="705235" cy="796607"/>
          </a:xfrm>
        </p:grpSpPr>
        <p:pic>
          <p:nvPicPr>
            <p:cNvPr id="107" name="Picture 6" descr="http://www.clker.com/cliparts/e/a/0/2/1197097680874350311SteveLambert_Chinook_Helicopter_1.svg.hi.png">
              <a:hlinkClick r:id="" action="ppaction://noaction">
                <a:snd r:embed="rId93" name="guerra.wav"/>
              </a:hlinkClick>
            </p:cNvPr>
            <p:cNvPicPr>
              <a:picLocks noChangeAspect="1" noChangeArrowheads="1"/>
            </p:cNvPicPr>
            <p:nvPr/>
          </p:nvPicPr>
          <p:blipFill>
            <a:blip r:embed="rId94" cstate="print">
              <a:extLst>
                <a:ext uri="{28A0092B-C50C-407E-A947-70E740481C1C}">
                  <a14:useLocalDpi xmlns:a14="http://schemas.microsoft.com/office/drawing/2010/main" val="0"/>
                </a:ext>
              </a:extLst>
            </a:blip>
            <a:srcRect/>
            <a:stretch>
              <a:fillRect/>
            </a:stretch>
          </p:blipFill>
          <p:spPr bwMode="auto">
            <a:xfrm>
              <a:off x="8891277" y="5748400"/>
              <a:ext cx="705235" cy="34283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Airplane Fighter Silhouette Clip Art"/>
            <p:cNvPicPr>
              <a:picLocks noChangeAspect="1" noChangeArrowheads="1"/>
            </p:cNvPicPr>
            <p:nvPr/>
          </p:nvPicPr>
          <p:blipFill>
            <a:blip r:embed="rId95" cstate="print">
              <a:extLst>
                <a:ext uri="{28A0092B-C50C-407E-A947-70E740481C1C}">
                  <a14:useLocalDpi xmlns:a14="http://schemas.microsoft.com/office/drawing/2010/main" val="0"/>
                </a:ext>
              </a:extLst>
            </a:blip>
            <a:srcRect/>
            <a:stretch>
              <a:fillRect/>
            </a:stretch>
          </p:blipFill>
          <p:spPr bwMode="auto">
            <a:xfrm rot="1142357">
              <a:off x="8898089" y="6234156"/>
              <a:ext cx="482037" cy="310851"/>
            </a:xfrm>
            <a:prstGeom prst="rect">
              <a:avLst/>
            </a:prstGeom>
            <a:noFill/>
            <a:extLst>
              <a:ext uri="{909E8E84-426E-40DD-AFC4-6F175D3DCCD1}">
                <a14:hiddenFill xmlns:a14="http://schemas.microsoft.com/office/drawing/2010/main">
                  <a:solidFill>
                    <a:srgbClr val="FFFFFF"/>
                  </a:solidFill>
                </a14:hiddenFill>
              </a:ext>
            </a:extLst>
          </p:spPr>
        </p:pic>
      </p:grpSp>
      <p:sp>
        <p:nvSpPr>
          <p:cNvPr id="109" name="TextBox 108">
            <a:hlinkClick r:id="" action="ppaction://noaction">
              <a:snd r:embed="rId96" name="e.wav"/>
            </a:hlinkClick>
            <a:extLst>
              <a:ext uri="{FF2B5EF4-FFF2-40B4-BE49-F238E27FC236}">
                <a16:creationId xmlns:a16="http://schemas.microsoft.com/office/drawing/2014/main" id="{39F0888F-A463-4264-913D-6587DF2B0911}"/>
              </a:ext>
            </a:extLst>
          </p:cNvPr>
          <p:cNvSpPr txBox="1"/>
          <p:nvPr/>
        </p:nvSpPr>
        <p:spPr>
          <a:xfrm>
            <a:off x="2897630" y="100038"/>
            <a:ext cx="455399" cy="409984"/>
          </a:xfrm>
          <a:prstGeom prst="rect">
            <a:avLst/>
          </a:prstGeom>
          <a:noFill/>
        </p:spPr>
        <p:txBody>
          <a:bodyPr wrap="square" rtlCol="0">
            <a:spAutoFit/>
          </a:bodyPr>
          <a:lstStyle/>
          <a:p>
            <a:pPr defTabSz="674004">
              <a:defRPr/>
            </a:pPr>
            <a:r>
              <a:rPr lang="en-GB" sz="2064" b="1" dirty="0">
                <a:solidFill>
                  <a:srgbClr val="5B9BD5">
                    <a:lumMod val="50000"/>
                  </a:srgbClr>
                </a:solidFill>
                <a:latin typeface="Century Gothic" panose="020B0502020202020204" pitchFamily="34" charset="0"/>
              </a:rPr>
              <a:t> e</a:t>
            </a:r>
          </a:p>
        </p:txBody>
      </p:sp>
      <p:cxnSp>
        <p:nvCxnSpPr>
          <p:cNvPr id="129" name="Straight Connector 128" descr="straight line"/>
          <p:cNvCxnSpPr/>
          <p:nvPr/>
        </p:nvCxnSpPr>
        <p:spPr>
          <a:xfrm flipH="1">
            <a:off x="9814251" y="4782274"/>
            <a:ext cx="413681" cy="155361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descr="straight line"/>
          <p:cNvCxnSpPr/>
          <p:nvPr/>
        </p:nvCxnSpPr>
        <p:spPr>
          <a:xfrm flipH="1">
            <a:off x="8237486" y="4782274"/>
            <a:ext cx="400797" cy="15251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descr="straight line"/>
          <p:cNvCxnSpPr/>
          <p:nvPr/>
        </p:nvCxnSpPr>
        <p:spPr>
          <a:xfrm>
            <a:off x="3377487" y="4782274"/>
            <a:ext cx="801028" cy="152029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descr="straight line"/>
          <p:cNvCxnSpPr/>
          <p:nvPr/>
        </p:nvCxnSpPr>
        <p:spPr>
          <a:xfrm>
            <a:off x="4887346" y="4777937"/>
            <a:ext cx="869209" cy="155795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49" name="Picture 148" descr="woman asking a question">
            <a:hlinkClick r:id="" action="ppaction://noaction">
              <a:snd r:embed="rId40" name="porque.wav"/>
            </a:hlinkClick>
          </p:cNvPr>
          <p:cNvPicPr>
            <a:picLocks noChangeAspect="1"/>
          </p:cNvPicPr>
          <p:nvPr/>
        </p:nvPicPr>
        <p:blipFill>
          <a:blip r:embed="rId97" cstate="print">
            <a:extLst>
              <a:ext uri="{28A0092B-C50C-407E-A947-70E740481C1C}">
                <a14:useLocalDpi xmlns:a14="http://schemas.microsoft.com/office/drawing/2010/main" val="0"/>
              </a:ext>
            </a:extLst>
          </a:blip>
          <a:stretch>
            <a:fillRect/>
          </a:stretch>
        </p:blipFill>
        <p:spPr>
          <a:xfrm>
            <a:off x="7674180" y="5197717"/>
            <a:ext cx="649836" cy="702525"/>
          </a:xfrm>
          <a:prstGeom prst="rect">
            <a:avLst/>
          </a:prstGeom>
        </p:spPr>
      </p:pic>
      <p:sp>
        <p:nvSpPr>
          <p:cNvPr id="7" name="Title 6" hidden="1">
            <a:extLst>
              <a:ext uri="{FF2B5EF4-FFF2-40B4-BE49-F238E27FC236}">
                <a16:creationId xmlns:a16="http://schemas.microsoft.com/office/drawing/2014/main" id="{389D27C3-4FB0-144C-B500-ADA7956E15BE}"/>
              </a:ext>
            </a:extLst>
          </p:cNvPr>
          <p:cNvSpPr>
            <a:spLocks noGrp="1"/>
          </p:cNvSpPr>
          <p:nvPr>
            <p:ph type="title"/>
          </p:nvPr>
        </p:nvSpPr>
        <p:spPr/>
        <p:txBody>
          <a:bodyPr/>
          <a:lstStyle/>
          <a:p>
            <a:r>
              <a:rPr lang="en-US" dirty="0"/>
              <a:t>Spanish</a:t>
            </a:r>
            <a:r>
              <a:rPr lang="en-US" baseline="0" dirty="0"/>
              <a:t> SSC</a:t>
            </a:r>
            <a:endParaRPr lang="en-US" dirty="0"/>
          </a:p>
        </p:txBody>
      </p:sp>
    </p:spTree>
    <p:extLst>
      <p:ext uri="{BB962C8B-B14F-4D97-AF65-F5344CB8AC3E}">
        <p14:creationId xmlns:p14="http://schemas.microsoft.com/office/powerpoint/2010/main" val="2745956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l the German SSCs "/>
          <p:cNvPicPr>
            <a:picLocks noChangeAspect="1"/>
          </p:cNvPicPr>
          <p:nvPr/>
        </p:nvPicPr>
        <p:blipFill>
          <a:blip r:embed="rId61"/>
          <a:stretch>
            <a:fillRect/>
          </a:stretch>
        </p:blipFill>
        <p:spPr>
          <a:xfrm>
            <a:off x="1401021" y="159029"/>
            <a:ext cx="9365491" cy="6172026"/>
          </a:xfrm>
          <a:prstGeom prst="rect">
            <a:avLst/>
          </a:prstGeom>
        </p:spPr>
      </p:pic>
      <p:pic>
        <p:nvPicPr>
          <p:cNvPr id="97" name="Picture 96" descr="man escaping from jail"/>
          <p:cNvPicPr>
            <a:picLocks noChangeAspect="1"/>
          </p:cNvPicPr>
          <p:nvPr/>
        </p:nvPicPr>
        <p:blipFill>
          <a:blip r:embed="rId6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8393" y="276522"/>
            <a:ext cx="981891" cy="864829"/>
          </a:xfrm>
          <a:prstGeom prst="rect">
            <a:avLst/>
          </a:prstGeom>
        </p:spPr>
      </p:pic>
      <p:sp>
        <p:nvSpPr>
          <p:cNvPr id="98" name="TextBox 97"/>
          <p:cNvSpPr txBox="1"/>
          <p:nvPr/>
        </p:nvSpPr>
        <p:spPr>
          <a:xfrm rot="10800000" flipV="1">
            <a:off x="1736607" y="963071"/>
            <a:ext cx="1218536"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Calibri" panose="020F0502020204030204" pitchFamily="34" charset="0"/>
              </a:rPr>
              <a:t>s</a:t>
            </a:r>
            <a:r>
              <a:rPr lang="en-GB" sz="2359" dirty="0">
                <a:solidFill>
                  <a:srgbClr val="E65D00"/>
                </a:solidFill>
                <a:latin typeface="Century Gothic" panose="020B0502020202020204" pitchFamily="34" charset="0"/>
                <a:cs typeface="Calibri" panose="020F0502020204030204" pitchFamily="34" charset="0"/>
              </a:rPr>
              <a:t>a</a:t>
            </a:r>
            <a:r>
              <a:rPr lang="en-GB" sz="2359" dirty="0">
                <a:solidFill>
                  <a:srgbClr val="5B9BD5">
                    <a:lumMod val="50000"/>
                  </a:srgbClr>
                </a:solidFill>
                <a:latin typeface="Century Gothic" panose="020B0502020202020204" pitchFamily="34" charset="0"/>
                <a:cs typeface="Calibri" panose="020F0502020204030204" pitchFamily="34" charset="0"/>
              </a:rPr>
              <a:t>gen</a:t>
            </a:r>
          </a:p>
        </p:txBody>
      </p:sp>
      <p:sp>
        <p:nvSpPr>
          <p:cNvPr id="99" name="TextBox 98">
            <a:extLst>
              <a:ext uri="{FF2B5EF4-FFF2-40B4-BE49-F238E27FC236}">
                <a16:creationId xmlns:a16="http://schemas.microsoft.com/office/drawing/2014/main" id="{27545A5E-73DA-49E9-BB52-FBAA40BA9B21}"/>
              </a:ext>
            </a:extLst>
          </p:cNvPr>
          <p:cNvSpPr txBox="1"/>
          <p:nvPr/>
        </p:nvSpPr>
        <p:spPr>
          <a:xfrm>
            <a:off x="1401021" y="103119"/>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a</a:t>
            </a:r>
          </a:p>
        </p:txBody>
      </p:sp>
      <p:sp>
        <p:nvSpPr>
          <p:cNvPr id="100" name="TextBox 99">
            <a:extLst>
              <a:ext uri="{FF2B5EF4-FFF2-40B4-BE49-F238E27FC236}">
                <a16:creationId xmlns:a16="http://schemas.microsoft.com/office/drawing/2014/main" id="{39F0888F-A463-4264-913D-6587DF2B0911}"/>
              </a:ext>
            </a:extLst>
          </p:cNvPr>
          <p:cNvSpPr txBox="1"/>
          <p:nvPr/>
        </p:nvSpPr>
        <p:spPr>
          <a:xfrm>
            <a:off x="3203573" y="102048"/>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e</a:t>
            </a:r>
          </a:p>
        </p:txBody>
      </p:sp>
      <p:sp>
        <p:nvSpPr>
          <p:cNvPr id="101" name="TextBox 100">
            <a:extLst>
              <a:ext uri="{FF2B5EF4-FFF2-40B4-BE49-F238E27FC236}">
                <a16:creationId xmlns:a16="http://schemas.microsoft.com/office/drawing/2014/main" id="{996F03CA-4393-4B59-82AE-47D2DDCE7FC2}"/>
              </a:ext>
            </a:extLst>
          </p:cNvPr>
          <p:cNvSpPr txBox="1"/>
          <p:nvPr/>
        </p:nvSpPr>
        <p:spPr>
          <a:xfrm rot="10800000" flipV="1">
            <a:off x="3321139" y="970834"/>
            <a:ext cx="1708879"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Calibri" panose="020F0502020204030204" pitchFamily="34" charset="0"/>
              </a:rPr>
              <a:t>g</a:t>
            </a:r>
            <a:r>
              <a:rPr lang="en-GB" sz="2359" dirty="0" err="1">
                <a:solidFill>
                  <a:srgbClr val="E65D00"/>
                </a:solidFill>
                <a:latin typeface="Century Gothic" panose="020B0502020202020204" pitchFamily="34" charset="0"/>
                <a:cs typeface="Calibri" panose="020F0502020204030204" pitchFamily="34" charset="0"/>
              </a:rPr>
              <a:t>e</a:t>
            </a:r>
            <a:r>
              <a:rPr lang="en-GB" sz="2359" dirty="0" err="1">
                <a:solidFill>
                  <a:srgbClr val="5B9BD5">
                    <a:lumMod val="50000"/>
                  </a:srgbClr>
                </a:solidFill>
                <a:latin typeface="Century Gothic" panose="020B0502020202020204" pitchFamily="34" charset="0"/>
                <a:cs typeface="Calibri" panose="020F0502020204030204" pitchFamily="34" charset="0"/>
              </a:rPr>
              <a:t>ben</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E03C17A7-4D3C-4F7A-A902-2FFD30051486}"/>
              </a:ext>
            </a:extLst>
          </p:cNvPr>
          <p:cNvSpPr txBox="1"/>
          <p:nvPr/>
        </p:nvSpPr>
        <p:spPr>
          <a:xfrm>
            <a:off x="5125186" y="107277"/>
            <a:ext cx="478046"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ei</a:t>
            </a:r>
            <a:endParaRPr lang="en-GB" sz="2064" b="1" dirty="0">
              <a:solidFill>
                <a:srgbClr val="5B9BD5">
                  <a:lumMod val="50000"/>
                </a:srgbClr>
              </a:solidFill>
              <a:latin typeface="Century Gothic" panose="020B0502020202020204" pitchFamily="34" charset="0"/>
            </a:endParaRPr>
          </a:p>
        </p:txBody>
      </p:sp>
      <p:sp>
        <p:nvSpPr>
          <p:cNvPr id="103" name="TextBox 102">
            <a:extLst>
              <a:ext uri="{FF2B5EF4-FFF2-40B4-BE49-F238E27FC236}">
                <a16:creationId xmlns:a16="http://schemas.microsoft.com/office/drawing/2014/main" id="{21965192-8A44-404D-A8A2-7FE4D3B6FB7A}"/>
              </a:ext>
            </a:extLst>
          </p:cNvPr>
          <p:cNvSpPr txBox="1"/>
          <p:nvPr/>
        </p:nvSpPr>
        <p:spPr>
          <a:xfrm rot="10800000" flipV="1">
            <a:off x="5509048" y="989149"/>
            <a:ext cx="1051702"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Calibri" panose="020F0502020204030204" pitchFamily="34" charset="0"/>
              </a:rPr>
              <a:t>fr</a:t>
            </a:r>
            <a:r>
              <a:rPr lang="en-GB" sz="2359" dirty="0">
                <a:solidFill>
                  <a:srgbClr val="E65D00"/>
                </a:solidFill>
                <a:latin typeface="Century Gothic" panose="020B0502020202020204" pitchFamily="34" charset="0"/>
                <a:cs typeface="Calibri" panose="020F0502020204030204" pitchFamily="34" charset="0"/>
              </a:rPr>
              <a:t>ei</a:t>
            </a:r>
          </a:p>
        </p:txBody>
      </p:sp>
      <p:sp>
        <p:nvSpPr>
          <p:cNvPr id="104" name="TextBox 103">
            <a:extLst>
              <a:ext uri="{FF2B5EF4-FFF2-40B4-BE49-F238E27FC236}">
                <a16:creationId xmlns:a16="http://schemas.microsoft.com/office/drawing/2014/main" id="{56062E12-3005-440B-9F4D-0DE861F6A42E}"/>
              </a:ext>
            </a:extLst>
          </p:cNvPr>
          <p:cNvSpPr txBox="1"/>
          <p:nvPr/>
        </p:nvSpPr>
        <p:spPr>
          <a:xfrm>
            <a:off x="7003576" y="90710"/>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w</a:t>
            </a:r>
          </a:p>
        </p:txBody>
      </p:sp>
      <p:sp>
        <p:nvSpPr>
          <p:cNvPr id="105" name="TextBox 104">
            <a:extLst>
              <a:ext uri="{FF2B5EF4-FFF2-40B4-BE49-F238E27FC236}">
                <a16:creationId xmlns:a16="http://schemas.microsoft.com/office/drawing/2014/main" id="{C9F86A72-63E1-4A58-8244-EBCBEBDC45B4}"/>
              </a:ext>
            </a:extLst>
          </p:cNvPr>
          <p:cNvSpPr txBox="1"/>
          <p:nvPr/>
        </p:nvSpPr>
        <p:spPr>
          <a:xfrm>
            <a:off x="8881966" y="85721"/>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z</a:t>
            </a:r>
          </a:p>
        </p:txBody>
      </p:sp>
      <p:sp>
        <p:nvSpPr>
          <p:cNvPr id="106" name="TextBox 105">
            <a:extLst>
              <a:ext uri="{FF2B5EF4-FFF2-40B4-BE49-F238E27FC236}">
                <a16:creationId xmlns:a16="http://schemas.microsoft.com/office/drawing/2014/main" id="{21E497C2-6813-45CF-9B5F-EA40A2480F0D}"/>
              </a:ext>
            </a:extLst>
          </p:cNvPr>
          <p:cNvSpPr txBox="1"/>
          <p:nvPr/>
        </p:nvSpPr>
        <p:spPr>
          <a:xfrm rot="10800000" flipV="1">
            <a:off x="7374177" y="996102"/>
            <a:ext cx="1051702" cy="455381"/>
          </a:xfrm>
          <a:prstGeom prst="rect">
            <a:avLst/>
          </a:prstGeom>
          <a:noFill/>
        </p:spPr>
        <p:txBody>
          <a:bodyPr wrap="square" rtlCol="0">
            <a:spAutoFit/>
          </a:bodyPr>
          <a:lstStyle/>
          <a:p>
            <a:pPr algn="ctr">
              <a:defRPr/>
            </a:pPr>
            <a:r>
              <a:rPr lang="en-GB" sz="2359" dirty="0">
                <a:solidFill>
                  <a:srgbClr val="E65D00"/>
                </a:solidFill>
                <a:latin typeface="Century Gothic" panose="020B0502020202020204" pitchFamily="34" charset="0"/>
                <a:cs typeface="Calibri" panose="020F0502020204030204" pitchFamily="34" charset="0"/>
              </a:rPr>
              <a:t>W</a:t>
            </a:r>
            <a:r>
              <a:rPr lang="en-GB" sz="2359" dirty="0">
                <a:solidFill>
                  <a:srgbClr val="5B9BD5">
                    <a:lumMod val="50000"/>
                  </a:srgbClr>
                </a:solidFill>
                <a:latin typeface="Century Gothic" panose="020B0502020202020204" pitchFamily="34" charset="0"/>
                <a:cs typeface="Arial" panose="020B0604020202020204" pitchFamily="34" charset="0"/>
              </a:rPr>
              <a:t>elt</a:t>
            </a:r>
            <a:endParaRPr lang="en-GB" sz="2359" dirty="0">
              <a:solidFill>
                <a:srgbClr val="E65D00"/>
              </a:solidFill>
              <a:latin typeface="Century Gothic" panose="020B0502020202020204" pitchFamily="34" charset="0"/>
              <a:cs typeface="Calibri" panose="020F0502020204030204" pitchFamily="34" charset="0"/>
            </a:endParaRPr>
          </a:p>
        </p:txBody>
      </p:sp>
      <p:sp>
        <p:nvSpPr>
          <p:cNvPr id="107" name="TextBox 106">
            <a:extLst>
              <a:ext uri="{FF2B5EF4-FFF2-40B4-BE49-F238E27FC236}">
                <a16:creationId xmlns:a16="http://schemas.microsoft.com/office/drawing/2014/main" id="{8F5AD61F-FF38-4B02-B6A5-FD573E6CA9AA}"/>
              </a:ext>
            </a:extLst>
          </p:cNvPr>
          <p:cNvSpPr txBox="1"/>
          <p:nvPr/>
        </p:nvSpPr>
        <p:spPr>
          <a:xfrm rot="10800000" flipV="1">
            <a:off x="8741040" y="978251"/>
            <a:ext cx="2143002" cy="455381"/>
          </a:xfrm>
          <a:prstGeom prst="rect">
            <a:avLst/>
          </a:prstGeom>
          <a:noFill/>
        </p:spPr>
        <p:txBody>
          <a:bodyPr wrap="square" rtlCol="0">
            <a:spAutoFit/>
          </a:bodyPr>
          <a:lstStyle/>
          <a:p>
            <a:pPr algn="ctr">
              <a:defRPr/>
            </a:pPr>
            <a:r>
              <a:rPr lang="en-GB" sz="2359" dirty="0">
                <a:solidFill>
                  <a:srgbClr val="E65D00"/>
                </a:solidFill>
                <a:latin typeface="Century Gothic" panose="020B0502020202020204" pitchFamily="34" charset="0"/>
                <a:cs typeface="Calibri" panose="020F0502020204030204" pitchFamily="34" charset="0"/>
              </a:rPr>
              <a:t>Z</a:t>
            </a:r>
            <a:r>
              <a:rPr lang="en-GB" sz="2359" dirty="0">
                <a:solidFill>
                  <a:srgbClr val="5B9BD5">
                    <a:lumMod val="50000"/>
                  </a:srgbClr>
                </a:solidFill>
                <a:latin typeface="Century Gothic" panose="020B0502020202020204" pitchFamily="34" charset="0"/>
                <a:cs typeface="Calibri" panose="020F0502020204030204" pitchFamily="34" charset="0"/>
              </a:rPr>
              <a:t>ug</a:t>
            </a:r>
          </a:p>
        </p:txBody>
      </p:sp>
      <p:sp>
        <p:nvSpPr>
          <p:cNvPr id="108" name="TextBox 107">
            <a:extLst>
              <a:ext uri="{FF2B5EF4-FFF2-40B4-BE49-F238E27FC236}">
                <a16:creationId xmlns:a16="http://schemas.microsoft.com/office/drawing/2014/main" id="{27545A5E-73DA-49E9-BB52-FBAA40BA9B21}"/>
              </a:ext>
            </a:extLst>
          </p:cNvPr>
          <p:cNvSpPr txBox="1"/>
          <p:nvPr/>
        </p:nvSpPr>
        <p:spPr>
          <a:xfrm>
            <a:off x="1451666" y="1426659"/>
            <a:ext cx="478046"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i</a:t>
            </a:r>
            <a:endParaRPr lang="en-GB" sz="2064" b="1" dirty="0">
              <a:solidFill>
                <a:srgbClr val="5B9BD5">
                  <a:lumMod val="50000"/>
                </a:srgbClr>
              </a:solidFill>
              <a:latin typeface="Century Gothic" panose="020B0502020202020204" pitchFamily="34" charset="0"/>
            </a:endParaRPr>
          </a:p>
        </p:txBody>
      </p:sp>
      <p:sp>
        <p:nvSpPr>
          <p:cNvPr id="109" name="TextBox 108">
            <a:extLst>
              <a:ext uri="{FF2B5EF4-FFF2-40B4-BE49-F238E27FC236}">
                <a16:creationId xmlns:a16="http://schemas.microsoft.com/office/drawing/2014/main" id="{39F0888F-A463-4264-913D-6587DF2B0911}"/>
              </a:ext>
            </a:extLst>
          </p:cNvPr>
          <p:cNvSpPr txBox="1"/>
          <p:nvPr/>
        </p:nvSpPr>
        <p:spPr>
          <a:xfrm>
            <a:off x="3683563" y="1403739"/>
            <a:ext cx="478046" cy="727635"/>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a:t>
            </a:r>
            <a:r>
              <a:rPr lang="en-GB" sz="2064" b="1" dirty="0" err="1">
                <a:solidFill>
                  <a:srgbClr val="5B9BD5">
                    <a:lumMod val="50000"/>
                  </a:srgbClr>
                </a:solidFill>
                <a:latin typeface="Century Gothic" panose="020B0502020202020204" pitchFamily="34" charset="0"/>
              </a:rPr>
              <a:t>ie</a:t>
            </a:r>
            <a:endParaRPr lang="en-GB" sz="2064" b="1" dirty="0">
              <a:solidFill>
                <a:srgbClr val="5B9BD5">
                  <a:lumMod val="50000"/>
                </a:srgbClr>
              </a:solidFill>
              <a:latin typeface="Century Gothic" panose="020B0502020202020204" pitchFamily="34" charset="0"/>
            </a:endParaRPr>
          </a:p>
        </p:txBody>
      </p:sp>
      <p:sp>
        <p:nvSpPr>
          <p:cNvPr id="110" name="TextBox 109">
            <a:extLst>
              <a:ext uri="{FF2B5EF4-FFF2-40B4-BE49-F238E27FC236}">
                <a16:creationId xmlns:a16="http://schemas.microsoft.com/office/drawing/2014/main" id="{E03C17A7-4D3C-4F7A-A902-2FFD30051486}"/>
              </a:ext>
            </a:extLst>
          </p:cNvPr>
          <p:cNvSpPr txBox="1"/>
          <p:nvPr/>
        </p:nvSpPr>
        <p:spPr>
          <a:xfrm>
            <a:off x="6058922" y="1395339"/>
            <a:ext cx="637067"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ch</a:t>
            </a:r>
            <a:endParaRPr lang="en-GB" sz="2064" b="1" dirty="0">
              <a:solidFill>
                <a:srgbClr val="5B9BD5">
                  <a:lumMod val="50000"/>
                </a:srgbClr>
              </a:solidFill>
              <a:latin typeface="Century Gothic" panose="020B0502020202020204" pitchFamily="34" charset="0"/>
            </a:endParaRPr>
          </a:p>
        </p:txBody>
      </p:sp>
      <p:sp>
        <p:nvSpPr>
          <p:cNvPr id="111" name="TextBox 110">
            <a:extLst>
              <a:ext uri="{FF2B5EF4-FFF2-40B4-BE49-F238E27FC236}">
                <a16:creationId xmlns:a16="http://schemas.microsoft.com/office/drawing/2014/main" id="{56062E12-3005-440B-9F4D-0DE861F6A42E}"/>
              </a:ext>
            </a:extLst>
          </p:cNvPr>
          <p:cNvSpPr txBox="1"/>
          <p:nvPr/>
        </p:nvSpPr>
        <p:spPr>
          <a:xfrm>
            <a:off x="8439073" y="1403739"/>
            <a:ext cx="630018"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sch</a:t>
            </a:r>
            <a:endParaRPr lang="en-GB" sz="2064" b="1" dirty="0">
              <a:solidFill>
                <a:srgbClr val="5B9BD5">
                  <a:lumMod val="50000"/>
                </a:srgbClr>
              </a:solidFill>
              <a:latin typeface="Century Gothic" panose="020B0502020202020204" pitchFamily="34" charset="0"/>
            </a:endParaRPr>
          </a:p>
        </p:txBody>
      </p:sp>
      <p:sp>
        <p:nvSpPr>
          <p:cNvPr id="112" name="TextBox 111">
            <a:extLst>
              <a:ext uri="{FF2B5EF4-FFF2-40B4-BE49-F238E27FC236}">
                <a16:creationId xmlns:a16="http://schemas.microsoft.com/office/drawing/2014/main" id="{27545A5E-73DA-49E9-BB52-FBAA40BA9B21}"/>
              </a:ext>
            </a:extLst>
          </p:cNvPr>
          <p:cNvSpPr txBox="1"/>
          <p:nvPr/>
        </p:nvSpPr>
        <p:spPr>
          <a:xfrm>
            <a:off x="1416897" y="2614842"/>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o</a:t>
            </a:r>
          </a:p>
        </p:txBody>
      </p:sp>
      <p:sp>
        <p:nvSpPr>
          <p:cNvPr id="113" name="TextBox 112">
            <a:extLst>
              <a:ext uri="{FF2B5EF4-FFF2-40B4-BE49-F238E27FC236}">
                <a16:creationId xmlns:a16="http://schemas.microsoft.com/office/drawing/2014/main" id="{39F0888F-A463-4264-913D-6587DF2B0911}"/>
              </a:ext>
            </a:extLst>
          </p:cNvPr>
          <p:cNvSpPr txBox="1"/>
          <p:nvPr/>
        </p:nvSpPr>
        <p:spPr>
          <a:xfrm>
            <a:off x="2886483" y="2610441"/>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u</a:t>
            </a:r>
          </a:p>
        </p:txBody>
      </p:sp>
      <p:sp>
        <p:nvSpPr>
          <p:cNvPr id="114" name="TextBox 113">
            <a:extLst>
              <a:ext uri="{FF2B5EF4-FFF2-40B4-BE49-F238E27FC236}">
                <a16:creationId xmlns:a16="http://schemas.microsoft.com/office/drawing/2014/main" id="{E03C17A7-4D3C-4F7A-A902-2FFD30051486}"/>
              </a:ext>
            </a:extLst>
          </p:cNvPr>
          <p:cNvSpPr txBox="1"/>
          <p:nvPr/>
        </p:nvSpPr>
        <p:spPr>
          <a:xfrm>
            <a:off x="4510816" y="2617208"/>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er</a:t>
            </a:r>
          </a:p>
        </p:txBody>
      </p:sp>
      <p:sp>
        <p:nvSpPr>
          <p:cNvPr id="115" name="TextBox 114">
            <a:extLst>
              <a:ext uri="{FF2B5EF4-FFF2-40B4-BE49-F238E27FC236}">
                <a16:creationId xmlns:a16="http://schemas.microsoft.com/office/drawing/2014/main" id="{56062E12-3005-440B-9F4D-0DE861F6A42E}"/>
              </a:ext>
            </a:extLst>
          </p:cNvPr>
          <p:cNvSpPr txBox="1"/>
          <p:nvPr/>
        </p:nvSpPr>
        <p:spPr>
          <a:xfrm>
            <a:off x="6076328" y="2610497"/>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r</a:t>
            </a:r>
          </a:p>
        </p:txBody>
      </p:sp>
      <p:sp>
        <p:nvSpPr>
          <p:cNvPr id="116" name="TextBox 115">
            <a:extLst>
              <a:ext uri="{FF2B5EF4-FFF2-40B4-BE49-F238E27FC236}">
                <a16:creationId xmlns:a16="http://schemas.microsoft.com/office/drawing/2014/main" id="{C9F86A72-63E1-4A58-8244-EBCBEBDC45B4}"/>
              </a:ext>
            </a:extLst>
          </p:cNvPr>
          <p:cNvSpPr txBox="1"/>
          <p:nvPr/>
        </p:nvSpPr>
        <p:spPr>
          <a:xfrm>
            <a:off x="9185552" y="2606283"/>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s</a:t>
            </a:r>
          </a:p>
        </p:txBody>
      </p:sp>
      <p:sp>
        <p:nvSpPr>
          <p:cNvPr id="117" name="TextBox 116">
            <a:extLst>
              <a:ext uri="{FF2B5EF4-FFF2-40B4-BE49-F238E27FC236}">
                <a16:creationId xmlns:a16="http://schemas.microsoft.com/office/drawing/2014/main" id="{C9F86A72-63E1-4A58-8244-EBCBEBDC45B4}"/>
              </a:ext>
            </a:extLst>
          </p:cNvPr>
          <p:cNvSpPr txBox="1"/>
          <p:nvPr/>
        </p:nvSpPr>
        <p:spPr>
          <a:xfrm>
            <a:off x="7611998" y="2614395"/>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v</a:t>
            </a:r>
          </a:p>
        </p:txBody>
      </p:sp>
      <p:sp>
        <p:nvSpPr>
          <p:cNvPr id="118" name="TextBox 117">
            <a:extLst>
              <a:ext uri="{FF2B5EF4-FFF2-40B4-BE49-F238E27FC236}">
                <a16:creationId xmlns:a16="http://schemas.microsoft.com/office/drawing/2014/main" id="{C9F86A72-63E1-4A58-8244-EBCBEBDC45B4}"/>
              </a:ext>
            </a:extLst>
          </p:cNvPr>
          <p:cNvSpPr txBox="1"/>
          <p:nvPr/>
        </p:nvSpPr>
        <p:spPr>
          <a:xfrm>
            <a:off x="9998337" y="2635850"/>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ß</a:t>
            </a:r>
          </a:p>
        </p:txBody>
      </p:sp>
      <p:sp>
        <p:nvSpPr>
          <p:cNvPr id="119" name="TextBox 118">
            <a:extLst>
              <a:ext uri="{FF2B5EF4-FFF2-40B4-BE49-F238E27FC236}">
                <a16:creationId xmlns:a16="http://schemas.microsoft.com/office/drawing/2014/main" id="{27545A5E-73DA-49E9-BB52-FBAA40BA9B21}"/>
              </a:ext>
            </a:extLst>
          </p:cNvPr>
          <p:cNvSpPr txBox="1"/>
          <p:nvPr/>
        </p:nvSpPr>
        <p:spPr>
          <a:xfrm>
            <a:off x="1401021" y="3862202"/>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ü</a:t>
            </a:r>
          </a:p>
        </p:txBody>
      </p:sp>
      <p:sp>
        <p:nvSpPr>
          <p:cNvPr id="120" name="TextBox 119">
            <a:extLst>
              <a:ext uri="{FF2B5EF4-FFF2-40B4-BE49-F238E27FC236}">
                <a16:creationId xmlns:a16="http://schemas.microsoft.com/office/drawing/2014/main" id="{39F0888F-A463-4264-913D-6587DF2B0911}"/>
              </a:ext>
            </a:extLst>
          </p:cNvPr>
          <p:cNvSpPr txBox="1"/>
          <p:nvPr/>
        </p:nvSpPr>
        <p:spPr>
          <a:xfrm>
            <a:off x="2893153" y="3854643"/>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ö</a:t>
            </a:r>
          </a:p>
        </p:txBody>
      </p:sp>
      <p:sp>
        <p:nvSpPr>
          <p:cNvPr id="121" name="TextBox 120">
            <a:extLst>
              <a:ext uri="{FF2B5EF4-FFF2-40B4-BE49-F238E27FC236}">
                <a16:creationId xmlns:a16="http://schemas.microsoft.com/office/drawing/2014/main" id="{E03C17A7-4D3C-4F7A-A902-2FFD30051486}"/>
              </a:ext>
            </a:extLst>
          </p:cNvPr>
          <p:cNvSpPr txBox="1"/>
          <p:nvPr/>
        </p:nvSpPr>
        <p:spPr>
          <a:xfrm>
            <a:off x="4539821" y="3860564"/>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ä</a:t>
            </a:r>
          </a:p>
        </p:txBody>
      </p:sp>
      <p:sp>
        <p:nvSpPr>
          <p:cNvPr id="122" name="TextBox 121">
            <a:extLst>
              <a:ext uri="{FF2B5EF4-FFF2-40B4-BE49-F238E27FC236}">
                <a16:creationId xmlns:a16="http://schemas.microsoft.com/office/drawing/2014/main" id="{56062E12-3005-440B-9F4D-0DE861F6A42E}"/>
              </a:ext>
            </a:extLst>
          </p:cNvPr>
          <p:cNvSpPr txBox="1"/>
          <p:nvPr/>
        </p:nvSpPr>
        <p:spPr>
          <a:xfrm>
            <a:off x="6086032" y="3846690"/>
            <a:ext cx="596121"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au</a:t>
            </a:r>
          </a:p>
        </p:txBody>
      </p:sp>
      <p:sp>
        <p:nvSpPr>
          <p:cNvPr id="123" name="TextBox 122">
            <a:extLst>
              <a:ext uri="{FF2B5EF4-FFF2-40B4-BE49-F238E27FC236}">
                <a16:creationId xmlns:a16="http://schemas.microsoft.com/office/drawing/2014/main" id="{C9F86A72-63E1-4A58-8244-EBCBEBDC45B4}"/>
              </a:ext>
            </a:extLst>
          </p:cNvPr>
          <p:cNvSpPr txBox="1"/>
          <p:nvPr/>
        </p:nvSpPr>
        <p:spPr>
          <a:xfrm>
            <a:off x="9189710" y="3854643"/>
            <a:ext cx="508806" cy="727635"/>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äu</a:t>
            </a:r>
            <a:endParaRPr lang="en-GB" sz="2064" b="1" dirty="0">
              <a:solidFill>
                <a:srgbClr val="5B9BD5">
                  <a:lumMod val="50000"/>
                </a:srgb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C9F86A72-63E1-4A58-8244-EBCBEBDC45B4}"/>
              </a:ext>
            </a:extLst>
          </p:cNvPr>
          <p:cNvSpPr txBox="1"/>
          <p:nvPr/>
        </p:nvSpPr>
        <p:spPr>
          <a:xfrm>
            <a:off x="7634894" y="3846690"/>
            <a:ext cx="492787" cy="727635"/>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eu</a:t>
            </a:r>
            <a:endParaRPr lang="en-GB" sz="2064" b="1" dirty="0">
              <a:solidFill>
                <a:srgbClr val="5B9BD5">
                  <a:lumMod val="50000"/>
                </a:srgbClr>
              </a:solidFill>
              <a:latin typeface="Century Gothic" panose="020B0502020202020204" pitchFamily="34" charset="0"/>
            </a:endParaRPr>
          </a:p>
        </p:txBody>
      </p:sp>
      <p:sp>
        <p:nvSpPr>
          <p:cNvPr id="125" name="TextBox 124">
            <a:extLst>
              <a:ext uri="{FF2B5EF4-FFF2-40B4-BE49-F238E27FC236}">
                <a16:creationId xmlns:a16="http://schemas.microsoft.com/office/drawing/2014/main" id="{27545A5E-73DA-49E9-BB52-FBAA40BA9B21}"/>
              </a:ext>
            </a:extLst>
          </p:cNvPr>
          <p:cNvSpPr txBox="1"/>
          <p:nvPr/>
        </p:nvSpPr>
        <p:spPr>
          <a:xfrm>
            <a:off x="1384574" y="5078333"/>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-d</a:t>
            </a:r>
          </a:p>
        </p:txBody>
      </p:sp>
      <p:sp>
        <p:nvSpPr>
          <p:cNvPr id="126" name="TextBox 125">
            <a:extLst>
              <a:ext uri="{FF2B5EF4-FFF2-40B4-BE49-F238E27FC236}">
                <a16:creationId xmlns:a16="http://schemas.microsoft.com/office/drawing/2014/main" id="{39F0888F-A463-4264-913D-6587DF2B0911}"/>
              </a:ext>
            </a:extLst>
          </p:cNvPr>
          <p:cNvSpPr txBox="1"/>
          <p:nvPr/>
        </p:nvSpPr>
        <p:spPr>
          <a:xfrm>
            <a:off x="2941780" y="5078844"/>
            <a:ext cx="579372"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a:t>
            </a:r>
            <a:r>
              <a:rPr lang="en-GB" sz="2064" b="1" dirty="0" err="1">
                <a:solidFill>
                  <a:srgbClr val="5B9BD5">
                    <a:lumMod val="50000"/>
                  </a:srgbClr>
                </a:solidFill>
                <a:latin typeface="Century Gothic" panose="020B0502020202020204" pitchFamily="34" charset="0"/>
              </a:rPr>
              <a:t>ig</a:t>
            </a:r>
            <a:endParaRPr lang="en-GB" sz="2064" b="1" dirty="0">
              <a:solidFill>
                <a:srgbClr val="5B9BD5">
                  <a:lumMod val="50000"/>
                </a:srgbClr>
              </a:solidFill>
              <a:latin typeface="Century Gothic" panose="020B0502020202020204" pitchFamily="34" charset="0"/>
            </a:endParaRPr>
          </a:p>
        </p:txBody>
      </p:sp>
      <p:sp>
        <p:nvSpPr>
          <p:cNvPr id="127" name="TextBox 126">
            <a:extLst>
              <a:ext uri="{FF2B5EF4-FFF2-40B4-BE49-F238E27FC236}">
                <a16:creationId xmlns:a16="http://schemas.microsoft.com/office/drawing/2014/main" id="{E03C17A7-4D3C-4F7A-A902-2FFD30051486}"/>
              </a:ext>
            </a:extLst>
          </p:cNvPr>
          <p:cNvSpPr txBox="1"/>
          <p:nvPr/>
        </p:nvSpPr>
        <p:spPr>
          <a:xfrm>
            <a:off x="4525562" y="5082940"/>
            <a:ext cx="478046" cy="727635"/>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st</a:t>
            </a:r>
            <a:r>
              <a:rPr lang="en-GB" sz="2064" b="1" dirty="0">
                <a:solidFill>
                  <a:srgbClr val="5B9BD5">
                    <a:lumMod val="50000"/>
                  </a:srgbClr>
                </a:solidFill>
                <a:latin typeface="Century Gothic" panose="020B0502020202020204" pitchFamily="34" charset="0"/>
              </a:rPr>
              <a:t>-</a:t>
            </a:r>
          </a:p>
        </p:txBody>
      </p:sp>
      <p:sp>
        <p:nvSpPr>
          <p:cNvPr id="128" name="TextBox 127">
            <a:extLst>
              <a:ext uri="{FF2B5EF4-FFF2-40B4-BE49-F238E27FC236}">
                <a16:creationId xmlns:a16="http://schemas.microsoft.com/office/drawing/2014/main" id="{56062E12-3005-440B-9F4D-0DE861F6A42E}"/>
              </a:ext>
            </a:extLst>
          </p:cNvPr>
          <p:cNvSpPr txBox="1"/>
          <p:nvPr/>
        </p:nvSpPr>
        <p:spPr>
          <a:xfrm>
            <a:off x="6079465" y="5077101"/>
            <a:ext cx="581380"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sp</a:t>
            </a:r>
            <a:r>
              <a:rPr lang="en-GB" sz="2064" b="1" dirty="0">
                <a:solidFill>
                  <a:srgbClr val="5B9BD5">
                    <a:lumMod val="50000"/>
                  </a:srgbClr>
                </a:solidFill>
                <a:latin typeface="Century Gothic" panose="020B0502020202020204" pitchFamily="34" charset="0"/>
              </a:rPr>
              <a:t>-</a:t>
            </a:r>
          </a:p>
        </p:txBody>
      </p:sp>
      <p:sp>
        <p:nvSpPr>
          <p:cNvPr id="129" name="TextBox 128">
            <a:extLst>
              <a:ext uri="{FF2B5EF4-FFF2-40B4-BE49-F238E27FC236}">
                <a16:creationId xmlns:a16="http://schemas.microsoft.com/office/drawing/2014/main" id="{C9F86A72-63E1-4A58-8244-EBCBEBDC45B4}"/>
              </a:ext>
            </a:extLst>
          </p:cNvPr>
          <p:cNvSpPr txBox="1"/>
          <p:nvPr/>
        </p:nvSpPr>
        <p:spPr>
          <a:xfrm>
            <a:off x="9205090" y="5096739"/>
            <a:ext cx="478046"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th</a:t>
            </a:r>
            <a:endParaRPr lang="en-GB" sz="2064" b="1" dirty="0">
              <a:solidFill>
                <a:srgbClr val="5B9BD5">
                  <a:lumMod val="50000"/>
                </a:srgbClr>
              </a:solidFill>
              <a:latin typeface="Century Gothic" panose="020B0502020202020204" pitchFamily="34" charset="0"/>
            </a:endParaRPr>
          </a:p>
        </p:txBody>
      </p:sp>
      <p:sp>
        <p:nvSpPr>
          <p:cNvPr id="130" name="TextBox 129">
            <a:extLst>
              <a:ext uri="{FF2B5EF4-FFF2-40B4-BE49-F238E27FC236}">
                <a16:creationId xmlns:a16="http://schemas.microsoft.com/office/drawing/2014/main" id="{C9F86A72-63E1-4A58-8244-EBCBEBDC45B4}"/>
              </a:ext>
            </a:extLst>
          </p:cNvPr>
          <p:cNvSpPr txBox="1"/>
          <p:nvPr/>
        </p:nvSpPr>
        <p:spPr>
          <a:xfrm>
            <a:off x="7684474" y="5096739"/>
            <a:ext cx="478046"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j</a:t>
            </a:r>
          </a:p>
        </p:txBody>
      </p:sp>
      <p:pic>
        <p:nvPicPr>
          <p:cNvPr id="131" name="Picture 130" descr="boy speaking"/>
          <p:cNvPicPr>
            <a:picLocks noChangeAspect="1"/>
          </p:cNvPicPr>
          <p:nvPr/>
        </p:nvPicPr>
        <p:blipFill>
          <a:blip r:embed="rId6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4495" y="400622"/>
            <a:ext cx="1043237" cy="603714"/>
          </a:xfrm>
          <a:prstGeom prst="rect">
            <a:avLst/>
          </a:prstGeom>
        </p:spPr>
      </p:pic>
      <p:pic>
        <p:nvPicPr>
          <p:cNvPr id="132" name="Picture 131" descr="giving a present"/>
          <p:cNvPicPr>
            <a:picLocks noChangeAspect="1"/>
          </p:cNvPicPr>
          <p:nvPr/>
        </p:nvPicPr>
        <p:blipFill>
          <a:blip r:embed="rId6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26754" y="272888"/>
            <a:ext cx="725637" cy="707273"/>
          </a:xfrm>
          <a:prstGeom prst="rect">
            <a:avLst/>
          </a:prstGeom>
        </p:spPr>
      </p:pic>
      <p:pic>
        <p:nvPicPr>
          <p:cNvPr id="133" name="Picture 132" descr="the World"/>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18545" y="272226"/>
            <a:ext cx="974045" cy="751489"/>
          </a:xfrm>
          <a:prstGeom prst="rect">
            <a:avLst/>
          </a:prstGeom>
        </p:spPr>
      </p:pic>
      <p:pic>
        <p:nvPicPr>
          <p:cNvPr id="134" name="Picture 133" descr="train"/>
          <p:cNvPicPr>
            <a:picLocks noChangeAspect="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82544" y="342707"/>
            <a:ext cx="1140187" cy="631958"/>
          </a:xfrm>
          <a:prstGeom prst="rect">
            <a:avLst/>
          </a:prstGeom>
        </p:spPr>
      </p:pic>
      <p:pic>
        <p:nvPicPr>
          <p:cNvPr id="135" name="Picture 134" descr="group of people"/>
          <p:cNvPicPr>
            <a:picLocks noChangeAspect="1"/>
          </p:cNvPicPr>
          <p:nvPr/>
        </p:nvPicPr>
        <p:blipFill>
          <a:blip r:embed="rId6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50164" y="1545183"/>
            <a:ext cx="1237556" cy="835673"/>
          </a:xfrm>
          <a:prstGeom prst="rect">
            <a:avLst/>
          </a:prstGeom>
        </p:spPr>
      </p:pic>
      <p:sp>
        <p:nvSpPr>
          <p:cNvPr id="136" name="TextBox 135">
            <a:extLst>
              <a:ext uri="{FF2B5EF4-FFF2-40B4-BE49-F238E27FC236}">
                <a16:creationId xmlns:a16="http://schemas.microsoft.com/office/drawing/2014/main" id="{21E497C2-6813-45CF-9B5F-EA40A2480F0D}"/>
              </a:ext>
            </a:extLst>
          </p:cNvPr>
          <p:cNvSpPr txBox="1"/>
          <p:nvPr/>
        </p:nvSpPr>
        <p:spPr>
          <a:xfrm rot="10800000" flipV="1">
            <a:off x="1971174" y="2237622"/>
            <a:ext cx="1051702" cy="455381"/>
          </a:xfrm>
          <a:prstGeom prst="rect">
            <a:avLst/>
          </a:prstGeom>
          <a:noFill/>
        </p:spPr>
        <p:txBody>
          <a:bodyPr wrap="square" rtlCol="0">
            <a:spAutoFit/>
          </a:bodyPr>
          <a:lstStyle/>
          <a:p>
            <a:pPr algn="ctr">
              <a:defRPr/>
            </a:pPr>
            <a:r>
              <a:rPr lang="en-GB" sz="2359" dirty="0" err="1">
                <a:solidFill>
                  <a:srgbClr val="5B9BD5">
                    <a:lumMod val="50000"/>
                  </a:srgbClr>
                </a:solidFill>
                <a:latin typeface="Century Gothic" panose="020B0502020202020204" pitchFamily="34" charset="0"/>
                <a:cs typeface="Arial" panose="020B0604020202020204" pitchFamily="34" charset="0"/>
              </a:rPr>
              <a:t>w</a:t>
            </a:r>
            <a:r>
              <a:rPr lang="en-GB" sz="2359" dirty="0" err="1">
                <a:solidFill>
                  <a:srgbClr val="E65D00"/>
                </a:solidFill>
                <a:latin typeface="Century Gothic" panose="020B0502020202020204" pitchFamily="34" charset="0"/>
                <a:cs typeface="Calibri" panose="020F0502020204030204" pitchFamily="34" charset="0"/>
              </a:rPr>
              <a:t>i</a:t>
            </a:r>
            <a:r>
              <a:rPr lang="en-GB" sz="2359" dirty="0" err="1">
                <a:solidFill>
                  <a:srgbClr val="5B9BD5">
                    <a:lumMod val="50000"/>
                  </a:srgbClr>
                </a:solidFill>
                <a:latin typeface="Century Gothic" panose="020B0502020202020204" pitchFamily="34" charset="0"/>
                <a:cs typeface="Arial" panose="020B0604020202020204" pitchFamily="34" charset="0"/>
              </a:rPr>
              <a:t>r</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37" name="Picture 136" descr="man with hearts"/>
          <p:cNvPicPr>
            <a:picLocks noChangeAspect="1"/>
          </p:cNvPicPr>
          <p:nvPr/>
        </p:nvPicPr>
        <p:blipFill>
          <a:blip r:embed="rId6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0120" y="1554288"/>
            <a:ext cx="770447" cy="686282"/>
          </a:xfrm>
          <a:prstGeom prst="rect">
            <a:avLst/>
          </a:prstGeom>
        </p:spPr>
      </p:pic>
      <p:sp>
        <p:nvSpPr>
          <p:cNvPr id="138" name="TextBox 137">
            <a:extLst>
              <a:ext uri="{FF2B5EF4-FFF2-40B4-BE49-F238E27FC236}">
                <a16:creationId xmlns:a16="http://schemas.microsoft.com/office/drawing/2014/main" id="{21E497C2-6813-45CF-9B5F-EA40A2480F0D}"/>
              </a:ext>
            </a:extLst>
          </p:cNvPr>
          <p:cNvSpPr txBox="1"/>
          <p:nvPr/>
        </p:nvSpPr>
        <p:spPr>
          <a:xfrm rot="10800000" flipV="1">
            <a:off x="4354729" y="2228660"/>
            <a:ext cx="1051702" cy="455381"/>
          </a:xfrm>
          <a:prstGeom prst="rect">
            <a:avLst/>
          </a:prstGeom>
          <a:noFill/>
        </p:spPr>
        <p:txBody>
          <a:bodyPr wrap="square" rtlCol="0">
            <a:spAutoFit/>
          </a:bodyPr>
          <a:lstStyle/>
          <a:p>
            <a:pPr algn="ctr">
              <a:defRPr/>
            </a:pPr>
            <a:r>
              <a:rPr lang="en-GB" sz="2359" dirty="0" err="1">
                <a:solidFill>
                  <a:srgbClr val="5B9BD5">
                    <a:lumMod val="50000"/>
                  </a:srgbClr>
                </a:solidFill>
                <a:latin typeface="Century Gothic" panose="020B0502020202020204" pitchFamily="34" charset="0"/>
                <a:cs typeface="Arial" panose="020B0604020202020204" pitchFamily="34" charset="0"/>
              </a:rPr>
              <a:t>L</a:t>
            </a:r>
            <a:r>
              <a:rPr lang="en-GB" sz="2359" dirty="0" err="1">
                <a:solidFill>
                  <a:srgbClr val="E65D00"/>
                </a:solidFill>
                <a:latin typeface="Century Gothic" panose="020B0502020202020204" pitchFamily="34" charset="0"/>
                <a:cs typeface="Calibri" panose="020F0502020204030204" pitchFamily="34" charset="0"/>
              </a:rPr>
              <a:t>ie</a:t>
            </a:r>
            <a:r>
              <a:rPr lang="en-GB" sz="2359" dirty="0" err="1">
                <a:solidFill>
                  <a:srgbClr val="5B9BD5">
                    <a:lumMod val="50000"/>
                  </a:srgbClr>
                </a:solidFill>
                <a:latin typeface="Century Gothic" panose="020B0502020202020204" pitchFamily="34" charset="0"/>
                <a:cs typeface="Arial" panose="020B0604020202020204" pitchFamily="34" charset="0"/>
              </a:rPr>
              <a:t>be</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39" name="Picture 138" descr="boy pointing to himself"/>
          <p:cNvPicPr>
            <a:picLocks noChangeAspect="1"/>
          </p:cNvPicPr>
          <p:nvPr/>
        </p:nvPicPr>
        <p:blipFill>
          <a:blip r:embed="rId6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4462" y="1708414"/>
            <a:ext cx="939697" cy="634541"/>
          </a:xfrm>
          <a:prstGeom prst="rect">
            <a:avLst/>
          </a:prstGeom>
        </p:spPr>
      </p:pic>
      <p:sp>
        <p:nvSpPr>
          <p:cNvPr id="140" name="TextBox 139">
            <a:extLst>
              <a:ext uri="{FF2B5EF4-FFF2-40B4-BE49-F238E27FC236}">
                <a16:creationId xmlns:a16="http://schemas.microsoft.com/office/drawing/2014/main" id="{21E497C2-6813-45CF-9B5F-EA40A2480F0D}"/>
              </a:ext>
            </a:extLst>
          </p:cNvPr>
          <p:cNvSpPr txBox="1"/>
          <p:nvPr/>
        </p:nvSpPr>
        <p:spPr>
          <a:xfrm rot="10800000" flipV="1">
            <a:off x="6236925" y="2237622"/>
            <a:ext cx="1051702"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i</a:t>
            </a:r>
            <a:r>
              <a:rPr lang="en-GB" sz="2359" dirty="0">
                <a:solidFill>
                  <a:srgbClr val="E65D00"/>
                </a:solidFill>
                <a:latin typeface="Century Gothic" panose="020B0502020202020204" pitchFamily="34" charset="0"/>
                <a:cs typeface="Calibri" panose="020F0502020204030204" pitchFamily="34" charset="0"/>
              </a:rPr>
              <a:t>ch</a:t>
            </a:r>
          </a:p>
        </p:txBody>
      </p:sp>
      <p:pic>
        <p:nvPicPr>
          <p:cNvPr id="141" name="Picture 140" descr="book"/>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7697916" y="1756714"/>
            <a:ext cx="547920" cy="503022"/>
          </a:xfrm>
          <a:prstGeom prst="rect">
            <a:avLst/>
          </a:prstGeom>
        </p:spPr>
      </p:pic>
      <p:sp>
        <p:nvSpPr>
          <p:cNvPr id="142" name="TextBox 141">
            <a:extLst>
              <a:ext uri="{FF2B5EF4-FFF2-40B4-BE49-F238E27FC236}">
                <a16:creationId xmlns:a16="http://schemas.microsoft.com/office/drawing/2014/main" id="{21E497C2-6813-45CF-9B5F-EA40A2480F0D}"/>
              </a:ext>
            </a:extLst>
          </p:cNvPr>
          <p:cNvSpPr txBox="1"/>
          <p:nvPr/>
        </p:nvSpPr>
        <p:spPr>
          <a:xfrm rot="10800000" flipV="1">
            <a:off x="7387371" y="2239083"/>
            <a:ext cx="1051702"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Bu</a:t>
            </a:r>
            <a:r>
              <a:rPr lang="en-GB" sz="2359" dirty="0">
                <a:solidFill>
                  <a:srgbClr val="E65D00"/>
                </a:solidFill>
                <a:latin typeface="Century Gothic" panose="020B0502020202020204" pitchFamily="34" charset="0"/>
                <a:cs typeface="Calibri" panose="020F0502020204030204" pitchFamily="34" charset="0"/>
              </a:rPr>
              <a:t>ch</a:t>
            </a:r>
          </a:p>
        </p:txBody>
      </p:sp>
      <p:pic>
        <p:nvPicPr>
          <p:cNvPr id="143" name="Picture 142" descr="boy writing"/>
          <p:cNvPicPr>
            <a:picLocks noChangeAspect="1"/>
          </p:cNvPicPr>
          <p:nvPr/>
        </p:nvPicPr>
        <p:blipFill>
          <a:blip r:embed="rId7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4346" y="1577207"/>
            <a:ext cx="673295" cy="702241"/>
          </a:xfrm>
          <a:prstGeom prst="rect">
            <a:avLst/>
          </a:prstGeom>
        </p:spPr>
      </p:pic>
      <p:sp>
        <p:nvSpPr>
          <p:cNvPr id="144" name="TextBox 143">
            <a:extLst>
              <a:ext uri="{FF2B5EF4-FFF2-40B4-BE49-F238E27FC236}">
                <a16:creationId xmlns:a16="http://schemas.microsoft.com/office/drawing/2014/main" id="{21E497C2-6813-45CF-9B5F-EA40A2480F0D}"/>
              </a:ext>
            </a:extLst>
          </p:cNvPr>
          <p:cNvSpPr txBox="1"/>
          <p:nvPr/>
        </p:nvSpPr>
        <p:spPr>
          <a:xfrm rot="10800000" flipV="1">
            <a:off x="8746474" y="2233587"/>
            <a:ext cx="1697712" cy="455381"/>
          </a:xfrm>
          <a:prstGeom prst="rect">
            <a:avLst/>
          </a:prstGeom>
          <a:noFill/>
        </p:spPr>
        <p:txBody>
          <a:bodyPr wrap="square" rtlCol="0">
            <a:spAutoFit/>
          </a:bodyPr>
          <a:lstStyle/>
          <a:p>
            <a:pPr algn="ctr">
              <a:defRPr/>
            </a:pPr>
            <a:r>
              <a:rPr lang="en-GB" sz="2359" dirty="0">
                <a:solidFill>
                  <a:srgbClr val="E65D00"/>
                </a:solidFill>
                <a:latin typeface="Century Gothic" panose="020B0502020202020204" pitchFamily="34" charset="0"/>
                <a:cs typeface="Calibri" panose="020F0502020204030204" pitchFamily="34" charset="0"/>
              </a:rPr>
              <a:t>sch</a:t>
            </a:r>
            <a:r>
              <a:rPr lang="en-GB" sz="2359" dirty="0">
                <a:solidFill>
                  <a:srgbClr val="5B9BD5">
                    <a:lumMod val="50000"/>
                  </a:srgbClr>
                </a:solidFill>
                <a:latin typeface="Century Gothic" panose="020B0502020202020204" pitchFamily="34" charset="0"/>
                <a:cs typeface="Arial" panose="020B0604020202020204" pitchFamily="34" charset="0"/>
              </a:rPr>
              <a:t>reiben</a:t>
            </a:r>
            <a:endParaRPr lang="en-GB" sz="2359" dirty="0">
              <a:solidFill>
                <a:srgbClr val="E65D00"/>
              </a:solidFill>
              <a:latin typeface="Century Gothic" panose="020B0502020202020204" pitchFamily="34" charset="0"/>
              <a:cs typeface="Calibri" panose="020F0502020204030204" pitchFamily="34" charset="0"/>
            </a:endParaRPr>
          </a:p>
        </p:txBody>
      </p:sp>
      <p:sp>
        <p:nvSpPr>
          <p:cNvPr id="146" name="TextBox 145">
            <a:extLst>
              <a:ext uri="{FF2B5EF4-FFF2-40B4-BE49-F238E27FC236}">
                <a16:creationId xmlns:a16="http://schemas.microsoft.com/office/drawing/2014/main" id="{21E497C2-6813-45CF-9B5F-EA40A2480F0D}"/>
              </a:ext>
            </a:extLst>
          </p:cNvPr>
          <p:cNvSpPr txBox="1"/>
          <p:nvPr/>
        </p:nvSpPr>
        <p:spPr>
          <a:xfrm rot="10800000" flipV="1">
            <a:off x="1812635" y="3479267"/>
            <a:ext cx="830471"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w</a:t>
            </a:r>
            <a:r>
              <a:rPr lang="en-GB" sz="2359" dirty="0">
                <a:solidFill>
                  <a:srgbClr val="E65D00"/>
                </a:solidFill>
                <a:latin typeface="Century Gothic" panose="020B0502020202020204" pitchFamily="34" charset="0"/>
                <a:cs typeface="Calibri" panose="020F0502020204030204" pitchFamily="34" charset="0"/>
              </a:rPr>
              <a:t>o</a:t>
            </a:r>
            <a:r>
              <a:rPr lang="en-GB" sz="2359" dirty="0">
                <a:solidFill>
                  <a:srgbClr val="5B9BD5">
                    <a:lumMod val="50000"/>
                  </a:srgbClr>
                </a:solidFill>
                <a:latin typeface="Century Gothic" panose="020B0502020202020204" pitchFamily="34" charset="0"/>
                <a:cs typeface="Arial" panose="020B0604020202020204" pitchFamily="34" charset="0"/>
              </a:rPr>
              <a:t>?</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47" name="Picture 146" descr="boy pointing out to the viewer"/>
          <p:cNvPicPr>
            <a:picLocks noChangeAspect="1"/>
          </p:cNvPicPr>
          <p:nvPr/>
        </p:nvPicPr>
        <p:blipFill>
          <a:blip r:embed="rId7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2915" y="2885794"/>
            <a:ext cx="1062222" cy="717276"/>
          </a:xfrm>
          <a:prstGeom prst="rect">
            <a:avLst/>
          </a:prstGeom>
        </p:spPr>
      </p:pic>
      <p:sp>
        <p:nvSpPr>
          <p:cNvPr id="148" name="TextBox 147">
            <a:extLst>
              <a:ext uri="{FF2B5EF4-FFF2-40B4-BE49-F238E27FC236}">
                <a16:creationId xmlns:a16="http://schemas.microsoft.com/office/drawing/2014/main" id="{21E497C2-6813-45CF-9B5F-EA40A2480F0D}"/>
              </a:ext>
            </a:extLst>
          </p:cNvPr>
          <p:cNvSpPr txBox="1"/>
          <p:nvPr/>
        </p:nvSpPr>
        <p:spPr>
          <a:xfrm rot="10800000" flipV="1">
            <a:off x="3293578" y="3484856"/>
            <a:ext cx="830471"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d</a:t>
            </a:r>
            <a:r>
              <a:rPr lang="en-GB" sz="2359" dirty="0">
                <a:solidFill>
                  <a:srgbClr val="E65D00"/>
                </a:solidFill>
                <a:latin typeface="Century Gothic" panose="020B0502020202020204" pitchFamily="34" charset="0"/>
                <a:cs typeface="Calibri" panose="020F0502020204030204" pitchFamily="34" charset="0"/>
              </a:rPr>
              <a:t>u</a:t>
            </a:r>
          </a:p>
        </p:txBody>
      </p:sp>
      <p:pic>
        <p:nvPicPr>
          <p:cNvPr id="149" name="Picture 148" descr="boy pointing to the boy next to him"/>
          <p:cNvPicPr>
            <a:picLocks noChangeAspect="1"/>
          </p:cNvPicPr>
          <p:nvPr/>
        </p:nvPicPr>
        <p:blipFill>
          <a:blip r:embed="rId7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1419" y="2931901"/>
            <a:ext cx="993939" cy="671169"/>
          </a:xfrm>
          <a:prstGeom prst="rect">
            <a:avLst/>
          </a:prstGeom>
        </p:spPr>
      </p:pic>
      <p:sp>
        <p:nvSpPr>
          <p:cNvPr id="150" name="TextBox 149">
            <a:extLst>
              <a:ext uri="{FF2B5EF4-FFF2-40B4-BE49-F238E27FC236}">
                <a16:creationId xmlns:a16="http://schemas.microsoft.com/office/drawing/2014/main" id="{21E497C2-6813-45CF-9B5F-EA40A2480F0D}"/>
              </a:ext>
            </a:extLst>
          </p:cNvPr>
          <p:cNvSpPr txBox="1"/>
          <p:nvPr/>
        </p:nvSpPr>
        <p:spPr>
          <a:xfrm rot="10800000" flipV="1">
            <a:off x="4836713" y="3479267"/>
            <a:ext cx="830471" cy="455381"/>
          </a:xfrm>
          <a:prstGeom prst="rect">
            <a:avLst/>
          </a:prstGeom>
          <a:noFill/>
        </p:spPr>
        <p:txBody>
          <a:bodyPr wrap="square" rtlCol="0">
            <a:spAutoFit/>
          </a:bodyPr>
          <a:lstStyle/>
          <a:p>
            <a:pPr algn="ctr">
              <a:defRPr/>
            </a:pPr>
            <a:r>
              <a:rPr lang="en-GB" sz="2359" dirty="0">
                <a:solidFill>
                  <a:srgbClr val="E65D00"/>
                </a:solidFill>
                <a:latin typeface="Century Gothic" panose="020B0502020202020204" pitchFamily="34" charset="0"/>
                <a:cs typeface="Calibri" panose="020F0502020204030204" pitchFamily="34" charset="0"/>
              </a:rPr>
              <a:t>er</a:t>
            </a:r>
          </a:p>
        </p:txBody>
      </p:sp>
      <p:pic>
        <p:nvPicPr>
          <p:cNvPr id="151" name="Picture 150" descr="people speaking to each other"/>
          <p:cNvPicPr>
            <a:picLocks noChangeAspect="1"/>
          </p:cNvPicPr>
          <p:nvPr/>
        </p:nvPicPr>
        <p:blipFill>
          <a:blip r:embed="rId7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8875" y="2890800"/>
            <a:ext cx="858454" cy="605882"/>
          </a:xfrm>
          <a:prstGeom prst="rect">
            <a:avLst/>
          </a:prstGeom>
        </p:spPr>
      </p:pic>
      <p:pic>
        <p:nvPicPr>
          <p:cNvPr id="152" name="Picture 151" descr="boy speaking"/>
          <p:cNvPicPr>
            <a:picLocks noChangeAspect="1"/>
          </p:cNvPicPr>
          <p:nvPr/>
        </p:nvPicPr>
        <p:blipFill>
          <a:blip r:embed="rId7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782991" y="3152349"/>
            <a:ext cx="630617" cy="362803"/>
          </a:xfrm>
          <a:prstGeom prst="rect">
            <a:avLst/>
          </a:prstGeom>
        </p:spPr>
      </p:pic>
      <p:sp>
        <p:nvSpPr>
          <p:cNvPr id="153" name="TextBox 152">
            <a:extLst>
              <a:ext uri="{FF2B5EF4-FFF2-40B4-BE49-F238E27FC236}">
                <a16:creationId xmlns:a16="http://schemas.microsoft.com/office/drawing/2014/main" id="{996F03CA-4393-4B59-82AE-47D2DDCE7FC2}"/>
              </a:ext>
            </a:extLst>
          </p:cNvPr>
          <p:cNvSpPr txBox="1"/>
          <p:nvPr/>
        </p:nvSpPr>
        <p:spPr>
          <a:xfrm rot="10800000" flipV="1">
            <a:off x="6322694" y="3457722"/>
            <a:ext cx="1075897" cy="455381"/>
          </a:xfrm>
          <a:prstGeom prst="rect">
            <a:avLst/>
          </a:prstGeom>
          <a:noFill/>
        </p:spPr>
        <p:txBody>
          <a:bodyPr wrap="square" rtlCol="0">
            <a:spAutoFit/>
          </a:bodyPr>
          <a:lstStyle/>
          <a:p>
            <a:pPr algn="ctr">
              <a:defRPr/>
            </a:pPr>
            <a:r>
              <a:rPr lang="en-GB" sz="2359" dirty="0">
                <a:solidFill>
                  <a:srgbClr val="E65D00"/>
                </a:solidFill>
                <a:latin typeface="Century Gothic" panose="020B0502020202020204" pitchFamily="34" charset="0"/>
                <a:cs typeface="Calibri" panose="020F0502020204030204" pitchFamily="34" charset="0"/>
              </a:rPr>
              <a:t>r</a:t>
            </a:r>
            <a:r>
              <a:rPr lang="en-GB" sz="2359" dirty="0">
                <a:solidFill>
                  <a:srgbClr val="5B9BD5">
                    <a:lumMod val="50000"/>
                  </a:srgbClr>
                </a:solidFill>
                <a:latin typeface="Century Gothic" panose="020B0502020202020204" pitchFamily="34" charset="0"/>
                <a:cs typeface="Calibri" panose="020F0502020204030204" pitchFamily="34" charset="0"/>
              </a:rPr>
              <a:t>ed</a:t>
            </a:r>
            <a:r>
              <a:rPr lang="en-GB" sz="2359" dirty="0" err="1">
                <a:solidFill>
                  <a:srgbClr val="5B9BD5">
                    <a:lumMod val="50000"/>
                  </a:srgbClr>
                </a:solidFill>
                <a:latin typeface="Century Gothic" panose="020B0502020202020204" pitchFamily="34" charset="0"/>
                <a:cs typeface="Calibri" panose="020F0502020204030204" pitchFamily="34" charset="0"/>
              </a:rPr>
              <a:t>en</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pic>
        <p:nvPicPr>
          <p:cNvPr id="154" name="Picture 153" descr="boy in front of door"/>
          <p:cNvPicPr>
            <a:picLocks noChangeAspect="1"/>
          </p:cNvPicPr>
          <p:nvPr/>
        </p:nvPicPr>
        <p:blipFill>
          <a:blip r:embed="rId7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9898" y="2896414"/>
            <a:ext cx="713157" cy="635895"/>
          </a:xfrm>
          <a:prstGeom prst="rect">
            <a:avLst/>
          </a:prstGeom>
        </p:spPr>
      </p:pic>
      <p:pic>
        <p:nvPicPr>
          <p:cNvPr id="155" name="Picture 154" descr="angry man with pointing finger and exclamation point "/>
          <p:cNvPicPr>
            <a:picLocks noChangeAspect="1"/>
          </p:cNvPicPr>
          <p:nvPr/>
        </p:nvPicPr>
        <p:blipFill rotWithShape="1">
          <a:blip r:embed="rId77"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9314368" y="2904086"/>
            <a:ext cx="534998" cy="602111"/>
          </a:xfrm>
          <a:prstGeom prst="rect">
            <a:avLst/>
          </a:prstGeom>
        </p:spPr>
      </p:pic>
      <p:sp>
        <p:nvSpPr>
          <p:cNvPr id="156" name="TextBox 155">
            <a:extLst>
              <a:ext uri="{FF2B5EF4-FFF2-40B4-BE49-F238E27FC236}">
                <a16:creationId xmlns:a16="http://schemas.microsoft.com/office/drawing/2014/main" id="{996F03CA-4393-4B59-82AE-47D2DDCE7FC2}"/>
              </a:ext>
            </a:extLst>
          </p:cNvPr>
          <p:cNvSpPr txBox="1"/>
          <p:nvPr/>
        </p:nvSpPr>
        <p:spPr>
          <a:xfrm rot="10800000" flipV="1">
            <a:off x="9056753" y="3570548"/>
            <a:ext cx="1075897" cy="329642"/>
          </a:xfrm>
          <a:prstGeom prst="rect">
            <a:avLst/>
          </a:prstGeom>
          <a:noFill/>
        </p:spPr>
        <p:txBody>
          <a:bodyPr wrap="square" rtlCol="0">
            <a:spAutoFit/>
          </a:bodyPr>
          <a:lstStyle/>
          <a:p>
            <a:pPr algn="ctr">
              <a:defRPr/>
            </a:pPr>
            <a:r>
              <a:rPr lang="en-GB" sz="1542" dirty="0">
                <a:solidFill>
                  <a:srgbClr val="E65D00"/>
                </a:solidFill>
                <a:latin typeface="Century Gothic" panose="020B0502020202020204" pitchFamily="34" charset="0"/>
                <a:cs typeface="Calibri" panose="020F0502020204030204" pitchFamily="34" charset="0"/>
              </a:rPr>
              <a:t>s</a:t>
            </a:r>
            <a:r>
              <a:rPr lang="en-GB" sz="1542" dirty="0">
                <a:solidFill>
                  <a:srgbClr val="5B9BD5">
                    <a:lumMod val="50000"/>
                  </a:srgbClr>
                </a:solidFill>
                <a:latin typeface="Century Gothic" panose="020B0502020202020204" pitchFamily="34" charset="0"/>
                <a:cs typeface="Calibri" panose="020F0502020204030204" pitchFamily="34" charset="0"/>
              </a:rPr>
              <a:t>ollen</a:t>
            </a:r>
          </a:p>
        </p:txBody>
      </p:sp>
      <p:pic>
        <p:nvPicPr>
          <p:cNvPr id="157" name="Picture 156" descr="tall man"/>
          <p:cNvPicPr>
            <a:picLocks noChangeAspect="1"/>
          </p:cNvPicPr>
          <p:nvPr/>
        </p:nvPicPr>
        <p:blipFill>
          <a:blip r:embed="rId78"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288368" y="2743287"/>
            <a:ext cx="344173" cy="844563"/>
          </a:xfrm>
          <a:prstGeom prst="rect">
            <a:avLst/>
          </a:prstGeom>
        </p:spPr>
      </p:pic>
      <p:sp>
        <p:nvSpPr>
          <p:cNvPr id="158" name="TextBox 157">
            <a:extLst>
              <a:ext uri="{FF2B5EF4-FFF2-40B4-BE49-F238E27FC236}">
                <a16:creationId xmlns:a16="http://schemas.microsoft.com/office/drawing/2014/main" id="{21E497C2-6813-45CF-9B5F-EA40A2480F0D}"/>
              </a:ext>
            </a:extLst>
          </p:cNvPr>
          <p:cNvSpPr txBox="1"/>
          <p:nvPr/>
        </p:nvSpPr>
        <p:spPr>
          <a:xfrm rot="10800000" flipV="1">
            <a:off x="9767783" y="3560646"/>
            <a:ext cx="1177928" cy="329642"/>
          </a:xfrm>
          <a:prstGeom prst="rect">
            <a:avLst/>
          </a:prstGeom>
          <a:noFill/>
        </p:spPr>
        <p:txBody>
          <a:bodyPr wrap="square" rtlCol="0">
            <a:spAutoFit/>
          </a:bodyPr>
          <a:lstStyle/>
          <a:p>
            <a:pPr algn="ctr">
              <a:defRPr/>
            </a:pPr>
            <a:r>
              <a:rPr lang="en-GB" sz="1542" dirty="0">
                <a:solidFill>
                  <a:srgbClr val="5B9BD5">
                    <a:lumMod val="50000"/>
                  </a:srgbClr>
                </a:solidFill>
                <a:latin typeface="Century Gothic" panose="020B0502020202020204" pitchFamily="34" charset="0"/>
                <a:cs typeface="Arial" panose="020B0604020202020204" pitchFamily="34" charset="0"/>
              </a:rPr>
              <a:t>gro</a:t>
            </a:r>
            <a:r>
              <a:rPr lang="en-GB" sz="1542" dirty="0">
                <a:solidFill>
                  <a:srgbClr val="E65D00"/>
                </a:solidFill>
                <a:latin typeface="Century Gothic" panose="020B0502020202020204" pitchFamily="34" charset="0"/>
                <a:cs typeface="Calibri" panose="020F0502020204030204" pitchFamily="34" charset="0"/>
              </a:rPr>
              <a:t>ß</a:t>
            </a:r>
          </a:p>
        </p:txBody>
      </p:sp>
      <p:pic>
        <p:nvPicPr>
          <p:cNvPr id="159" name="Picture 158" descr="door"/>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1964147" y="3994796"/>
            <a:ext cx="435237" cy="697458"/>
          </a:xfrm>
          <a:prstGeom prst="rect">
            <a:avLst/>
          </a:prstGeom>
        </p:spPr>
      </p:pic>
      <p:sp>
        <p:nvSpPr>
          <p:cNvPr id="160" name="TextBox 159">
            <a:extLst>
              <a:ext uri="{FF2B5EF4-FFF2-40B4-BE49-F238E27FC236}">
                <a16:creationId xmlns:a16="http://schemas.microsoft.com/office/drawing/2014/main" id="{21E497C2-6813-45CF-9B5F-EA40A2480F0D}"/>
              </a:ext>
            </a:extLst>
          </p:cNvPr>
          <p:cNvSpPr txBox="1"/>
          <p:nvPr/>
        </p:nvSpPr>
        <p:spPr>
          <a:xfrm rot="10800000" flipV="1">
            <a:off x="1749955" y="4662590"/>
            <a:ext cx="830471"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T</a:t>
            </a:r>
            <a:r>
              <a:rPr lang="en-GB" sz="2359" dirty="0">
                <a:solidFill>
                  <a:srgbClr val="E65D00"/>
                </a:solidFill>
                <a:latin typeface="Century Gothic" panose="020B0502020202020204" pitchFamily="34" charset="0"/>
                <a:cs typeface="Calibri" panose="020F0502020204030204" pitchFamily="34" charset="0"/>
              </a:rPr>
              <a:t>ü</a:t>
            </a:r>
            <a:r>
              <a:rPr lang="en-GB" sz="2359" dirty="0">
                <a:solidFill>
                  <a:srgbClr val="5B9BD5">
                    <a:lumMod val="50000"/>
                  </a:srgbClr>
                </a:solidFill>
                <a:latin typeface="Century Gothic" panose="020B0502020202020204" pitchFamily="34" charset="0"/>
                <a:cs typeface="Arial" panose="020B0604020202020204" pitchFamily="34" charset="0"/>
              </a:rPr>
              <a:t>r</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61" name="Picture 160" descr="flower"/>
          <p:cNvPicPr>
            <a:picLocks noChangeAspect="1"/>
          </p:cNvPicPr>
          <p:nvPr/>
        </p:nvPicPr>
        <p:blipFill>
          <a:blip r:embed="rId8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7559" y="3941151"/>
            <a:ext cx="533487" cy="791052"/>
          </a:xfrm>
          <a:prstGeom prst="rect">
            <a:avLst/>
          </a:prstGeom>
        </p:spPr>
      </p:pic>
      <p:sp>
        <p:nvSpPr>
          <p:cNvPr id="162" name="TextBox 161">
            <a:extLst>
              <a:ext uri="{FF2B5EF4-FFF2-40B4-BE49-F238E27FC236}">
                <a16:creationId xmlns:a16="http://schemas.microsoft.com/office/drawing/2014/main" id="{21E497C2-6813-45CF-9B5F-EA40A2480F0D}"/>
              </a:ext>
            </a:extLst>
          </p:cNvPr>
          <p:cNvSpPr txBox="1"/>
          <p:nvPr/>
        </p:nvSpPr>
        <p:spPr>
          <a:xfrm rot="10800000" flipV="1">
            <a:off x="3139881" y="4675939"/>
            <a:ext cx="1179356"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sch</a:t>
            </a:r>
            <a:r>
              <a:rPr lang="en-GB" sz="2359" dirty="0">
                <a:solidFill>
                  <a:srgbClr val="E65D00"/>
                </a:solidFill>
                <a:latin typeface="Century Gothic" panose="020B0502020202020204" pitchFamily="34" charset="0"/>
                <a:cs typeface="Calibri" panose="020F0502020204030204" pitchFamily="34" charset="0"/>
              </a:rPr>
              <a:t>ö</a:t>
            </a:r>
            <a:r>
              <a:rPr lang="en-GB" sz="2359" dirty="0">
                <a:solidFill>
                  <a:srgbClr val="5B9BD5">
                    <a:lumMod val="50000"/>
                  </a:srgbClr>
                </a:solidFill>
                <a:latin typeface="Century Gothic" panose="020B0502020202020204" pitchFamily="34" charset="0"/>
                <a:cs typeface="Arial" panose="020B0604020202020204" pitchFamily="34" charset="0"/>
              </a:rPr>
              <a:t>n</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63" name="Picture 162" descr="person running"/>
          <p:cNvPicPr>
            <a:picLocks noChangeAspect="1"/>
          </p:cNvPicPr>
          <p:nvPr/>
        </p:nvPicPr>
        <p:blipFill>
          <a:blip r:embed="rId8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5343" y="3971439"/>
            <a:ext cx="792952" cy="838377"/>
          </a:xfrm>
          <a:prstGeom prst="rect">
            <a:avLst/>
          </a:prstGeom>
        </p:spPr>
      </p:pic>
      <p:sp>
        <p:nvSpPr>
          <p:cNvPr id="164" name="TextBox 163">
            <a:extLst>
              <a:ext uri="{FF2B5EF4-FFF2-40B4-BE49-F238E27FC236}">
                <a16:creationId xmlns:a16="http://schemas.microsoft.com/office/drawing/2014/main" id="{21E497C2-6813-45CF-9B5F-EA40A2480F0D}"/>
              </a:ext>
            </a:extLst>
          </p:cNvPr>
          <p:cNvSpPr txBox="1"/>
          <p:nvPr/>
        </p:nvSpPr>
        <p:spPr>
          <a:xfrm rot="10800000" flipV="1">
            <a:off x="4797036" y="4669860"/>
            <a:ext cx="921074"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sp</a:t>
            </a:r>
            <a:r>
              <a:rPr lang="en-GB" sz="2359" dirty="0">
                <a:solidFill>
                  <a:srgbClr val="E65D00"/>
                </a:solidFill>
                <a:latin typeface="Century Gothic" panose="020B0502020202020204" pitchFamily="34" charset="0"/>
                <a:cs typeface="Calibri" panose="020F0502020204030204" pitchFamily="34" charset="0"/>
              </a:rPr>
              <a:t>ä</a:t>
            </a:r>
            <a:r>
              <a:rPr lang="en-GB" sz="2359" dirty="0">
                <a:solidFill>
                  <a:srgbClr val="5B9BD5">
                    <a:lumMod val="50000"/>
                  </a:srgbClr>
                </a:solidFill>
                <a:latin typeface="Century Gothic" panose="020B0502020202020204" pitchFamily="34" charset="0"/>
                <a:cs typeface="Arial" panose="020B0604020202020204" pitchFamily="34" charset="0"/>
              </a:rPr>
              <a:t>t</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65" name="Picture 164" descr="house"/>
          <p:cNvPicPr>
            <a:picLocks noChangeAspect="1"/>
          </p:cNvPicPr>
          <p:nvPr/>
        </p:nvPicPr>
        <p:blipFill>
          <a:blip r:embed="rId8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7827" y="4130802"/>
            <a:ext cx="866813" cy="561452"/>
          </a:xfrm>
          <a:prstGeom prst="rect">
            <a:avLst/>
          </a:prstGeom>
        </p:spPr>
      </p:pic>
      <p:sp>
        <p:nvSpPr>
          <p:cNvPr id="166" name="TextBox 165">
            <a:extLst>
              <a:ext uri="{FF2B5EF4-FFF2-40B4-BE49-F238E27FC236}">
                <a16:creationId xmlns:a16="http://schemas.microsoft.com/office/drawing/2014/main" id="{21E497C2-6813-45CF-9B5F-EA40A2480F0D}"/>
              </a:ext>
            </a:extLst>
          </p:cNvPr>
          <p:cNvSpPr txBox="1"/>
          <p:nvPr/>
        </p:nvSpPr>
        <p:spPr>
          <a:xfrm rot="10800000" flipV="1">
            <a:off x="6325382" y="4675939"/>
            <a:ext cx="1051702"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H</a:t>
            </a:r>
            <a:r>
              <a:rPr lang="en-GB" sz="2359" dirty="0">
                <a:solidFill>
                  <a:srgbClr val="E65D00"/>
                </a:solidFill>
                <a:latin typeface="Century Gothic" panose="020B0502020202020204" pitchFamily="34" charset="0"/>
                <a:cs typeface="Calibri" panose="020F0502020204030204" pitchFamily="34" charset="0"/>
              </a:rPr>
              <a:t>au</a:t>
            </a:r>
            <a:r>
              <a:rPr lang="en-GB" sz="2359" dirty="0">
                <a:solidFill>
                  <a:srgbClr val="5B9BD5">
                    <a:lumMod val="50000"/>
                  </a:srgbClr>
                </a:solidFill>
                <a:latin typeface="Century Gothic" panose="020B0502020202020204" pitchFamily="34" charset="0"/>
                <a:cs typeface="Arial" panose="020B0604020202020204" pitchFamily="34" charset="0"/>
              </a:rPr>
              <a:t>s</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67" name="Picture 166" descr="the outline of Germany coloured in the German flag colours"/>
          <p:cNvPicPr>
            <a:picLocks noChangeAspect="1"/>
          </p:cNvPicPr>
          <p:nvPr/>
        </p:nvPicPr>
        <p:blipFill>
          <a:blip r:embed="rId8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86764" y="4027001"/>
            <a:ext cx="709550" cy="697939"/>
          </a:xfrm>
          <a:prstGeom prst="rect">
            <a:avLst/>
          </a:prstGeom>
        </p:spPr>
      </p:pic>
      <p:sp>
        <p:nvSpPr>
          <p:cNvPr id="168" name="TextBox 167">
            <a:extLst>
              <a:ext uri="{FF2B5EF4-FFF2-40B4-BE49-F238E27FC236}">
                <a16:creationId xmlns:a16="http://schemas.microsoft.com/office/drawing/2014/main" id="{21E497C2-6813-45CF-9B5F-EA40A2480F0D}"/>
              </a:ext>
            </a:extLst>
          </p:cNvPr>
          <p:cNvSpPr txBox="1"/>
          <p:nvPr/>
        </p:nvSpPr>
        <p:spPr>
          <a:xfrm rot="10800000" flipV="1">
            <a:off x="7604743" y="4730799"/>
            <a:ext cx="1600347" cy="364587"/>
          </a:xfrm>
          <a:prstGeom prst="rect">
            <a:avLst/>
          </a:prstGeom>
          <a:noFill/>
        </p:spPr>
        <p:txBody>
          <a:bodyPr wrap="square" rtlCol="0">
            <a:spAutoFit/>
          </a:bodyPr>
          <a:lstStyle/>
          <a:p>
            <a:pPr>
              <a:defRPr/>
            </a:pPr>
            <a:r>
              <a:rPr lang="en-GB" sz="1769" dirty="0">
                <a:solidFill>
                  <a:srgbClr val="5B9BD5">
                    <a:lumMod val="50000"/>
                  </a:srgbClr>
                </a:solidFill>
                <a:latin typeface="Century Gothic" panose="020B0502020202020204" pitchFamily="34" charset="0"/>
                <a:cs typeface="Arial" panose="020B0604020202020204" pitchFamily="34" charset="0"/>
              </a:rPr>
              <a:t>D</a:t>
            </a:r>
            <a:r>
              <a:rPr lang="en-GB" sz="1769" dirty="0">
                <a:solidFill>
                  <a:srgbClr val="E65D00"/>
                </a:solidFill>
                <a:latin typeface="Century Gothic" panose="020B0502020202020204" pitchFamily="34" charset="0"/>
                <a:cs typeface="Calibri" panose="020F0502020204030204" pitchFamily="34" charset="0"/>
              </a:rPr>
              <a:t>eu</a:t>
            </a:r>
            <a:r>
              <a:rPr lang="en-GB" sz="1769" dirty="0">
                <a:solidFill>
                  <a:srgbClr val="5B9BD5">
                    <a:lumMod val="50000"/>
                  </a:srgbClr>
                </a:solidFill>
                <a:latin typeface="Century Gothic" panose="020B0502020202020204" pitchFamily="34" charset="0"/>
                <a:cs typeface="Arial" panose="020B0604020202020204" pitchFamily="34" charset="0"/>
              </a:rPr>
              <a:t>tschland</a:t>
            </a:r>
            <a:endParaRPr lang="en-GB" sz="1769" dirty="0">
              <a:solidFill>
                <a:srgbClr val="E65D00"/>
              </a:solidFill>
              <a:latin typeface="Century Gothic" panose="020B0502020202020204" pitchFamily="34" charset="0"/>
              <a:cs typeface="Calibri" panose="020F0502020204030204" pitchFamily="34" charset="0"/>
            </a:endParaRPr>
          </a:p>
        </p:txBody>
      </p:sp>
      <p:pic>
        <p:nvPicPr>
          <p:cNvPr id="169" name="Picture 168" descr="mouses"/>
          <p:cNvPicPr>
            <a:picLocks noChangeAspect="1"/>
          </p:cNvPicPr>
          <p:nvPr/>
        </p:nvPicPr>
        <p:blipFill>
          <a:blip r:embed="rId8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17954" y="4146091"/>
            <a:ext cx="845419" cy="587706"/>
          </a:xfrm>
          <a:prstGeom prst="rect">
            <a:avLst/>
          </a:prstGeom>
        </p:spPr>
      </p:pic>
      <p:sp>
        <p:nvSpPr>
          <p:cNvPr id="170" name="TextBox 169">
            <a:extLst>
              <a:ext uri="{FF2B5EF4-FFF2-40B4-BE49-F238E27FC236}">
                <a16:creationId xmlns:a16="http://schemas.microsoft.com/office/drawing/2014/main" id="{21E497C2-6813-45CF-9B5F-EA40A2480F0D}"/>
              </a:ext>
            </a:extLst>
          </p:cNvPr>
          <p:cNvSpPr txBox="1"/>
          <p:nvPr/>
        </p:nvSpPr>
        <p:spPr>
          <a:xfrm rot="10800000" flipV="1">
            <a:off x="9408553" y="4687144"/>
            <a:ext cx="1209904" cy="455381"/>
          </a:xfrm>
          <a:prstGeom prst="rect">
            <a:avLst/>
          </a:prstGeom>
          <a:noFill/>
        </p:spPr>
        <p:txBody>
          <a:bodyPr wrap="square" rtlCol="0">
            <a:spAutoFit/>
          </a:bodyPr>
          <a:lstStyle/>
          <a:p>
            <a:pPr>
              <a:defRPr/>
            </a:pPr>
            <a:r>
              <a:rPr lang="en-GB" sz="2359" dirty="0">
                <a:solidFill>
                  <a:srgbClr val="5B9BD5">
                    <a:lumMod val="50000"/>
                  </a:srgbClr>
                </a:solidFill>
                <a:latin typeface="Century Gothic" panose="020B0502020202020204" pitchFamily="34" charset="0"/>
                <a:cs typeface="Arial" panose="020B0604020202020204" pitchFamily="34" charset="0"/>
              </a:rPr>
              <a:t>M</a:t>
            </a:r>
            <a:r>
              <a:rPr lang="en-GB" sz="2359" dirty="0">
                <a:solidFill>
                  <a:srgbClr val="E65D00"/>
                </a:solidFill>
                <a:latin typeface="Century Gothic" panose="020B0502020202020204" pitchFamily="34" charset="0"/>
                <a:cs typeface="Calibri" panose="020F0502020204030204" pitchFamily="34" charset="0"/>
              </a:rPr>
              <a:t>äu</a:t>
            </a:r>
            <a:r>
              <a:rPr lang="en-GB" sz="2359" dirty="0">
                <a:solidFill>
                  <a:srgbClr val="5B9BD5">
                    <a:lumMod val="50000"/>
                  </a:srgbClr>
                </a:solidFill>
                <a:latin typeface="Century Gothic" panose="020B0502020202020204" pitchFamily="34" charset="0"/>
                <a:cs typeface="Arial" panose="020B0604020202020204" pitchFamily="34" charset="0"/>
              </a:rPr>
              <a:t>se</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71" name="Picture 170" descr="blue cross"/>
          <p:cNvPicPr>
            <a:picLocks noChangeAspect="1"/>
          </p:cNvPicPr>
          <p:nvPr/>
        </p:nvPicPr>
        <p:blipFill>
          <a:blip r:embed="rId8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703689" y="5184268"/>
            <a:ext cx="908672" cy="893802"/>
          </a:xfrm>
          <a:prstGeom prst="rect">
            <a:avLst/>
          </a:prstGeom>
        </p:spPr>
      </p:pic>
      <p:sp>
        <p:nvSpPr>
          <p:cNvPr id="172" name="TextBox 171">
            <a:extLst>
              <a:ext uri="{FF2B5EF4-FFF2-40B4-BE49-F238E27FC236}">
                <a16:creationId xmlns:a16="http://schemas.microsoft.com/office/drawing/2014/main" id="{21E497C2-6813-45CF-9B5F-EA40A2480F0D}"/>
              </a:ext>
            </a:extLst>
          </p:cNvPr>
          <p:cNvSpPr txBox="1"/>
          <p:nvPr/>
        </p:nvSpPr>
        <p:spPr>
          <a:xfrm rot="10800000" flipV="1">
            <a:off x="1640044" y="5858358"/>
            <a:ext cx="1051702"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un</a:t>
            </a:r>
            <a:r>
              <a:rPr lang="en-GB" sz="2359" dirty="0">
                <a:solidFill>
                  <a:srgbClr val="E65D00"/>
                </a:solidFill>
                <a:latin typeface="Century Gothic" panose="020B0502020202020204" pitchFamily="34" charset="0"/>
                <a:cs typeface="Calibri" panose="020F0502020204030204" pitchFamily="34" charset="0"/>
              </a:rPr>
              <a:t>d</a:t>
            </a:r>
          </a:p>
        </p:txBody>
      </p:sp>
      <p:pic>
        <p:nvPicPr>
          <p:cNvPr id="173" name="Picture 172" descr="red tick"/>
          <p:cNvPicPr>
            <a:picLocks noChangeAspect="1"/>
          </p:cNvPicPr>
          <p:nvPr/>
        </p:nvPicPr>
        <p:blipFill>
          <a:blip r:embed="rId8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57260" y="5077101"/>
            <a:ext cx="851278" cy="837346"/>
          </a:xfrm>
          <a:prstGeom prst="rect">
            <a:avLst/>
          </a:prstGeom>
        </p:spPr>
      </p:pic>
      <p:sp>
        <p:nvSpPr>
          <p:cNvPr id="174" name="TextBox 173">
            <a:extLst>
              <a:ext uri="{FF2B5EF4-FFF2-40B4-BE49-F238E27FC236}">
                <a16:creationId xmlns:a16="http://schemas.microsoft.com/office/drawing/2014/main" id="{21E497C2-6813-45CF-9B5F-EA40A2480F0D}"/>
              </a:ext>
            </a:extLst>
          </p:cNvPr>
          <p:cNvSpPr txBox="1"/>
          <p:nvPr/>
        </p:nvSpPr>
        <p:spPr>
          <a:xfrm rot="10800000" flipV="1">
            <a:off x="3055820" y="5858358"/>
            <a:ext cx="1298909"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Arial" panose="020B0604020202020204" pitchFamily="34" charset="0"/>
              </a:rPr>
              <a:t>richt</a:t>
            </a:r>
            <a:r>
              <a:rPr lang="en-GB" sz="2359" dirty="0">
                <a:solidFill>
                  <a:srgbClr val="E65D00"/>
                </a:solidFill>
                <a:latin typeface="Century Gothic" panose="020B0502020202020204" pitchFamily="34" charset="0"/>
                <a:cs typeface="Calibri" panose="020F0502020204030204" pitchFamily="34" charset="0"/>
              </a:rPr>
              <a:t>ig</a:t>
            </a:r>
          </a:p>
        </p:txBody>
      </p:sp>
      <p:pic>
        <p:nvPicPr>
          <p:cNvPr id="175" name="Picture 174" descr="man lifting weight "/>
          <p:cNvPicPr>
            <a:picLocks noChangeAspect="1"/>
          </p:cNvPicPr>
          <p:nvPr/>
        </p:nvPicPr>
        <p:blipFill>
          <a:blip r:embed="rId8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8788" y="5156738"/>
            <a:ext cx="644176" cy="752441"/>
          </a:xfrm>
          <a:prstGeom prst="rect">
            <a:avLst/>
          </a:prstGeom>
        </p:spPr>
      </p:pic>
      <p:sp>
        <p:nvSpPr>
          <p:cNvPr id="176" name="TextBox 175">
            <a:extLst>
              <a:ext uri="{FF2B5EF4-FFF2-40B4-BE49-F238E27FC236}">
                <a16:creationId xmlns:a16="http://schemas.microsoft.com/office/drawing/2014/main" id="{21E497C2-6813-45CF-9B5F-EA40A2480F0D}"/>
              </a:ext>
            </a:extLst>
          </p:cNvPr>
          <p:cNvSpPr txBox="1"/>
          <p:nvPr/>
        </p:nvSpPr>
        <p:spPr>
          <a:xfrm rot="10800000" flipV="1">
            <a:off x="4644855" y="5867685"/>
            <a:ext cx="1298909" cy="455381"/>
          </a:xfrm>
          <a:prstGeom prst="rect">
            <a:avLst/>
          </a:prstGeom>
          <a:noFill/>
        </p:spPr>
        <p:txBody>
          <a:bodyPr wrap="square" rtlCol="0">
            <a:spAutoFit/>
          </a:bodyPr>
          <a:lstStyle/>
          <a:p>
            <a:pPr algn="ctr">
              <a:defRPr/>
            </a:pPr>
            <a:r>
              <a:rPr lang="en-GB" sz="2359" dirty="0">
                <a:solidFill>
                  <a:srgbClr val="E65D00"/>
                </a:solidFill>
                <a:latin typeface="Century Gothic" panose="020B0502020202020204" pitchFamily="34" charset="0"/>
                <a:cs typeface="Calibri" panose="020F0502020204030204" pitchFamily="34" charset="0"/>
              </a:rPr>
              <a:t>st</a:t>
            </a:r>
            <a:r>
              <a:rPr lang="en-GB" sz="2359" dirty="0">
                <a:solidFill>
                  <a:srgbClr val="5B9BD5">
                    <a:lumMod val="50000"/>
                  </a:srgbClr>
                </a:solidFill>
                <a:latin typeface="Century Gothic" panose="020B0502020202020204" pitchFamily="34" charset="0"/>
                <a:cs typeface="Arial" panose="020B0604020202020204" pitchFamily="34" charset="0"/>
              </a:rPr>
              <a:t>ark</a:t>
            </a:r>
            <a:endParaRPr lang="en-GB" sz="2359" dirty="0">
              <a:solidFill>
                <a:srgbClr val="E65D00"/>
              </a:solidFill>
              <a:latin typeface="Century Gothic" panose="020B0502020202020204" pitchFamily="34" charset="0"/>
              <a:cs typeface="Calibri" panose="020F0502020204030204" pitchFamily="34" charset="0"/>
            </a:endParaRPr>
          </a:p>
        </p:txBody>
      </p:sp>
      <p:sp>
        <p:nvSpPr>
          <p:cNvPr id="177" name="TextBox 176">
            <a:extLst>
              <a:ext uri="{FF2B5EF4-FFF2-40B4-BE49-F238E27FC236}">
                <a16:creationId xmlns:a16="http://schemas.microsoft.com/office/drawing/2014/main" id="{21E497C2-6813-45CF-9B5F-EA40A2480F0D}"/>
              </a:ext>
            </a:extLst>
          </p:cNvPr>
          <p:cNvSpPr txBox="1"/>
          <p:nvPr/>
        </p:nvSpPr>
        <p:spPr>
          <a:xfrm rot="10800000" flipV="1">
            <a:off x="6173129" y="5854542"/>
            <a:ext cx="1298909" cy="455381"/>
          </a:xfrm>
          <a:prstGeom prst="rect">
            <a:avLst/>
          </a:prstGeom>
          <a:noFill/>
        </p:spPr>
        <p:txBody>
          <a:bodyPr wrap="square" rtlCol="0">
            <a:spAutoFit/>
          </a:bodyPr>
          <a:lstStyle/>
          <a:p>
            <a:pPr algn="ctr">
              <a:defRPr/>
            </a:pPr>
            <a:r>
              <a:rPr lang="en-GB" sz="2359" dirty="0">
                <a:solidFill>
                  <a:srgbClr val="E65D00"/>
                </a:solidFill>
                <a:latin typeface="Century Gothic" panose="020B0502020202020204" pitchFamily="34" charset="0"/>
                <a:cs typeface="Calibri" panose="020F0502020204030204" pitchFamily="34" charset="0"/>
              </a:rPr>
              <a:t>sp</a:t>
            </a:r>
            <a:r>
              <a:rPr lang="en-GB" sz="2359" dirty="0">
                <a:solidFill>
                  <a:srgbClr val="5B9BD5">
                    <a:lumMod val="50000"/>
                  </a:srgbClr>
                </a:solidFill>
                <a:latin typeface="Century Gothic" panose="020B0502020202020204" pitchFamily="34" charset="0"/>
                <a:cs typeface="Arial" panose="020B0604020202020204" pitchFamily="34" charset="0"/>
              </a:rPr>
              <a:t>ielen</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78" name="Picture 177" descr="baby playing "/>
          <p:cNvPicPr>
            <a:picLocks noChangeAspect="1"/>
          </p:cNvPicPr>
          <p:nvPr/>
        </p:nvPicPr>
        <p:blipFill>
          <a:blip r:embed="rId8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97418" y="5252595"/>
            <a:ext cx="850221" cy="718747"/>
          </a:xfrm>
          <a:prstGeom prst="rect">
            <a:avLst/>
          </a:prstGeom>
        </p:spPr>
      </p:pic>
      <p:pic>
        <p:nvPicPr>
          <p:cNvPr id="179" name="Picture 178" descr="man with thumbs up"/>
          <p:cNvPicPr>
            <a:picLocks noChangeAspect="1"/>
          </p:cNvPicPr>
          <p:nvPr/>
        </p:nvPicPr>
        <p:blipFill>
          <a:blip r:embed="rId8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814" y="5196003"/>
            <a:ext cx="918907" cy="773825"/>
          </a:xfrm>
          <a:prstGeom prst="rect">
            <a:avLst/>
          </a:prstGeom>
        </p:spPr>
      </p:pic>
      <p:sp>
        <p:nvSpPr>
          <p:cNvPr id="180" name="TextBox 179">
            <a:extLst>
              <a:ext uri="{FF2B5EF4-FFF2-40B4-BE49-F238E27FC236}">
                <a16:creationId xmlns:a16="http://schemas.microsoft.com/office/drawing/2014/main" id="{21E497C2-6813-45CF-9B5F-EA40A2480F0D}"/>
              </a:ext>
            </a:extLst>
          </p:cNvPr>
          <p:cNvSpPr txBox="1"/>
          <p:nvPr/>
        </p:nvSpPr>
        <p:spPr>
          <a:xfrm rot="10800000" flipV="1">
            <a:off x="8135980" y="5866157"/>
            <a:ext cx="513217" cy="455381"/>
          </a:xfrm>
          <a:prstGeom prst="rect">
            <a:avLst/>
          </a:prstGeom>
          <a:noFill/>
        </p:spPr>
        <p:txBody>
          <a:bodyPr wrap="square" rtlCol="0">
            <a:spAutoFit/>
          </a:bodyPr>
          <a:lstStyle/>
          <a:p>
            <a:pPr algn="ctr">
              <a:defRPr/>
            </a:pPr>
            <a:r>
              <a:rPr lang="en-GB" sz="2359" dirty="0">
                <a:solidFill>
                  <a:srgbClr val="E65D00"/>
                </a:solidFill>
                <a:latin typeface="Century Gothic" panose="020B0502020202020204" pitchFamily="34" charset="0"/>
                <a:cs typeface="Calibri" panose="020F0502020204030204" pitchFamily="34" charset="0"/>
              </a:rPr>
              <a:t>j</a:t>
            </a:r>
            <a:r>
              <a:rPr lang="en-GB" sz="2359" dirty="0">
                <a:solidFill>
                  <a:srgbClr val="5B9BD5">
                    <a:lumMod val="50000"/>
                  </a:srgbClr>
                </a:solidFill>
                <a:latin typeface="Century Gothic" panose="020B0502020202020204" pitchFamily="34" charset="0"/>
                <a:cs typeface="Arial" panose="020B0604020202020204" pitchFamily="34" charset="0"/>
              </a:rPr>
              <a:t>a</a:t>
            </a:r>
            <a:endParaRPr lang="en-GB" sz="2359" dirty="0">
              <a:solidFill>
                <a:srgbClr val="E65D00"/>
              </a:solidFill>
              <a:latin typeface="Century Gothic" panose="020B0502020202020204" pitchFamily="34" charset="0"/>
              <a:cs typeface="Calibri" panose="020F0502020204030204" pitchFamily="34" charset="0"/>
            </a:endParaRPr>
          </a:p>
        </p:txBody>
      </p:sp>
      <p:pic>
        <p:nvPicPr>
          <p:cNvPr id="181" name="Picture 180" descr="theater"/>
          <p:cNvPicPr>
            <a:picLocks noChangeAspect="1"/>
          </p:cNvPicPr>
          <p:nvPr/>
        </p:nvPicPr>
        <p:blipFill>
          <a:blip r:embed="rId9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0994" y="5268507"/>
            <a:ext cx="886827" cy="691622"/>
          </a:xfrm>
          <a:prstGeom prst="rect">
            <a:avLst/>
          </a:prstGeom>
        </p:spPr>
      </p:pic>
      <p:sp>
        <p:nvSpPr>
          <p:cNvPr id="182" name="TextBox 181">
            <a:extLst>
              <a:ext uri="{FF2B5EF4-FFF2-40B4-BE49-F238E27FC236}">
                <a16:creationId xmlns:a16="http://schemas.microsoft.com/office/drawing/2014/main" id="{21E497C2-6813-45CF-9B5F-EA40A2480F0D}"/>
              </a:ext>
            </a:extLst>
          </p:cNvPr>
          <p:cNvSpPr txBox="1"/>
          <p:nvPr/>
        </p:nvSpPr>
        <p:spPr>
          <a:xfrm rot="10800000" flipV="1">
            <a:off x="9333447" y="5876077"/>
            <a:ext cx="1885583" cy="455381"/>
          </a:xfrm>
          <a:prstGeom prst="rect">
            <a:avLst/>
          </a:prstGeom>
          <a:noFill/>
        </p:spPr>
        <p:txBody>
          <a:bodyPr wrap="square" rtlCol="0">
            <a:spAutoFit/>
          </a:bodyPr>
          <a:lstStyle/>
          <a:p>
            <a:pPr>
              <a:defRPr/>
            </a:pPr>
            <a:r>
              <a:rPr lang="en-GB" sz="2359" dirty="0">
                <a:solidFill>
                  <a:srgbClr val="E65D00"/>
                </a:solidFill>
                <a:latin typeface="Century Gothic" panose="020B0502020202020204" pitchFamily="34" charset="0"/>
                <a:cs typeface="Calibri" panose="020F0502020204030204" pitchFamily="34" charset="0"/>
              </a:rPr>
              <a:t>Th</a:t>
            </a:r>
            <a:r>
              <a:rPr lang="en-GB" sz="2359" dirty="0">
                <a:solidFill>
                  <a:srgbClr val="5B9BD5">
                    <a:lumMod val="50000"/>
                  </a:srgbClr>
                </a:solidFill>
                <a:latin typeface="Century Gothic" panose="020B0502020202020204" pitchFamily="34" charset="0"/>
                <a:cs typeface="Arial" panose="020B0604020202020204" pitchFamily="34" charset="0"/>
              </a:rPr>
              <a:t>eater</a:t>
            </a:r>
            <a:endParaRPr lang="en-GB" sz="2359" dirty="0">
              <a:solidFill>
                <a:srgbClr val="E65D00"/>
              </a:solidFill>
              <a:latin typeface="Century Gothic" panose="020B0502020202020204" pitchFamily="34" charset="0"/>
              <a:cs typeface="Calibri" panose="020F0502020204030204" pitchFamily="34" charset="0"/>
            </a:endParaRPr>
          </a:p>
        </p:txBody>
      </p:sp>
      <p:cxnSp>
        <p:nvCxnSpPr>
          <p:cNvPr id="183" name="Straight Connector 182" descr="straight line"/>
          <p:cNvCxnSpPr/>
          <p:nvPr/>
        </p:nvCxnSpPr>
        <p:spPr>
          <a:xfrm>
            <a:off x="9994381" y="2682338"/>
            <a:ext cx="3956" cy="1224487"/>
          </a:xfrm>
          <a:prstGeom prst="line">
            <a:avLst/>
          </a:prstGeom>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996F03CA-4393-4B59-82AE-47D2DDCE7FC2}"/>
              </a:ext>
            </a:extLst>
          </p:cNvPr>
          <p:cNvSpPr txBox="1"/>
          <p:nvPr/>
        </p:nvSpPr>
        <p:spPr>
          <a:xfrm rot="10800000" flipV="1">
            <a:off x="7988865" y="3467585"/>
            <a:ext cx="807449" cy="455381"/>
          </a:xfrm>
          <a:prstGeom prst="rect">
            <a:avLst/>
          </a:prstGeom>
          <a:noFill/>
        </p:spPr>
        <p:txBody>
          <a:bodyPr wrap="square" rtlCol="0">
            <a:spAutoFit/>
          </a:bodyPr>
          <a:lstStyle/>
          <a:p>
            <a:pPr algn="ctr">
              <a:defRPr/>
            </a:pPr>
            <a:r>
              <a:rPr lang="en-GB" sz="2359" dirty="0">
                <a:solidFill>
                  <a:srgbClr val="5B9BD5">
                    <a:lumMod val="50000"/>
                  </a:srgbClr>
                </a:solidFill>
                <a:latin typeface="Century Gothic" panose="020B0502020202020204" pitchFamily="34" charset="0"/>
                <a:cs typeface="Calibri" panose="020F0502020204030204" pitchFamily="34" charset="0"/>
              </a:rPr>
              <a:t>vo</a:t>
            </a:r>
            <a:r>
              <a:rPr lang="en-GB" sz="2359" dirty="0">
                <a:solidFill>
                  <a:srgbClr val="E65D00"/>
                </a:solidFill>
                <a:latin typeface="Century Gothic" panose="020B0502020202020204" pitchFamily="34" charset="0"/>
                <a:cs typeface="Calibri" panose="020F0502020204030204" pitchFamily="34" charset="0"/>
              </a:rPr>
              <a:t>r</a:t>
            </a:r>
            <a:endParaRPr lang="en-GB" sz="2359" dirty="0">
              <a:solidFill>
                <a:srgbClr val="5B9BD5">
                  <a:lumMod val="50000"/>
                </a:srgbClr>
              </a:solidFill>
              <a:latin typeface="Century Gothic" panose="020B0502020202020204" pitchFamily="34" charset="0"/>
              <a:cs typeface="Calibri" panose="020F0502020204030204" pitchFamily="34" charset="0"/>
            </a:endParaRPr>
          </a:p>
        </p:txBody>
      </p:sp>
      <p:cxnSp>
        <p:nvCxnSpPr>
          <p:cNvPr id="185" name="Straight Connector 184" descr="straight line"/>
          <p:cNvCxnSpPr/>
          <p:nvPr/>
        </p:nvCxnSpPr>
        <p:spPr>
          <a:xfrm>
            <a:off x="7442499" y="1434957"/>
            <a:ext cx="5771" cy="1256612"/>
          </a:xfrm>
          <a:prstGeom prst="line">
            <a:avLst/>
          </a:prstGeom>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03C17A7-4D3C-4F7A-A902-2FFD30051486}"/>
              </a:ext>
            </a:extLst>
          </p:cNvPr>
          <p:cNvSpPr txBox="1"/>
          <p:nvPr/>
        </p:nvSpPr>
        <p:spPr>
          <a:xfrm>
            <a:off x="7403461" y="1363005"/>
            <a:ext cx="637067"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ch</a:t>
            </a:r>
            <a:endParaRPr lang="en-GB" sz="2064" b="1" dirty="0">
              <a:solidFill>
                <a:srgbClr val="5B9BD5">
                  <a:lumMod val="50000"/>
                </a:srgbClr>
              </a:solidFill>
              <a:latin typeface="Century Gothic" panose="020B0502020202020204" pitchFamily="34" charset="0"/>
            </a:endParaRPr>
          </a:p>
        </p:txBody>
      </p:sp>
      <p:pic>
        <p:nvPicPr>
          <p:cNvPr id="2" name="Picture 1" descr="girl searching"/>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1755486" y="2812458"/>
            <a:ext cx="917604" cy="779931"/>
          </a:xfrm>
          <a:prstGeom prst="rect">
            <a:avLst/>
          </a:prstGeom>
        </p:spPr>
      </p:pic>
      <p:sp>
        <p:nvSpPr>
          <p:cNvPr id="94" name="TextBox 93"/>
          <p:cNvSpPr txBox="1"/>
          <p:nvPr/>
        </p:nvSpPr>
        <p:spPr>
          <a:xfrm>
            <a:off x="6762775" y="6549190"/>
            <a:ext cx="3129095" cy="259943"/>
          </a:xfrm>
          <a:prstGeom prst="rect">
            <a:avLst/>
          </a:prstGeom>
          <a:noFill/>
        </p:spPr>
        <p:txBody>
          <a:bodyPr wrap="square" rtlCol="0">
            <a:spAutoFit/>
          </a:bodyPr>
          <a:lstStyle/>
          <a:p>
            <a:r>
              <a:rPr lang="en-GB" sz="1089" dirty="0">
                <a:solidFill>
                  <a:prstClr val="white"/>
                </a:solidFill>
                <a:latin typeface="Century Gothic" panose="020B0502020202020204" pitchFamily="34" charset="0"/>
              </a:rPr>
              <a:t>Steve Clarke/ Rachel Hawkes</a:t>
            </a:r>
          </a:p>
        </p:txBody>
      </p:sp>
      <p:sp>
        <p:nvSpPr>
          <p:cNvPr id="3" name="Title 2" hidden="1">
            <a:extLst>
              <a:ext uri="{FF2B5EF4-FFF2-40B4-BE49-F238E27FC236}">
                <a16:creationId xmlns:a16="http://schemas.microsoft.com/office/drawing/2014/main" id="{E0E6FD59-867C-3A4C-B371-391A8E96B81A}"/>
              </a:ext>
            </a:extLst>
          </p:cNvPr>
          <p:cNvSpPr>
            <a:spLocks noGrp="1"/>
          </p:cNvSpPr>
          <p:nvPr>
            <p:ph type="title"/>
          </p:nvPr>
        </p:nvSpPr>
        <p:spPr/>
        <p:txBody>
          <a:bodyPr/>
          <a:lstStyle/>
          <a:p>
            <a:r>
              <a:rPr lang="en-US" dirty="0"/>
              <a:t>German SSC</a:t>
            </a:r>
          </a:p>
        </p:txBody>
      </p:sp>
    </p:spTree>
    <p:extLst>
      <p:ext uri="{BB962C8B-B14F-4D97-AF65-F5344CB8AC3E}">
        <p14:creationId xmlns:p14="http://schemas.microsoft.com/office/powerpoint/2010/main" val="269897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a_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fade">
                                      <p:cBhvr>
                                        <p:cTn id="17" dur="500"/>
                                        <p:tgtEl>
                                          <p:spTgt spid="131"/>
                                        </p:tgtEl>
                                      </p:cBhvr>
                                    </p:animEffect>
                                  </p:childTnLst>
                                  <p:subTnLst>
                                    <p:audio>
                                      <p:cMediaNode>
                                        <p:cTn display="0" masterRel="sameClick">
                                          <p:stCondLst>
                                            <p:cond evt="begin" delay="0">
                                              <p:tn val="15"/>
                                            </p:cond>
                                          </p:stCondLst>
                                          <p:endCondLst>
                                            <p:cond evt="onStopAudio" delay="0">
                                              <p:tgtEl>
                                                <p:sldTgt/>
                                              </p:tgtEl>
                                            </p:cond>
                                          </p:endCondLst>
                                        </p:cTn>
                                        <p:tgtEl>
                                          <p:sndTgt r:embed="rId4" name="sagen_sourc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subTnLst>
                                    <p:audio>
                                      <p:cMediaNode>
                                        <p:cTn display="0" masterRel="sameClick">
                                          <p:stCondLst>
                                            <p:cond evt="begin" delay="0">
                                              <p:tn val="20"/>
                                            </p:cond>
                                          </p:stCondLst>
                                          <p:endCondLst>
                                            <p:cond evt="onStopAudio" delay="0">
                                              <p:tgtEl>
                                                <p:sldTgt/>
                                              </p:tgtEl>
                                            </p:cond>
                                          </p:endCondLst>
                                        </p:cTn>
                                        <p:tgtEl>
                                          <p:sndTgt r:embed="rId5" name="e_long.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fade">
                                      <p:cBhvr>
                                        <p:cTn id="27" dur="500"/>
                                        <p:tgtEl>
                                          <p:spTgt spid="101"/>
                                        </p:tgtEl>
                                      </p:cBhvr>
                                    </p:animEffect>
                                  </p:childTnLst>
                                  <p:subTnLst>
                                    <p:audio>
                                      <p:cMediaNode>
                                        <p:cTn display="0" masterRel="sameClick">
                                          <p:stCondLst>
                                            <p:cond evt="begin" delay="0">
                                              <p:tn val="25"/>
                                            </p:cond>
                                          </p:stCondLst>
                                          <p:endCondLst>
                                            <p:cond evt="onStopAudio" delay="0">
                                              <p:tgtEl>
                                                <p:sldTgt/>
                                              </p:tgtEl>
                                            </p:cond>
                                          </p:endCondLst>
                                        </p:cTn>
                                        <p:tgtEl>
                                          <p:sndTgt r:embed="rId6" name="geben_sourc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2"/>
                                        </p:tgtEl>
                                        <p:attrNameLst>
                                          <p:attrName>style.visibility</p:attrName>
                                        </p:attrNameLst>
                                      </p:cBhvr>
                                      <p:to>
                                        <p:strVal val="visible"/>
                                      </p:to>
                                    </p:set>
                                    <p:animEffect transition="in" filter="fade">
                                      <p:cBhvr>
                                        <p:cTn id="32" dur="500"/>
                                        <p:tgtEl>
                                          <p:spTgt spid="132"/>
                                        </p:tgtEl>
                                      </p:cBhvr>
                                    </p:animEffect>
                                  </p:childTnLst>
                                  <p:subTnLst>
                                    <p:audio>
                                      <p:cMediaNode>
                                        <p:cTn display="0" masterRel="sameClick">
                                          <p:stCondLst>
                                            <p:cond evt="begin" delay="0">
                                              <p:tn val="30"/>
                                            </p:cond>
                                          </p:stCondLst>
                                          <p:endCondLst>
                                            <p:cond evt="onStopAudio" delay="0">
                                              <p:tgtEl>
                                                <p:sldTgt/>
                                              </p:tgtEl>
                                            </p:cond>
                                          </p:endCondLst>
                                        </p:cTn>
                                        <p:tgtEl>
                                          <p:sndTgt r:embed="rId6" name="geben_sourc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subTnLst>
                                    <p:audio>
                                      <p:cMediaNode>
                                        <p:cTn display="0" masterRel="sameClick">
                                          <p:stCondLst>
                                            <p:cond evt="begin" delay="0">
                                              <p:tn val="35"/>
                                            </p:cond>
                                          </p:stCondLst>
                                          <p:endCondLst>
                                            <p:cond evt="onStopAudio" delay="0">
                                              <p:tgtEl>
                                                <p:sldTgt/>
                                              </p:tgtEl>
                                            </p:cond>
                                          </p:endCondLst>
                                        </p:cTn>
                                        <p:tgtEl>
                                          <p:sndTgt r:embed="rId7" name="ei.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fade">
                                      <p:cBhvr>
                                        <p:cTn id="42" dur="500"/>
                                        <p:tgtEl>
                                          <p:spTgt spid="103"/>
                                        </p:tgtEl>
                                      </p:cBhvr>
                                    </p:animEffect>
                                  </p:childTnLst>
                                  <p:subTnLst>
                                    <p:audio>
                                      <p:cMediaNode>
                                        <p:cTn display="0" masterRel="sameClick">
                                          <p:stCondLst>
                                            <p:cond evt="begin" delay="0">
                                              <p:tn val="40"/>
                                            </p:cond>
                                          </p:stCondLst>
                                          <p:endCondLst>
                                            <p:cond evt="onStopAudio" delay="0">
                                              <p:tgtEl>
                                                <p:sldTgt/>
                                              </p:tgtEl>
                                            </p:cond>
                                          </p:endCondLst>
                                        </p:cTn>
                                        <p:tgtEl>
                                          <p:sndTgt r:embed="rId8" name="frei_source.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fade">
                                      <p:cBhvr>
                                        <p:cTn id="47" dur="500"/>
                                        <p:tgtEl>
                                          <p:spTgt spid="97"/>
                                        </p:tgtEl>
                                      </p:cBhvr>
                                    </p:animEffect>
                                  </p:childTnLst>
                                  <p:subTnLst>
                                    <p:audio>
                                      <p:cMediaNode>
                                        <p:cTn display="0" masterRel="sameClick">
                                          <p:stCondLst>
                                            <p:cond evt="begin" delay="0">
                                              <p:tn val="45"/>
                                            </p:cond>
                                          </p:stCondLst>
                                          <p:endCondLst>
                                            <p:cond evt="onStopAudio" delay="0">
                                              <p:tgtEl>
                                                <p:sldTgt/>
                                              </p:tgtEl>
                                            </p:cond>
                                          </p:endCondLst>
                                        </p:cTn>
                                        <p:tgtEl>
                                          <p:sndTgt r:embed="rId8" name="frei_source.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subTnLst>
                                    <p:audio>
                                      <p:cMediaNode>
                                        <p:cTn display="0" masterRel="sameClick">
                                          <p:stCondLst>
                                            <p:cond evt="begin" delay="0">
                                              <p:tn val="50"/>
                                            </p:cond>
                                          </p:stCondLst>
                                          <p:endCondLst>
                                            <p:cond evt="onStopAudio" delay="0">
                                              <p:tgtEl>
                                                <p:sldTgt/>
                                              </p:tgtEl>
                                            </p:cond>
                                          </p:endCondLst>
                                        </p:cTn>
                                        <p:tgtEl>
                                          <p:sndTgt r:embed="rId9" name="w.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500"/>
                                        <p:tgtEl>
                                          <p:spTgt spid="106"/>
                                        </p:tgtEl>
                                      </p:cBhvr>
                                    </p:animEffect>
                                  </p:childTnLst>
                                  <p:subTnLst>
                                    <p:audio>
                                      <p:cMediaNode>
                                        <p:cTn display="0" masterRel="sameClick">
                                          <p:stCondLst>
                                            <p:cond evt="begin" delay="0">
                                              <p:tn val="55"/>
                                            </p:cond>
                                          </p:stCondLst>
                                          <p:endCondLst>
                                            <p:cond evt="onStopAudio" delay="0">
                                              <p:tgtEl>
                                                <p:sldTgt/>
                                              </p:tgtEl>
                                            </p:cond>
                                          </p:endCondLst>
                                        </p:cTn>
                                        <p:tgtEl>
                                          <p:sndTgt r:embed="rId10" name="Welt_source.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3"/>
                                        </p:tgtEl>
                                        <p:attrNameLst>
                                          <p:attrName>style.visibility</p:attrName>
                                        </p:attrNameLst>
                                      </p:cBhvr>
                                      <p:to>
                                        <p:strVal val="visible"/>
                                      </p:to>
                                    </p:set>
                                    <p:animEffect transition="in" filter="fade">
                                      <p:cBhvr>
                                        <p:cTn id="62" dur="500"/>
                                        <p:tgtEl>
                                          <p:spTgt spid="133"/>
                                        </p:tgtEl>
                                      </p:cBhvr>
                                    </p:animEffect>
                                  </p:childTnLst>
                                  <p:subTnLst>
                                    <p:audio>
                                      <p:cMediaNode>
                                        <p:cTn display="0" masterRel="sameClick">
                                          <p:stCondLst>
                                            <p:cond evt="begin" delay="0">
                                              <p:tn val="60"/>
                                            </p:cond>
                                          </p:stCondLst>
                                          <p:endCondLst>
                                            <p:cond evt="onStopAudio" delay="0">
                                              <p:tgtEl>
                                                <p:sldTgt/>
                                              </p:tgtEl>
                                            </p:cond>
                                          </p:endCondLst>
                                        </p:cTn>
                                        <p:tgtEl>
                                          <p:sndTgt r:embed="rId10" name="Welt_source.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5"/>
                                        </p:tgtEl>
                                        <p:attrNameLst>
                                          <p:attrName>style.visibility</p:attrName>
                                        </p:attrNameLst>
                                      </p:cBhvr>
                                      <p:to>
                                        <p:strVal val="visible"/>
                                      </p:to>
                                    </p:set>
                                    <p:animEffect transition="in" filter="fade">
                                      <p:cBhvr>
                                        <p:cTn id="67" dur="500"/>
                                        <p:tgtEl>
                                          <p:spTgt spid="105"/>
                                        </p:tgtEl>
                                      </p:cBhvr>
                                    </p:animEffect>
                                  </p:childTnLst>
                                  <p:subTnLst>
                                    <p:audio>
                                      <p:cMediaNode>
                                        <p:cTn display="0" masterRel="sameClick">
                                          <p:stCondLst>
                                            <p:cond evt="begin" delay="0">
                                              <p:tn val="65"/>
                                            </p:cond>
                                          </p:stCondLst>
                                          <p:endCondLst>
                                            <p:cond evt="onStopAudio" delay="0">
                                              <p:tgtEl>
                                                <p:sldTgt/>
                                              </p:tgtEl>
                                            </p:cond>
                                          </p:endCondLst>
                                        </p:cTn>
                                        <p:tgtEl>
                                          <p:sndTgt r:embed="rId11" name="z.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7"/>
                                        </p:tgtEl>
                                        <p:attrNameLst>
                                          <p:attrName>style.visibility</p:attrName>
                                        </p:attrNameLst>
                                      </p:cBhvr>
                                      <p:to>
                                        <p:strVal val="visible"/>
                                      </p:to>
                                    </p:set>
                                    <p:animEffect transition="in" filter="fade">
                                      <p:cBhvr>
                                        <p:cTn id="72" dur="500"/>
                                        <p:tgtEl>
                                          <p:spTgt spid="107"/>
                                        </p:tgtEl>
                                      </p:cBhvr>
                                    </p:animEffect>
                                  </p:childTnLst>
                                  <p:subTnLst>
                                    <p:audio>
                                      <p:cMediaNode>
                                        <p:cTn display="0" masterRel="sameClick">
                                          <p:stCondLst>
                                            <p:cond evt="begin" delay="0">
                                              <p:tn val="70"/>
                                            </p:cond>
                                          </p:stCondLst>
                                          <p:endCondLst>
                                            <p:cond evt="onStopAudio" delay="0">
                                              <p:tgtEl>
                                                <p:sldTgt/>
                                              </p:tgtEl>
                                            </p:cond>
                                          </p:endCondLst>
                                        </p:cTn>
                                        <p:tgtEl>
                                          <p:sndTgt r:embed="rId12" name="Zug_source.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500"/>
                                        <p:tgtEl>
                                          <p:spTgt spid="134"/>
                                        </p:tgtEl>
                                      </p:cBhvr>
                                    </p:animEffect>
                                  </p:childTnLst>
                                  <p:subTnLst>
                                    <p:audio>
                                      <p:cMediaNode>
                                        <p:cTn display="0" masterRel="sameClick">
                                          <p:stCondLst>
                                            <p:cond evt="begin" delay="0">
                                              <p:tn val="75"/>
                                            </p:cond>
                                          </p:stCondLst>
                                          <p:endCondLst>
                                            <p:cond evt="onStopAudio" delay="0">
                                              <p:tgtEl>
                                                <p:sldTgt/>
                                              </p:tgtEl>
                                            </p:cond>
                                          </p:endCondLst>
                                        </p:cTn>
                                        <p:tgtEl>
                                          <p:sndTgt r:embed="rId12" name="Zug_source.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fade">
                                      <p:cBhvr>
                                        <p:cTn id="82" dur="500"/>
                                        <p:tgtEl>
                                          <p:spTgt spid="108"/>
                                        </p:tgtEl>
                                      </p:cBhvr>
                                    </p:animEffect>
                                  </p:childTnLst>
                                  <p:subTnLst>
                                    <p:audio>
                                      <p:cMediaNode>
                                        <p:cTn display="0" masterRel="sameClick">
                                          <p:stCondLst>
                                            <p:cond evt="begin" delay="0">
                                              <p:tn val="80"/>
                                            </p:cond>
                                          </p:stCondLst>
                                          <p:endCondLst>
                                            <p:cond evt="onStopAudio" delay="0">
                                              <p:tgtEl>
                                                <p:sldTgt/>
                                              </p:tgtEl>
                                            </p:cond>
                                          </p:endCondLst>
                                        </p:cTn>
                                        <p:tgtEl>
                                          <p:sndTgt r:embed="rId13" name="i_long.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36"/>
                                        </p:tgtEl>
                                        <p:attrNameLst>
                                          <p:attrName>style.visibility</p:attrName>
                                        </p:attrNameLst>
                                      </p:cBhvr>
                                      <p:to>
                                        <p:strVal val="visible"/>
                                      </p:to>
                                    </p:set>
                                    <p:animEffect transition="in" filter="fade">
                                      <p:cBhvr>
                                        <p:cTn id="87" dur="500"/>
                                        <p:tgtEl>
                                          <p:spTgt spid="136"/>
                                        </p:tgtEl>
                                      </p:cBhvr>
                                    </p:animEffect>
                                  </p:childTnLst>
                                  <p:subTnLst>
                                    <p:audio>
                                      <p:cMediaNode>
                                        <p:cTn display="0" masterRel="sameClick">
                                          <p:stCondLst>
                                            <p:cond evt="begin" delay="0">
                                              <p:tn val="85"/>
                                            </p:cond>
                                          </p:stCondLst>
                                          <p:endCondLst>
                                            <p:cond evt="onStopAudio" delay="0">
                                              <p:tgtEl>
                                                <p:sldTgt/>
                                              </p:tgtEl>
                                            </p:cond>
                                          </p:endCondLst>
                                        </p:cTn>
                                        <p:tgtEl>
                                          <p:sndTgt r:embed="rId14" name="wir_source.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35"/>
                                        </p:tgtEl>
                                        <p:attrNameLst>
                                          <p:attrName>style.visibility</p:attrName>
                                        </p:attrNameLst>
                                      </p:cBhvr>
                                      <p:to>
                                        <p:strVal val="visible"/>
                                      </p:to>
                                    </p:set>
                                    <p:animEffect transition="in" filter="fade">
                                      <p:cBhvr>
                                        <p:cTn id="92" dur="500"/>
                                        <p:tgtEl>
                                          <p:spTgt spid="135"/>
                                        </p:tgtEl>
                                      </p:cBhvr>
                                    </p:animEffect>
                                  </p:childTnLst>
                                  <p:subTnLst>
                                    <p:audio>
                                      <p:cMediaNode>
                                        <p:cTn display="0" masterRel="sameClick">
                                          <p:stCondLst>
                                            <p:cond evt="begin" delay="0">
                                              <p:tn val="90"/>
                                            </p:cond>
                                          </p:stCondLst>
                                          <p:endCondLst>
                                            <p:cond evt="onStopAudio" delay="0">
                                              <p:tgtEl>
                                                <p:sldTgt/>
                                              </p:tgtEl>
                                            </p:cond>
                                          </p:endCondLst>
                                        </p:cTn>
                                        <p:tgtEl>
                                          <p:sndTgt r:embed="rId14" name="wir_source.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fade">
                                      <p:cBhvr>
                                        <p:cTn id="97" dur="500"/>
                                        <p:tgtEl>
                                          <p:spTgt spid="109"/>
                                        </p:tgtEl>
                                      </p:cBhvr>
                                    </p:animEffect>
                                  </p:childTnLst>
                                  <p:subTnLst>
                                    <p:audio>
                                      <p:cMediaNode>
                                        <p:cTn display="0" masterRel="sameClick">
                                          <p:stCondLst>
                                            <p:cond evt="begin" delay="0">
                                              <p:tn val="95"/>
                                            </p:cond>
                                          </p:stCondLst>
                                          <p:endCondLst>
                                            <p:cond evt="onStopAudio" delay="0">
                                              <p:tgtEl>
                                                <p:sldTgt/>
                                              </p:tgtEl>
                                            </p:cond>
                                          </p:endCondLst>
                                        </p:cTn>
                                        <p:tgtEl>
                                          <p:sndTgt r:embed="rId15" name="ie.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38"/>
                                        </p:tgtEl>
                                        <p:attrNameLst>
                                          <p:attrName>style.visibility</p:attrName>
                                        </p:attrNameLst>
                                      </p:cBhvr>
                                      <p:to>
                                        <p:strVal val="visible"/>
                                      </p:to>
                                    </p:set>
                                    <p:animEffect transition="in" filter="fade">
                                      <p:cBhvr>
                                        <p:cTn id="102" dur="500"/>
                                        <p:tgtEl>
                                          <p:spTgt spid="138"/>
                                        </p:tgtEl>
                                      </p:cBhvr>
                                    </p:animEffect>
                                  </p:childTnLst>
                                  <p:subTnLst>
                                    <p:audio>
                                      <p:cMediaNode>
                                        <p:cTn display="0" masterRel="sameClick">
                                          <p:stCondLst>
                                            <p:cond evt="begin" delay="0">
                                              <p:tn val="100"/>
                                            </p:cond>
                                          </p:stCondLst>
                                          <p:endCondLst>
                                            <p:cond evt="onStopAudio" delay="0">
                                              <p:tgtEl>
                                                <p:sldTgt/>
                                              </p:tgtEl>
                                            </p:cond>
                                          </p:endCondLst>
                                        </p:cTn>
                                        <p:tgtEl>
                                          <p:sndTgt r:embed="rId16" name="Liebe_source.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7"/>
                                        </p:tgtEl>
                                        <p:attrNameLst>
                                          <p:attrName>style.visibility</p:attrName>
                                        </p:attrNameLst>
                                      </p:cBhvr>
                                      <p:to>
                                        <p:strVal val="visible"/>
                                      </p:to>
                                    </p:set>
                                    <p:animEffect transition="in" filter="fade">
                                      <p:cBhvr>
                                        <p:cTn id="107" dur="500"/>
                                        <p:tgtEl>
                                          <p:spTgt spid="137"/>
                                        </p:tgtEl>
                                      </p:cBhvr>
                                    </p:animEffect>
                                  </p:childTnLst>
                                  <p:subTnLst>
                                    <p:audio>
                                      <p:cMediaNode>
                                        <p:cTn display="0" masterRel="sameClick">
                                          <p:stCondLst>
                                            <p:cond evt="begin" delay="0">
                                              <p:tn val="105"/>
                                            </p:cond>
                                          </p:stCondLst>
                                          <p:endCondLst>
                                            <p:cond evt="onStopAudio" delay="0">
                                              <p:tgtEl>
                                                <p:sldTgt/>
                                              </p:tgtEl>
                                            </p:cond>
                                          </p:endCondLst>
                                        </p:cTn>
                                        <p:tgtEl>
                                          <p:sndTgt r:embed="rId16" name="Liebe_source.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10"/>
                                        </p:tgtEl>
                                        <p:attrNameLst>
                                          <p:attrName>style.visibility</p:attrName>
                                        </p:attrNameLst>
                                      </p:cBhvr>
                                      <p:to>
                                        <p:strVal val="visible"/>
                                      </p:to>
                                    </p:set>
                                    <p:animEffect transition="in" filter="fade">
                                      <p:cBhvr>
                                        <p:cTn id="112" dur="500"/>
                                        <p:tgtEl>
                                          <p:spTgt spid="110"/>
                                        </p:tgtEl>
                                      </p:cBhvr>
                                    </p:animEffect>
                                  </p:childTnLst>
                                  <p:subTnLst>
                                    <p:audio>
                                      <p:cMediaNode>
                                        <p:cTn display="0" masterRel="sameClick">
                                          <p:stCondLst>
                                            <p:cond evt="begin" delay="0">
                                              <p:tn val="110"/>
                                            </p:cond>
                                          </p:stCondLst>
                                          <p:endCondLst>
                                            <p:cond evt="onStopAudio" delay="0">
                                              <p:tgtEl>
                                                <p:sldTgt/>
                                              </p:tgtEl>
                                            </p:cond>
                                          </p:endCondLst>
                                        </p:cTn>
                                        <p:tgtEl>
                                          <p:sndTgt r:embed="rId17" name="ch_soft.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40"/>
                                        </p:tgtEl>
                                        <p:attrNameLst>
                                          <p:attrName>style.visibility</p:attrName>
                                        </p:attrNameLst>
                                      </p:cBhvr>
                                      <p:to>
                                        <p:strVal val="visible"/>
                                      </p:to>
                                    </p:set>
                                    <p:animEffect transition="in" filter="fade">
                                      <p:cBhvr>
                                        <p:cTn id="117" dur="500"/>
                                        <p:tgtEl>
                                          <p:spTgt spid="140"/>
                                        </p:tgtEl>
                                      </p:cBhvr>
                                    </p:animEffect>
                                  </p:childTnLst>
                                  <p:subTnLst>
                                    <p:audio>
                                      <p:cMediaNode>
                                        <p:cTn display="0" masterRel="sameClick">
                                          <p:stCondLst>
                                            <p:cond evt="begin" delay="0">
                                              <p:tn val="115"/>
                                            </p:cond>
                                          </p:stCondLst>
                                          <p:endCondLst>
                                            <p:cond evt="onStopAudio" delay="0">
                                              <p:tgtEl>
                                                <p:sldTgt/>
                                              </p:tgtEl>
                                            </p:cond>
                                          </p:endCondLst>
                                        </p:cTn>
                                        <p:tgtEl>
                                          <p:sndTgt r:embed="rId18" name="ich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39"/>
                                        </p:tgtEl>
                                        <p:attrNameLst>
                                          <p:attrName>style.visibility</p:attrName>
                                        </p:attrNameLst>
                                      </p:cBhvr>
                                      <p:to>
                                        <p:strVal val="visible"/>
                                      </p:to>
                                    </p:set>
                                    <p:animEffect transition="in" filter="fade">
                                      <p:cBhvr>
                                        <p:cTn id="122" dur="500"/>
                                        <p:tgtEl>
                                          <p:spTgt spid="139"/>
                                        </p:tgtEl>
                                      </p:cBhvr>
                                    </p:animEffect>
                                  </p:childTnLst>
                                  <p:subTnLst>
                                    <p:audio>
                                      <p:cMediaNode>
                                        <p:cTn display="0" masterRel="sameClick">
                                          <p:stCondLst>
                                            <p:cond evt="begin" delay="0">
                                              <p:tn val="120"/>
                                            </p:cond>
                                          </p:stCondLst>
                                          <p:endCondLst>
                                            <p:cond evt="onStopAudio" delay="0">
                                              <p:tgtEl>
                                                <p:sldTgt/>
                                              </p:tgtEl>
                                            </p:cond>
                                          </p:endCondLst>
                                        </p:cTn>
                                        <p:tgtEl>
                                          <p:sndTgt r:embed="rId18" name="ich_source.wav"/>
                                        </p:tgtEl>
                                      </p:cMediaNode>
                                    </p:audio>
                                  </p:sub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92"/>
                                        </p:tgtEl>
                                        <p:attrNameLst>
                                          <p:attrName>style.visibility</p:attrName>
                                        </p:attrNameLst>
                                      </p:cBhvr>
                                      <p:to>
                                        <p:strVal val="visible"/>
                                      </p:to>
                                    </p:set>
                                    <p:animEffect transition="in" filter="fade">
                                      <p:cBhvr>
                                        <p:cTn id="127" dur="500"/>
                                        <p:tgtEl>
                                          <p:spTgt spid="92"/>
                                        </p:tgtEl>
                                      </p:cBhvr>
                                    </p:animEffect>
                                  </p:childTnLst>
                                  <p:subTnLst>
                                    <p:audio>
                                      <p:cMediaNode>
                                        <p:cTn display="0" masterRel="sameClick">
                                          <p:stCondLst>
                                            <p:cond evt="begin" delay="0">
                                              <p:tn val="125"/>
                                            </p:cond>
                                          </p:stCondLst>
                                          <p:endCondLst>
                                            <p:cond evt="onStopAudio" delay="0">
                                              <p:tgtEl>
                                                <p:sldTgt/>
                                              </p:tgtEl>
                                            </p:cond>
                                          </p:endCondLst>
                                        </p:cTn>
                                        <p:tgtEl>
                                          <p:sndTgt r:embed="rId19" name="ch_hard.wav"/>
                                        </p:tgtEl>
                                      </p:cMediaNode>
                                    </p:audio>
                                  </p:sub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42"/>
                                        </p:tgtEl>
                                        <p:attrNameLst>
                                          <p:attrName>style.visibility</p:attrName>
                                        </p:attrNameLst>
                                      </p:cBhvr>
                                      <p:to>
                                        <p:strVal val="visible"/>
                                      </p:to>
                                    </p:set>
                                    <p:animEffect transition="in" filter="fade">
                                      <p:cBhvr>
                                        <p:cTn id="132" dur="500"/>
                                        <p:tgtEl>
                                          <p:spTgt spid="142"/>
                                        </p:tgtEl>
                                      </p:cBhvr>
                                    </p:animEffect>
                                  </p:childTnLst>
                                  <p:subTnLst>
                                    <p:audio>
                                      <p:cMediaNode>
                                        <p:cTn display="0" masterRel="sameClick">
                                          <p:stCondLst>
                                            <p:cond evt="begin" delay="0">
                                              <p:tn val="130"/>
                                            </p:cond>
                                          </p:stCondLst>
                                          <p:endCondLst>
                                            <p:cond evt="onStopAudio" delay="0">
                                              <p:tgtEl>
                                                <p:sldTgt/>
                                              </p:tgtEl>
                                            </p:cond>
                                          </p:endCondLst>
                                        </p:cTn>
                                        <p:tgtEl>
                                          <p:sndTgt r:embed="rId20" name="Buch_source.wav"/>
                                        </p:tgtEl>
                                      </p:cMediaNode>
                                    </p:audio>
                                  </p:sub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141"/>
                                        </p:tgtEl>
                                        <p:attrNameLst>
                                          <p:attrName>style.visibility</p:attrName>
                                        </p:attrNameLst>
                                      </p:cBhvr>
                                      <p:to>
                                        <p:strVal val="visible"/>
                                      </p:to>
                                    </p:set>
                                    <p:animEffect transition="in" filter="fade">
                                      <p:cBhvr>
                                        <p:cTn id="137" dur="500"/>
                                        <p:tgtEl>
                                          <p:spTgt spid="141"/>
                                        </p:tgtEl>
                                      </p:cBhvr>
                                    </p:animEffect>
                                  </p:childTnLst>
                                  <p:subTnLst>
                                    <p:audio>
                                      <p:cMediaNode>
                                        <p:cTn display="0" masterRel="sameClick">
                                          <p:stCondLst>
                                            <p:cond evt="begin" delay="0">
                                              <p:tn val="135"/>
                                            </p:cond>
                                          </p:stCondLst>
                                          <p:endCondLst>
                                            <p:cond evt="onStopAudio" delay="0">
                                              <p:tgtEl>
                                                <p:sldTgt/>
                                              </p:tgtEl>
                                            </p:cond>
                                          </p:endCondLst>
                                        </p:cTn>
                                        <p:tgtEl>
                                          <p:sndTgt r:embed="rId20" name="Buch_source.wav"/>
                                        </p:tgtEl>
                                      </p:cMediaNode>
                                    </p:audio>
                                  </p:sub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111"/>
                                        </p:tgtEl>
                                        <p:attrNameLst>
                                          <p:attrName>style.visibility</p:attrName>
                                        </p:attrNameLst>
                                      </p:cBhvr>
                                      <p:to>
                                        <p:strVal val="visible"/>
                                      </p:to>
                                    </p:set>
                                    <p:animEffect transition="in" filter="fade">
                                      <p:cBhvr>
                                        <p:cTn id="142" dur="500"/>
                                        <p:tgtEl>
                                          <p:spTgt spid="111"/>
                                        </p:tgtEl>
                                      </p:cBhvr>
                                    </p:animEffect>
                                  </p:childTnLst>
                                  <p:subTnLst>
                                    <p:audio>
                                      <p:cMediaNode>
                                        <p:cTn display="0" masterRel="sameClick">
                                          <p:stCondLst>
                                            <p:cond evt="begin" delay="0">
                                              <p:tn val="140"/>
                                            </p:cond>
                                          </p:stCondLst>
                                          <p:endCondLst>
                                            <p:cond evt="onStopAudio" delay="0">
                                              <p:tgtEl>
                                                <p:sldTgt/>
                                              </p:tgtEl>
                                            </p:cond>
                                          </p:endCondLst>
                                        </p:cTn>
                                        <p:tgtEl>
                                          <p:sndTgt r:embed="rId21" name="sch.wav"/>
                                        </p:tgtEl>
                                      </p:cMediaNode>
                                    </p:audio>
                                  </p:sub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44"/>
                                        </p:tgtEl>
                                        <p:attrNameLst>
                                          <p:attrName>style.visibility</p:attrName>
                                        </p:attrNameLst>
                                      </p:cBhvr>
                                      <p:to>
                                        <p:strVal val="visible"/>
                                      </p:to>
                                    </p:set>
                                    <p:animEffect transition="in" filter="fade">
                                      <p:cBhvr>
                                        <p:cTn id="147" dur="500"/>
                                        <p:tgtEl>
                                          <p:spTgt spid="144"/>
                                        </p:tgtEl>
                                      </p:cBhvr>
                                    </p:animEffect>
                                  </p:childTnLst>
                                  <p:subTnLst>
                                    <p:audio>
                                      <p:cMediaNode>
                                        <p:cTn display="0" masterRel="sameClick">
                                          <p:stCondLst>
                                            <p:cond evt="begin" delay="0">
                                              <p:tn val="145"/>
                                            </p:cond>
                                          </p:stCondLst>
                                          <p:endCondLst>
                                            <p:cond evt="onStopAudio" delay="0">
                                              <p:tgtEl>
                                                <p:sldTgt/>
                                              </p:tgtEl>
                                            </p:cond>
                                          </p:endCondLst>
                                        </p:cTn>
                                        <p:tgtEl>
                                          <p:sndTgt r:embed="rId22" name="schreiben_source.wav"/>
                                        </p:tgtEl>
                                      </p:cMediaNode>
                                    </p:audio>
                                  </p:sub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143"/>
                                        </p:tgtEl>
                                        <p:attrNameLst>
                                          <p:attrName>style.visibility</p:attrName>
                                        </p:attrNameLst>
                                      </p:cBhvr>
                                      <p:to>
                                        <p:strVal val="visible"/>
                                      </p:to>
                                    </p:set>
                                    <p:animEffect transition="in" filter="fade">
                                      <p:cBhvr>
                                        <p:cTn id="152" dur="500"/>
                                        <p:tgtEl>
                                          <p:spTgt spid="143"/>
                                        </p:tgtEl>
                                      </p:cBhvr>
                                    </p:animEffect>
                                  </p:childTnLst>
                                  <p:subTnLst>
                                    <p:audio>
                                      <p:cMediaNode>
                                        <p:cTn display="0" masterRel="sameClick">
                                          <p:stCondLst>
                                            <p:cond evt="begin" delay="0">
                                              <p:tn val="150"/>
                                            </p:cond>
                                          </p:stCondLst>
                                          <p:endCondLst>
                                            <p:cond evt="onStopAudio" delay="0">
                                              <p:tgtEl>
                                                <p:sldTgt/>
                                              </p:tgtEl>
                                            </p:cond>
                                          </p:endCondLst>
                                        </p:cTn>
                                        <p:tgtEl>
                                          <p:sndTgt r:embed="rId22" name="schreiben_source.wav"/>
                                        </p:tgtEl>
                                      </p:cMediaNode>
                                    </p:audio>
                                  </p:sub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112"/>
                                        </p:tgtEl>
                                        <p:attrNameLst>
                                          <p:attrName>style.visibility</p:attrName>
                                        </p:attrNameLst>
                                      </p:cBhvr>
                                      <p:to>
                                        <p:strVal val="visible"/>
                                      </p:to>
                                    </p:set>
                                    <p:animEffect transition="in" filter="fade">
                                      <p:cBhvr>
                                        <p:cTn id="157" dur="500"/>
                                        <p:tgtEl>
                                          <p:spTgt spid="112"/>
                                        </p:tgtEl>
                                      </p:cBhvr>
                                    </p:animEffect>
                                  </p:childTnLst>
                                  <p:subTnLst>
                                    <p:audio>
                                      <p:cMediaNode>
                                        <p:cTn display="0" masterRel="sameClick">
                                          <p:stCondLst>
                                            <p:cond evt="begin" delay="0">
                                              <p:tn val="155"/>
                                            </p:cond>
                                          </p:stCondLst>
                                          <p:endCondLst>
                                            <p:cond evt="onStopAudio" delay="0">
                                              <p:tgtEl>
                                                <p:sldTgt/>
                                              </p:tgtEl>
                                            </p:cond>
                                          </p:endCondLst>
                                        </p:cTn>
                                        <p:tgtEl>
                                          <p:sndTgt r:embed="rId23" name="o_long.wav"/>
                                        </p:tgtEl>
                                      </p:cMediaNode>
                                    </p:audio>
                                  </p:sub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146"/>
                                        </p:tgtEl>
                                        <p:attrNameLst>
                                          <p:attrName>style.visibility</p:attrName>
                                        </p:attrNameLst>
                                      </p:cBhvr>
                                      <p:to>
                                        <p:strVal val="visible"/>
                                      </p:to>
                                    </p:set>
                                    <p:animEffect transition="in" filter="fade">
                                      <p:cBhvr>
                                        <p:cTn id="162" dur="500"/>
                                        <p:tgtEl>
                                          <p:spTgt spid="146"/>
                                        </p:tgtEl>
                                      </p:cBhvr>
                                    </p:animEffect>
                                  </p:childTnLst>
                                  <p:subTnLst>
                                    <p:audio>
                                      <p:cMediaNode>
                                        <p:cTn display="0" masterRel="sameClick">
                                          <p:stCondLst>
                                            <p:cond evt="begin" delay="0">
                                              <p:tn val="160"/>
                                            </p:cond>
                                          </p:stCondLst>
                                          <p:endCondLst>
                                            <p:cond evt="onStopAudio" delay="0">
                                              <p:tgtEl>
                                                <p:sldTgt/>
                                              </p:tgtEl>
                                            </p:cond>
                                          </p:endCondLst>
                                        </p:cTn>
                                        <p:tgtEl>
                                          <p:sndTgt r:embed="rId24" name="wo_source.wav"/>
                                        </p:tgtEl>
                                      </p:cMediaNode>
                                    </p:audio>
                                  </p:sub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2"/>
                                        </p:tgtEl>
                                        <p:attrNameLst>
                                          <p:attrName>style.visibility</p:attrName>
                                        </p:attrNameLst>
                                      </p:cBhvr>
                                      <p:to>
                                        <p:strVal val="visible"/>
                                      </p:to>
                                    </p:set>
                                    <p:animEffect transition="in" filter="fade">
                                      <p:cBhvr>
                                        <p:cTn id="167" dur="500"/>
                                        <p:tgtEl>
                                          <p:spTgt spid="2"/>
                                        </p:tgtEl>
                                      </p:cBhvr>
                                    </p:animEffect>
                                  </p:childTnLst>
                                  <p:subTnLst>
                                    <p:audio>
                                      <p:cMediaNode>
                                        <p:cTn display="0" masterRel="sameClick">
                                          <p:stCondLst>
                                            <p:cond evt="begin" delay="0">
                                              <p:tn val="165"/>
                                            </p:cond>
                                          </p:stCondLst>
                                          <p:endCondLst>
                                            <p:cond evt="onStopAudio" delay="0">
                                              <p:tgtEl>
                                                <p:sldTgt/>
                                              </p:tgtEl>
                                            </p:cond>
                                          </p:endCondLst>
                                        </p:cTn>
                                        <p:tgtEl>
                                          <p:sndTgt r:embed="rId24" name="wo_source.wav"/>
                                        </p:tgtEl>
                                      </p:cMediaNode>
                                    </p:audio>
                                  </p:sub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113"/>
                                        </p:tgtEl>
                                        <p:attrNameLst>
                                          <p:attrName>style.visibility</p:attrName>
                                        </p:attrNameLst>
                                      </p:cBhvr>
                                      <p:to>
                                        <p:strVal val="visible"/>
                                      </p:to>
                                    </p:set>
                                    <p:animEffect transition="in" filter="fade">
                                      <p:cBhvr>
                                        <p:cTn id="172" dur="500"/>
                                        <p:tgtEl>
                                          <p:spTgt spid="113"/>
                                        </p:tgtEl>
                                      </p:cBhvr>
                                    </p:animEffect>
                                  </p:childTnLst>
                                  <p:subTnLst>
                                    <p:audio>
                                      <p:cMediaNode>
                                        <p:cTn display="0" masterRel="sameClick">
                                          <p:stCondLst>
                                            <p:cond evt="begin" delay="0">
                                              <p:tn val="170"/>
                                            </p:cond>
                                          </p:stCondLst>
                                          <p:endCondLst>
                                            <p:cond evt="onStopAudio" delay="0">
                                              <p:tgtEl>
                                                <p:sldTgt/>
                                              </p:tgtEl>
                                            </p:cond>
                                          </p:endCondLst>
                                        </p:cTn>
                                        <p:tgtEl>
                                          <p:sndTgt r:embed="rId25" name="u_long.wav"/>
                                        </p:tgtEl>
                                      </p:cMediaNode>
                                    </p:audio>
                                  </p:sub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148"/>
                                        </p:tgtEl>
                                        <p:attrNameLst>
                                          <p:attrName>style.visibility</p:attrName>
                                        </p:attrNameLst>
                                      </p:cBhvr>
                                      <p:to>
                                        <p:strVal val="visible"/>
                                      </p:to>
                                    </p:set>
                                    <p:animEffect transition="in" filter="fade">
                                      <p:cBhvr>
                                        <p:cTn id="177" dur="500"/>
                                        <p:tgtEl>
                                          <p:spTgt spid="148"/>
                                        </p:tgtEl>
                                      </p:cBhvr>
                                    </p:animEffect>
                                  </p:childTnLst>
                                  <p:subTnLst>
                                    <p:audio>
                                      <p:cMediaNode>
                                        <p:cTn display="0" masterRel="sameClick">
                                          <p:stCondLst>
                                            <p:cond evt="begin" delay="0">
                                              <p:tn val="175"/>
                                            </p:cond>
                                          </p:stCondLst>
                                          <p:endCondLst>
                                            <p:cond evt="onStopAudio" delay="0">
                                              <p:tgtEl>
                                                <p:sldTgt/>
                                              </p:tgtEl>
                                            </p:cond>
                                          </p:endCondLst>
                                        </p:cTn>
                                        <p:tgtEl>
                                          <p:sndTgt r:embed="rId26" name="du_source.wav"/>
                                        </p:tgtEl>
                                      </p:cMediaNode>
                                    </p:audio>
                                  </p:sub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147"/>
                                        </p:tgtEl>
                                        <p:attrNameLst>
                                          <p:attrName>style.visibility</p:attrName>
                                        </p:attrNameLst>
                                      </p:cBhvr>
                                      <p:to>
                                        <p:strVal val="visible"/>
                                      </p:to>
                                    </p:set>
                                    <p:animEffect transition="in" filter="fade">
                                      <p:cBhvr>
                                        <p:cTn id="182" dur="500"/>
                                        <p:tgtEl>
                                          <p:spTgt spid="147"/>
                                        </p:tgtEl>
                                      </p:cBhvr>
                                    </p:animEffect>
                                  </p:childTnLst>
                                  <p:subTnLst>
                                    <p:audio>
                                      <p:cMediaNode>
                                        <p:cTn display="0" masterRel="sameClick">
                                          <p:stCondLst>
                                            <p:cond evt="begin" delay="0">
                                              <p:tn val="180"/>
                                            </p:cond>
                                          </p:stCondLst>
                                          <p:endCondLst>
                                            <p:cond evt="onStopAudio" delay="0">
                                              <p:tgtEl>
                                                <p:sldTgt/>
                                              </p:tgtEl>
                                            </p:cond>
                                          </p:endCondLst>
                                        </p:cTn>
                                        <p:tgtEl>
                                          <p:sndTgt r:embed="rId26" name="du_source.wav"/>
                                        </p:tgtEl>
                                      </p:cMediaNode>
                                    </p:audio>
                                  </p:sub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14"/>
                                        </p:tgtEl>
                                        <p:attrNameLst>
                                          <p:attrName>style.visibility</p:attrName>
                                        </p:attrNameLst>
                                      </p:cBhvr>
                                      <p:to>
                                        <p:strVal val="visible"/>
                                      </p:to>
                                    </p:set>
                                    <p:animEffect transition="in" filter="fade">
                                      <p:cBhvr>
                                        <p:cTn id="187" dur="500"/>
                                        <p:tgtEl>
                                          <p:spTgt spid="114"/>
                                        </p:tgtEl>
                                      </p:cBhvr>
                                    </p:animEffect>
                                  </p:childTnLst>
                                  <p:subTnLst>
                                    <p:audio>
                                      <p:cMediaNode>
                                        <p:cTn display="0" masterRel="sameClick">
                                          <p:stCondLst>
                                            <p:cond evt="begin" delay="0">
                                              <p:tn val="185"/>
                                            </p:cond>
                                          </p:stCondLst>
                                          <p:endCondLst>
                                            <p:cond evt="onStopAudio" delay="0">
                                              <p:tgtEl>
                                                <p:sldTgt/>
                                              </p:tgtEl>
                                            </p:cond>
                                          </p:endCondLst>
                                        </p:cTn>
                                        <p:tgtEl>
                                          <p:sndTgt r:embed="rId27" name="-er_stressed.wav"/>
                                        </p:tgtEl>
                                      </p:cMediaNode>
                                    </p:audio>
                                  </p:sub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150"/>
                                        </p:tgtEl>
                                        <p:attrNameLst>
                                          <p:attrName>style.visibility</p:attrName>
                                        </p:attrNameLst>
                                      </p:cBhvr>
                                      <p:to>
                                        <p:strVal val="visible"/>
                                      </p:to>
                                    </p:set>
                                    <p:animEffect transition="in" filter="fade">
                                      <p:cBhvr>
                                        <p:cTn id="192" dur="500"/>
                                        <p:tgtEl>
                                          <p:spTgt spid="150"/>
                                        </p:tgtEl>
                                      </p:cBhvr>
                                    </p:animEffect>
                                  </p:childTnLst>
                                  <p:subTnLst>
                                    <p:audio>
                                      <p:cMediaNode>
                                        <p:cTn display="0" masterRel="sameClick">
                                          <p:stCondLst>
                                            <p:cond evt="begin" delay="0">
                                              <p:tn val="190"/>
                                            </p:cond>
                                          </p:stCondLst>
                                          <p:endCondLst>
                                            <p:cond evt="onStopAudio" delay="0">
                                              <p:tgtEl>
                                                <p:sldTgt/>
                                              </p:tgtEl>
                                            </p:cond>
                                          </p:endCondLst>
                                        </p:cTn>
                                        <p:tgtEl>
                                          <p:sndTgt r:embed="rId28" name="er_source.wav"/>
                                        </p:tgtEl>
                                      </p:cMediaNode>
                                    </p:audio>
                                  </p:sub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149"/>
                                        </p:tgtEl>
                                        <p:attrNameLst>
                                          <p:attrName>style.visibility</p:attrName>
                                        </p:attrNameLst>
                                      </p:cBhvr>
                                      <p:to>
                                        <p:strVal val="visible"/>
                                      </p:to>
                                    </p:set>
                                    <p:animEffect transition="in" filter="fade">
                                      <p:cBhvr>
                                        <p:cTn id="197" dur="500"/>
                                        <p:tgtEl>
                                          <p:spTgt spid="149"/>
                                        </p:tgtEl>
                                      </p:cBhvr>
                                    </p:animEffect>
                                  </p:childTnLst>
                                  <p:subTnLst>
                                    <p:audio>
                                      <p:cMediaNode>
                                        <p:cTn display="0" masterRel="sameClick">
                                          <p:stCondLst>
                                            <p:cond evt="begin" delay="0">
                                              <p:tn val="195"/>
                                            </p:cond>
                                          </p:stCondLst>
                                          <p:endCondLst>
                                            <p:cond evt="onStopAudio" delay="0">
                                              <p:tgtEl>
                                                <p:sldTgt/>
                                              </p:tgtEl>
                                            </p:cond>
                                          </p:endCondLst>
                                        </p:cTn>
                                        <p:tgtEl>
                                          <p:sndTgt r:embed="rId28" name="er_source.wav"/>
                                        </p:tgtEl>
                                      </p:cMediaNode>
                                    </p:audio>
                                  </p:sub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15"/>
                                        </p:tgtEl>
                                        <p:attrNameLst>
                                          <p:attrName>style.visibility</p:attrName>
                                        </p:attrNameLst>
                                      </p:cBhvr>
                                      <p:to>
                                        <p:strVal val="visible"/>
                                      </p:to>
                                    </p:set>
                                    <p:animEffect transition="in" filter="fade">
                                      <p:cBhvr>
                                        <p:cTn id="202" dur="500"/>
                                        <p:tgtEl>
                                          <p:spTgt spid="115"/>
                                        </p:tgtEl>
                                      </p:cBhvr>
                                    </p:animEffect>
                                  </p:childTnLst>
                                  <p:subTnLst>
                                    <p:audio>
                                      <p:cMediaNode>
                                        <p:cTn display="0" masterRel="sameClick">
                                          <p:stCondLst>
                                            <p:cond evt="begin" delay="0">
                                              <p:tn val="200"/>
                                            </p:cond>
                                          </p:stCondLst>
                                          <p:endCondLst>
                                            <p:cond evt="onStopAudio" delay="0">
                                              <p:tgtEl>
                                                <p:sldTgt/>
                                              </p:tgtEl>
                                            </p:cond>
                                          </p:endCondLst>
                                        </p:cTn>
                                        <p:tgtEl>
                                          <p:sndTgt r:embed="rId29" name="r_consonantal.wav"/>
                                        </p:tgtEl>
                                      </p:cMediaNode>
                                    </p:audio>
                                  </p:sub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153"/>
                                        </p:tgtEl>
                                        <p:attrNameLst>
                                          <p:attrName>style.visibility</p:attrName>
                                        </p:attrNameLst>
                                      </p:cBhvr>
                                      <p:to>
                                        <p:strVal val="visible"/>
                                      </p:to>
                                    </p:set>
                                    <p:animEffect transition="in" filter="fade">
                                      <p:cBhvr>
                                        <p:cTn id="207" dur="500"/>
                                        <p:tgtEl>
                                          <p:spTgt spid="153"/>
                                        </p:tgtEl>
                                      </p:cBhvr>
                                    </p:animEffect>
                                  </p:childTnLst>
                                  <p:subTnLst>
                                    <p:audio>
                                      <p:cMediaNode>
                                        <p:cTn display="0" masterRel="sameClick">
                                          <p:stCondLst>
                                            <p:cond evt="begin" delay="0">
                                              <p:tn val="205"/>
                                            </p:cond>
                                          </p:stCondLst>
                                          <p:endCondLst>
                                            <p:cond evt="onStopAudio" delay="0">
                                              <p:tgtEl>
                                                <p:sldTgt/>
                                              </p:tgtEl>
                                            </p:cond>
                                          </p:endCondLst>
                                        </p:cTn>
                                        <p:tgtEl>
                                          <p:sndTgt r:embed="rId30" name="reden_source.wav"/>
                                        </p:tgtEl>
                                      </p:cMediaNode>
                                    </p:audio>
                                  </p:sub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151"/>
                                        </p:tgtEl>
                                        <p:attrNameLst>
                                          <p:attrName>style.visibility</p:attrName>
                                        </p:attrNameLst>
                                      </p:cBhvr>
                                      <p:to>
                                        <p:strVal val="visible"/>
                                      </p:to>
                                    </p:set>
                                    <p:animEffect transition="in" filter="fade">
                                      <p:cBhvr>
                                        <p:cTn id="212" dur="500"/>
                                        <p:tgtEl>
                                          <p:spTgt spid="151"/>
                                        </p:tgtEl>
                                      </p:cBhvr>
                                    </p:animEffect>
                                  </p:childTnLst>
                                  <p:subTnLst>
                                    <p:audio>
                                      <p:cMediaNode>
                                        <p:cTn display="0" masterRel="sameClick">
                                          <p:stCondLst>
                                            <p:cond evt="begin" delay="0">
                                              <p:tn val="210"/>
                                            </p:cond>
                                          </p:stCondLst>
                                          <p:endCondLst>
                                            <p:cond evt="onStopAudio" delay="0">
                                              <p:tgtEl>
                                                <p:sldTgt/>
                                              </p:tgtEl>
                                            </p:cond>
                                          </p:endCondLst>
                                        </p:cTn>
                                        <p:tgtEl>
                                          <p:sndTgt r:embed="rId30" name="reden_source.wav"/>
                                        </p:tgtEl>
                                      </p:cMediaNode>
                                    </p:audio>
                                  </p:subTnLst>
                                </p:cTn>
                              </p:par>
                              <p:par>
                                <p:cTn id="213" presetID="10" presetClass="entr" presetSubtype="0" fill="hold" nodeType="withEffect">
                                  <p:stCondLst>
                                    <p:cond delay="0"/>
                                  </p:stCondLst>
                                  <p:childTnLst>
                                    <p:set>
                                      <p:cBhvr>
                                        <p:cTn id="214" dur="1" fill="hold">
                                          <p:stCondLst>
                                            <p:cond delay="0"/>
                                          </p:stCondLst>
                                        </p:cTn>
                                        <p:tgtEl>
                                          <p:spTgt spid="152"/>
                                        </p:tgtEl>
                                        <p:attrNameLst>
                                          <p:attrName>style.visibility</p:attrName>
                                        </p:attrNameLst>
                                      </p:cBhvr>
                                      <p:to>
                                        <p:strVal val="visible"/>
                                      </p:to>
                                    </p:set>
                                    <p:animEffect transition="in" filter="fade">
                                      <p:cBhvr>
                                        <p:cTn id="215" dur="500"/>
                                        <p:tgtEl>
                                          <p:spTgt spid="152"/>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117"/>
                                        </p:tgtEl>
                                        <p:attrNameLst>
                                          <p:attrName>style.visibility</p:attrName>
                                        </p:attrNameLst>
                                      </p:cBhvr>
                                      <p:to>
                                        <p:strVal val="visible"/>
                                      </p:to>
                                    </p:set>
                                    <p:animEffect transition="in" filter="fade">
                                      <p:cBhvr>
                                        <p:cTn id="220" dur="500"/>
                                        <p:tgtEl>
                                          <p:spTgt spid="117"/>
                                        </p:tgtEl>
                                      </p:cBhvr>
                                    </p:animEffect>
                                  </p:childTnLst>
                                  <p:subTnLst>
                                    <p:audio>
                                      <p:cMediaNode>
                                        <p:cTn display="0" masterRel="sameClick">
                                          <p:stCondLst>
                                            <p:cond evt="begin" delay="0">
                                              <p:tn val="218"/>
                                            </p:cond>
                                          </p:stCondLst>
                                          <p:endCondLst>
                                            <p:cond evt="onStopAudio" delay="0">
                                              <p:tgtEl>
                                                <p:sldTgt/>
                                              </p:tgtEl>
                                            </p:cond>
                                          </p:endCondLst>
                                        </p:cTn>
                                        <p:tgtEl>
                                          <p:sndTgt r:embed="rId31" name="v.wav"/>
                                        </p:tgtEl>
                                      </p:cMediaNode>
                                    </p:audio>
                                  </p:sub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184"/>
                                        </p:tgtEl>
                                        <p:attrNameLst>
                                          <p:attrName>style.visibility</p:attrName>
                                        </p:attrNameLst>
                                      </p:cBhvr>
                                      <p:to>
                                        <p:strVal val="visible"/>
                                      </p:to>
                                    </p:set>
                                    <p:animEffect transition="in" filter="fade">
                                      <p:cBhvr>
                                        <p:cTn id="225" dur="500"/>
                                        <p:tgtEl>
                                          <p:spTgt spid="184"/>
                                        </p:tgtEl>
                                      </p:cBhvr>
                                    </p:animEffect>
                                  </p:childTnLst>
                                  <p:subTnLst>
                                    <p:audio>
                                      <p:cMediaNode>
                                        <p:cTn display="0" masterRel="sameClick">
                                          <p:stCondLst>
                                            <p:cond evt="begin" delay="0">
                                              <p:tn val="223"/>
                                            </p:cond>
                                          </p:stCondLst>
                                          <p:endCondLst>
                                            <p:cond evt="onStopAudio" delay="0">
                                              <p:tgtEl>
                                                <p:sldTgt/>
                                              </p:tgtEl>
                                            </p:cond>
                                          </p:endCondLst>
                                        </p:cTn>
                                        <p:tgtEl>
                                          <p:sndTgt r:embed="rId32" name="vor_source.wav"/>
                                        </p:tgtEl>
                                      </p:cMediaNode>
                                    </p:audio>
                                  </p:sub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nodeType="clickEffect">
                                  <p:stCondLst>
                                    <p:cond delay="0"/>
                                  </p:stCondLst>
                                  <p:childTnLst>
                                    <p:set>
                                      <p:cBhvr>
                                        <p:cTn id="229" dur="1" fill="hold">
                                          <p:stCondLst>
                                            <p:cond delay="0"/>
                                          </p:stCondLst>
                                        </p:cTn>
                                        <p:tgtEl>
                                          <p:spTgt spid="154"/>
                                        </p:tgtEl>
                                        <p:attrNameLst>
                                          <p:attrName>style.visibility</p:attrName>
                                        </p:attrNameLst>
                                      </p:cBhvr>
                                      <p:to>
                                        <p:strVal val="visible"/>
                                      </p:to>
                                    </p:set>
                                    <p:animEffect transition="in" filter="fade">
                                      <p:cBhvr>
                                        <p:cTn id="230" dur="500"/>
                                        <p:tgtEl>
                                          <p:spTgt spid="154"/>
                                        </p:tgtEl>
                                      </p:cBhvr>
                                    </p:animEffect>
                                  </p:childTnLst>
                                  <p:subTnLst>
                                    <p:audio>
                                      <p:cMediaNode>
                                        <p:cTn display="0" masterRel="sameClick">
                                          <p:stCondLst>
                                            <p:cond evt="begin" delay="0">
                                              <p:tn val="228"/>
                                            </p:cond>
                                          </p:stCondLst>
                                          <p:endCondLst>
                                            <p:cond evt="onStopAudio" delay="0">
                                              <p:tgtEl>
                                                <p:sldTgt/>
                                              </p:tgtEl>
                                            </p:cond>
                                          </p:endCondLst>
                                        </p:cTn>
                                        <p:tgtEl>
                                          <p:sndTgt r:embed="rId32" name="vor_source.wav"/>
                                        </p:tgtEl>
                                      </p:cMediaNode>
                                    </p:audio>
                                  </p:subTnLst>
                                </p:cTn>
                              </p:par>
                            </p:childTnLst>
                          </p:cTn>
                        </p:par>
                      </p:childTnLst>
                    </p:cTn>
                  </p:par>
                  <p:par>
                    <p:cTn id="231" fill="hold">
                      <p:stCondLst>
                        <p:cond delay="indefinite"/>
                      </p:stCondLst>
                      <p:childTnLst>
                        <p:par>
                          <p:cTn id="232" fill="hold">
                            <p:stCondLst>
                              <p:cond delay="0"/>
                            </p:stCondLst>
                            <p:childTnLst>
                              <p:par>
                                <p:cTn id="233" presetID="10" presetClass="entr" presetSubtype="0" fill="hold" grpId="0" nodeType="clickEffect">
                                  <p:stCondLst>
                                    <p:cond delay="0"/>
                                  </p:stCondLst>
                                  <p:childTnLst>
                                    <p:set>
                                      <p:cBhvr>
                                        <p:cTn id="234" dur="1" fill="hold">
                                          <p:stCondLst>
                                            <p:cond delay="0"/>
                                          </p:stCondLst>
                                        </p:cTn>
                                        <p:tgtEl>
                                          <p:spTgt spid="116"/>
                                        </p:tgtEl>
                                        <p:attrNameLst>
                                          <p:attrName>style.visibility</p:attrName>
                                        </p:attrNameLst>
                                      </p:cBhvr>
                                      <p:to>
                                        <p:strVal val="visible"/>
                                      </p:to>
                                    </p:set>
                                    <p:animEffect transition="in" filter="fade">
                                      <p:cBhvr>
                                        <p:cTn id="235" dur="500"/>
                                        <p:tgtEl>
                                          <p:spTgt spid="116"/>
                                        </p:tgtEl>
                                      </p:cBhvr>
                                    </p:animEffect>
                                  </p:childTnLst>
                                  <p:subTnLst>
                                    <p:audio>
                                      <p:cMediaNode>
                                        <p:cTn display="0" masterRel="sameClick">
                                          <p:stCondLst>
                                            <p:cond evt="begin" delay="0">
                                              <p:tn val="233"/>
                                            </p:cond>
                                          </p:stCondLst>
                                          <p:endCondLst>
                                            <p:cond evt="onStopAudio" delay="0">
                                              <p:tgtEl>
                                                <p:sldTgt/>
                                              </p:tgtEl>
                                            </p:cond>
                                          </p:endCondLst>
                                        </p:cTn>
                                        <p:tgtEl>
                                          <p:sndTgt r:embed="rId33" name="s_start_middle_z.wav"/>
                                        </p:tgtEl>
                                      </p:cMediaNode>
                                    </p:audio>
                                  </p:subTnLst>
                                </p:cTn>
                              </p:par>
                            </p:childTnLst>
                          </p:cTn>
                        </p:par>
                      </p:childTnLst>
                    </p:cTn>
                  </p:par>
                  <p:par>
                    <p:cTn id="236" fill="hold">
                      <p:stCondLst>
                        <p:cond delay="indefinite"/>
                      </p:stCondLst>
                      <p:childTnLst>
                        <p:par>
                          <p:cTn id="237" fill="hold">
                            <p:stCondLst>
                              <p:cond delay="0"/>
                            </p:stCondLst>
                            <p:childTnLst>
                              <p:par>
                                <p:cTn id="238" presetID="10" presetClass="entr" presetSubtype="0" fill="hold" grpId="0" nodeType="clickEffect">
                                  <p:stCondLst>
                                    <p:cond delay="0"/>
                                  </p:stCondLst>
                                  <p:childTnLst>
                                    <p:set>
                                      <p:cBhvr>
                                        <p:cTn id="239" dur="1" fill="hold">
                                          <p:stCondLst>
                                            <p:cond delay="0"/>
                                          </p:stCondLst>
                                        </p:cTn>
                                        <p:tgtEl>
                                          <p:spTgt spid="156"/>
                                        </p:tgtEl>
                                        <p:attrNameLst>
                                          <p:attrName>style.visibility</p:attrName>
                                        </p:attrNameLst>
                                      </p:cBhvr>
                                      <p:to>
                                        <p:strVal val="visible"/>
                                      </p:to>
                                    </p:set>
                                    <p:animEffect transition="in" filter="fade">
                                      <p:cBhvr>
                                        <p:cTn id="240" dur="500"/>
                                        <p:tgtEl>
                                          <p:spTgt spid="156"/>
                                        </p:tgtEl>
                                      </p:cBhvr>
                                    </p:animEffect>
                                  </p:childTnLst>
                                  <p:subTnLst>
                                    <p:audio>
                                      <p:cMediaNode>
                                        <p:cTn display="0" masterRel="sameClick">
                                          <p:stCondLst>
                                            <p:cond evt="begin" delay="0">
                                              <p:tn val="238"/>
                                            </p:cond>
                                          </p:stCondLst>
                                          <p:endCondLst>
                                            <p:cond evt="onStopAudio" delay="0">
                                              <p:tgtEl>
                                                <p:sldTgt/>
                                              </p:tgtEl>
                                            </p:cond>
                                          </p:endCondLst>
                                        </p:cTn>
                                        <p:tgtEl>
                                          <p:sndTgt r:embed="rId34" name="sollen_source.wav"/>
                                        </p:tgtEl>
                                      </p:cMediaNode>
                                    </p:audio>
                                  </p:sub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155"/>
                                        </p:tgtEl>
                                        <p:attrNameLst>
                                          <p:attrName>style.visibility</p:attrName>
                                        </p:attrNameLst>
                                      </p:cBhvr>
                                      <p:to>
                                        <p:strVal val="visible"/>
                                      </p:to>
                                    </p:set>
                                    <p:animEffect transition="in" filter="fade">
                                      <p:cBhvr>
                                        <p:cTn id="245" dur="500"/>
                                        <p:tgtEl>
                                          <p:spTgt spid="155"/>
                                        </p:tgtEl>
                                      </p:cBhvr>
                                    </p:animEffect>
                                  </p:childTnLst>
                                  <p:subTnLst>
                                    <p:audio>
                                      <p:cMediaNode>
                                        <p:cTn display="0" masterRel="sameClick">
                                          <p:stCondLst>
                                            <p:cond evt="begin" delay="0">
                                              <p:tn val="243"/>
                                            </p:cond>
                                          </p:stCondLst>
                                          <p:endCondLst>
                                            <p:cond evt="onStopAudio" delay="0">
                                              <p:tgtEl>
                                                <p:sldTgt/>
                                              </p:tgtEl>
                                            </p:cond>
                                          </p:endCondLst>
                                        </p:cTn>
                                        <p:tgtEl>
                                          <p:sndTgt r:embed="rId34" name="sollen_source.wav"/>
                                        </p:tgtEl>
                                      </p:cMediaNode>
                                    </p:audio>
                                  </p:sub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grpId="0" nodeType="clickEffect">
                                  <p:stCondLst>
                                    <p:cond delay="0"/>
                                  </p:stCondLst>
                                  <p:childTnLst>
                                    <p:set>
                                      <p:cBhvr>
                                        <p:cTn id="249" dur="1" fill="hold">
                                          <p:stCondLst>
                                            <p:cond delay="0"/>
                                          </p:stCondLst>
                                        </p:cTn>
                                        <p:tgtEl>
                                          <p:spTgt spid="118"/>
                                        </p:tgtEl>
                                        <p:attrNameLst>
                                          <p:attrName>style.visibility</p:attrName>
                                        </p:attrNameLst>
                                      </p:cBhvr>
                                      <p:to>
                                        <p:strVal val="visible"/>
                                      </p:to>
                                    </p:set>
                                    <p:animEffect transition="in" filter="fade">
                                      <p:cBhvr>
                                        <p:cTn id="250" dur="500"/>
                                        <p:tgtEl>
                                          <p:spTgt spid="118"/>
                                        </p:tgtEl>
                                      </p:cBhvr>
                                    </p:animEffect>
                                  </p:childTnLst>
                                  <p:subTnLst>
                                    <p:audio>
                                      <p:cMediaNode>
                                        <p:cTn display="0" masterRel="sameClick">
                                          <p:stCondLst>
                                            <p:cond evt="begin" delay="0">
                                              <p:tn val="248"/>
                                            </p:cond>
                                          </p:stCondLst>
                                          <p:endCondLst>
                                            <p:cond evt="onStopAudio" delay="0">
                                              <p:tgtEl>
                                                <p:sldTgt/>
                                              </p:tgtEl>
                                            </p:cond>
                                          </p:endCondLst>
                                        </p:cTn>
                                        <p:tgtEl>
                                          <p:sndTgt r:embed="rId35" name="ss.wav"/>
                                        </p:tgtEl>
                                      </p:cMediaNode>
                                    </p:audio>
                                  </p:sub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158"/>
                                        </p:tgtEl>
                                        <p:attrNameLst>
                                          <p:attrName>style.visibility</p:attrName>
                                        </p:attrNameLst>
                                      </p:cBhvr>
                                      <p:to>
                                        <p:strVal val="visible"/>
                                      </p:to>
                                    </p:set>
                                    <p:animEffect transition="in" filter="fade">
                                      <p:cBhvr>
                                        <p:cTn id="255" dur="500"/>
                                        <p:tgtEl>
                                          <p:spTgt spid="158"/>
                                        </p:tgtEl>
                                      </p:cBhvr>
                                    </p:animEffect>
                                  </p:childTnLst>
                                  <p:subTnLst>
                                    <p:audio>
                                      <p:cMediaNode>
                                        <p:cTn display="0" masterRel="sameClick">
                                          <p:stCondLst>
                                            <p:cond evt="begin" delay="0">
                                              <p:tn val="253"/>
                                            </p:cond>
                                          </p:stCondLst>
                                          <p:endCondLst>
                                            <p:cond evt="onStopAudio" delay="0">
                                              <p:tgtEl>
                                                <p:sldTgt/>
                                              </p:tgtEl>
                                            </p:cond>
                                          </p:endCondLst>
                                        </p:cTn>
                                        <p:tgtEl>
                                          <p:sndTgt r:embed="rId36" name="gross_source.wav"/>
                                        </p:tgtEl>
                                      </p:cMediaNode>
                                    </p:audio>
                                  </p:subTnLst>
                                </p:cTn>
                              </p:par>
                            </p:childTnLst>
                          </p:cTn>
                        </p:par>
                      </p:childTnLst>
                    </p:cTn>
                  </p:par>
                  <p:par>
                    <p:cTn id="256" fill="hold">
                      <p:stCondLst>
                        <p:cond delay="indefinite"/>
                      </p:stCondLst>
                      <p:childTnLst>
                        <p:par>
                          <p:cTn id="257" fill="hold">
                            <p:stCondLst>
                              <p:cond delay="0"/>
                            </p:stCondLst>
                            <p:childTnLst>
                              <p:par>
                                <p:cTn id="258" presetID="10" presetClass="entr" presetSubtype="0" fill="hold" nodeType="clickEffect">
                                  <p:stCondLst>
                                    <p:cond delay="0"/>
                                  </p:stCondLst>
                                  <p:childTnLst>
                                    <p:set>
                                      <p:cBhvr>
                                        <p:cTn id="259" dur="1" fill="hold">
                                          <p:stCondLst>
                                            <p:cond delay="0"/>
                                          </p:stCondLst>
                                        </p:cTn>
                                        <p:tgtEl>
                                          <p:spTgt spid="157"/>
                                        </p:tgtEl>
                                        <p:attrNameLst>
                                          <p:attrName>style.visibility</p:attrName>
                                        </p:attrNameLst>
                                      </p:cBhvr>
                                      <p:to>
                                        <p:strVal val="visible"/>
                                      </p:to>
                                    </p:set>
                                    <p:animEffect transition="in" filter="fade">
                                      <p:cBhvr>
                                        <p:cTn id="260" dur="500"/>
                                        <p:tgtEl>
                                          <p:spTgt spid="157"/>
                                        </p:tgtEl>
                                      </p:cBhvr>
                                    </p:animEffect>
                                  </p:childTnLst>
                                  <p:subTnLst>
                                    <p:audio>
                                      <p:cMediaNode>
                                        <p:cTn display="0" masterRel="sameClick">
                                          <p:stCondLst>
                                            <p:cond evt="begin" delay="0">
                                              <p:tn val="258"/>
                                            </p:cond>
                                          </p:stCondLst>
                                          <p:endCondLst>
                                            <p:cond evt="onStopAudio" delay="0">
                                              <p:tgtEl>
                                                <p:sldTgt/>
                                              </p:tgtEl>
                                            </p:cond>
                                          </p:endCondLst>
                                        </p:cTn>
                                        <p:tgtEl>
                                          <p:sndTgt r:embed="rId36" name="gross_source.wav"/>
                                        </p:tgtEl>
                                      </p:cMediaNode>
                                    </p:audio>
                                  </p:subTnLst>
                                </p:cTn>
                              </p:par>
                            </p:childTnLst>
                          </p:cTn>
                        </p:par>
                      </p:childTnLst>
                    </p:cTn>
                  </p:par>
                  <p:par>
                    <p:cTn id="261" fill="hold">
                      <p:stCondLst>
                        <p:cond delay="indefinite"/>
                      </p:stCondLst>
                      <p:childTnLst>
                        <p:par>
                          <p:cTn id="262" fill="hold">
                            <p:stCondLst>
                              <p:cond delay="0"/>
                            </p:stCondLst>
                            <p:childTnLst>
                              <p:par>
                                <p:cTn id="263" presetID="10" presetClass="entr" presetSubtype="0" fill="hold" grpId="0" nodeType="clickEffect">
                                  <p:stCondLst>
                                    <p:cond delay="0"/>
                                  </p:stCondLst>
                                  <p:childTnLst>
                                    <p:set>
                                      <p:cBhvr>
                                        <p:cTn id="264" dur="1" fill="hold">
                                          <p:stCondLst>
                                            <p:cond delay="0"/>
                                          </p:stCondLst>
                                        </p:cTn>
                                        <p:tgtEl>
                                          <p:spTgt spid="119"/>
                                        </p:tgtEl>
                                        <p:attrNameLst>
                                          <p:attrName>style.visibility</p:attrName>
                                        </p:attrNameLst>
                                      </p:cBhvr>
                                      <p:to>
                                        <p:strVal val="visible"/>
                                      </p:to>
                                    </p:set>
                                    <p:animEffect transition="in" filter="fade">
                                      <p:cBhvr>
                                        <p:cTn id="265" dur="500"/>
                                        <p:tgtEl>
                                          <p:spTgt spid="119"/>
                                        </p:tgtEl>
                                      </p:cBhvr>
                                    </p:animEffect>
                                  </p:childTnLst>
                                  <p:subTnLst>
                                    <p:audio>
                                      <p:cMediaNode>
                                        <p:cTn display="0" masterRel="sameClick">
                                          <p:stCondLst>
                                            <p:cond evt="begin" delay="0">
                                              <p:tn val="263"/>
                                            </p:cond>
                                          </p:stCondLst>
                                          <p:endCondLst>
                                            <p:cond evt="onStopAudio" delay="0">
                                              <p:tgtEl>
                                                <p:sldTgt/>
                                              </p:tgtEl>
                                            </p:cond>
                                          </p:endCondLst>
                                        </p:cTn>
                                        <p:tgtEl>
                                          <p:sndTgt r:embed="rId37" name="u_umlaut_long.wav"/>
                                        </p:tgtEl>
                                      </p:cMediaNode>
                                    </p:audio>
                                  </p:subTnLst>
                                </p:cTn>
                              </p:par>
                            </p:childTnLst>
                          </p:cTn>
                        </p:par>
                      </p:childTnLst>
                    </p:cTn>
                  </p:par>
                  <p:par>
                    <p:cTn id="266" fill="hold">
                      <p:stCondLst>
                        <p:cond delay="indefinite"/>
                      </p:stCondLst>
                      <p:childTnLst>
                        <p:par>
                          <p:cTn id="267" fill="hold">
                            <p:stCondLst>
                              <p:cond delay="0"/>
                            </p:stCondLst>
                            <p:childTnLst>
                              <p:par>
                                <p:cTn id="268" presetID="10" presetClass="entr" presetSubtype="0" fill="hold" grpId="0" nodeType="clickEffect">
                                  <p:stCondLst>
                                    <p:cond delay="0"/>
                                  </p:stCondLst>
                                  <p:childTnLst>
                                    <p:set>
                                      <p:cBhvr>
                                        <p:cTn id="269" dur="1" fill="hold">
                                          <p:stCondLst>
                                            <p:cond delay="0"/>
                                          </p:stCondLst>
                                        </p:cTn>
                                        <p:tgtEl>
                                          <p:spTgt spid="160"/>
                                        </p:tgtEl>
                                        <p:attrNameLst>
                                          <p:attrName>style.visibility</p:attrName>
                                        </p:attrNameLst>
                                      </p:cBhvr>
                                      <p:to>
                                        <p:strVal val="visible"/>
                                      </p:to>
                                    </p:set>
                                    <p:animEffect transition="in" filter="fade">
                                      <p:cBhvr>
                                        <p:cTn id="270" dur="500"/>
                                        <p:tgtEl>
                                          <p:spTgt spid="160"/>
                                        </p:tgtEl>
                                      </p:cBhvr>
                                    </p:animEffect>
                                  </p:childTnLst>
                                  <p:subTnLst>
                                    <p:audio>
                                      <p:cMediaNode>
                                        <p:cTn display="0" masterRel="sameClick">
                                          <p:stCondLst>
                                            <p:cond evt="begin" delay="0">
                                              <p:tn val="268"/>
                                            </p:cond>
                                          </p:stCondLst>
                                          <p:endCondLst>
                                            <p:cond evt="onStopAudio" delay="0">
                                              <p:tgtEl>
                                                <p:sldTgt/>
                                              </p:tgtEl>
                                            </p:cond>
                                          </p:endCondLst>
                                        </p:cTn>
                                        <p:tgtEl>
                                          <p:sndTgt r:embed="rId38" name="Tür_source.wav"/>
                                        </p:tgtEl>
                                      </p:cMediaNode>
                                    </p:audio>
                                  </p:sub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nodeType="clickEffect">
                                  <p:stCondLst>
                                    <p:cond delay="0"/>
                                  </p:stCondLst>
                                  <p:childTnLst>
                                    <p:set>
                                      <p:cBhvr>
                                        <p:cTn id="274" dur="1" fill="hold">
                                          <p:stCondLst>
                                            <p:cond delay="0"/>
                                          </p:stCondLst>
                                        </p:cTn>
                                        <p:tgtEl>
                                          <p:spTgt spid="159"/>
                                        </p:tgtEl>
                                        <p:attrNameLst>
                                          <p:attrName>style.visibility</p:attrName>
                                        </p:attrNameLst>
                                      </p:cBhvr>
                                      <p:to>
                                        <p:strVal val="visible"/>
                                      </p:to>
                                    </p:set>
                                    <p:animEffect transition="in" filter="fade">
                                      <p:cBhvr>
                                        <p:cTn id="275" dur="500"/>
                                        <p:tgtEl>
                                          <p:spTgt spid="159"/>
                                        </p:tgtEl>
                                      </p:cBhvr>
                                    </p:animEffect>
                                  </p:childTnLst>
                                  <p:subTnLst>
                                    <p:audio>
                                      <p:cMediaNode>
                                        <p:cTn display="0" masterRel="sameClick">
                                          <p:stCondLst>
                                            <p:cond evt="begin" delay="0">
                                              <p:tn val="273"/>
                                            </p:cond>
                                          </p:stCondLst>
                                          <p:endCondLst>
                                            <p:cond evt="onStopAudio" delay="0">
                                              <p:tgtEl>
                                                <p:sldTgt/>
                                              </p:tgtEl>
                                            </p:cond>
                                          </p:endCondLst>
                                        </p:cTn>
                                        <p:tgtEl>
                                          <p:sndTgt r:embed="rId38" name="Tür_source.wav"/>
                                        </p:tgtEl>
                                      </p:cMediaNode>
                                    </p:audio>
                                  </p:sub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120"/>
                                        </p:tgtEl>
                                        <p:attrNameLst>
                                          <p:attrName>style.visibility</p:attrName>
                                        </p:attrNameLst>
                                      </p:cBhvr>
                                      <p:to>
                                        <p:strVal val="visible"/>
                                      </p:to>
                                    </p:set>
                                    <p:animEffect transition="in" filter="fade">
                                      <p:cBhvr>
                                        <p:cTn id="280" dur="500"/>
                                        <p:tgtEl>
                                          <p:spTgt spid="120"/>
                                        </p:tgtEl>
                                      </p:cBhvr>
                                    </p:animEffect>
                                  </p:childTnLst>
                                  <p:subTnLst>
                                    <p:audio>
                                      <p:cMediaNode>
                                        <p:cTn display="0" masterRel="sameClick">
                                          <p:stCondLst>
                                            <p:cond evt="begin" delay="0">
                                              <p:tn val="278"/>
                                            </p:cond>
                                          </p:stCondLst>
                                          <p:endCondLst>
                                            <p:cond evt="onStopAudio" delay="0">
                                              <p:tgtEl>
                                                <p:sldTgt/>
                                              </p:tgtEl>
                                            </p:cond>
                                          </p:endCondLst>
                                        </p:cTn>
                                        <p:tgtEl>
                                          <p:sndTgt r:embed="rId39" name="o_umlaut_long.wav"/>
                                        </p:tgtEl>
                                      </p:cMediaNode>
                                    </p:audio>
                                  </p:sub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grpId="0" nodeType="clickEffect">
                                  <p:stCondLst>
                                    <p:cond delay="0"/>
                                  </p:stCondLst>
                                  <p:childTnLst>
                                    <p:set>
                                      <p:cBhvr>
                                        <p:cTn id="284" dur="1" fill="hold">
                                          <p:stCondLst>
                                            <p:cond delay="0"/>
                                          </p:stCondLst>
                                        </p:cTn>
                                        <p:tgtEl>
                                          <p:spTgt spid="162"/>
                                        </p:tgtEl>
                                        <p:attrNameLst>
                                          <p:attrName>style.visibility</p:attrName>
                                        </p:attrNameLst>
                                      </p:cBhvr>
                                      <p:to>
                                        <p:strVal val="visible"/>
                                      </p:to>
                                    </p:set>
                                    <p:animEffect transition="in" filter="fade">
                                      <p:cBhvr>
                                        <p:cTn id="285" dur="500"/>
                                        <p:tgtEl>
                                          <p:spTgt spid="162"/>
                                        </p:tgtEl>
                                      </p:cBhvr>
                                    </p:animEffect>
                                  </p:childTnLst>
                                  <p:subTnLst>
                                    <p:audio>
                                      <p:cMediaNode>
                                        <p:cTn display="0" masterRel="sameClick">
                                          <p:stCondLst>
                                            <p:cond evt="begin" delay="0">
                                              <p:tn val="283"/>
                                            </p:cond>
                                          </p:stCondLst>
                                          <p:endCondLst>
                                            <p:cond evt="onStopAudio" delay="0">
                                              <p:tgtEl>
                                                <p:sldTgt/>
                                              </p:tgtEl>
                                            </p:cond>
                                          </p:endCondLst>
                                        </p:cTn>
                                        <p:tgtEl>
                                          <p:sndTgt r:embed="rId40" name="schön_source.wav"/>
                                        </p:tgtEl>
                                      </p:cMediaNode>
                                    </p:audio>
                                  </p:subTnLst>
                                </p:cTn>
                              </p:par>
                            </p:childTnLst>
                          </p:cTn>
                        </p:par>
                      </p:childTnLst>
                    </p:cTn>
                  </p:par>
                  <p:par>
                    <p:cTn id="286" fill="hold">
                      <p:stCondLst>
                        <p:cond delay="indefinite"/>
                      </p:stCondLst>
                      <p:childTnLst>
                        <p:par>
                          <p:cTn id="287" fill="hold">
                            <p:stCondLst>
                              <p:cond delay="0"/>
                            </p:stCondLst>
                            <p:childTnLst>
                              <p:par>
                                <p:cTn id="288" presetID="10" presetClass="entr" presetSubtype="0" fill="hold" nodeType="clickEffect">
                                  <p:stCondLst>
                                    <p:cond delay="0"/>
                                  </p:stCondLst>
                                  <p:childTnLst>
                                    <p:set>
                                      <p:cBhvr>
                                        <p:cTn id="289" dur="1" fill="hold">
                                          <p:stCondLst>
                                            <p:cond delay="0"/>
                                          </p:stCondLst>
                                        </p:cTn>
                                        <p:tgtEl>
                                          <p:spTgt spid="161"/>
                                        </p:tgtEl>
                                        <p:attrNameLst>
                                          <p:attrName>style.visibility</p:attrName>
                                        </p:attrNameLst>
                                      </p:cBhvr>
                                      <p:to>
                                        <p:strVal val="visible"/>
                                      </p:to>
                                    </p:set>
                                    <p:animEffect transition="in" filter="fade">
                                      <p:cBhvr>
                                        <p:cTn id="290" dur="500"/>
                                        <p:tgtEl>
                                          <p:spTgt spid="161"/>
                                        </p:tgtEl>
                                      </p:cBhvr>
                                    </p:animEffect>
                                  </p:childTnLst>
                                  <p:subTnLst>
                                    <p:audio>
                                      <p:cMediaNode>
                                        <p:cTn display="0" masterRel="sameClick">
                                          <p:stCondLst>
                                            <p:cond evt="begin" delay="0">
                                              <p:tn val="288"/>
                                            </p:cond>
                                          </p:stCondLst>
                                          <p:endCondLst>
                                            <p:cond evt="onStopAudio" delay="0">
                                              <p:tgtEl>
                                                <p:sldTgt/>
                                              </p:tgtEl>
                                            </p:cond>
                                          </p:endCondLst>
                                        </p:cTn>
                                        <p:tgtEl>
                                          <p:sndTgt r:embed="rId40" name="schön_source.wav"/>
                                        </p:tgtEl>
                                      </p:cMediaNode>
                                    </p:audio>
                                  </p:subTnLst>
                                </p:cTn>
                              </p:par>
                            </p:childTnLst>
                          </p:cTn>
                        </p:par>
                      </p:childTnLst>
                    </p:cTn>
                  </p:par>
                  <p:par>
                    <p:cTn id="291" fill="hold">
                      <p:stCondLst>
                        <p:cond delay="indefinite"/>
                      </p:stCondLst>
                      <p:childTnLst>
                        <p:par>
                          <p:cTn id="292" fill="hold">
                            <p:stCondLst>
                              <p:cond delay="0"/>
                            </p:stCondLst>
                            <p:childTnLst>
                              <p:par>
                                <p:cTn id="293" presetID="10" presetClass="entr" presetSubtype="0" fill="hold" grpId="0" nodeType="clickEffect">
                                  <p:stCondLst>
                                    <p:cond delay="0"/>
                                  </p:stCondLst>
                                  <p:childTnLst>
                                    <p:set>
                                      <p:cBhvr>
                                        <p:cTn id="294" dur="1" fill="hold">
                                          <p:stCondLst>
                                            <p:cond delay="0"/>
                                          </p:stCondLst>
                                        </p:cTn>
                                        <p:tgtEl>
                                          <p:spTgt spid="121"/>
                                        </p:tgtEl>
                                        <p:attrNameLst>
                                          <p:attrName>style.visibility</p:attrName>
                                        </p:attrNameLst>
                                      </p:cBhvr>
                                      <p:to>
                                        <p:strVal val="visible"/>
                                      </p:to>
                                    </p:set>
                                    <p:animEffect transition="in" filter="fade">
                                      <p:cBhvr>
                                        <p:cTn id="295" dur="500"/>
                                        <p:tgtEl>
                                          <p:spTgt spid="121"/>
                                        </p:tgtEl>
                                      </p:cBhvr>
                                    </p:animEffect>
                                  </p:childTnLst>
                                  <p:subTnLst>
                                    <p:audio>
                                      <p:cMediaNode>
                                        <p:cTn display="0" masterRel="sameClick">
                                          <p:stCondLst>
                                            <p:cond evt="begin" delay="0">
                                              <p:tn val="293"/>
                                            </p:cond>
                                          </p:stCondLst>
                                          <p:endCondLst>
                                            <p:cond evt="onStopAudio" delay="0">
                                              <p:tgtEl>
                                                <p:sldTgt/>
                                              </p:tgtEl>
                                            </p:cond>
                                          </p:endCondLst>
                                        </p:cTn>
                                        <p:tgtEl>
                                          <p:sndTgt r:embed="rId41" name="a_umlaut_long.wav"/>
                                        </p:tgtEl>
                                      </p:cMediaNode>
                                    </p:audio>
                                  </p:subTnLst>
                                </p:cTn>
                              </p:par>
                            </p:childTnLst>
                          </p:cTn>
                        </p:par>
                      </p:childTnLst>
                    </p:cTn>
                  </p:par>
                  <p:par>
                    <p:cTn id="296" fill="hold">
                      <p:stCondLst>
                        <p:cond delay="indefinite"/>
                      </p:stCondLst>
                      <p:childTnLst>
                        <p:par>
                          <p:cTn id="297" fill="hold">
                            <p:stCondLst>
                              <p:cond delay="0"/>
                            </p:stCondLst>
                            <p:childTnLst>
                              <p:par>
                                <p:cTn id="298" presetID="10" presetClass="entr" presetSubtype="0" fill="hold" grpId="0" nodeType="clickEffect">
                                  <p:stCondLst>
                                    <p:cond delay="0"/>
                                  </p:stCondLst>
                                  <p:childTnLst>
                                    <p:set>
                                      <p:cBhvr>
                                        <p:cTn id="299" dur="1" fill="hold">
                                          <p:stCondLst>
                                            <p:cond delay="0"/>
                                          </p:stCondLst>
                                        </p:cTn>
                                        <p:tgtEl>
                                          <p:spTgt spid="164"/>
                                        </p:tgtEl>
                                        <p:attrNameLst>
                                          <p:attrName>style.visibility</p:attrName>
                                        </p:attrNameLst>
                                      </p:cBhvr>
                                      <p:to>
                                        <p:strVal val="visible"/>
                                      </p:to>
                                    </p:set>
                                    <p:animEffect transition="in" filter="fade">
                                      <p:cBhvr>
                                        <p:cTn id="300" dur="500"/>
                                        <p:tgtEl>
                                          <p:spTgt spid="164"/>
                                        </p:tgtEl>
                                      </p:cBhvr>
                                    </p:animEffect>
                                  </p:childTnLst>
                                  <p:subTnLst>
                                    <p:audio>
                                      <p:cMediaNode>
                                        <p:cTn display="0" masterRel="sameClick">
                                          <p:stCondLst>
                                            <p:cond evt="begin" delay="0">
                                              <p:tn val="298"/>
                                            </p:cond>
                                          </p:stCondLst>
                                          <p:endCondLst>
                                            <p:cond evt="onStopAudio" delay="0">
                                              <p:tgtEl>
                                                <p:sldTgt/>
                                              </p:tgtEl>
                                            </p:cond>
                                          </p:endCondLst>
                                        </p:cTn>
                                        <p:tgtEl>
                                          <p:sndTgt r:embed="rId42" name="spät_source.wav"/>
                                        </p:tgtEl>
                                      </p:cMediaNode>
                                    </p:audio>
                                  </p:subTnLst>
                                </p:cTn>
                              </p:par>
                            </p:childTnLst>
                          </p:cTn>
                        </p:par>
                      </p:childTnLst>
                    </p:cTn>
                  </p:par>
                  <p:par>
                    <p:cTn id="301" fill="hold">
                      <p:stCondLst>
                        <p:cond delay="indefinite"/>
                      </p:stCondLst>
                      <p:childTnLst>
                        <p:par>
                          <p:cTn id="302" fill="hold">
                            <p:stCondLst>
                              <p:cond delay="0"/>
                            </p:stCondLst>
                            <p:childTnLst>
                              <p:par>
                                <p:cTn id="303" presetID="10" presetClass="entr" presetSubtype="0" fill="hold" nodeType="clickEffect">
                                  <p:stCondLst>
                                    <p:cond delay="0"/>
                                  </p:stCondLst>
                                  <p:childTnLst>
                                    <p:set>
                                      <p:cBhvr>
                                        <p:cTn id="304" dur="1" fill="hold">
                                          <p:stCondLst>
                                            <p:cond delay="0"/>
                                          </p:stCondLst>
                                        </p:cTn>
                                        <p:tgtEl>
                                          <p:spTgt spid="163"/>
                                        </p:tgtEl>
                                        <p:attrNameLst>
                                          <p:attrName>style.visibility</p:attrName>
                                        </p:attrNameLst>
                                      </p:cBhvr>
                                      <p:to>
                                        <p:strVal val="visible"/>
                                      </p:to>
                                    </p:set>
                                    <p:animEffect transition="in" filter="fade">
                                      <p:cBhvr>
                                        <p:cTn id="305" dur="500"/>
                                        <p:tgtEl>
                                          <p:spTgt spid="163"/>
                                        </p:tgtEl>
                                      </p:cBhvr>
                                    </p:animEffect>
                                  </p:childTnLst>
                                  <p:subTnLst>
                                    <p:audio>
                                      <p:cMediaNode>
                                        <p:cTn display="0" masterRel="sameClick">
                                          <p:stCondLst>
                                            <p:cond evt="begin" delay="0">
                                              <p:tn val="303"/>
                                            </p:cond>
                                          </p:stCondLst>
                                          <p:endCondLst>
                                            <p:cond evt="onStopAudio" delay="0">
                                              <p:tgtEl>
                                                <p:sldTgt/>
                                              </p:tgtEl>
                                            </p:cond>
                                          </p:endCondLst>
                                        </p:cTn>
                                        <p:tgtEl>
                                          <p:sndTgt r:embed="rId42" name="spät_source.wav"/>
                                        </p:tgtEl>
                                      </p:cMediaNode>
                                    </p:audio>
                                  </p:subTnLst>
                                </p:cTn>
                              </p:par>
                            </p:childTnLst>
                          </p:cTn>
                        </p:par>
                      </p:childTnLst>
                    </p:cTn>
                  </p:par>
                  <p:par>
                    <p:cTn id="306" fill="hold">
                      <p:stCondLst>
                        <p:cond delay="indefinite"/>
                      </p:stCondLst>
                      <p:childTnLst>
                        <p:par>
                          <p:cTn id="307" fill="hold">
                            <p:stCondLst>
                              <p:cond delay="0"/>
                            </p:stCondLst>
                            <p:childTnLst>
                              <p:par>
                                <p:cTn id="308" presetID="10" presetClass="entr" presetSubtype="0" fill="hold" grpId="0" nodeType="clickEffect">
                                  <p:stCondLst>
                                    <p:cond delay="0"/>
                                  </p:stCondLst>
                                  <p:childTnLst>
                                    <p:set>
                                      <p:cBhvr>
                                        <p:cTn id="309" dur="1" fill="hold">
                                          <p:stCondLst>
                                            <p:cond delay="0"/>
                                          </p:stCondLst>
                                        </p:cTn>
                                        <p:tgtEl>
                                          <p:spTgt spid="122"/>
                                        </p:tgtEl>
                                        <p:attrNameLst>
                                          <p:attrName>style.visibility</p:attrName>
                                        </p:attrNameLst>
                                      </p:cBhvr>
                                      <p:to>
                                        <p:strVal val="visible"/>
                                      </p:to>
                                    </p:set>
                                    <p:animEffect transition="in" filter="fade">
                                      <p:cBhvr>
                                        <p:cTn id="310" dur="500"/>
                                        <p:tgtEl>
                                          <p:spTgt spid="122"/>
                                        </p:tgtEl>
                                      </p:cBhvr>
                                    </p:animEffect>
                                  </p:childTnLst>
                                  <p:subTnLst>
                                    <p:audio>
                                      <p:cMediaNode>
                                        <p:cTn display="0" masterRel="sameClick">
                                          <p:stCondLst>
                                            <p:cond evt="begin" delay="0">
                                              <p:tn val="308"/>
                                            </p:cond>
                                          </p:stCondLst>
                                          <p:endCondLst>
                                            <p:cond evt="onStopAudio" delay="0">
                                              <p:tgtEl>
                                                <p:sldTgt/>
                                              </p:tgtEl>
                                            </p:cond>
                                          </p:endCondLst>
                                        </p:cTn>
                                        <p:tgtEl>
                                          <p:sndTgt r:embed="rId43" name="au.wav"/>
                                        </p:tgtEl>
                                      </p:cMediaNode>
                                    </p:audio>
                                  </p:subTnLst>
                                </p:cTn>
                              </p:par>
                            </p:childTnLst>
                          </p:cTn>
                        </p:par>
                      </p:childTnLst>
                    </p:cTn>
                  </p:par>
                  <p:par>
                    <p:cTn id="311" fill="hold">
                      <p:stCondLst>
                        <p:cond delay="indefinite"/>
                      </p:stCondLst>
                      <p:childTnLst>
                        <p:par>
                          <p:cTn id="312" fill="hold">
                            <p:stCondLst>
                              <p:cond delay="0"/>
                            </p:stCondLst>
                            <p:childTnLst>
                              <p:par>
                                <p:cTn id="313" presetID="10" presetClass="entr" presetSubtype="0" fill="hold" grpId="0" nodeType="clickEffect">
                                  <p:stCondLst>
                                    <p:cond delay="0"/>
                                  </p:stCondLst>
                                  <p:childTnLst>
                                    <p:set>
                                      <p:cBhvr>
                                        <p:cTn id="314" dur="1" fill="hold">
                                          <p:stCondLst>
                                            <p:cond delay="0"/>
                                          </p:stCondLst>
                                        </p:cTn>
                                        <p:tgtEl>
                                          <p:spTgt spid="166"/>
                                        </p:tgtEl>
                                        <p:attrNameLst>
                                          <p:attrName>style.visibility</p:attrName>
                                        </p:attrNameLst>
                                      </p:cBhvr>
                                      <p:to>
                                        <p:strVal val="visible"/>
                                      </p:to>
                                    </p:set>
                                    <p:animEffect transition="in" filter="fade">
                                      <p:cBhvr>
                                        <p:cTn id="315" dur="500"/>
                                        <p:tgtEl>
                                          <p:spTgt spid="166"/>
                                        </p:tgtEl>
                                      </p:cBhvr>
                                    </p:animEffect>
                                  </p:childTnLst>
                                  <p:subTnLst>
                                    <p:audio>
                                      <p:cMediaNode>
                                        <p:cTn display="0" masterRel="sameClick">
                                          <p:stCondLst>
                                            <p:cond evt="begin" delay="0">
                                              <p:tn val="313"/>
                                            </p:cond>
                                          </p:stCondLst>
                                          <p:endCondLst>
                                            <p:cond evt="onStopAudio" delay="0">
                                              <p:tgtEl>
                                                <p:sldTgt/>
                                              </p:tgtEl>
                                            </p:cond>
                                          </p:endCondLst>
                                        </p:cTn>
                                        <p:tgtEl>
                                          <p:sndTgt r:embed="rId44" name="Haus_source.wav"/>
                                        </p:tgtEl>
                                      </p:cMediaNode>
                                    </p:audio>
                                  </p:subTnLst>
                                </p:cTn>
                              </p:par>
                            </p:childTnLst>
                          </p:cTn>
                        </p:par>
                      </p:childTnLst>
                    </p:cTn>
                  </p:par>
                  <p:par>
                    <p:cTn id="316" fill="hold">
                      <p:stCondLst>
                        <p:cond delay="indefinite"/>
                      </p:stCondLst>
                      <p:childTnLst>
                        <p:par>
                          <p:cTn id="317" fill="hold">
                            <p:stCondLst>
                              <p:cond delay="0"/>
                            </p:stCondLst>
                            <p:childTnLst>
                              <p:par>
                                <p:cTn id="318" presetID="10" presetClass="entr" presetSubtype="0" fill="hold" nodeType="clickEffect">
                                  <p:stCondLst>
                                    <p:cond delay="0"/>
                                  </p:stCondLst>
                                  <p:childTnLst>
                                    <p:set>
                                      <p:cBhvr>
                                        <p:cTn id="319" dur="1" fill="hold">
                                          <p:stCondLst>
                                            <p:cond delay="0"/>
                                          </p:stCondLst>
                                        </p:cTn>
                                        <p:tgtEl>
                                          <p:spTgt spid="165"/>
                                        </p:tgtEl>
                                        <p:attrNameLst>
                                          <p:attrName>style.visibility</p:attrName>
                                        </p:attrNameLst>
                                      </p:cBhvr>
                                      <p:to>
                                        <p:strVal val="visible"/>
                                      </p:to>
                                    </p:set>
                                    <p:animEffect transition="in" filter="fade">
                                      <p:cBhvr>
                                        <p:cTn id="320" dur="500"/>
                                        <p:tgtEl>
                                          <p:spTgt spid="165"/>
                                        </p:tgtEl>
                                      </p:cBhvr>
                                    </p:animEffect>
                                  </p:childTnLst>
                                  <p:subTnLst>
                                    <p:audio>
                                      <p:cMediaNode>
                                        <p:cTn display="0" masterRel="sameClick">
                                          <p:stCondLst>
                                            <p:cond evt="begin" delay="0">
                                              <p:tn val="318"/>
                                            </p:cond>
                                          </p:stCondLst>
                                          <p:endCondLst>
                                            <p:cond evt="onStopAudio" delay="0">
                                              <p:tgtEl>
                                                <p:sldTgt/>
                                              </p:tgtEl>
                                            </p:cond>
                                          </p:endCondLst>
                                        </p:cTn>
                                        <p:tgtEl>
                                          <p:sndTgt r:embed="rId44" name="Haus_source.wav"/>
                                        </p:tgtEl>
                                      </p:cMediaNode>
                                    </p:audio>
                                  </p:subTnLst>
                                </p:cTn>
                              </p:par>
                            </p:childTnLst>
                          </p:cTn>
                        </p:par>
                      </p:childTnLst>
                    </p:cTn>
                  </p:par>
                  <p:par>
                    <p:cTn id="321" fill="hold">
                      <p:stCondLst>
                        <p:cond delay="indefinite"/>
                      </p:stCondLst>
                      <p:childTnLst>
                        <p:par>
                          <p:cTn id="322" fill="hold">
                            <p:stCondLst>
                              <p:cond delay="0"/>
                            </p:stCondLst>
                            <p:childTnLst>
                              <p:par>
                                <p:cTn id="323" presetID="10" presetClass="entr" presetSubtype="0" fill="hold" grpId="0" nodeType="clickEffect">
                                  <p:stCondLst>
                                    <p:cond delay="0"/>
                                  </p:stCondLst>
                                  <p:childTnLst>
                                    <p:set>
                                      <p:cBhvr>
                                        <p:cTn id="324" dur="1" fill="hold">
                                          <p:stCondLst>
                                            <p:cond delay="0"/>
                                          </p:stCondLst>
                                        </p:cTn>
                                        <p:tgtEl>
                                          <p:spTgt spid="124"/>
                                        </p:tgtEl>
                                        <p:attrNameLst>
                                          <p:attrName>style.visibility</p:attrName>
                                        </p:attrNameLst>
                                      </p:cBhvr>
                                      <p:to>
                                        <p:strVal val="visible"/>
                                      </p:to>
                                    </p:set>
                                    <p:animEffect transition="in" filter="fade">
                                      <p:cBhvr>
                                        <p:cTn id="325" dur="500"/>
                                        <p:tgtEl>
                                          <p:spTgt spid="124"/>
                                        </p:tgtEl>
                                      </p:cBhvr>
                                    </p:animEffect>
                                  </p:childTnLst>
                                  <p:subTnLst>
                                    <p:audio>
                                      <p:cMediaNode>
                                        <p:cTn display="0" masterRel="sameClick">
                                          <p:stCondLst>
                                            <p:cond evt="begin" delay="0">
                                              <p:tn val="323"/>
                                            </p:cond>
                                          </p:stCondLst>
                                          <p:endCondLst>
                                            <p:cond evt="onStopAudio" delay="0">
                                              <p:tgtEl>
                                                <p:sldTgt/>
                                              </p:tgtEl>
                                            </p:cond>
                                          </p:endCondLst>
                                        </p:cTn>
                                        <p:tgtEl>
                                          <p:sndTgt r:embed="rId45" name="eu.wav"/>
                                        </p:tgtEl>
                                      </p:cMediaNode>
                                    </p:audio>
                                  </p:subTnLst>
                                </p:cTn>
                              </p:par>
                            </p:childTnLst>
                          </p:cTn>
                        </p:par>
                      </p:childTnLst>
                    </p:cTn>
                  </p:par>
                  <p:par>
                    <p:cTn id="326" fill="hold">
                      <p:stCondLst>
                        <p:cond delay="indefinite"/>
                      </p:stCondLst>
                      <p:childTnLst>
                        <p:par>
                          <p:cTn id="327" fill="hold">
                            <p:stCondLst>
                              <p:cond delay="0"/>
                            </p:stCondLst>
                            <p:childTnLst>
                              <p:par>
                                <p:cTn id="328" presetID="10" presetClass="entr" presetSubtype="0" fill="hold" grpId="0" nodeType="clickEffect">
                                  <p:stCondLst>
                                    <p:cond delay="0"/>
                                  </p:stCondLst>
                                  <p:childTnLst>
                                    <p:set>
                                      <p:cBhvr>
                                        <p:cTn id="329" dur="1" fill="hold">
                                          <p:stCondLst>
                                            <p:cond delay="0"/>
                                          </p:stCondLst>
                                        </p:cTn>
                                        <p:tgtEl>
                                          <p:spTgt spid="168"/>
                                        </p:tgtEl>
                                        <p:attrNameLst>
                                          <p:attrName>style.visibility</p:attrName>
                                        </p:attrNameLst>
                                      </p:cBhvr>
                                      <p:to>
                                        <p:strVal val="visible"/>
                                      </p:to>
                                    </p:set>
                                    <p:animEffect transition="in" filter="fade">
                                      <p:cBhvr>
                                        <p:cTn id="330" dur="500"/>
                                        <p:tgtEl>
                                          <p:spTgt spid="168"/>
                                        </p:tgtEl>
                                      </p:cBhvr>
                                    </p:animEffect>
                                  </p:childTnLst>
                                  <p:subTnLst>
                                    <p:audio>
                                      <p:cMediaNode>
                                        <p:cTn display="0" masterRel="sameClick">
                                          <p:stCondLst>
                                            <p:cond evt="begin" delay="0">
                                              <p:tn val="328"/>
                                            </p:cond>
                                          </p:stCondLst>
                                          <p:endCondLst>
                                            <p:cond evt="onStopAudio" delay="0">
                                              <p:tgtEl>
                                                <p:sldTgt/>
                                              </p:tgtEl>
                                            </p:cond>
                                          </p:endCondLst>
                                        </p:cTn>
                                        <p:tgtEl>
                                          <p:sndTgt r:embed="rId46" name="Deutschland.wav"/>
                                        </p:tgtEl>
                                      </p:cMediaNode>
                                    </p:audio>
                                  </p:subTnLst>
                                </p:cTn>
                              </p:par>
                            </p:childTnLst>
                          </p:cTn>
                        </p:par>
                      </p:childTnLst>
                    </p:cTn>
                  </p:par>
                  <p:par>
                    <p:cTn id="331" fill="hold">
                      <p:stCondLst>
                        <p:cond delay="indefinite"/>
                      </p:stCondLst>
                      <p:childTnLst>
                        <p:par>
                          <p:cTn id="332" fill="hold">
                            <p:stCondLst>
                              <p:cond delay="0"/>
                            </p:stCondLst>
                            <p:childTnLst>
                              <p:par>
                                <p:cTn id="333" presetID="10" presetClass="entr" presetSubtype="0" fill="hold" nodeType="clickEffect">
                                  <p:stCondLst>
                                    <p:cond delay="0"/>
                                  </p:stCondLst>
                                  <p:childTnLst>
                                    <p:set>
                                      <p:cBhvr>
                                        <p:cTn id="334" dur="1" fill="hold">
                                          <p:stCondLst>
                                            <p:cond delay="0"/>
                                          </p:stCondLst>
                                        </p:cTn>
                                        <p:tgtEl>
                                          <p:spTgt spid="167"/>
                                        </p:tgtEl>
                                        <p:attrNameLst>
                                          <p:attrName>style.visibility</p:attrName>
                                        </p:attrNameLst>
                                      </p:cBhvr>
                                      <p:to>
                                        <p:strVal val="visible"/>
                                      </p:to>
                                    </p:set>
                                    <p:animEffect transition="in" filter="fade">
                                      <p:cBhvr>
                                        <p:cTn id="335" dur="500"/>
                                        <p:tgtEl>
                                          <p:spTgt spid="167"/>
                                        </p:tgtEl>
                                      </p:cBhvr>
                                    </p:animEffect>
                                  </p:childTnLst>
                                  <p:subTnLst>
                                    <p:audio>
                                      <p:cMediaNode>
                                        <p:cTn display="0" masterRel="sameClick">
                                          <p:stCondLst>
                                            <p:cond evt="begin" delay="0">
                                              <p:tn val="333"/>
                                            </p:cond>
                                          </p:stCondLst>
                                          <p:endCondLst>
                                            <p:cond evt="onStopAudio" delay="0">
                                              <p:tgtEl>
                                                <p:sldTgt/>
                                              </p:tgtEl>
                                            </p:cond>
                                          </p:endCondLst>
                                        </p:cTn>
                                        <p:tgtEl>
                                          <p:sndTgt r:embed="rId46" name="Deutschland.wav"/>
                                        </p:tgtEl>
                                      </p:cMediaNode>
                                    </p:audio>
                                  </p:subTnLst>
                                </p:cTn>
                              </p:par>
                            </p:childTnLst>
                          </p:cTn>
                        </p:par>
                      </p:childTnLst>
                    </p:cTn>
                  </p:par>
                  <p:par>
                    <p:cTn id="336" fill="hold">
                      <p:stCondLst>
                        <p:cond delay="indefinite"/>
                      </p:stCondLst>
                      <p:childTnLst>
                        <p:par>
                          <p:cTn id="337" fill="hold">
                            <p:stCondLst>
                              <p:cond delay="0"/>
                            </p:stCondLst>
                            <p:childTnLst>
                              <p:par>
                                <p:cTn id="338" presetID="10" presetClass="entr" presetSubtype="0" fill="hold" grpId="0" nodeType="clickEffect">
                                  <p:stCondLst>
                                    <p:cond delay="0"/>
                                  </p:stCondLst>
                                  <p:childTnLst>
                                    <p:set>
                                      <p:cBhvr>
                                        <p:cTn id="339" dur="1" fill="hold">
                                          <p:stCondLst>
                                            <p:cond delay="0"/>
                                          </p:stCondLst>
                                        </p:cTn>
                                        <p:tgtEl>
                                          <p:spTgt spid="123"/>
                                        </p:tgtEl>
                                        <p:attrNameLst>
                                          <p:attrName>style.visibility</p:attrName>
                                        </p:attrNameLst>
                                      </p:cBhvr>
                                      <p:to>
                                        <p:strVal val="visible"/>
                                      </p:to>
                                    </p:set>
                                    <p:animEffect transition="in" filter="fade">
                                      <p:cBhvr>
                                        <p:cTn id="340" dur="500"/>
                                        <p:tgtEl>
                                          <p:spTgt spid="123"/>
                                        </p:tgtEl>
                                      </p:cBhvr>
                                    </p:animEffect>
                                  </p:childTnLst>
                                  <p:subTnLst>
                                    <p:audio>
                                      <p:cMediaNode>
                                        <p:cTn display="0" masterRel="sameClick">
                                          <p:stCondLst>
                                            <p:cond evt="begin" delay="0">
                                              <p:tn val="338"/>
                                            </p:cond>
                                          </p:stCondLst>
                                          <p:endCondLst>
                                            <p:cond evt="onStopAudio" delay="0">
                                              <p:tgtEl>
                                                <p:sldTgt/>
                                              </p:tgtEl>
                                            </p:cond>
                                          </p:endCondLst>
                                        </p:cTn>
                                        <p:tgtEl>
                                          <p:sndTgt r:embed="rId47" name="au_umlaut.wav"/>
                                        </p:tgtEl>
                                      </p:cMediaNode>
                                    </p:audio>
                                  </p:sub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70"/>
                                        </p:tgtEl>
                                        <p:attrNameLst>
                                          <p:attrName>style.visibility</p:attrName>
                                        </p:attrNameLst>
                                      </p:cBhvr>
                                      <p:to>
                                        <p:strVal val="visible"/>
                                      </p:to>
                                    </p:set>
                                    <p:animEffect transition="in" filter="fade">
                                      <p:cBhvr>
                                        <p:cTn id="345" dur="500"/>
                                        <p:tgtEl>
                                          <p:spTgt spid="170"/>
                                        </p:tgtEl>
                                      </p:cBhvr>
                                    </p:animEffect>
                                  </p:childTnLst>
                                  <p:subTnLst>
                                    <p:audio>
                                      <p:cMediaNode>
                                        <p:cTn display="0" masterRel="sameClick">
                                          <p:stCondLst>
                                            <p:cond evt="begin" delay="0">
                                              <p:tn val="343"/>
                                            </p:cond>
                                          </p:stCondLst>
                                          <p:endCondLst>
                                            <p:cond evt="onStopAudio" delay="0">
                                              <p:tgtEl>
                                                <p:sldTgt/>
                                              </p:tgtEl>
                                            </p:cond>
                                          </p:endCondLst>
                                        </p:cTn>
                                        <p:tgtEl>
                                          <p:sndTgt r:embed="rId48" name="Mäuse_source.wav"/>
                                        </p:tgtEl>
                                      </p:cMediaNode>
                                    </p:audio>
                                  </p:subTnLst>
                                </p:cTn>
                              </p:par>
                            </p:childTnLst>
                          </p:cTn>
                        </p:par>
                      </p:childTnLst>
                    </p:cTn>
                  </p:par>
                  <p:par>
                    <p:cTn id="346" fill="hold">
                      <p:stCondLst>
                        <p:cond delay="indefinite"/>
                      </p:stCondLst>
                      <p:childTnLst>
                        <p:par>
                          <p:cTn id="347" fill="hold">
                            <p:stCondLst>
                              <p:cond delay="0"/>
                            </p:stCondLst>
                            <p:childTnLst>
                              <p:par>
                                <p:cTn id="348" presetID="10" presetClass="entr" presetSubtype="0" fill="hold" nodeType="clickEffect">
                                  <p:stCondLst>
                                    <p:cond delay="0"/>
                                  </p:stCondLst>
                                  <p:childTnLst>
                                    <p:set>
                                      <p:cBhvr>
                                        <p:cTn id="349" dur="1" fill="hold">
                                          <p:stCondLst>
                                            <p:cond delay="0"/>
                                          </p:stCondLst>
                                        </p:cTn>
                                        <p:tgtEl>
                                          <p:spTgt spid="169"/>
                                        </p:tgtEl>
                                        <p:attrNameLst>
                                          <p:attrName>style.visibility</p:attrName>
                                        </p:attrNameLst>
                                      </p:cBhvr>
                                      <p:to>
                                        <p:strVal val="visible"/>
                                      </p:to>
                                    </p:set>
                                    <p:animEffect transition="in" filter="fade">
                                      <p:cBhvr>
                                        <p:cTn id="350" dur="500"/>
                                        <p:tgtEl>
                                          <p:spTgt spid="169"/>
                                        </p:tgtEl>
                                      </p:cBhvr>
                                    </p:animEffect>
                                  </p:childTnLst>
                                  <p:subTnLst>
                                    <p:audio>
                                      <p:cMediaNode>
                                        <p:cTn display="0" masterRel="sameClick">
                                          <p:stCondLst>
                                            <p:cond evt="begin" delay="0">
                                              <p:tn val="348"/>
                                            </p:cond>
                                          </p:stCondLst>
                                          <p:endCondLst>
                                            <p:cond evt="onStopAudio" delay="0">
                                              <p:tgtEl>
                                                <p:sldTgt/>
                                              </p:tgtEl>
                                            </p:cond>
                                          </p:endCondLst>
                                        </p:cTn>
                                        <p:tgtEl>
                                          <p:sndTgt r:embed="rId48" name="Mäuse_source.wav"/>
                                        </p:tgtEl>
                                      </p:cMediaNode>
                                    </p:audio>
                                  </p:subTnLst>
                                </p:cTn>
                              </p:par>
                            </p:childTnLst>
                          </p:cTn>
                        </p:par>
                      </p:childTnLst>
                    </p:cTn>
                  </p:par>
                  <p:par>
                    <p:cTn id="351" fill="hold">
                      <p:stCondLst>
                        <p:cond delay="indefinite"/>
                      </p:stCondLst>
                      <p:childTnLst>
                        <p:par>
                          <p:cTn id="352" fill="hold">
                            <p:stCondLst>
                              <p:cond delay="0"/>
                            </p:stCondLst>
                            <p:childTnLst>
                              <p:par>
                                <p:cTn id="353" presetID="10" presetClass="entr" presetSubtype="0" fill="hold" grpId="0" nodeType="clickEffect">
                                  <p:stCondLst>
                                    <p:cond delay="0"/>
                                  </p:stCondLst>
                                  <p:childTnLst>
                                    <p:set>
                                      <p:cBhvr>
                                        <p:cTn id="354" dur="1" fill="hold">
                                          <p:stCondLst>
                                            <p:cond delay="0"/>
                                          </p:stCondLst>
                                        </p:cTn>
                                        <p:tgtEl>
                                          <p:spTgt spid="125"/>
                                        </p:tgtEl>
                                        <p:attrNameLst>
                                          <p:attrName>style.visibility</p:attrName>
                                        </p:attrNameLst>
                                      </p:cBhvr>
                                      <p:to>
                                        <p:strVal val="visible"/>
                                      </p:to>
                                    </p:set>
                                    <p:animEffect transition="in" filter="fade">
                                      <p:cBhvr>
                                        <p:cTn id="355" dur="500"/>
                                        <p:tgtEl>
                                          <p:spTgt spid="125"/>
                                        </p:tgtEl>
                                      </p:cBhvr>
                                    </p:animEffect>
                                  </p:childTnLst>
                                  <p:subTnLst>
                                    <p:audio>
                                      <p:cMediaNode>
                                        <p:cTn display="0" masterRel="sameClick">
                                          <p:stCondLst>
                                            <p:cond evt="begin" delay="0">
                                              <p:tn val="353"/>
                                            </p:cond>
                                          </p:stCondLst>
                                          <p:endCondLst>
                                            <p:cond evt="onStopAudio" delay="0">
                                              <p:tgtEl>
                                                <p:sldTgt/>
                                              </p:tgtEl>
                                            </p:cond>
                                          </p:endCondLst>
                                        </p:cTn>
                                        <p:tgtEl>
                                          <p:sndTgt r:embed="rId49" name="-d.wav"/>
                                        </p:tgtEl>
                                      </p:cMediaNode>
                                    </p:audio>
                                  </p:subTnLst>
                                </p:cTn>
                              </p:par>
                            </p:childTnLst>
                          </p:cTn>
                        </p:par>
                      </p:childTnLst>
                    </p:cTn>
                  </p:par>
                  <p:par>
                    <p:cTn id="356" fill="hold">
                      <p:stCondLst>
                        <p:cond delay="indefinite"/>
                      </p:stCondLst>
                      <p:childTnLst>
                        <p:par>
                          <p:cTn id="357" fill="hold">
                            <p:stCondLst>
                              <p:cond delay="0"/>
                            </p:stCondLst>
                            <p:childTnLst>
                              <p:par>
                                <p:cTn id="358" presetID="10" presetClass="entr" presetSubtype="0" fill="hold" grpId="0" nodeType="clickEffect">
                                  <p:stCondLst>
                                    <p:cond delay="0"/>
                                  </p:stCondLst>
                                  <p:childTnLst>
                                    <p:set>
                                      <p:cBhvr>
                                        <p:cTn id="359" dur="1" fill="hold">
                                          <p:stCondLst>
                                            <p:cond delay="0"/>
                                          </p:stCondLst>
                                        </p:cTn>
                                        <p:tgtEl>
                                          <p:spTgt spid="172"/>
                                        </p:tgtEl>
                                        <p:attrNameLst>
                                          <p:attrName>style.visibility</p:attrName>
                                        </p:attrNameLst>
                                      </p:cBhvr>
                                      <p:to>
                                        <p:strVal val="visible"/>
                                      </p:to>
                                    </p:set>
                                    <p:animEffect transition="in" filter="fade">
                                      <p:cBhvr>
                                        <p:cTn id="360" dur="500"/>
                                        <p:tgtEl>
                                          <p:spTgt spid="172"/>
                                        </p:tgtEl>
                                      </p:cBhvr>
                                    </p:animEffect>
                                  </p:childTnLst>
                                  <p:subTnLst>
                                    <p:audio>
                                      <p:cMediaNode>
                                        <p:cTn display="0" masterRel="sameClick">
                                          <p:stCondLst>
                                            <p:cond evt="begin" delay="0">
                                              <p:tn val="358"/>
                                            </p:cond>
                                          </p:stCondLst>
                                          <p:endCondLst>
                                            <p:cond evt="onStopAudio" delay="0">
                                              <p:tgtEl>
                                                <p:sldTgt/>
                                              </p:tgtEl>
                                            </p:cond>
                                          </p:endCondLst>
                                        </p:cTn>
                                        <p:tgtEl>
                                          <p:sndTgt r:embed="rId50" name="und_source.wav"/>
                                        </p:tgtEl>
                                      </p:cMediaNode>
                                    </p:audio>
                                  </p:subTnLst>
                                </p:cTn>
                              </p:par>
                            </p:childTnLst>
                          </p:cTn>
                        </p:par>
                      </p:childTnLst>
                    </p:cTn>
                  </p:par>
                  <p:par>
                    <p:cTn id="361" fill="hold">
                      <p:stCondLst>
                        <p:cond delay="indefinite"/>
                      </p:stCondLst>
                      <p:childTnLst>
                        <p:par>
                          <p:cTn id="362" fill="hold">
                            <p:stCondLst>
                              <p:cond delay="0"/>
                            </p:stCondLst>
                            <p:childTnLst>
                              <p:par>
                                <p:cTn id="363" presetID="10" presetClass="entr" presetSubtype="0" fill="hold" nodeType="clickEffect">
                                  <p:stCondLst>
                                    <p:cond delay="0"/>
                                  </p:stCondLst>
                                  <p:childTnLst>
                                    <p:set>
                                      <p:cBhvr>
                                        <p:cTn id="364" dur="1" fill="hold">
                                          <p:stCondLst>
                                            <p:cond delay="0"/>
                                          </p:stCondLst>
                                        </p:cTn>
                                        <p:tgtEl>
                                          <p:spTgt spid="171"/>
                                        </p:tgtEl>
                                        <p:attrNameLst>
                                          <p:attrName>style.visibility</p:attrName>
                                        </p:attrNameLst>
                                      </p:cBhvr>
                                      <p:to>
                                        <p:strVal val="visible"/>
                                      </p:to>
                                    </p:set>
                                    <p:animEffect transition="in" filter="fade">
                                      <p:cBhvr>
                                        <p:cTn id="365" dur="500"/>
                                        <p:tgtEl>
                                          <p:spTgt spid="171"/>
                                        </p:tgtEl>
                                      </p:cBhvr>
                                    </p:animEffect>
                                  </p:childTnLst>
                                  <p:subTnLst>
                                    <p:audio>
                                      <p:cMediaNode>
                                        <p:cTn display="0" masterRel="sameClick">
                                          <p:stCondLst>
                                            <p:cond evt="begin" delay="0">
                                              <p:tn val="363"/>
                                            </p:cond>
                                          </p:stCondLst>
                                          <p:endCondLst>
                                            <p:cond evt="onStopAudio" delay="0">
                                              <p:tgtEl>
                                                <p:sldTgt/>
                                              </p:tgtEl>
                                            </p:cond>
                                          </p:endCondLst>
                                        </p:cTn>
                                        <p:tgtEl>
                                          <p:sndTgt r:embed="rId50" name="und_source.wav"/>
                                        </p:tgtEl>
                                      </p:cMediaNode>
                                    </p:audio>
                                  </p:subTnLst>
                                </p:cTn>
                              </p:par>
                            </p:childTnLst>
                          </p:cTn>
                        </p:par>
                      </p:childTnLst>
                    </p:cTn>
                  </p:par>
                  <p:par>
                    <p:cTn id="366" fill="hold">
                      <p:stCondLst>
                        <p:cond delay="indefinite"/>
                      </p:stCondLst>
                      <p:childTnLst>
                        <p:par>
                          <p:cTn id="367" fill="hold">
                            <p:stCondLst>
                              <p:cond delay="0"/>
                            </p:stCondLst>
                            <p:childTnLst>
                              <p:par>
                                <p:cTn id="368" presetID="10" presetClass="entr" presetSubtype="0" fill="hold" grpId="0" nodeType="clickEffect">
                                  <p:stCondLst>
                                    <p:cond delay="0"/>
                                  </p:stCondLst>
                                  <p:childTnLst>
                                    <p:set>
                                      <p:cBhvr>
                                        <p:cTn id="369" dur="1" fill="hold">
                                          <p:stCondLst>
                                            <p:cond delay="0"/>
                                          </p:stCondLst>
                                        </p:cTn>
                                        <p:tgtEl>
                                          <p:spTgt spid="126"/>
                                        </p:tgtEl>
                                        <p:attrNameLst>
                                          <p:attrName>style.visibility</p:attrName>
                                        </p:attrNameLst>
                                      </p:cBhvr>
                                      <p:to>
                                        <p:strVal val="visible"/>
                                      </p:to>
                                    </p:set>
                                    <p:animEffect transition="in" filter="fade">
                                      <p:cBhvr>
                                        <p:cTn id="370" dur="500"/>
                                        <p:tgtEl>
                                          <p:spTgt spid="126"/>
                                        </p:tgtEl>
                                      </p:cBhvr>
                                    </p:animEffect>
                                  </p:childTnLst>
                                  <p:subTnLst>
                                    <p:audio>
                                      <p:cMediaNode>
                                        <p:cTn display="0" masterRel="sameClick">
                                          <p:stCondLst>
                                            <p:cond evt="begin" delay="0">
                                              <p:tn val="368"/>
                                            </p:cond>
                                          </p:stCondLst>
                                          <p:endCondLst>
                                            <p:cond evt="onStopAudio" delay="0">
                                              <p:tgtEl>
                                                <p:sldTgt/>
                                              </p:tgtEl>
                                            </p:cond>
                                          </p:endCondLst>
                                        </p:cTn>
                                        <p:tgtEl>
                                          <p:sndTgt r:embed="rId51" name="-ig.wav"/>
                                        </p:tgtEl>
                                      </p:cMediaNode>
                                    </p:audio>
                                  </p:subTnLst>
                                </p:cTn>
                              </p:par>
                            </p:childTnLst>
                          </p:cTn>
                        </p:par>
                      </p:childTnLst>
                    </p:cTn>
                  </p:par>
                  <p:par>
                    <p:cTn id="371" fill="hold">
                      <p:stCondLst>
                        <p:cond delay="indefinite"/>
                      </p:stCondLst>
                      <p:childTnLst>
                        <p:par>
                          <p:cTn id="372" fill="hold">
                            <p:stCondLst>
                              <p:cond delay="0"/>
                            </p:stCondLst>
                            <p:childTnLst>
                              <p:par>
                                <p:cTn id="373" presetID="10" presetClass="entr" presetSubtype="0" fill="hold" grpId="0" nodeType="clickEffect">
                                  <p:stCondLst>
                                    <p:cond delay="0"/>
                                  </p:stCondLst>
                                  <p:childTnLst>
                                    <p:set>
                                      <p:cBhvr>
                                        <p:cTn id="374" dur="1" fill="hold">
                                          <p:stCondLst>
                                            <p:cond delay="0"/>
                                          </p:stCondLst>
                                        </p:cTn>
                                        <p:tgtEl>
                                          <p:spTgt spid="174"/>
                                        </p:tgtEl>
                                        <p:attrNameLst>
                                          <p:attrName>style.visibility</p:attrName>
                                        </p:attrNameLst>
                                      </p:cBhvr>
                                      <p:to>
                                        <p:strVal val="visible"/>
                                      </p:to>
                                    </p:set>
                                    <p:animEffect transition="in" filter="fade">
                                      <p:cBhvr>
                                        <p:cTn id="375" dur="500"/>
                                        <p:tgtEl>
                                          <p:spTgt spid="174"/>
                                        </p:tgtEl>
                                      </p:cBhvr>
                                    </p:animEffect>
                                  </p:childTnLst>
                                  <p:subTnLst>
                                    <p:audio>
                                      <p:cMediaNode>
                                        <p:cTn display="0" masterRel="sameClick">
                                          <p:stCondLst>
                                            <p:cond evt="begin" delay="0">
                                              <p:tn val="373"/>
                                            </p:cond>
                                          </p:stCondLst>
                                          <p:endCondLst>
                                            <p:cond evt="onStopAudio" delay="0">
                                              <p:tgtEl>
                                                <p:sldTgt/>
                                              </p:tgtEl>
                                            </p:cond>
                                          </p:endCondLst>
                                        </p:cTn>
                                        <p:tgtEl>
                                          <p:sndTgt r:embed="rId52" name="richtig_source.wav"/>
                                        </p:tgtEl>
                                      </p:cMediaNode>
                                    </p:audio>
                                  </p:subTnLst>
                                </p:cTn>
                              </p:par>
                            </p:childTnLst>
                          </p:cTn>
                        </p:par>
                      </p:childTnLst>
                    </p:cTn>
                  </p:par>
                  <p:par>
                    <p:cTn id="376" fill="hold">
                      <p:stCondLst>
                        <p:cond delay="indefinite"/>
                      </p:stCondLst>
                      <p:childTnLst>
                        <p:par>
                          <p:cTn id="377" fill="hold">
                            <p:stCondLst>
                              <p:cond delay="0"/>
                            </p:stCondLst>
                            <p:childTnLst>
                              <p:par>
                                <p:cTn id="378" presetID="10" presetClass="entr" presetSubtype="0" fill="hold" nodeType="clickEffect">
                                  <p:stCondLst>
                                    <p:cond delay="0"/>
                                  </p:stCondLst>
                                  <p:childTnLst>
                                    <p:set>
                                      <p:cBhvr>
                                        <p:cTn id="379" dur="1" fill="hold">
                                          <p:stCondLst>
                                            <p:cond delay="0"/>
                                          </p:stCondLst>
                                        </p:cTn>
                                        <p:tgtEl>
                                          <p:spTgt spid="173"/>
                                        </p:tgtEl>
                                        <p:attrNameLst>
                                          <p:attrName>style.visibility</p:attrName>
                                        </p:attrNameLst>
                                      </p:cBhvr>
                                      <p:to>
                                        <p:strVal val="visible"/>
                                      </p:to>
                                    </p:set>
                                    <p:animEffect transition="in" filter="fade">
                                      <p:cBhvr>
                                        <p:cTn id="380" dur="500"/>
                                        <p:tgtEl>
                                          <p:spTgt spid="173"/>
                                        </p:tgtEl>
                                      </p:cBhvr>
                                    </p:animEffect>
                                  </p:childTnLst>
                                  <p:subTnLst>
                                    <p:audio>
                                      <p:cMediaNode>
                                        <p:cTn display="0" masterRel="sameClick">
                                          <p:stCondLst>
                                            <p:cond evt="begin" delay="0">
                                              <p:tn val="378"/>
                                            </p:cond>
                                          </p:stCondLst>
                                          <p:endCondLst>
                                            <p:cond evt="onStopAudio" delay="0">
                                              <p:tgtEl>
                                                <p:sldTgt/>
                                              </p:tgtEl>
                                            </p:cond>
                                          </p:endCondLst>
                                        </p:cTn>
                                        <p:tgtEl>
                                          <p:sndTgt r:embed="rId52" name="richtig_source.wav"/>
                                        </p:tgtEl>
                                      </p:cMediaNode>
                                    </p:audio>
                                  </p:subTnLst>
                                </p:cTn>
                              </p:par>
                            </p:childTnLst>
                          </p:cTn>
                        </p:par>
                      </p:childTnLst>
                    </p:cTn>
                  </p:par>
                  <p:par>
                    <p:cTn id="381" fill="hold">
                      <p:stCondLst>
                        <p:cond delay="indefinite"/>
                      </p:stCondLst>
                      <p:childTnLst>
                        <p:par>
                          <p:cTn id="382" fill="hold">
                            <p:stCondLst>
                              <p:cond delay="0"/>
                            </p:stCondLst>
                            <p:childTnLst>
                              <p:par>
                                <p:cTn id="383" presetID="10" presetClass="entr" presetSubtype="0" fill="hold" grpId="0" nodeType="clickEffect">
                                  <p:stCondLst>
                                    <p:cond delay="0"/>
                                  </p:stCondLst>
                                  <p:childTnLst>
                                    <p:set>
                                      <p:cBhvr>
                                        <p:cTn id="384" dur="1" fill="hold">
                                          <p:stCondLst>
                                            <p:cond delay="0"/>
                                          </p:stCondLst>
                                        </p:cTn>
                                        <p:tgtEl>
                                          <p:spTgt spid="127"/>
                                        </p:tgtEl>
                                        <p:attrNameLst>
                                          <p:attrName>style.visibility</p:attrName>
                                        </p:attrNameLst>
                                      </p:cBhvr>
                                      <p:to>
                                        <p:strVal val="visible"/>
                                      </p:to>
                                    </p:set>
                                    <p:animEffect transition="in" filter="fade">
                                      <p:cBhvr>
                                        <p:cTn id="385" dur="500"/>
                                        <p:tgtEl>
                                          <p:spTgt spid="127"/>
                                        </p:tgtEl>
                                      </p:cBhvr>
                                    </p:animEffect>
                                  </p:childTnLst>
                                  <p:subTnLst>
                                    <p:audio>
                                      <p:cMediaNode>
                                        <p:cTn display="0" masterRel="sameClick">
                                          <p:stCondLst>
                                            <p:cond evt="begin" delay="0">
                                              <p:tn val="383"/>
                                            </p:cond>
                                          </p:stCondLst>
                                          <p:endCondLst>
                                            <p:cond evt="onStopAudio" delay="0">
                                              <p:tgtEl>
                                                <p:sldTgt/>
                                              </p:tgtEl>
                                            </p:cond>
                                          </p:endCondLst>
                                        </p:cTn>
                                        <p:tgtEl>
                                          <p:sndTgt r:embed="rId53" name="st-.wav"/>
                                        </p:tgtEl>
                                      </p:cMediaNode>
                                    </p:audio>
                                  </p:subTnLst>
                                </p:cTn>
                              </p:par>
                            </p:childTnLst>
                          </p:cTn>
                        </p:par>
                      </p:childTnLst>
                    </p:cTn>
                  </p:par>
                  <p:par>
                    <p:cTn id="386" fill="hold">
                      <p:stCondLst>
                        <p:cond delay="indefinite"/>
                      </p:stCondLst>
                      <p:childTnLst>
                        <p:par>
                          <p:cTn id="387" fill="hold">
                            <p:stCondLst>
                              <p:cond delay="0"/>
                            </p:stCondLst>
                            <p:childTnLst>
                              <p:par>
                                <p:cTn id="388" presetID="10" presetClass="entr" presetSubtype="0" fill="hold" grpId="0" nodeType="clickEffect">
                                  <p:stCondLst>
                                    <p:cond delay="0"/>
                                  </p:stCondLst>
                                  <p:childTnLst>
                                    <p:set>
                                      <p:cBhvr>
                                        <p:cTn id="389" dur="1" fill="hold">
                                          <p:stCondLst>
                                            <p:cond delay="0"/>
                                          </p:stCondLst>
                                        </p:cTn>
                                        <p:tgtEl>
                                          <p:spTgt spid="176"/>
                                        </p:tgtEl>
                                        <p:attrNameLst>
                                          <p:attrName>style.visibility</p:attrName>
                                        </p:attrNameLst>
                                      </p:cBhvr>
                                      <p:to>
                                        <p:strVal val="visible"/>
                                      </p:to>
                                    </p:set>
                                    <p:animEffect transition="in" filter="fade">
                                      <p:cBhvr>
                                        <p:cTn id="390" dur="500"/>
                                        <p:tgtEl>
                                          <p:spTgt spid="176"/>
                                        </p:tgtEl>
                                      </p:cBhvr>
                                    </p:animEffect>
                                  </p:childTnLst>
                                  <p:subTnLst>
                                    <p:audio>
                                      <p:cMediaNode>
                                        <p:cTn display="0" masterRel="sameClick">
                                          <p:stCondLst>
                                            <p:cond evt="begin" delay="0">
                                              <p:tn val="388"/>
                                            </p:cond>
                                          </p:stCondLst>
                                          <p:endCondLst>
                                            <p:cond evt="onStopAudio" delay="0">
                                              <p:tgtEl>
                                                <p:sldTgt/>
                                              </p:tgtEl>
                                            </p:cond>
                                          </p:endCondLst>
                                        </p:cTn>
                                        <p:tgtEl>
                                          <p:sndTgt r:embed="rId54" name="stark_source.wav"/>
                                        </p:tgtEl>
                                      </p:cMediaNode>
                                    </p:audio>
                                  </p:subTnLst>
                                </p:cTn>
                              </p:par>
                            </p:childTnLst>
                          </p:cTn>
                        </p:par>
                      </p:childTnLst>
                    </p:cTn>
                  </p:par>
                  <p:par>
                    <p:cTn id="391" fill="hold">
                      <p:stCondLst>
                        <p:cond delay="indefinite"/>
                      </p:stCondLst>
                      <p:childTnLst>
                        <p:par>
                          <p:cTn id="392" fill="hold">
                            <p:stCondLst>
                              <p:cond delay="0"/>
                            </p:stCondLst>
                            <p:childTnLst>
                              <p:par>
                                <p:cTn id="393" presetID="10" presetClass="entr" presetSubtype="0" fill="hold" nodeType="clickEffect">
                                  <p:stCondLst>
                                    <p:cond delay="0"/>
                                  </p:stCondLst>
                                  <p:childTnLst>
                                    <p:set>
                                      <p:cBhvr>
                                        <p:cTn id="394" dur="1" fill="hold">
                                          <p:stCondLst>
                                            <p:cond delay="0"/>
                                          </p:stCondLst>
                                        </p:cTn>
                                        <p:tgtEl>
                                          <p:spTgt spid="175"/>
                                        </p:tgtEl>
                                        <p:attrNameLst>
                                          <p:attrName>style.visibility</p:attrName>
                                        </p:attrNameLst>
                                      </p:cBhvr>
                                      <p:to>
                                        <p:strVal val="visible"/>
                                      </p:to>
                                    </p:set>
                                    <p:animEffect transition="in" filter="fade">
                                      <p:cBhvr>
                                        <p:cTn id="395" dur="500"/>
                                        <p:tgtEl>
                                          <p:spTgt spid="175"/>
                                        </p:tgtEl>
                                      </p:cBhvr>
                                    </p:animEffect>
                                  </p:childTnLst>
                                  <p:subTnLst>
                                    <p:audio>
                                      <p:cMediaNode>
                                        <p:cTn display="0" masterRel="sameClick">
                                          <p:stCondLst>
                                            <p:cond evt="begin" delay="0">
                                              <p:tn val="393"/>
                                            </p:cond>
                                          </p:stCondLst>
                                          <p:endCondLst>
                                            <p:cond evt="onStopAudio" delay="0">
                                              <p:tgtEl>
                                                <p:sldTgt/>
                                              </p:tgtEl>
                                            </p:cond>
                                          </p:endCondLst>
                                        </p:cTn>
                                        <p:tgtEl>
                                          <p:sndTgt r:embed="rId54" name="stark_source.wav"/>
                                        </p:tgtEl>
                                      </p:cMediaNode>
                                    </p:audio>
                                  </p:subTnLst>
                                </p:cTn>
                              </p:par>
                            </p:childTnLst>
                          </p:cTn>
                        </p:par>
                      </p:childTnLst>
                    </p:cTn>
                  </p:par>
                  <p:par>
                    <p:cTn id="396" fill="hold">
                      <p:stCondLst>
                        <p:cond delay="indefinite"/>
                      </p:stCondLst>
                      <p:childTnLst>
                        <p:par>
                          <p:cTn id="397" fill="hold">
                            <p:stCondLst>
                              <p:cond delay="0"/>
                            </p:stCondLst>
                            <p:childTnLst>
                              <p:par>
                                <p:cTn id="398" presetID="10" presetClass="entr" presetSubtype="0" fill="hold" grpId="0" nodeType="clickEffect">
                                  <p:stCondLst>
                                    <p:cond delay="0"/>
                                  </p:stCondLst>
                                  <p:childTnLst>
                                    <p:set>
                                      <p:cBhvr>
                                        <p:cTn id="399" dur="1" fill="hold">
                                          <p:stCondLst>
                                            <p:cond delay="0"/>
                                          </p:stCondLst>
                                        </p:cTn>
                                        <p:tgtEl>
                                          <p:spTgt spid="128"/>
                                        </p:tgtEl>
                                        <p:attrNameLst>
                                          <p:attrName>style.visibility</p:attrName>
                                        </p:attrNameLst>
                                      </p:cBhvr>
                                      <p:to>
                                        <p:strVal val="visible"/>
                                      </p:to>
                                    </p:set>
                                    <p:animEffect transition="in" filter="fade">
                                      <p:cBhvr>
                                        <p:cTn id="400" dur="500"/>
                                        <p:tgtEl>
                                          <p:spTgt spid="128"/>
                                        </p:tgtEl>
                                      </p:cBhvr>
                                    </p:animEffect>
                                  </p:childTnLst>
                                  <p:subTnLst>
                                    <p:audio>
                                      <p:cMediaNode>
                                        <p:cTn display="0" masterRel="sameClick">
                                          <p:stCondLst>
                                            <p:cond evt="begin" delay="0">
                                              <p:tn val="398"/>
                                            </p:cond>
                                          </p:stCondLst>
                                          <p:endCondLst>
                                            <p:cond evt="onStopAudio" delay="0">
                                              <p:tgtEl>
                                                <p:sldTgt/>
                                              </p:tgtEl>
                                            </p:cond>
                                          </p:endCondLst>
                                        </p:cTn>
                                        <p:tgtEl>
                                          <p:sndTgt r:embed="rId55" name="sp.wav"/>
                                        </p:tgtEl>
                                      </p:cMediaNode>
                                    </p:audio>
                                  </p:subTnLst>
                                </p:cTn>
                              </p:par>
                            </p:childTnLst>
                          </p:cTn>
                        </p:par>
                      </p:childTnLst>
                    </p:cTn>
                  </p:par>
                  <p:par>
                    <p:cTn id="401" fill="hold">
                      <p:stCondLst>
                        <p:cond delay="indefinite"/>
                      </p:stCondLst>
                      <p:childTnLst>
                        <p:par>
                          <p:cTn id="402" fill="hold">
                            <p:stCondLst>
                              <p:cond delay="0"/>
                            </p:stCondLst>
                            <p:childTnLst>
                              <p:par>
                                <p:cTn id="403" presetID="10" presetClass="entr" presetSubtype="0" fill="hold" grpId="0" nodeType="clickEffect">
                                  <p:stCondLst>
                                    <p:cond delay="0"/>
                                  </p:stCondLst>
                                  <p:childTnLst>
                                    <p:set>
                                      <p:cBhvr>
                                        <p:cTn id="404" dur="1" fill="hold">
                                          <p:stCondLst>
                                            <p:cond delay="0"/>
                                          </p:stCondLst>
                                        </p:cTn>
                                        <p:tgtEl>
                                          <p:spTgt spid="177"/>
                                        </p:tgtEl>
                                        <p:attrNameLst>
                                          <p:attrName>style.visibility</p:attrName>
                                        </p:attrNameLst>
                                      </p:cBhvr>
                                      <p:to>
                                        <p:strVal val="visible"/>
                                      </p:to>
                                    </p:set>
                                    <p:animEffect transition="in" filter="fade">
                                      <p:cBhvr>
                                        <p:cTn id="405" dur="500"/>
                                        <p:tgtEl>
                                          <p:spTgt spid="177"/>
                                        </p:tgtEl>
                                      </p:cBhvr>
                                    </p:animEffect>
                                  </p:childTnLst>
                                  <p:subTnLst>
                                    <p:audio>
                                      <p:cMediaNode>
                                        <p:cTn display="0" masterRel="sameClick">
                                          <p:stCondLst>
                                            <p:cond evt="begin" delay="0">
                                              <p:tn val="403"/>
                                            </p:cond>
                                          </p:stCondLst>
                                          <p:endCondLst>
                                            <p:cond evt="onStopAudio" delay="0">
                                              <p:tgtEl>
                                                <p:sldTgt/>
                                              </p:tgtEl>
                                            </p:cond>
                                          </p:endCondLst>
                                        </p:cTn>
                                        <p:tgtEl>
                                          <p:sndTgt r:embed="rId56" name="spielen_source.wav"/>
                                        </p:tgtEl>
                                      </p:cMediaNode>
                                    </p:audio>
                                  </p:subTnLst>
                                </p:cTn>
                              </p:par>
                            </p:childTnLst>
                          </p:cTn>
                        </p:par>
                      </p:childTnLst>
                    </p:cTn>
                  </p:par>
                  <p:par>
                    <p:cTn id="406" fill="hold">
                      <p:stCondLst>
                        <p:cond delay="indefinite"/>
                      </p:stCondLst>
                      <p:childTnLst>
                        <p:par>
                          <p:cTn id="407" fill="hold">
                            <p:stCondLst>
                              <p:cond delay="0"/>
                            </p:stCondLst>
                            <p:childTnLst>
                              <p:par>
                                <p:cTn id="408" presetID="10" presetClass="entr" presetSubtype="0" fill="hold" nodeType="clickEffect">
                                  <p:stCondLst>
                                    <p:cond delay="0"/>
                                  </p:stCondLst>
                                  <p:childTnLst>
                                    <p:set>
                                      <p:cBhvr>
                                        <p:cTn id="409" dur="1" fill="hold">
                                          <p:stCondLst>
                                            <p:cond delay="0"/>
                                          </p:stCondLst>
                                        </p:cTn>
                                        <p:tgtEl>
                                          <p:spTgt spid="178"/>
                                        </p:tgtEl>
                                        <p:attrNameLst>
                                          <p:attrName>style.visibility</p:attrName>
                                        </p:attrNameLst>
                                      </p:cBhvr>
                                      <p:to>
                                        <p:strVal val="visible"/>
                                      </p:to>
                                    </p:set>
                                    <p:animEffect transition="in" filter="fade">
                                      <p:cBhvr>
                                        <p:cTn id="410" dur="500"/>
                                        <p:tgtEl>
                                          <p:spTgt spid="178"/>
                                        </p:tgtEl>
                                      </p:cBhvr>
                                    </p:animEffect>
                                  </p:childTnLst>
                                  <p:subTnLst>
                                    <p:audio>
                                      <p:cMediaNode>
                                        <p:cTn display="0" masterRel="sameClick">
                                          <p:stCondLst>
                                            <p:cond evt="begin" delay="0">
                                              <p:tn val="408"/>
                                            </p:cond>
                                          </p:stCondLst>
                                          <p:endCondLst>
                                            <p:cond evt="onStopAudio" delay="0">
                                              <p:tgtEl>
                                                <p:sldTgt/>
                                              </p:tgtEl>
                                            </p:cond>
                                          </p:endCondLst>
                                        </p:cTn>
                                        <p:tgtEl>
                                          <p:sndTgt r:embed="rId56" name="spielen_source.wav"/>
                                        </p:tgtEl>
                                      </p:cMediaNode>
                                    </p:audio>
                                  </p:subTnLst>
                                </p:cTn>
                              </p:par>
                            </p:childTnLst>
                          </p:cTn>
                        </p:par>
                      </p:childTnLst>
                    </p:cTn>
                  </p:par>
                  <p:par>
                    <p:cTn id="411" fill="hold">
                      <p:stCondLst>
                        <p:cond delay="indefinite"/>
                      </p:stCondLst>
                      <p:childTnLst>
                        <p:par>
                          <p:cTn id="412" fill="hold">
                            <p:stCondLst>
                              <p:cond delay="0"/>
                            </p:stCondLst>
                            <p:childTnLst>
                              <p:par>
                                <p:cTn id="413" presetID="10" presetClass="entr" presetSubtype="0" fill="hold" grpId="0" nodeType="clickEffect">
                                  <p:stCondLst>
                                    <p:cond delay="0"/>
                                  </p:stCondLst>
                                  <p:childTnLst>
                                    <p:set>
                                      <p:cBhvr>
                                        <p:cTn id="414" dur="1" fill="hold">
                                          <p:stCondLst>
                                            <p:cond delay="0"/>
                                          </p:stCondLst>
                                        </p:cTn>
                                        <p:tgtEl>
                                          <p:spTgt spid="130"/>
                                        </p:tgtEl>
                                        <p:attrNameLst>
                                          <p:attrName>style.visibility</p:attrName>
                                        </p:attrNameLst>
                                      </p:cBhvr>
                                      <p:to>
                                        <p:strVal val="visible"/>
                                      </p:to>
                                    </p:set>
                                    <p:animEffect transition="in" filter="fade">
                                      <p:cBhvr>
                                        <p:cTn id="415" dur="500"/>
                                        <p:tgtEl>
                                          <p:spTgt spid="130"/>
                                        </p:tgtEl>
                                      </p:cBhvr>
                                    </p:animEffect>
                                  </p:childTnLst>
                                  <p:subTnLst>
                                    <p:audio>
                                      <p:cMediaNode>
                                        <p:cTn display="0" masterRel="sameClick">
                                          <p:stCondLst>
                                            <p:cond evt="begin" delay="0">
                                              <p:tn val="413"/>
                                            </p:cond>
                                          </p:stCondLst>
                                          <p:endCondLst>
                                            <p:cond evt="onStopAudio" delay="0">
                                              <p:tgtEl>
                                                <p:sldTgt/>
                                              </p:tgtEl>
                                            </p:cond>
                                          </p:endCondLst>
                                        </p:cTn>
                                        <p:tgtEl>
                                          <p:sndTgt r:embed="rId57" name="j.wav"/>
                                        </p:tgtEl>
                                      </p:cMediaNode>
                                    </p:audio>
                                  </p:subTnLst>
                                </p:cTn>
                              </p:par>
                            </p:childTnLst>
                          </p:cTn>
                        </p:par>
                      </p:childTnLst>
                    </p:cTn>
                  </p:par>
                  <p:par>
                    <p:cTn id="416" fill="hold">
                      <p:stCondLst>
                        <p:cond delay="indefinite"/>
                      </p:stCondLst>
                      <p:childTnLst>
                        <p:par>
                          <p:cTn id="417" fill="hold">
                            <p:stCondLst>
                              <p:cond delay="0"/>
                            </p:stCondLst>
                            <p:childTnLst>
                              <p:par>
                                <p:cTn id="418" presetID="10" presetClass="entr" presetSubtype="0" fill="hold" grpId="0" nodeType="clickEffect">
                                  <p:stCondLst>
                                    <p:cond delay="0"/>
                                  </p:stCondLst>
                                  <p:childTnLst>
                                    <p:set>
                                      <p:cBhvr>
                                        <p:cTn id="419" dur="1" fill="hold">
                                          <p:stCondLst>
                                            <p:cond delay="0"/>
                                          </p:stCondLst>
                                        </p:cTn>
                                        <p:tgtEl>
                                          <p:spTgt spid="180"/>
                                        </p:tgtEl>
                                        <p:attrNameLst>
                                          <p:attrName>style.visibility</p:attrName>
                                        </p:attrNameLst>
                                      </p:cBhvr>
                                      <p:to>
                                        <p:strVal val="visible"/>
                                      </p:to>
                                    </p:set>
                                    <p:animEffect transition="in" filter="fade">
                                      <p:cBhvr>
                                        <p:cTn id="420" dur="500"/>
                                        <p:tgtEl>
                                          <p:spTgt spid="180"/>
                                        </p:tgtEl>
                                      </p:cBhvr>
                                    </p:animEffect>
                                  </p:childTnLst>
                                  <p:subTnLst>
                                    <p:audio>
                                      <p:cMediaNode>
                                        <p:cTn display="0" masterRel="sameClick">
                                          <p:stCondLst>
                                            <p:cond evt="begin" delay="0">
                                              <p:tn val="418"/>
                                            </p:cond>
                                          </p:stCondLst>
                                          <p:endCondLst>
                                            <p:cond evt="onStopAudio" delay="0">
                                              <p:tgtEl>
                                                <p:sldTgt/>
                                              </p:tgtEl>
                                            </p:cond>
                                          </p:endCondLst>
                                        </p:cTn>
                                        <p:tgtEl>
                                          <p:sndTgt r:embed="rId58" name="Jahr_source.wav"/>
                                        </p:tgtEl>
                                      </p:cMediaNode>
                                    </p:audio>
                                  </p:subTnLst>
                                </p:cTn>
                              </p:par>
                            </p:childTnLst>
                          </p:cTn>
                        </p:par>
                      </p:childTnLst>
                    </p:cTn>
                  </p:par>
                  <p:par>
                    <p:cTn id="421" fill="hold">
                      <p:stCondLst>
                        <p:cond delay="indefinite"/>
                      </p:stCondLst>
                      <p:childTnLst>
                        <p:par>
                          <p:cTn id="422" fill="hold">
                            <p:stCondLst>
                              <p:cond delay="0"/>
                            </p:stCondLst>
                            <p:childTnLst>
                              <p:par>
                                <p:cTn id="423" presetID="10" presetClass="entr" presetSubtype="0" fill="hold" nodeType="clickEffect">
                                  <p:stCondLst>
                                    <p:cond delay="0"/>
                                  </p:stCondLst>
                                  <p:childTnLst>
                                    <p:set>
                                      <p:cBhvr>
                                        <p:cTn id="424" dur="1" fill="hold">
                                          <p:stCondLst>
                                            <p:cond delay="0"/>
                                          </p:stCondLst>
                                        </p:cTn>
                                        <p:tgtEl>
                                          <p:spTgt spid="179"/>
                                        </p:tgtEl>
                                        <p:attrNameLst>
                                          <p:attrName>style.visibility</p:attrName>
                                        </p:attrNameLst>
                                      </p:cBhvr>
                                      <p:to>
                                        <p:strVal val="visible"/>
                                      </p:to>
                                    </p:set>
                                    <p:animEffect transition="in" filter="fade">
                                      <p:cBhvr>
                                        <p:cTn id="425" dur="500"/>
                                        <p:tgtEl>
                                          <p:spTgt spid="179"/>
                                        </p:tgtEl>
                                      </p:cBhvr>
                                    </p:animEffect>
                                  </p:childTnLst>
                                  <p:subTnLst>
                                    <p:audio>
                                      <p:cMediaNode>
                                        <p:cTn display="0" masterRel="sameClick">
                                          <p:stCondLst>
                                            <p:cond evt="begin" delay="0">
                                              <p:tn val="423"/>
                                            </p:cond>
                                          </p:stCondLst>
                                          <p:endCondLst>
                                            <p:cond evt="onStopAudio" delay="0">
                                              <p:tgtEl>
                                                <p:sldTgt/>
                                              </p:tgtEl>
                                            </p:cond>
                                          </p:endCondLst>
                                        </p:cTn>
                                        <p:tgtEl>
                                          <p:sndTgt r:embed="rId58" name="Jahr_source.wav"/>
                                        </p:tgtEl>
                                      </p:cMediaNode>
                                    </p:audio>
                                  </p:subTnLst>
                                </p:cTn>
                              </p:par>
                            </p:childTnLst>
                          </p:cTn>
                        </p:par>
                      </p:childTnLst>
                    </p:cTn>
                  </p:par>
                  <p:par>
                    <p:cTn id="426" fill="hold">
                      <p:stCondLst>
                        <p:cond delay="indefinite"/>
                      </p:stCondLst>
                      <p:childTnLst>
                        <p:par>
                          <p:cTn id="427" fill="hold">
                            <p:stCondLst>
                              <p:cond delay="0"/>
                            </p:stCondLst>
                            <p:childTnLst>
                              <p:par>
                                <p:cTn id="428" presetID="10" presetClass="entr" presetSubtype="0" fill="hold" grpId="0" nodeType="clickEffect">
                                  <p:stCondLst>
                                    <p:cond delay="0"/>
                                  </p:stCondLst>
                                  <p:childTnLst>
                                    <p:set>
                                      <p:cBhvr>
                                        <p:cTn id="429" dur="1" fill="hold">
                                          <p:stCondLst>
                                            <p:cond delay="0"/>
                                          </p:stCondLst>
                                        </p:cTn>
                                        <p:tgtEl>
                                          <p:spTgt spid="129"/>
                                        </p:tgtEl>
                                        <p:attrNameLst>
                                          <p:attrName>style.visibility</p:attrName>
                                        </p:attrNameLst>
                                      </p:cBhvr>
                                      <p:to>
                                        <p:strVal val="visible"/>
                                      </p:to>
                                    </p:set>
                                    <p:animEffect transition="in" filter="fade">
                                      <p:cBhvr>
                                        <p:cTn id="430" dur="500"/>
                                        <p:tgtEl>
                                          <p:spTgt spid="129"/>
                                        </p:tgtEl>
                                      </p:cBhvr>
                                    </p:animEffect>
                                  </p:childTnLst>
                                  <p:subTnLst>
                                    <p:audio>
                                      <p:cMediaNode>
                                        <p:cTn display="0" masterRel="sameClick">
                                          <p:stCondLst>
                                            <p:cond evt="begin" delay="0">
                                              <p:tn val="428"/>
                                            </p:cond>
                                          </p:stCondLst>
                                          <p:endCondLst>
                                            <p:cond evt="onStopAudio" delay="0">
                                              <p:tgtEl>
                                                <p:sldTgt/>
                                              </p:tgtEl>
                                            </p:cond>
                                          </p:endCondLst>
                                        </p:cTn>
                                        <p:tgtEl>
                                          <p:sndTgt r:embed="rId59" name="th.wav"/>
                                        </p:tgtEl>
                                      </p:cMediaNode>
                                    </p:audio>
                                  </p:sub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182"/>
                                        </p:tgtEl>
                                        <p:attrNameLst>
                                          <p:attrName>style.visibility</p:attrName>
                                        </p:attrNameLst>
                                      </p:cBhvr>
                                      <p:to>
                                        <p:strVal val="visible"/>
                                      </p:to>
                                    </p:set>
                                    <p:animEffect transition="in" filter="fade">
                                      <p:cBhvr>
                                        <p:cTn id="435" dur="500"/>
                                        <p:tgtEl>
                                          <p:spTgt spid="182"/>
                                        </p:tgtEl>
                                      </p:cBhvr>
                                    </p:animEffect>
                                  </p:childTnLst>
                                  <p:subTnLst>
                                    <p:audio>
                                      <p:cMediaNode>
                                        <p:cTn display="0" masterRel="sameClick">
                                          <p:stCondLst>
                                            <p:cond evt="begin" delay="0">
                                              <p:tn val="433"/>
                                            </p:cond>
                                          </p:stCondLst>
                                          <p:endCondLst>
                                            <p:cond evt="onStopAudio" delay="0">
                                              <p:tgtEl>
                                                <p:sldTgt/>
                                              </p:tgtEl>
                                            </p:cond>
                                          </p:endCondLst>
                                        </p:cTn>
                                        <p:tgtEl>
                                          <p:sndTgt r:embed="rId60" name="Theater_source.wav"/>
                                        </p:tgtEl>
                                      </p:cMediaNode>
                                    </p:audio>
                                  </p:subTnLst>
                                </p:cTn>
                              </p:par>
                            </p:childTnLst>
                          </p:cTn>
                        </p:par>
                      </p:childTnLst>
                    </p:cTn>
                  </p:par>
                  <p:par>
                    <p:cTn id="436" fill="hold">
                      <p:stCondLst>
                        <p:cond delay="indefinite"/>
                      </p:stCondLst>
                      <p:childTnLst>
                        <p:par>
                          <p:cTn id="437" fill="hold">
                            <p:stCondLst>
                              <p:cond delay="0"/>
                            </p:stCondLst>
                            <p:childTnLst>
                              <p:par>
                                <p:cTn id="438" presetID="10" presetClass="entr" presetSubtype="0" fill="hold" nodeType="clickEffect">
                                  <p:stCondLst>
                                    <p:cond delay="0"/>
                                  </p:stCondLst>
                                  <p:childTnLst>
                                    <p:set>
                                      <p:cBhvr>
                                        <p:cTn id="439" dur="1" fill="hold">
                                          <p:stCondLst>
                                            <p:cond delay="0"/>
                                          </p:stCondLst>
                                        </p:cTn>
                                        <p:tgtEl>
                                          <p:spTgt spid="181"/>
                                        </p:tgtEl>
                                        <p:attrNameLst>
                                          <p:attrName>style.visibility</p:attrName>
                                        </p:attrNameLst>
                                      </p:cBhvr>
                                      <p:to>
                                        <p:strVal val="visible"/>
                                      </p:to>
                                    </p:set>
                                    <p:animEffect transition="in" filter="fade">
                                      <p:cBhvr>
                                        <p:cTn id="440" dur="500"/>
                                        <p:tgtEl>
                                          <p:spTgt spid="181"/>
                                        </p:tgtEl>
                                      </p:cBhvr>
                                    </p:animEffect>
                                  </p:childTnLst>
                                  <p:subTnLst>
                                    <p:audio>
                                      <p:cMediaNode>
                                        <p:cTn display="0" masterRel="sameClick">
                                          <p:stCondLst>
                                            <p:cond evt="begin" delay="0">
                                              <p:tn val="438"/>
                                            </p:cond>
                                          </p:stCondLst>
                                          <p:endCondLst>
                                            <p:cond evt="onStopAudio" delay="0">
                                              <p:tgtEl>
                                                <p:sldTgt/>
                                              </p:tgtEl>
                                            </p:cond>
                                          </p:endCondLst>
                                        </p:cTn>
                                        <p:tgtEl>
                                          <p:sndTgt r:embed="rId60" name="Theate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6" grpId="0"/>
      <p:bldP spid="138" grpId="0"/>
      <p:bldP spid="140" grpId="0"/>
      <p:bldP spid="142" grpId="0"/>
      <p:bldP spid="144" grpId="0"/>
      <p:bldP spid="146" grpId="0"/>
      <p:bldP spid="148" grpId="0"/>
      <p:bldP spid="150" grpId="0"/>
      <p:bldP spid="153" grpId="0"/>
      <p:bldP spid="156" grpId="0"/>
      <p:bldP spid="158" grpId="0"/>
      <p:bldP spid="160" grpId="0"/>
      <p:bldP spid="162" grpId="0"/>
      <p:bldP spid="164" grpId="0"/>
      <p:bldP spid="166" grpId="0"/>
      <p:bldP spid="168" grpId="0"/>
      <p:bldP spid="170" grpId="0"/>
      <p:bldP spid="172" grpId="0"/>
      <p:bldP spid="174" grpId="0"/>
      <p:bldP spid="176" grpId="0"/>
      <p:bldP spid="177" grpId="0"/>
      <p:bldP spid="180" grpId="0"/>
      <p:bldP spid="182" grpId="0"/>
      <p:bldP spid="184" grpId="0"/>
      <p:bldP spid="9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 name="Picture 118" descr="all German SSCs"/>
          <p:cNvPicPr>
            <a:picLocks noChangeAspect="1"/>
          </p:cNvPicPr>
          <p:nvPr/>
        </p:nvPicPr>
        <p:blipFill>
          <a:blip r:embed="rId81"/>
          <a:stretch>
            <a:fillRect/>
          </a:stretch>
        </p:blipFill>
        <p:spPr>
          <a:xfrm>
            <a:off x="1394799" y="167625"/>
            <a:ext cx="9401799" cy="6184920"/>
          </a:xfrm>
          <a:prstGeom prst="rect">
            <a:avLst/>
          </a:prstGeom>
        </p:spPr>
      </p:pic>
      <p:pic>
        <p:nvPicPr>
          <p:cNvPr id="7" name="Picture 6" descr="man escaping from jail"/>
          <p:cNvPicPr>
            <a:picLocks noChangeAspect="1"/>
          </p:cNvPicPr>
          <p:nvPr/>
        </p:nvPicPr>
        <p:blipFill>
          <a:blip r:embed="rId8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83528" y="292125"/>
            <a:ext cx="941439" cy="857378"/>
          </a:xfrm>
          <a:prstGeom prst="rect">
            <a:avLst/>
          </a:prstGeom>
        </p:spPr>
      </p:pic>
      <p:sp>
        <p:nvSpPr>
          <p:cNvPr id="8" name="TextBox 7"/>
          <p:cNvSpPr txBox="1"/>
          <p:nvPr/>
        </p:nvSpPr>
        <p:spPr>
          <a:xfrm rot="10800000" flipV="1">
            <a:off x="1410191" y="1033404"/>
            <a:ext cx="1261777"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Calibri" panose="020F0502020204030204" pitchFamily="34" charset="0"/>
              </a:rPr>
              <a:t>s</a:t>
            </a:r>
            <a:r>
              <a:rPr lang="en-GB" sz="1814" dirty="0">
                <a:solidFill>
                  <a:srgbClr val="E65D00"/>
                </a:solidFill>
                <a:latin typeface="Century Gothic" panose="020B0502020202020204" pitchFamily="34" charset="0"/>
                <a:cs typeface="Calibri" panose="020F0502020204030204" pitchFamily="34" charset="0"/>
              </a:rPr>
              <a:t>a</a:t>
            </a:r>
            <a:r>
              <a:rPr lang="en-GB" sz="1814" dirty="0">
                <a:solidFill>
                  <a:srgbClr val="5B9BD5">
                    <a:lumMod val="50000"/>
                  </a:srgbClr>
                </a:solidFill>
                <a:latin typeface="Century Gothic" panose="020B0502020202020204" pitchFamily="34" charset="0"/>
                <a:cs typeface="Calibri" panose="020F0502020204030204" pitchFamily="34" charset="0"/>
              </a:rPr>
              <a:t>gen</a:t>
            </a:r>
          </a:p>
        </p:txBody>
      </p:sp>
      <p:sp>
        <p:nvSpPr>
          <p:cNvPr id="9" name="TextBox 8">
            <a:extLst>
              <a:ext uri="{FF2B5EF4-FFF2-40B4-BE49-F238E27FC236}">
                <a16:creationId xmlns:a16="http://schemas.microsoft.com/office/drawing/2014/main" id="{27545A5E-73DA-49E9-BB52-FBAA40BA9B21}"/>
              </a:ext>
            </a:extLst>
          </p:cNvPr>
          <p:cNvSpPr txBox="1"/>
          <p:nvPr/>
        </p:nvSpPr>
        <p:spPr>
          <a:xfrm>
            <a:off x="1391275" y="88073"/>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a</a:t>
            </a:r>
          </a:p>
        </p:txBody>
      </p:sp>
      <p:sp>
        <p:nvSpPr>
          <p:cNvPr id="10" name="TextBox 9">
            <a:extLst>
              <a:ext uri="{FF2B5EF4-FFF2-40B4-BE49-F238E27FC236}">
                <a16:creationId xmlns:a16="http://schemas.microsoft.com/office/drawing/2014/main" id="{39F0888F-A463-4264-913D-6587DF2B0911}"/>
              </a:ext>
            </a:extLst>
          </p:cNvPr>
          <p:cNvSpPr txBox="1"/>
          <p:nvPr/>
        </p:nvSpPr>
        <p:spPr>
          <a:xfrm>
            <a:off x="3178438" y="88073"/>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e</a:t>
            </a:r>
          </a:p>
        </p:txBody>
      </p:sp>
      <p:sp>
        <p:nvSpPr>
          <p:cNvPr id="11" name="TextBox 10">
            <a:extLst>
              <a:ext uri="{FF2B5EF4-FFF2-40B4-BE49-F238E27FC236}">
                <a16:creationId xmlns:a16="http://schemas.microsoft.com/office/drawing/2014/main" id="{996F03CA-4393-4B59-82AE-47D2DDCE7FC2}"/>
              </a:ext>
            </a:extLst>
          </p:cNvPr>
          <p:cNvSpPr txBox="1"/>
          <p:nvPr/>
        </p:nvSpPr>
        <p:spPr>
          <a:xfrm rot="10800000" flipV="1">
            <a:off x="3187627" y="1055579"/>
            <a:ext cx="1108192"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Calibri" panose="020F0502020204030204" pitchFamily="34" charset="0"/>
              </a:rPr>
              <a:t>g</a:t>
            </a:r>
            <a:r>
              <a:rPr lang="en-GB" sz="1814" dirty="0" err="1">
                <a:solidFill>
                  <a:srgbClr val="E65D00"/>
                </a:solidFill>
                <a:latin typeface="Century Gothic" panose="020B0502020202020204" pitchFamily="34" charset="0"/>
                <a:cs typeface="Calibri" panose="020F0502020204030204" pitchFamily="34" charset="0"/>
              </a:rPr>
              <a:t>e</a:t>
            </a:r>
            <a:r>
              <a:rPr lang="en-GB" sz="1814" dirty="0" err="1">
                <a:solidFill>
                  <a:srgbClr val="5B9BD5">
                    <a:lumMod val="50000"/>
                  </a:srgbClr>
                </a:solidFill>
                <a:latin typeface="Century Gothic" panose="020B0502020202020204" pitchFamily="34" charset="0"/>
                <a:cs typeface="Calibri" panose="020F0502020204030204" pitchFamily="34" charset="0"/>
              </a:rPr>
              <a:t>ben</a:t>
            </a:r>
            <a:endParaRPr lang="en-GB" sz="1814" dirty="0">
              <a:solidFill>
                <a:srgbClr val="5B9BD5">
                  <a:lumMod val="50000"/>
                </a:srgbClr>
              </a:solidFill>
              <a:latin typeface="Century Gothic" panose="020B0502020202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E03C17A7-4D3C-4F7A-A902-2FFD30051486}"/>
              </a:ext>
            </a:extLst>
          </p:cNvPr>
          <p:cNvSpPr txBox="1"/>
          <p:nvPr/>
        </p:nvSpPr>
        <p:spPr>
          <a:xfrm>
            <a:off x="5129486" y="100807"/>
            <a:ext cx="495009"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ei</a:t>
            </a:r>
            <a:endParaRPr lang="en-GB" sz="2064" b="1" dirty="0">
              <a:solidFill>
                <a:srgbClr val="5B9BD5">
                  <a:lumMod val="50000"/>
                </a:srgbClr>
              </a:solidFill>
              <a:latin typeface="Century Gothic" panose="020B0502020202020204" pitchFamily="34" charset="0"/>
            </a:endParaRPr>
          </a:p>
        </p:txBody>
      </p:sp>
      <p:sp>
        <p:nvSpPr>
          <p:cNvPr id="13" name="TextBox 12">
            <a:extLst>
              <a:ext uri="{FF2B5EF4-FFF2-40B4-BE49-F238E27FC236}">
                <a16:creationId xmlns:a16="http://schemas.microsoft.com/office/drawing/2014/main" id="{21965192-8A44-404D-A8A2-7FE4D3B6FB7A}"/>
              </a:ext>
            </a:extLst>
          </p:cNvPr>
          <p:cNvSpPr txBox="1"/>
          <p:nvPr/>
        </p:nvSpPr>
        <p:spPr>
          <a:xfrm rot="10800000" flipV="1">
            <a:off x="5524637" y="1057937"/>
            <a:ext cx="1089023"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Calibri" panose="020F0502020204030204" pitchFamily="34" charset="0"/>
              </a:rPr>
              <a:t>fr</a:t>
            </a:r>
            <a:r>
              <a:rPr lang="en-GB" sz="1814" dirty="0">
                <a:solidFill>
                  <a:srgbClr val="E65D00"/>
                </a:solidFill>
                <a:latin typeface="Century Gothic" panose="020B0502020202020204" pitchFamily="34" charset="0"/>
                <a:cs typeface="Calibri" panose="020F0502020204030204" pitchFamily="34" charset="0"/>
              </a:rPr>
              <a:t>ei</a:t>
            </a:r>
          </a:p>
        </p:txBody>
      </p:sp>
      <p:sp>
        <p:nvSpPr>
          <p:cNvPr id="14" name="TextBox 13">
            <a:extLst>
              <a:ext uri="{FF2B5EF4-FFF2-40B4-BE49-F238E27FC236}">
                <a16:creationId xmlns:a16="http://schemas.microsoft.com/office/drawing/2014/main" id="{56062E12-3005-440B-9F4D-0DE861F6A42E}"/>
              </a:ext>
            </a:extLst>
          </p:cNvPr>
          <p:cNvSpPr txBox="1"/>
          <p:nvPr/>
        </p:nvSpPr>
        <p:spPr>
          <a:xfrm>
            <a:off x="7025488" y="94672"/>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w</a:t>
            </a:r>
          </a:p>
        </p:txBody>
      </p:sp>
      <p:sp>
        <p:nvSpPr>
          <p:cNvPr id="15" name="TextBox 14">
            <a:extLst>
              <a:ext uri="{FF2B5EF4-FFF2-40B4-BE49-F238E27FC236}">
                <a16:creationId xmlns:a16="http://schemas.microsoft.com/office/drawing/2014/main" id="{C9F86A72-63E1-4A58-8244-EBCBEBDC45B4}"/>
              </a:ext>
            </a:extLst>
          </p:cNvPr>
          <p:cNvSpPr txBox="1"/>
          <p:nvPr/>
        </p:nvSpPr>
        <p:spPr>
          <a:xfrm>
            <a:off x="8911043" y="88073"/>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z</a:t>
            </a:r>
          </a:p>
        </p:txBody>
      </p:sp>
      <p:sp>
        <p:nvSpPr>
          <p:cNvPr id="16" name="TextBox 15">
            <a:extLst>
              <a:ext uri="{FF2B5EF4-FFF2-40B4-BE49-F238E27FC236}">
                <a16:creationId xmlns:a16="http://schemas.microsoft.com/office/drawing/2014/main" id="{21E497C2-6813-45CF-9B5F-EA40A2480F0D}"/>
              </a:ext>
            </a:extLst>
          </p:cNvPr>
          <p:cNvSpPr txBox="1"/>
          <p:nvPr/>
        </p:nvSpPr>
        <p:spPr>
          <a:xfrm rot="10800000" flipV="1">
            <a:off x="7381021" y="1058585"/>
            <a:ext cx="1089023" cy="371512"/>
          </a:xfrm>
          <a:prstGeom prst="rect">
            <a:avLst/>
          </a:prstGeom>
          <a:noFill/>
        </p:spPr>
        <p:txBody>
          <a:bodyPr wrap="square" rtlCol="0">
            <a:spAutoFit/>
          </a:bodyPr>
          <a:lstStyle/>
          <a:p>
            <a:pPr algn="ctr">
              <a:defRPr/>
            </a:pPr>
            <a:r>
              <a:rPr lang="en-GB" sz="1814" dirty="0">
                <a:solidFill>
                  <a:srgbClr val="E65D00"/>
                </a:solidFill>
                <a:latin typeface="Century Gothic" panose="020B0502020202020204" pitchFamily="34" charset="0"/>
                <a:cs typeface="Calibri" panose="020F0502020204030204" pitchFamily="34" charset="0"/>
              </a:rPr>
              <a:t>W</a:t>
            </a:r>
            <a:r>
              <a:rPr lang="en-GB" sz="1814" dirty="0">
                <a:solidFill>
                  <a:srgbClr val="5B9BD5">
                    <a:lumMod val="50000"/>
                  </a:srgbClr>
                </a:solidFill>
                <a:latin typeface="Century Gothic" panose="020B0502020202020204" pitchFamily="34" charset="0"/>
                <a:cs typeface="Arial" panose="020B0604020202020204" pitchFamily="34" charset="0"/>
              </a:rPr>
              <a:t>elt</a:t>
            </a:r>
            <a:endParaRPr lang="en-GB" sz="1814" dirty="0">
              <a:solidFill>
                <a:srgbClr val="E65D00"/>
              </a:solidFill>
              <a:latin typeface="Century Gothic" panose="020B050202020202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F5AD61F-FF38-4B02-B6A5-FD573E6CA9AA}"/>
              </a:ext>
            </a:extLst>
          </p:cNvPr>
          <p:cNvSpPr txBox="1"/>
          <p:nvPr/>
        </p:nvSpPr>
        <p:spPr>
          <a:xfrm rot="10800000" flipV="1">
            <a:off x="8795159" y="1032548"/>
            <a:ext cx="2219049" cy="371512"/>
          </a:xfrm>
          <a:prstGeom prst="rect">
            <a:avLst/>
          </a:prstGeom>
          <a:noFill/>
        </p:spPr>
        <p:txBody>
          <a:bodyPr wrap="square" rtlCol="0">
            <a:spAutoFit/>
          </a:bodyPr>
          <a:lstStyle/>
          <a:p>
            <a:pPr algn="ctr">
              <a:defRPr/>
            </a:pPr>
            <a:r>
              <a:rPr lang="en-GB" sz="1814" dirty="0">
                <a:solidFill>
                  <a:srgbClr val="E65D00"/>
                </a:solidFill>
                <a:latin typeface="Century Gothic" panose="020B0502020202020204" pitchFamily="34" charset="0"/>
                <a:cs typeface="Calibri" panose="020F0502020204030204" pitchFamily="34" charset="0"/>
              </a:rPr>
              <a:t>Z</a:t>
            </a:r>
            <a:r>
              <a:rPr lang="en-GB" sz="1814" dirty="0">
                <a:solidFill>
                  <a:srgbClr val="5B9BD5">
                    <a:lumMod val="50000"/>
                  </a:srgbClr>
                </a:solidFill>
                <a:latin typeface="Century Gothic" panose="020B0502020202020204" pitchFamily="34" charset="0"/>
                <a:cs typeface="Calibri" panose="020F0502020204030204" pitchFamily="34" charset="0"/>
              </a:rPr>
              <a:t>ug</a:t>
            </a:r>
          </a:p>
        </p:txBody>
      </p:sp>
      <p:sp>
        <p:nvSpPr>
          <p:cNvPr id="18" name="TextBox 17">
            <a:extLst>
              <a:ext uri="{FF2B5EF4-FFF2-40B4-BE49-F238E27FC236}">
                <a16:creationId xmlns:a16="http://schemas.microsoft.com/office/drawing/2014/main" id="{27545A5E-73DA-49E9-BB52-FBAA40BA9B21}"/>
              </a:ext>
            </a:extLst>
          </p:cNvPr>
          <p:cNvSpPr txBox="1"/>
          <p:nvPr/>
        </p:nvSpPr>
        <p:spPr>
          <a:xfrm>
            <a:off x="1421660" y="1381148"/>
            <a:ext cx="495009"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i</a:t>
            </a:r>
            <a:endParaRPr lang="en-GB" sz="2064" b="1" dirty="0">
              <a:solidFill>
                <a:srgbClr val="5B9BD5">
                  <a:lumMod val="50000"/>
                </a:srgbClr>
              </a:solidFill>
              <a:latin typeface="Century Gothic" panose="020B0502020202020204" pitchFamily="34" charset="0"/>
            </a:endParaRPr>
          </a:p>
        </p:txBody>
      </p:sp>
      <p:sp>
        <p:nvSpPr>
          <p:cNvPr id="19" name="TextBox 18">
            <a:extLst>
              <a:ext uri="{FF2B5EF4-FFF2-40B4-BE49-F238E27FC236}">
                <a16:creationId xmlns:a16="http://schemas.microsoft.com/office/drawing/2014/main" id="{39F0888F-A463-4264-913D-6587DF2B0911}"/>
              </a:ext>
            </a:extLst>
          </p:cNvPr>
          <p:cNvSpPr txBox="1"/>
          <p:nvPr/>
        </p:nvSpPr>
        <p:spPr>
          <a:xfrm>
            <a:off x="3667803" y="1389863"/>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a:t>
            </a:r>
            <a:r>
              <a:rPr lang="en-GB" sz="2064" b="1" dirty="0" err="1">
                <a:solidFill>
                  <a:srgbClr val="5B9BD5">
                    <a:lumMod val="50000"/>
                  </a:srgbClr>
                </a:solidFill>
                <a:latin typeface="Century Gothic" panose="020B0502020202020204" pitchFamily="34" charset="0"/>
              </a:rPr>
              <a:t>ie</a:t>
            </a:r>
            <a:endParaRPr lang="en-GB" sz="2064" b="1" dirty="0">
              <a:solidFill>
                <a:srgbClr val="5B9BD5">
                  <a:lumMod val="50000"/>
                </a:srgbClr>
              </a:solidFill>
              <a:latin typeface="Century Gothic" panose="020B0502020202020204" pitchFamily="34" charset="0"/>
            </a:endParaRPr>
          </a:p>
        </p:txBody>
      </p:sp>
      <p:sp>
        <p:nvSpPr>
          <p:cNvPr id="20" name="TextBox 19">
            <a:extLst>
              <a:ext uri="{FF2B5EF4-FFF2-40B4-BE49-F238E27FC236}">
                <a16:creationId xmlns:a16="http://schemas.microsoft.com/office/drawing/2014/main" id="{E03C17A7-4D3C-4F7A-A902-2FFD30051486}"/>
              </a:ext>
            </a:extLst>
          </p:cNvPr>
          <p:cNvSpPr txBox="1"/>
          <p:nvPr/>
        </p:nvSpPr>
        <p:spPr>
          <a:xfrm>
            <a:off x="6074292" y="1388942"/>
            <a:ext cx="659674"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ch</a:t>
            </a:r>
            <a:endParaRPr lang="en-GB" sz="2064" b="1" dirty="0">
              <a:solidFill>
                <a:srgbClr val="5B9BD5">
                  <a:lumMod val="50000"/>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56062E12-3005-440B-9F4D-0DE861F6A42E}"/>
              </a:ext>
            </a:extLst>
          </p:cNvPr>
          <p:cNvSpPr txBox="1"/>
          <p:nvPr/>
        </p:nvSpPr>
        <p:spPr>
          <a:xfrm>
            <a:off x="8430331" y="1392560"/>
            <a:ext cx="652375"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sch</a:t>
            </a:r>
            <a:endParaRPr lang="en-GB" sz="2064" b="1" dirty="0">
              <a:solidFill>
                <a:srgbClr val="5B9BD5">
                  <a:lumMod val="50000"/>
                </a:srgbClr>
              </a:solidFill>
              <a:latin typeface="Century Gothic" panose="020B050202020202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1373248" y="2588649"/>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o</a:t>
            </a:r>
          </a:p>
        </p:txBody>
      </p:sp>
      <p:sp>
        <p:nvSpPr>
          <p:cNvPr id="23" name="TextBox 22">
            <a:extLst>
              <a:ext uri="{FF2B5EF4-FFF2-40B4-BE49-F238E27FC236}">
                <a16:creationId xmlns:a16="http://schemas.microsoft.com/office/drawing/2014/main" id="{39F0888F-A463-4264-913D-6587DF2B0911}"/>
              </a:ext>
            </a:extLst>
          </p:cNvPr>
          <p:cNvSpPr txBox="1"/>
          <p:nvPr/>
        </p:nvSpPr>
        <p:spPr>
          <a:xfrm>
            <a:off x="2853532" y="2591199"/>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u</a:t>
            </a:r>
          </a:p>
        </p:txBody>
      </p:sp>
      <p:sp>
        <p:nvSpPr>
          <p:cNvPr id="24" name="TextBox 23">
            <a:extLst>
              <a:ext uri="{FF2B5EF4-FFF2-40B4-BE49-F238E27FC236}">
                <a16:creationId xmlns:a16="http://schemas.microsoft.com/office/drawing/2014/main" id="{E03C17A7-4D3C-4F7A-A902-2FFD30051486}"/>
              </a:ext>
            </a:extLst>
          </p:cNvPr>
          <p:cNvSpPr txBox="1"/>
          <p:nvPr/>
        </p:nvSpPr>
        <p:spPr>
          <a:xfrm>
            <a:off x="4502806" y="2591199"/>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er</a:t>
            </a:r>
          </a:p>
        </p:txBody>
      </p:sp>
      <p:sp>
        <p:nvSpPr>
          <p:cNvPr id="25" name="TextBox 24">
            <a:extLst>
              <a:ext uri="{FF2B5EF4-FFF2-40B4-BE49-F238E27FC236}">
                <a16:creationId xmlns:a16="http://schemas.microsoft.com/office/drawing/2014/main" id="{56062E12-3005-440B-9F4D-0DE861F6A42E}"/>
              </a:ext>
            </a:extLst>
          </p:cNvPr>
          <p:cNvSpPr txBox="1"/>
          <p:nvPr/>
        </p:nvSpPr>
        <p:spPr>
          <a:xfrm>
            <a:off x="6077163" y="2593486"/>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r</a:t>
            </a:r>
          </a:p>
        </p:txBody>
      </p:sp>
      <p:sp>
        <p:nvSpPr>
          <p:cNvPr id="26" name="TextBox 25">
            <a:extLst>
              <a:ext uri="{FF2B5EF4-FFF2-40B4-BE49-F238E27FC236}">
                <a16:creationId xmlns:a16="http://schemas.microsoft.com/office/drawing/2014/main" id="{C9F86A72-63E1-4A58-8244-EBCBEBDC45B4}"/>
              </a:ext>
            </a:extLst>
          </p:cNvPr>
          <p:cNvSpPr txBox="1"/>
          <p:nvPr/>
        </p:nvSpPr>
        <p:spPr>
          <a:xfrm>
            <a:off x="9193154" y="2578026"/>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s</a:t>
            </a:r>
          </a:p>
        </p:txBody>
      </p:sp>
      <p:sp>
        <p:nvSpPr>
          <p:cNvPr id="27" name="TextBox 26">
            <a:extLst>
              <a:ext uri="{FF2B5EF4-FFF2-40B4-BE49-F238E27FC236}">
                <a16:creationId xmlns:a16="http://schemas.microsoft.com/office/drawing/2014/main" id="{C9F86A72-63E1-4A58-8244-EBCBEBDC45B4}"/>
              </a:ext>
            </a:extLst>
          </p:cNvPr>
          <p:cNvSpPr txBox="1"/>
          <p:nvPr/>
        </p:nvSpPr>
        <p:spPr>
          <a:xfrm>
            <a:off x="7637035" y="2581640"/>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v</a:t>
            </a:r>
          </a:p>
        </p:txBody>
      </p:sp>
      <p:sp>
        <p:nvSpPr>
          <p:cNvPr id="28" name="TextBox 27">
            <a:extLst>
              <a:ext uri="{FF2B5EF4-FFF2-40B4-BE49-F238E27FC236}">
                <a16:creationId xmlns:a16="http://schemas.microsoft.com/office/drawing/2014/main" id="{C9F86A72-63E1-4A58-8244-EBCBEBDC45B4}"/>
              </a:ext>
            </a:extLst>
          </p:cNvPr>
          <p:cNvSpPr txBox="1"/>
          <p:nvPr/>
        </p:nvSpPr>
        <p:spPr>
          <a:xfrm>
            <a:off x="9904683" y="2616960"/>
            <a:ext cx="380200"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ß</a:t>
            </a:r>
          </a:p>
        </p:txBody>
      </p:sp>
      <p:sp>
        <p:nvSpPr>
          <p:cNvPr id="29" name="TextBox 28">
            <a:extLst>
              <a:ext uri="{FF2B5EF4-FFF2-40B4-BE49-F238E27FC236}">
                <a16:creationId xmlns:a16="http://schemas.microsoft.com/office/drawing/2014/main" id="{27545A5E-73DA-49E9-BB52-FBAA40BA9B21}"/>
              </a:ext>
            </a:extLst>
          </p:cNvPr>
          <p:cNvSpPr txBox="1"/>
          <p:nvPr/>
        </p:nvSpPr>
        <p:spPr>
          <a:xfrm>
            <a:off x="1373248" y="3867130"/>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ü</a:t>
            </a:r>
          </a:p>
        </p:txBody>
      </p:sp>
      <p:sp>
        <p:nvSpPr>
          <p:cNvPr id="30" name="TextBox 29">
            <a:extLst>
              <a:ext uri="{FF2B5EF4-FFF2-40B4-BE49-F238E27FC236}">
                <a16:creationId xmlns:a16="http://schemas.microsoft.com/office/drawing/2014/main" id="{39F0888F-A463-4264-913D-6587DF2B0911}"/>
              </a:ext>
            </a:extLst>
          </p:cNvPr>
          <p:cNvSpPr txBox="1"/>
          <p:nvPr/>
        </p:nvSpPr>
        <p:spPr>
          <a:xfrm>
            <a:off x="2861399" y="3852700"/>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ö</a:t>
            </a:r>
          </a:p>
        </p:txBody>
      </p:sp>
      <p:sp>
        <p:nvSpPr>
          <p:cNvPr id="31" name="TextBox 30">
            <a:extLst>
              <a:ext uri="{FF2B5EF4-FFF2-40B4-BE49-F238E27FC236}">
                <a16:creationId xmlns:a16="http://schemas.microsoft.com/office/drawing/2014/main" id="{E03C17A7-4D3C-4F7A-A902-2FFD30051486}"/>
              </a:ext>
            </a:extLst>
          </p:cNvPr>
          <p:cNvSpPr txBox="1"/>
          <p:nvPr/>
        </p:nvSpPr>
        <p:spPr>
          <a:xfrm>
            <a:off x="4530703" y="3845537"/>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ä</a:t>
            </a:r>
          </a:p>
        </p:txBody>
      </p:sp>
      <p:sp>
        <p:nvSpPr>
          <p:cNvPr id="32" name="TextBox 31">
            <a:extLst>
              <a:ext uri="{FF2B5EF4-FFF2-40B4-BE49-F238E27FC236}">
                <a16:creationId xmlns:a16="http://schemas.microsoft.com/office/drawing/2014/main" id="{56062E12-3005-440B-9F4D-0DE861F6A42E}"/>
              </a:ext>
            </a:extLst>
          </p:cNvPr>
          <p:cNvSpPr txBox="1"/>
          <p:nvPr/>
        </p:nvSpPr>
        <p:spPr>
          <a:xfrm>
            <a:off x="6078607" y="3843851"/>
            <a:ext cx="617275"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au</a:t>
            </a:r>
          </a:p>
        </p:txBody>
      </p:sp>
      <p:sp>
        <p:nvSpPr>
          <p:cNvPr id="33" name="TextBox 32">
            <a:extLst>
              <a:ext uri="{FF2B5EF4-FFF2-40B4-BE49-F238E27FC236}">
                <a16:creationId xmlns:a16="http://schemas.microsoft.com/office/drawing/2014/main" id="{C9F86A72-63E1-4A58-8244-EBCBEBDC45B4}"/>
              </a:ext>
            </a:extLst>
          </p:cNvPr>
          <p:cNvSpPr txBox="1"/>
          <p:nvPr/>
        </p:nvSpPr>
        <p:spPr>
          <a:xfrm>
            <a:off x="9216499" y="3859588"/>
            <a:ext cx="526861"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äu</a:t>
            </a:r>
            <a:endParaRPr lang="en-GB" sz="2064" b="1" dirty="0">
              <a:solidFill>
                <a:srgbClr val="5B9BD5">
                  <a:lumMod val="50000"/>
                </a:srgbClr>
              </a:solidFill>
              <a:latin typeface="Century Gothic" panose="020B0502020202020204" pitchFamily="34" charset="0"/>
            </a:endParaRPr>
          </a:p>
        </p:txBody>
      </p:sp>
      <p:sp>
        <p:nvSpPr>
          <p:cNvPr id="34" name="TextBox 33">
            <a:extLst>
              <a:ext uri="{FF2B5EF4-FFF2-40B4-BE49-F238E27FC236}">
                <a16:creationId xmlns:a16="http://schemas.microsoft.com/office/drawing/2014/main" id="{C9F86A72-63E1-4A58-8244-EBCBEBDC45B4}"/>
              </a:ext>
            </a:extLst>
          </p:cNvPr>
          <p:cNvSpPr txBox="1"/>
          <p:nvPr/>
        </p:nvSpPr>
        <p:spPr>
          <a:xfrm>
            <a:off x="7628295" y="3838430"/>
            <a:ext cx="510273"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eu</a:t>
            </a:r>
            <a:endParaRPr lang="en-GB" sz="2064" b="1" dirty="0">
              <a:solidFill>
                <a:srgbClr val="5B9BD5">
                  <a:lumMod val="50000"/>
                </a:srgbClr>
              </a:solidFill>
              <a:latin typeface="Century Gothic" panose="020B0502020202020204" pitchFamily="34" charset="0"/>
            </a:endParaRPr>
          </a:p>
        </p:txBody>
      </p:sp>
      <p:sp>
        <p:nvSpPr>
          <p:cNvPr id="35" name="TextBox 34">
            <a:extLst>
              <a:ext uri="{FF2B5EF4-FFF2-40B4-BE49-F238E27FC236}">
                <a16:creationId xmlns:a16="http://schemas.microsoft.com/office/drawing/2014/main" id="{27545A5E-73DA-49E9-BB52-FBAA40BA9B21}"/>
              </a:ext>
            </a:extLst>
          </p:cNvPr>
          <p:cNvSpPr txBox="1"/>
          <p:nvPr/>
        </p:nvSpPr>
        <p:spPr>
          <a:xfrm>
            <a:off x="1373248" y="5075596"/>
            <a:ext cx="587765" cy="427361"/>
          </a:xfrm>
          <a:prstGeom prst="rect">
            <a:avLst/>
          </a:prstGeom>
          <a:noFill/>
        </p:spPr>
        <p:txBody>
          <a:bodyPr wrap="square" rtlCol="0">
            <a:spAutoFit/>
          </a:bodyPr>
          <a:lstStyle/>
          <a:p>
            <a:pPr>
              <a:defRPr/>
            </a:pPr>
            <a:r>
              <a:rPr lang="en-GB" sz="2177" b="1" dirty="0">
                <a:solidFill>
                  <a:srgbClr val="5B9BD5">
                    <a:lumMod val="50000"/>
                  </a:srgbClr>
                </a:solidFill>
                <a:latin typeface="Century Gothic" panose="020B0502020202020204" pitchFamily="34" charset="0"/>
              </a:rPr>
              <a:t>-d</a:t>
            </a:r>
          </a:p>
        </p:txBody>
      </p:sp>
      <p:sp>
        <p:nvSpPr>
          <p:cNvPr id="36" name="TextBox 35">
            <a:extLst>
              <a:ext uri="{FF2B5EF4-FFF2-40B4-BE49-F238E27FC236}">
                <a16:creationId xmlns:a16="http://schemas.microsoft.com/office/drawing/2014/main" id="{39F0888F-A463-4264-913D-6587DF2B0911}"/>
              </a:ext>
            </a:extLst>
          </p:cNvPr>
          <p:cNvSpPr txBox="1"/>
          <p:nvPr/>
        </p:nvSpPr>
        <p:spPr>
          <a:xfrm>
            <a:off x="2949027" y="5066710"/>
            <a:ext cx="599931" cy="427361"/>
          </a:xfrm>
          <a:prstGeom prst="rect">
            <a:avLst/>
          </a:prstGeom>
          <a:noFill/>
        </p:spPr>
        <p:txBody>
          <a:bodyPr wrap="square" rtlCol="0">
            <a:spAutoFit/>
          </a:bodyPr>
          <a:lstStyle/>
          <a:p>
            <a:pPr>
              <a:defRPr/>
            </a:pPr>
            <a:r>
              <a:rPr lang="en-GB" sz="2177" b="1" dirty="0">
                <a:solidFill>
                  <a:srgbClr val="5B9BD5">
                    <a:lumMod val="50000"/>
                  </a:srgbClr>
                </a:solidFill>
                <a:latin typeface="Century Gothic" panose="020B0502020202020204" pitchFamily="34" charset="0"/>
              </a:rPr>
              <a:t>-</a:t>
            </a:r>
            <a:r>
              <a:rPr lang="en-GB" sz="2177" b="1" dirty="0" err="1">
                <a:solidFill>
                  <a:srgbClr val="5B9BD5">
                    <a:lumMod val="50000"/>
                  </a:srgbClr>
                </a:solidFill>
                <a:latin typeface="Century Gothic" panose="020B0502020202020204" pitchFamily="34" charset="0"/>
              </a:rPr>
              <a:t>ig</a:t>
            </a:r>
            <a:endParaRPr lang="en-GB" sz="2177" b="1" dirty="0">
              <a:solidFill>
                <a:srgbClr val="5B9BD5">
                  <a:lumMod val="50000"/>
                </a:srgbClr>
              </a:solidFill>
              <a:latin typeface="Century Gothic" panose="020B0502020202020204" pitchFamily="34" charset="0"/>
            </a:endParaRPr>
          </a:p>
        </p:txBody>
      </p:sp>
      <p:sp>
        <p:nvSpPr>
          <p:cNvPr id="37" name="TextBox 36">
            <a:extLst>
              <a:ext uri="{FF2B5EF4-FFF2-40B4-BE49-F238E27FC236}">
                <a16:creationId xmlns:a16="http://schemas.microsoft.com/office/drawing/2014/main" id="{E03C17A7-4D3C-4F7A-A902-2FFD30051486}"/>
              </a:ext>
            </a:extLst>
          </p:cNvPr>
          <p:cNvSpPr txBox="1"/>
          <p:nvPr/>
        </p:nvSpPr>
        <p:spPr>
          <a:xfrm>
            <a:off x="4498107" y="5092121"/>
            <a:ext cx="595709" cy="427361"/>
          </a:xfrm>
          <a:prstGeom prst="rect">
            <a:avLst/>
          </a:prstGeom>
          <a:noFill/>
        </p:spPr>
        <p:txBody>
          <a:bodyPr wrap="square" rtlCol="0">
            <a:spAutoFit/>
          </a:bodyPr>
          <a:lstStyle/>
          <a:p>
            <a:pPr>
              <a:defRPr/>
            </a:pPr>
            <a:r>
              <a:rPr lang="en-GB" sz="2177" b="1" dirty="0" err="1">
                <a:solidFill>
                  <a:srgbClr val="5B9BD5">
                    <a:lumMod val="50000"/>
                  </a:srgbClr>
                </a:solidFill>
                <a:latin typeface="Century Gothic" panose="020B0502020202020204" pitchFamily="34" charset="0"/>
              </a:rPr>
              <a:t>st</a:t>
            </a:r>
            <a:r>
              <a:rPr lang="en-GB" sz="2177" b="1" dirty="0">
                <a:solidFill>
                  <a:srgbClr val="5B9BD5">
                    <a:lumMod val="50000"/>
                  </a:srgbClr>
                </a:solidFill>
                <a:latin typeface="Century Gothic" panose="020B0502020202020204" pitchFamily="34" charset="0"/>
              </a:rPr>
              <a:t>-</a:t>
            </a:r>
          </a:p>
        </p:txBody>
      </p:sp>
      <p:sp>
        <p:nvSpPr>
          <p:cNvPr id="38" name="TextBox 37">
            <a:extLst>
              <a:ext uri="{FF2B5EF4-FFF2-40B4-BE49-F238E27FC236}">
                <a16:creationId xmlns:a16="http://schemas.microsoft.com/office/drawing/2014/main" id="{56062E12-3005-440B-9F4D-0DE861F6A42E}"/>
              </a:ext>
            </a:extLst>
          </p:cNvPr>
          <p:cNvSpPr txBox="1"/>
          <p:nvPr/>
        </p:nvSpPr>
        <p:spPr>
          <a:xfrm>
            <a:off x="6082250" y="5066710"/>
            <a:ext cx="602011" cy="762388"/>
          </a:xfrm>
          <a:prstGeom prst="rect">
            <a:avLst/>
          </a:prstGeom>
          <a:noFill/>
        </p:spPr>
        <p:txBody>
          <a:bodyPr wrap="square" rtlCol="0">
            <a:spAutoFit/>
          </a:bodyPr>
          <a:lstStyle/>
          <a:p>
            <a:pPr>
              <a:defRPr/>
            </a:pPr>
            <a:r>
              <a:rPr lang="en-GB" sz="2177" b="1" dirty="0" err="1">
                <a:solidFill>
                  <a:srgbClr val="5B9BD5">
                    <a:lumMod val="50000"/>
                  </a:srgbClr>
                </a:solidFill>
                <a:latin typeface="Century Gothic" panose="020B0502020202020204" pitchFamily="34" charset="0"/>
              </a:rPr>
              <a:t>sp</a:t>
            </a:r>
            <a:r>
              <a:rPr lang="en-GB" sz="2177" b="1" dirty="0">
                <a:solidFill>
                  <a:srgbClr val="5B9BD5">
                    <a:lumMod val="50000"/>
                  </a:srgbClr>
                </a:solidFill>
                <a:latin typeface="Century Gothic" panose="020B0502020202020204" pitchFamily="34" charset="0"/>
              </a:rPr>
              <a:t>-</a:t>
            </a:r>
          </a:p>
        </p:txBody>
      </p:sp>
      <p:sp>
        <p:nvSpPr>
          <p:cNvPr id="39" name="TextBox 38">
            <a:extLst>
              <a:ext uri="{FF2B5EF4-FFF2-40B4-BE49-F238E27FC236}">
                <a16:creationId xmlns:a16="http://schemas.microsoft.com/office/drawing/2014/main" id="{C9F86A72-63E1-4A58-8244-EBCBEBDC45B4}"/>
              </a:ext>
            </a:extLst>
          </p:cNvPr>
          <p:cNvSpPr txBox="1"/>
          <p:nvPr/>
        </p:nvSpPr>
        <p:spPr>
          <a:xfrm>
            <a:off x="9212664" y="5092121"/>
            <a:ext cx="495009" cy="427361"/>
          </a:xfrm>
          <a:prstGeom prst="rect">
            <a:avLst/>
          </a:prstGeom>
          <a:noFill/>
        </p:spPr>
        <p:txBody>
          <a:bodyPr wrap="square" rtlCol="0">
            <a:spAutoFit/>
          </a:bodyPr>
          <a:lstStyle/>
          <a:p>
            <a:pPr>
              <a:defRPr/>
            </a:pPr>
            <a:r>
              <a:rPr lang="en-GB" sz="2177" b="1" dirty="0" err="1">
                <a:solidFill>
                  <a:srgbClr val="5B9BD5">
                    <a:lumMod val="50000"/>
                  </a:srgbClr>
                </a:solidFill>
                <a:latin typeface="Century Gothic" panose="020B0502020202020204" pitchFamily="34" charset="0"/>
              </a:rPr>
              <a:t>th</a:t>
            </a:r>
            <a:endParaRPr lang="en-GB" sz="2177" b="1" dirty="0">
              <a:solidFill>
                <a:srgbClr val="5B9BD5">
                  <a:lumMod val="50000"/>
                </a:srgbClr>
              </a:solidFill>
              <a:latin typeface="Century Gothic" panose="020B0502020202020204" pitchFamily="34" charset="0"/>
            </a:endParaRPr>
          </a:p>
        </p:txBody>
      </p:sp>
      <p:sp>
        <p:nvSpPr>
          <p:cNvPr id="40" name="TextBox 39">
            <a:extLst>
              <a:ext uri="{FF2B5EF4-FFF2-40B4-BE49-F238E27FC236}">
                <a16:creationId xmlns:a16="http://schemas.microsoft.com/office/drawing/2014/main" id="{C9F86A72-63E1-4A58-8244-EBCBEBDC45B4}"/>
              </a:ext>
            </a:extLst>
          </p:cNvPr>
          <p:cNvSpPr txBox="1"/>
          <p:nvPr/>
        </p:nvSpPr>
        <p:spPr>
          <a:xfrm>
            <a:off x="7670897" y="5092277"/>
            <a:ext cx="495009" cy="427361"/>
          </a:xfrm>
          <a:prstGeom prst="rect">
            <a:avLst/>
          </a:prstGeom>
          <a:noFill/>
        </p:spPr>
        <p:txBody>
          <a:bodyPr wrap="square" rtlCol="0">
            <a:spAutoFit/>
          </a:bodyPr>
          <a:lstStyle/>
          <a:p>
            <a:pPr>
              <a:defRPr/>
            </a:pPr>
            <a:r>
              <a:rPr lang="en-GB" sz="2177" b="1" dirty="0">
                <a:solidFill>
                  <a:srgbClr val="5B9BD5">
                    <a:lumMod val="50000"/>
                  </a:srgbClr>
                </a:solidFill>
                <a:latin typeface="Century Gothic" panose="020B0502020202020204" pitchFamily="34" charset="0"/>
              </a:rPr>
              <a:t>j</a:t>
            </a:r>
          </a:p>
        </p:txBody>
      </p:sp>
      <p:pic>
        <p:nvPicPr>
          <p:cNvPr id="41" name="Picture 40" descr="person speaking"/>
          <p:cNvPicPr>
            <a:picLocks noChangeAspect="1"/>
          </p:cNvPicPr>
          <p:nvPr/>
        </p:nvPicPr>
        <p:blipFill>
          <a:blip r:embed="rId8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7276" y="411732"/>
            <a:ext cx="959759" cy="574280"/>
          </a:xfrm>
          <a:prstGeom prst="rect">
            <a:avLst/>
          </a:prstGeom>
        </p:spPr>
      </p:pic>
      <p:pic>
        <p:nvPicPr>
          <p:cNvPr id="42" name="Picture 41" descr="cold penguin"/>
          <p:cNvPicPr>
            <a:picLocks noChangeAspect="1"/>
          </p:cNvPicPr>
          <p:nvPr/>
        </p:nvPicPr>
        <p:blipFill>
          <a:blip r:embed="rId8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609" y="337506"/>
            <a:ext cx="443067" cy="706783"/>
          </a:xfrm>
          <a:prstGeom prst="rect">
            <a:avLst/>
          </a:prstGeom>
        </p:spPr>
      </p:pic>
      <p:sp>
        <p:nvSpPr>
          <p:cNvPr id="43" name="TextBox 42"/>
          <p:cNvSpPr txBox="1"/>
          <p:nvPr/>
        </p:nvSpPr>
        <p:spPr>
          <a:xfrm rot="10800000" flipV="1">
            <a:off x="2546313" y="1050483"/>
            <a:ext cx="803404" cy="371512"/>
          </a:xfrm>
          <a:prstGeom prst="rect">
            <a:avLst/>
          </a:prstGeom>
          <a:noFill/>
        </p:spPr>
        <p:txBody>
          <a:bodyPr wrap="square" rtlCol="0">
            <a:spAutoFit/>
          </a:bodyPr>
          <a:lstStyle/>
          <a:p>
            <a:pPr algn="ctr">
              <a:defRPr/>
            </a:pPr>
            <a:r>
              <a:rPr lang="en-GB" sz="1814" dirty="0" err="1">
                <a:solidFill>
                  <a:srgbClr val="5B9BD5">
                    <a:lumMod val="50000"/>
                  </a:srgbClr>
                </a:solidFill>
                <a:latin typeface="Century Gothic" panose="020B0502020202020204" pitchFamily="34" charset="0"/>
                <a:cs typeface="Calibri" panose="020F0502020204030204" pitchFamily="34" charset="0"/>
              </a:rPr>
              <a:t>k</a:t>
            </a:r>
            <a:r>
              <a:rPr lang="en-GB" sz="1814" dirty="0" err="1">
                <a:solidFill>
                  <a:srgbClr val="E65D00"/>
                </a:solidFill>
                <a:latin typeface="Century Gothic" panose="020B0502020202020204" pitchFamily="34" charset="0"/>
                <a:cs typeface="Calibri" panose="020F0502020204030204" pitchFamily="34" charset="0"/>
              </a:rPr>
              <a:t>a</a:t>
            </a:r>
            <a:r>
              <a:rPr lang="en-GB" sz="1814" dirty="0" err="1">
                <a:solidFill>
                  <a:srgbClr val="5B9BD5">
                    <a:lumMod val="50000"/>
                  </a:srgbClr>
                </a:solidFill>
                <a:latin typeface="Century Gothic" panose="020B0502020202020204" pitchFamily="34" charset="0"/>
                <a:cs typeface="Calibri" panose="020F0502020204030204" pitchFamily="34" charset="0"/>
              </a:rPr>
              <a:t>lt</a:t>
            </a:r>
            <a:endParaRPr lang="en-GB" sz="1814" dirty="0">
              <a:solidFill>
                <a:srgbClr val="5B9BD5">
                  <a:lumMod val="50000"/>
                </a:srgbClr>
              </a:solidFill>
              <a:latin typeface="Century Gothic" panose="020B0502020202020204" pitchFamily="34" charset="0"/>
              <a:cs typeface="Calibri" panose="020F0502020204030204" pitchFamily="34" charset="0"/>
            </a:endParaRPr>
          </a:p>
        </p:txBody>
      </p:sp>
      <p:pic>
        <p:nvPicPr>
          <p:cNvPr id="44" name="Picture 43" descr="giving a present"/>
          <p:cNvPicPr>
            <a:picLocks noChangeAspect="1"/>
          </p:cNvPicPr>
          <p:nvPr/>
        </p:nvPicPr>
        <p:blipFill>
          <a:blip r:embed="rId8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07282" y="292423"/>
            <a:ext cx="751387" cy="757259"/>
          </a:xfrm>
          <a:prstGeom prst="rect">
            <a:avLst/>
          </a:prstGeom>
        </p:spPr>
      </p:pic>
      <p:pic>
        <p:nvPicPr>
          <p:cNvPr id="45" name="Picture 44" descr="man thinking"/>
          <p:cNvPicPr>
            <a:picLocks noChangeAspect="1"/>
          </p:cNvPicPr>
          <p:nvPr/>
        </p:nvPicPr>
        <p:blipFill>
          <a:blip r:embed="rId8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9101" y="308278"/>
            <a:ext cx="586098" cy="791683"/>
          </a:xfrm>
          <a:prstGeom prst="rect">
            <a:avLst/>
          </a:prstGeom>
        </p:spPr>
      </p:pic>
      <p:sp>
        <p:nvSpPr>
          <p:cNvPr id="46" name="TextBox 45">
            <a:extLst>
              <a:ext uri="{FF2B5EF4-FFF2-40B4-BE49-F238E27FC236}">
                <a16:creationId xmlns:a16="http://schemas.microsoft.com/office/drawing/2014/main" id="{996F03CA-4393-4B59-82AE-47D2DDCE7FC2}"/>
              </a:ext>
            </a:extLst>
          </p:cNvPr>
          <p:cNvSpPr txBox="1"/>
          <p:nvPr/>
        </p:nvSpPr>
        <p:spPr>
          <a:xfrm rot="10800000" flipV="1">
            <a:off x="4112034" y="1060731"/>
            <a:ext cx="1114076"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Calibri" panose="020F0502020204030204" pitchFamily="34" charset="0"/>
              </a:rPr>
              <a:t>d</a:t>
            </a:r>
            <a:r>
              <a:rPr lang="en-GB" sz="1814" dirty="0">
                <a:solidFill>
                  <a:srgbClr val="E65D00"/>
                </a:solidFill>
                <a:latin typeface="Century Gothic" panose="020B0502020202020204" pitchFamily="34" charset="0"/>
                <a:cs typeface="Calibri" panose="020F0502020204030204" pitchFamily="34" charset="0"/>
              </a:rPr>
              <a:t>e</a:t>
            </a:r>
            <a:r>
              <a:rPr lang="en-GB" sz="1814" dirty="0" err="1">
                <a:solidFill>
                  <a:srgbClr val="5B9BD5">
                    <a:lumMod val="50000"/>
                  </a:srgbClr>
                </a:solidFill>
                <a:latin typeface="Century Gothic" panose="020B0502020202020204" pitchFamily="34" charset="0"/>
                <a:cs typeface="Calibri" panose="020F0502020204030204" pitchFamily="34" charset="0"/>
              </a:rPr>
              <a:t>nken</a:t>
            </a:r>
            <a:endParaRPr lang="en-GB" sz="1814" dirty="0">
              <a:solidFill>
                <a:srgbClr val="5B9BD5">
                  <a:lumMod val="50000"/>
                </a:srgbClr>
              </a:solidFill>
              <a:latin typeface="Century Gothic" panose="020B0502020202020204" pitchFamily="34" charset="0"/>
              <a:cs typeface="Calibri" panose="020F0502020204030204" pitchFamily="34" charset="0"/>
            </a:endParaRPr>
          </a:p>
        </p:txBody>
      </p:sp>
      <p:pic>
        <p:nvPicPr>
          <p:cNvPr id="47" name="Picture 46" descr="the World"/>
          <p:cNvPicPr>
            <a:picLocks noChangeAspect="1"/>
          </p:cNvPicPr>
          <p:nvPr/>
        </p:nvPicPr>
        <p:blipFill>
          <a:blip r:embed="rId8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6479" y="235661"/>
            <a:ext cx="1008609" cy="804601"/>
          </a:xfrm>
          <a:prstGeom prst="rect">
            <a:avLst/>
          </a:prstGeom>
        </p:spPr>
      </p:pic>
      <p:pic>
        <p:nvPicPr>
          <p:cNvPr id="48" name="Picture 47" descr="train"/>
          <p:cNvPicPr>
            <a:picLocks noChangeAspect="1"/>
          </p:cNvPicPr>
          <p:nvPr/>
        </p:nvPicPr>
        <p:blipFill>
          <a:blip r:embed="rId8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14358" y="344912"/>
            <a:ext cx="1180648" cy="676622"/>
          </a:xfrm>
          <a:prstGeom prst="rect">
            <a:avLst/>
          </a:prstGeom>
        </p:spPr>
      </p:pic>
      <p:pic>
        <p:nvPicPr>
          <p:cNvPr id="49" name="Picture 48" descr="group of people"/>
          <p:cNvPicPr>
            <a:picLocks noChangeAspect="1"/>
          </p:cNvPicPr>
          <p:nvPr/>
        </p:nvPicPr>
        <p:blipFill>
          <a:blip r:embed="rId8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3069" y="1551333"/>
            <a:ext cx="1117702" cy="780388"/>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1540265" y="2319254"/>
            <a:ext cx="1089023" cy="371512"/>
          </a:xfrm>
          <a:prstGeom prst="rect">
            <a:avLst/>
          </a:prstGeom>
          <a:noFill/>
        </p:spPr>
        <p:txBody>
          <a:bodyPr wrap="square" rtlCol="0">
            <a:spAutoFit/>
          </a:bodyPr>
          <a:lstStyle/>
          <a:p>
            <a:pPr algn="ctr">
              <a:defRPr/>
            </a:pPr>
            <a:r>
              <a:rPr lang="en-GB" sz="1814" dirty="0" err="1">
                <a:solidFill>
                  <a:srgbClr val="5B9BD5">
                    <a:lumMod val="50000"/>
                  </a:srgbClr>
                </a:solidFill>
                <a:latin typeface="Century Gothic" panose="020B0502020202020204" pitchFamily="34" charset="0"/>
                <a:cs typeface="Arial" panose="020B0604020202020204" pitchFamily="34" charset="0"/>
              </a:rPr>
              <a:t>w</a:t>
            </a:r>
            <a:r>
              <a:rPr lang="en-GB" sz="1814" dirty="0" err="1">
                <a:solidFill>
                  <a:srgbClr val="E65D00"/>
                </a:solidFill>
                <a:latin typeface="Century Gothic" panose="020B0502020202020204" pitchFamily="34" charset="0"/>
                <a:cs typeface="Calibri" panose="020F0502020204030204" pitchFamily="34" charset="0"/>
              </a:rPr>
              <a:t>i</a:t>
            </a:r>
            <a:r>
              <a:rPr lang="en-GB" sz="1814" dirty="0" err="1">
                <a:solidFill>
                  <a:srgbClr val="5B9BD5">
                    <a:lumMod val="50000"/>
                  </a:srgbClr>
                </a:solidFill>
                <a:latin typeface="Century Gothic" panose="020B0502020202020204" pitchFamily="34" charset="0"/>
                <a:cs typeface="Arial" panose="020B0604020202020204" pitchFamily="34" charset="0"/>
              </a:rPr>
              <a:t>r</a:t>
            </a:r>
            <a:endParaRPr lang="en-GB" sz="1814" dirty="0">
              <a:solidFill>
                <a:srgbClr val="E65D00"/>
              </a:solidFill>
              <a:latin typeface="Century Gothic" panose="020B0502020202020204" pitchFamily="34" charset="0"/>
              <a:cs typeface="Calibri" panose="020F0502020204030204" pitchFamily="34" charset="0"/>
            </a:endParaRPr>
          </a:p>
        </p:txBody>
      </p:sp>
      <p:pic>
        <p:nvPicPr>
          <p:cNvPr id="51" name="Picture 50" descr="boy finding something"/>
          <p:cNvPicPr>
            <a:picLocks noChangeAspect="1"/>
          </p:cNvPicPr>
          <p:nvPr/>
        </p:nvPicPr>
        <p:blipFill>
          <a:blip r:embed="rId9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8191" y="1516311"/>
            <a:ext cx="575173" cy="777959"/>
          </a:xfrm>
          <a:prstGeom prst="rect">
            <a:avLst/>
          </a:prstGeom>
        </p:spPr>
      </p:pic>
      <p:sp>
        <p:nvSpPr>
          <p:cNvPr id="52" name="TextBox 51">
            <a:extLst>
              <a:ext uri="{FF2B5EF4-FFF2-40B4-BE49-F238E27FC236}">
                <a16:creationId xmlns:a16="http://schemas.microsoft.com/office/drawing/2014/main" id="{996F03CA-4393-4B59-82AE-47D2DDCE7FC2}"/>
              </a:ext>
            </a:extLst>
          </p:cNvPr>
          <p:cNvSpPr txBox="1"/>
          <p:nvPr/>
        </p:nvSpPr>
        <p:spPr>
          <a:xfrm rot="10800000" flipV="1">
            <a:off x="2706193" y="2320261"/>
            <a:ext cx="1114076" cy="371512"/>
          </a:xfrm>
          <a:prstGeom prst="rect">
            <a:avLst/>
          </a:prstGeom>
          <a:noFill/>
        </p:spPr>
        <p:txBody>
          <a:bodyPr wrap="square" rtlCol="0">
            <a:spAutoFit/>
          </a:bodyPr>
          <a:lstStyle/>
          <a:p>
            <a:pPr algn="ctr">
              <a:defRPr/>
            </a:pPr>
            <a:r>
              <a:rPr lang="en-GB" sz="1814" dirty="0" err="1">
                <a:solidFill>
                  <a:srgbClr val="5B9BD5">
                    <a:lumMod val="50000"/>
                  </a:srgbClr>
                </a:solidFill>
                <a:latin typeface="Century Gothic" panose="020B0502020202020204" pitchFamily="34" charset="0"/>
                <a:cs typeface="Calibri" panose="020F0502020204030204" pitchFamily="34" charset="0"/>
              </a:rPr>
              <a:t>f</a:t>
            </a:r>
            <a:r>
              <a:rPr lang="en-GB" sz="1814" dirty="0" err="1">
                <a:solidFill>
                  <a:srgbClr val="E65D00"/>
                </a:solidFill>
                <a:latin typeface="Century Gothic" panose="020B0502020202020204" pitchFamily="34" charset="0"/>
                <a:cs typeface="Calibri" panose="020F0502020204030204" pitchFamily="34" charset="0"/>
              </a:rPr>
              <a:t>i</a:t>
            </a:r>
            <a:r>
              <a:rPr lang="en-GB" sz="1814" dirty="0" err="1">
                <a:solidFill>
                  <a:srgbClr val="5B9BD5">
                    <a:lumMod val="50000"/>
                  </a:srgbClr>
                </a:solidFill>
                <a:latin typeface="Century Gothic" panose="020B0502020202020204" pitchFamily="34" charset="0"/>
                <a:cs typeface="Calibri" panose="020F0502020204030204" pitchFamily="34" charset="0"/>
              </a:rPr>
              <a:t>nden</a:t>
            </a:r>
            <a:endParaRPr lang="en-GB" sz="1814" dirty="0">
              <a:solidFill>
                <a:srgbClr val="5B9BD5">
                  <a:lumMod val="50000"/>
                </a:srgbClr>
              </a:solidFill>
              <a:latin typeface="Century Gothic" panose="020B0502020202020204" pitchFamily="34" charset="0"/>
              <a:cs typeface="Calibri" panose="020F0502020204030204" pitchFamily="34" charset="0"/>
            </a:endParaRPr>
          </a:p>
        </p:txBody>
      </p:sp>
      <p:pic>
        <p:nvPicPr>
          <p:cNvPr id="53" name="Picture 52" descr="man with hearts"/>
          <p:cNvPicPr>
            <a:picLocks noChangeAspect="1"/>
          </p:cNvPicPr>
          <p:nvPr/>
        </p:nvPicPr>
        <p:blipFill>
          <a:blip r:embed="rId9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58374" y="1528139"/>
            <a:ext cx="832703" cy="766944"/>
          </a:xfrm>
          <a:prstGeom prst="rect">
            <a:avLst/>
          </a:prstGeom>
        </p:spPr>
      </p:pic>
      <p:sp>
        <p:nvSpPr>
          <p:cNvPr id="54" name="TextBox 53">
            <a:extLst>
              <a:ext uri="{FF2B5EF4-FFF2-40B4-BE49-F238E27FC236}">
                <a16:creationId xmlns:a16="http://schemas.microsoft.com/office/drawing/2014/main" id="{21E497C2-6813-45CF-9B5F-EA40A2480F0D}"/>
              </a:ext>
            </a:extLst>
          </p:cNvPr>
          <p:cNvSpPr txBox="1"/>
          <p:nvPr/>
        </p:nvSpPr>
        <p:spPr>
          <a:xfrm rot="10800000" flipV="1">
            <a:off x="4327301" y="2317727"/>
            <a:ext cx="1089023" cy="371512"/>
          </a:xfrm>
          <a:prstGeom prst="rect">
            <a:avLst/>
          </a:prstGeom>
          <a:noFill/>
        </p:spPr>
        <p:txBody>
          <a:bodyPr wrap="square" rtlCol="0">
            <a:spAutoFit/>
          </a:bodyPr>
          <a:lstStyle/>
          <a:p>
            <a:pPr algn="ctr">
              <a:defRPr/>
            </a:pPr>
            <a:r>
              <a:rPr lang="en-GB" sz="1814" dirty="0" err="1">
                <a:solidFill>
                  <a:srgbClr val="5B9BD5">
                    <a:lumMod val="50000"/>
                  </a:srgbClr>
                </a:solidFill>
                <a:latin typeface="Century Gothic" panose="020B0502020202020204" pitchFamily="34" charset="0"/>
                <a:cs typeface="Arial" panose="020B0604020202020204" pitchFamily="34" charset="0"/>
              </a:rPr>
              <a:t>L</a:t>
            </a:r>
            <a:r>
              <a:rPr lang="en-GB" sz="1814" dirty="0" err="1">
                <a:solidFill>
                  <a:srgbClr val="E65D00"/>
                </a:solidFill>
                <a:latin typeface="Century Gothic" panose="020B0502020202020204" pitchFamily="34" charset="0"/>
                <a:cs typeface="Calibri" panose="020F0502020204030204" pitchFamily="34" charset="0"/>
              </a:rPr>
              <a:t>ie</a:t>
            </a:r>
            <a:r>
              <a:rPr lang="en-GB" sz="1814" dirty="0" err="1">
                <a:solidFill>
                  <a:srgbClr val="5B9BD5">
                    <a:lumMod val="50000"/>
                  </a:srgbClr>
                </a:solidFill>
                <a:latin typeface="Century Gothic" panose="020B0502020202020204" pitchFamily="34" charset="0"/>
                <a:cs typeface="Arial" panose="020B0604020202020204" pitchFamily="34" charset="0"/>
              </a:rPr>
              <a:t>be</a:t>
            </a:r>
            <a:endParaRPr lang="en-GB" sz="1814" dirty="0">
              <a:solidFill>
                <a:srgbClr val="E65D00"/>
              </a:solidFill>
              <a:latin typeface="Century Gothic" panose="020B0502020202020204" pitchFamily="34" charset="0"/>
              <a:cs typeface="Calibri" panose="020F0502020204030204" pitchFamily="34" charset="0"/>
            </a:endParaRPr>
          </a:p>
        </p:txBody>
      </p:sp>
      <p:pic>
        <p:nvPicPr>
          <p:cNvPr id="55" name="Picture 54" descr="boy pointing to himself"/>
          <p:cNvPicPr>
            <a:picLocks noChangeAspect="1"/>
          </p:cNvPicPr>
          <p:nvPr/>
        </p:nvPicPr>
        <p:blipFill>
          <a:blip r:embed="rId9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0423" y="1676633"/>
            <a:ext cx="997431" cy="696414"/>
          </a:xfrm>
          <a:prstGeom prst="rect">
            <a:avLst/>
          </a:prstGeom>
        </p:spPr>
      </p:pic>
      <p:sp>
        <p:nvSpPr>
          <p:cNvPr id="56" name="TextBox 55">
            <a:extLst>
              <a:ext uri="{FF2B5EF4-FFF2-40B4-BE49-F238E27FC236}">
                <a16:creationId xmlns:a16="http://schemas.microsoft.com/office/drawing/2014/main" id="{21E497C2-6813-45CF-9B5F-EA40A2480F0D}"/>
              </a:ext>
            </a:extLst>
          </p:cNvPr>
          <p:cNvSpPr txBox="1"/>
          <p:nvPr/>
        </p:nvSpPr>
        <p:spPr>
          <a:xfrm rot="10800000" flipV="1">
            <a:off x="6283519" y="2316518"/>
            <a:ext cx="1089023"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Arial" panose="020B0604020202020204" pitchFamily="34" charset="0"/>
              </a:rPr>
              <a:t>i</a:t>
            </a:r>
            <a:r>
              <a:rPr lang="en-GB" sz="1814" dirty="0">
                <a:solidFill>
                  <a:srgbClr val="E65D00"/>
                </a:solidFill>
                <a:latin typeface="Century Gothic" panose="020B0502020202020204" pitchFamily="34" charset="0"/>
                <a:cs typeface="Calibri" panose="020F0502020204030204" pitchFamily="34" charset="0"/>
              </a:rPr>
              <a:t>ch</a:t>
            </a:r>
          </a:p>
        </p:txBody>
      </p:sp>
      <p:pic>
        <p:nvPicPr>
          <p:cNvPr id="57" name="Picture 56" descr="book"/>
          <p:cNvPicPr>
            <a:picLocks noChangeAspect="1"/>
          </p:cNvPicPr>
          <p:nvPr/>
        </p:nvPicPr>
        <p:blipFill>
          <a:blip r:embed="rId93" cstate="print">
            <a:extLst>
              <a:ext uri="{28A0092B-C50C-407E-A947-70E740481C1C}">
                <a14:useLocalDpi xmlns:a14="http://schemas.microsoft.com/office/drawing/2010/main" val="0"/>
              </a:ext>
            </a:extLst>
          </a:blip>
          <a:stretch>
            <a:fillRect/>
          </a:stretch>
        </p:blipFill>
        <p:spPr>
          <a:xfrm>
            <a:off x="7703456" y="1744981"/>
            <a:ext cx="567363" cy="538574"/>
          </a:xfrm>
          <a:prstGeom prst="rect">
            <a:avLst/>
          </a:prstGeom>
        </p:spPr>
      </p:pic>
      <p:sp>
        <p:nvSpPr>
          <p:cNvPr id="58" name="TextBox 57">
            <a:extLst>
              <a:ext uri="{FF2B5EF4-FFF2-40B4-BE49-F238E27FC236}">
                <a16:creationId xmlns:a16="http://schemas.microsoft.com/office/drawing/2014/main" id="{21E497C2-6813-45CF-9B5F-EA40A2480F0D}"/>
              </a:ext>
            </a:extLst>
          </p:cNvPr>
          <p:cNvSpPr txBox="1"/>
          <p:nvPr/>
        </p:nvSpPr>
        <p:spPr>
          <a:xfrm rot="10800000" flipV="1">
            <a:off x="7389455" y="2311038"/>
            <a:ext cx="1089023"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Arial" panose="020B0604020202020204" pitchFamily="34" charset="0"/>
              </a:rPr>
              <a:t>Bu</a:t>
            </a:r>
            <a:r>
              <a:rPr lang="en-GB" sz="1814" dirty="0">
                <a:solidFill>
                  <a:srgbClr val="E65D00"/>
                </a:solidFill>
                <a:latin typeface="Century Gothic" panose="020B0502020202020204" pitchFamily="34" charset="0"/>
                <a:cs typeface="Calibri" panose="020F0502020204030204" pitchFamily="34" charset="0"/>
              </a:rPr>
              <a:t>ch</a:t>
            </a:r>
          </a:p>
        </p:txBody>
      </p:sp>
      <p:pic>
        <p:nvPicPr>
          <p:cNvPr id="59" name="Picture 58" descr="boy writing"/>
          <p:cNvPicPr>
            <a:picLocks noChangeAspect="1"/>
          </p:cNvPicPr>
          <p:nvPr/>
        </p:nvPicPr>
        <p:blipFill>
          <a:blip r:embed="rId9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8711" y="1551266"/>
            <a:ext cx="697188" cy="751872"/>
          </a:xfrm>
          <a:prstGeom prst="rect">
            <a:avLst/>
          </a:prstGeom>
        </p:spPr>
      </p:pic>
      <p:sp>
        <p:nvSpPr>
          <p:cNvPr id="60" name="TextBox 59">
            <a:extLst>
              <a:ext uri="{FF2B5EF4-FFF2-40B4-BE49-F238E27FC236}">
                <a16:creationId xmlns:a16="http://schemas.microsoft.com/office/drawing/2014/main" id="{21E497C2-6813-45CF-9B5F-EA40A2480F0D}"/>
              </a:ext>
            </a:extLst>
          </p:cNvPr>
          <p:cNvSpPr txBox="1"/>
          <p:nvPr/>
        </p:nvSpPr>
        <p:spPr>
          <a:xfrm rot="10800000" flipV="1">
            <a:off x="8756518" y="2295299"/>
            <a:ext cx="1757957" cy="371512"/>
          </a:xfrm>
          <a:prstGeom prst="rect">
            <a:avLst/>
          </a:prstGeom>
          <a:noFill/>
        </p:spPr>
        <p:txBody>
          <a:bodyPr wrap="square" rtlCol="0">
            <a:spAutoFit/>
          </a:bodyPr>
          <a:lstStyle/>
          <a:p>
            <a:pPr algn="ctr">
              <a:defRPr/>
            </a:pPr>
            <a:r>
              <a:rPr lang="en-GB" sz="1814" dirty="0">
                <a:solidFill>
                  <a:srgbClr val="E65D00"/>
                </a:solidFill>
                <a:latin typeface="Century Gothic" panose="020B0502020202020204" pitchFamily="34" charset="0"/>
                <a:cs typeface="Calibri" panose="020F0502020204030204" pitchFamily="34" charset="0"/>
              </a:rPr>
              <a:t>sch</a:t>
            </a:r>
            <a:r>
              <a:rPr lang="en-GB" sz="1814" dirty="0">
                <a:solidFill>
                  <a:srgbClr val="5B9BD5">
                    <a:lumMod val="50000"/>
                  </a:srgbClr>
                </a:solidFill>
                <a:latin typeface="Century Gothic" panose="020B0502020202020204" pitchFamily="34" charset="0"/>
                <a:cs typeface="Arial" panose="020B0604020202020204" pitchFamily="34" charset="0"/>
              </a:rPr>
              <a:t>reiben</a:t>
            </a:r>
            <a:endParaRPr lang="en-GB" sz="1814" dirty="0">
              <a:solidFill>
                <a:srgbClr val="E65D00"/>
              </a:solidFill>
              <a:latin typeface="Century Gothic" panose="020B050202020202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21E497C2-6813-45CF-9B5F-EA40A2480F0D}"/>
              </a:ext>
            </a:extLst>
          </p:cNvPr>
          <p:cNvSpPr txBox="1"/>
          <p:nvPr/>
        </p:nvSpPr>
        <p:spPr>
          <a:xfrm rot="10800000" flipV="1">
            <a:off x="1366381" y="3571727"/>
            <a:ext cx="859941" cy="343620"/>
          </a:xfrm>
          <a:prstGeom prst="rect">
            <a:avLst/>
          </a:prstGeom>
          <a:noFill/>
        </p:spPr>
        <p:txBody>
          <a:bodyPr wrap="square" rtlCol="0">
            <a:spAutoFit/>
          </a:bodyPr>
          <a:lstStyle/>
          <a:p>
            <a:pPr algn="ctr">
              <a:defRPr/>
            </a:pPr>
            <a:r>
              <a:rPr lang="en-GB" sz="1633" dirty="0">
                <a:solidFill>
                  <a:srgbClr val="5B9BD5">
                    <a:lumMod val="50000"/>
                  </a:srgbClr>
                </a:solidFill>
                <a:latin typeface="Century Gothic" panose="020B0502020202020204" pitchFamily="34" charset="0"/>
                <a:cs typeface="Arial" panose="020B0604020202020204" pitchFamily="34" charset="0"/>
              </a:rPr>
              <a:t>w</a:t>
            </a:r>
            <a:r>
              <a:rPr lang="en-GB" sz="1633" dirty="0">
                <a:solidFill>
                  <a:srgbClr val="E65D00"/>
                </a:solidFill>
                <a:latin typeface="Century Gothic" panose="020B0502020202020204" pitchFamily="34" charset="0"/>
                <a:cs typeface="Calibri" panose="020F0502020204030204" pitchFamily="34" charset="0"/>
              </a:rPr>
              <a:t>o</a:t>
            </a:r>
            <a:r>
              <a:rPr lang="en-GB" sz="1633" dirty="0">
                <a:solidFill>
                  <a:srgbClr val="5B9BD5">
                    <a:lumMod val="50000"/>
                  </a:srgbClr>
                </a:solidFill>
                <a:latin typeface="Century Gothic" panose="020B0502020202020204" pitchFamily="34" charset="0"/>
                <a:cs typeface="Arial" panose="020B0604020202020204" pitchFamily="34" charset="0"/>
              </a:rPr>
              <a:t>?</a:t>
            </a:r>
            <a:endParaRPr lang="en-GB" sz="1633" dirty="0">
              <a:solidFill>
                <a:srgbClr val="E65D00"/>
              </a:solidFill>
              <a:latin typeface="Century Gothic" panose="020B0502020202020204" pitchFamily="34" charset="0"/>
              <a:cs typeface="Calibri" panose="020F0502020204030204" pitchFamily="34" charset="0"/>
            </a:endParaRPr>
          </a:p>
        </p:txBody>
      </p:sp>
      <p:pic>
        <p:nvPicPr>
          <p:cNvPr id="63" name="Picture 62" descr="back of a person's head"/>
          <p:cNvPicPr>
            <a:picLocks noChangeAspect="1"/>
          </p:cNvPicPr>
          <p:nvPr/>
        </p:nvPicPr>
        <p:blipFill>
          <a:blip r:embed="rId9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4114" y="2810906"/>
            <a:ext cx="630732" cy="713295"/>
          </a:xfrm>
          <a:prstGeom prst="rect">
            <a:avLst/>
          </a:prstGeom>
        </p:spPr>
      </p:pic>
      <p:sp>
        <p:nvSpPr>
          <p:cNvPr id="64" name="TextBox 63">
            <a:extLst>
              <a:ext uri="{FF2B5EF4-FFF2-40B4-BE49-F238E27FC236}">
                <a16:creationId xmlns:a16="http://schemas.microsoft.com/office/drawing/2014/main" id="{21E497C2-6813-45CF-9B5F-EA40A2480F0D}"/>
              </a:ext>
            </a:extLst>
          </p:cNvPr>
          <p:cNvSpPr txBox="1"/>
          <p:nvPr/>
        </p:nvSpPr>
        <p:spPr>
          <a:xfrm rot="10800000" flipV="1">
            <a:off x="2030659" y="3582216"/>
            <a:ext cx="1089023" cy="343620"/>
          </a:xfrm>
          <a:prstGeom prst="rect">
            <a:avLst/>
          </a:prstGeom>
          <a:noFill/>
        </p:spPr>
        <p:txBody>
          <a:bodyPr wrap="square" rtlCol="0">
            <a:spAutoFit/>
          </a:bodyPr>
          <a:lstStyle/>
          <a:p>
            <a:pPr algn="ctr">
              <a:defRPr/>
            </a:pPr>
            <a:r>
              <a:rPr lang="en-GB" sz="1633" dirty="0">
                <a:solidFill>
                  <a:srgbClr val="5B9BD5">
                    <a:lumMod val="50000"/>
                  </a:srgbClr>
                </a:solidFill>
                <a:latin typeface="Century Gothic" panose="020B0502020202020204" pitchFamily="34" charset="0"/>
                <a:cs typeface="Arial" panose="020B0604020202020204" pitchFamily="34" charset="0"/>
              </a:rPr>
              <a:t>K</a:t>
            </a:r>
            <a:r>
              <a:rPr lang="en-GB" sz="1633" dirty="0">
                <a:solidFill>
                  <a:srgbClr val="E65D00"/>
                </a:solidFill>
                <a:latin typeface="Century Gothic" panose="020B0502020202020204" pitchFamily="34" charset="0"/>
                <a:cs typeface="Calibri" panose="020F0502020204030204" pitchFamily="34" charset="0"/>
              </a:rPr>
              <a:t>o</a:t>
            </a:r>
            <a:r>
              <a:rPr lang="en-GB" sz="1633" dirty="0">
                <a:solidFill>
                  <a:srgbClr val="5B9BD5">
                    <a:lumMod val="50000"/>
                  </a:srgbClr>
                </a:solidFill>
                <a:latin typeface="Century Gothic" panose="020B0502020202020204" pitchFamily="34" charset="0"/>
                <a:cs typeface="Arial" panose="020B0604020202020204" pitchFamily="34" charset="0"/>
              </a:rPr>
              <a:t>pf</a:t>
            </a:r>
            <a:endParaRPr lang="en-GB" sz="1633" dirty="0">
              <a:solidFill>
                <a:srgbClr val="E65D00"/>
              </a:solidFill>
              <a:latin typeface="Century Gothic" panose="020B0502020202020204" pitchFamily="34" charset="0"/>
              <a:cs typeface="Calibri" panose="020F0502020204030204" pitchFamily="34" charset="0"/>
            </a:endParaRPr>
          </a:p>
        </p:txBody>
      </p:sp>
      <p:pic>
        <p:nvPicPr>
          <p:cNvPr id="65" name="Picture 64" descr="group of people pointing out at the viewer"/>
          <p:cNvPicPr>
            <a:picLocks noChangeAspect="1"/>
          </p:cNvPicPr>
          <p:nvPr/>
        </p:nvPicPr>
        <p:blipFill>
          <a:blip r:embed="rId9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4493" y="3067681"/>
            <a:ext cx="622150" cy="434390"/>
          </a:xfrm>
          <a:prstGeom prst="rect">
            <a:avLst/>
          </a:prstGeom>
        </p:spPr>
      </p:pic>
      <p:sp>
        <p:nvSpPr>
          <p:cNvPr id="66" name="TextBox 65">
            <a:extLst>
              <a:ext uri="{FF2B5EF4-FFF2-40B4-BE49-F238E27FC236}">
                <a16:creationId xmlns:a16="http://schemas.microsoft.com/office/drawing/2014/main" id="{21E497C2-6813-45CF-9B5F-EA40A2480F0D}"/>
              </a:ext>
            </a:extLst>
          </p:cNvPr>
          <p:cNvSpPr txBox="1"/>
          <p:nvPr/>
        </p:nvSpPr>
        <p:spPr>
          <a:xfrm rot="10800000" flipV="1">
            <a:off x="2912717" y="3578890"/>
            <a:ext cx="859941" cy="343620"/>
          </a:xfrm>
          <a:prstGeom prst="rect">
            <a:avLst/>
          </a:prstGeom>
          <a:noFill/>
        </p:spPr>
        <p:txBody>
          <a:bodyPr wrap="square" rtlCol="0">
            <a:spAutoFit/>
          </a:bodyPr>
          <a:lstStyle/>
          <a:p>
            <a:pPr algn="ctr">
              <a:defRPr/>
            </a:pPr>
            <a:r>
              <a:rPr lang="en-GB" sz="1633" dirty="0">
                <a:solidFill>
                  <a:srgbClr val="5B9BD5">
                    <a:lumMod val="50000"/>
                  </a:srgbClr>
                </a:solidFill>
                <a:latin typeface="Century Gothic" panose="020B0502020202020204" pitchFamily="34" charset="0"/>
                <a:cs typeface="Arial" panose="020B0604020202020204" pitchFamily="34" charset="0"/>
              </a:rPr>
              <a:t>d</a:t>
            </a:r>
            <a:r>
              <a:rPr lang="en-GB" sz="1633" dirty="0">
                <a:solidFill>
                  <a:srgbClr val="E65D00"/>
                </a:solidFill>
                <a:latin typeface="Century Gothic" panose="020B0502020202020204" pitchFamily="34" charset="0"/>
                <a:cs typeface="Calibri" panose="020F0502020204030204" pitchFamily="34" charset="0"/>
              </a:rPr>
              <a:t>u</a:t>
            </a:r>
          </a:p>
        </p:txBody>
      </p:sp>
      <p:pic>
        <p:nvPicPr>
          <p:cNvPr id="67" name="Picture 66" descr="black dot"/>
          <p:cNvPicPr>
            <a:picLocks noChangeAspect="1"/>
          </p:cNvPicPr>
          <p:nvPr/>
        </p:nvPicPr>
        <p:blipFill>
          <a:blip r:embed="rId97" cstate="print">
            <a:extLst>
              <a:ext uri="{28A0092B-C50C-407E-A947-70E740481C1C}">
                <a14:useLocalDpi xmlns:a14="http://schemas.microsoft.com/office/drawing/2010/main" val="0"/>
              </a:ext>
            </a:extLst>
          </a:blip>
          <a:stretch>
            <a:fillRect/>
          </a:stretch>
        </p:blipFill>
        <p:spPr>
          <a:xfrm>
            <a:off x="4018668" y="3155467"/>
            <a:ext cx="233428" cy="238210"/>
          </a:xfrm>
          <a:prstGeom prst="rect">
            <a:avLst/>
          </a:prstGeom>
        </p:spPr>
      </p:pic>
      <p:sp>
        <p:nvSpPr>
          <p:cNvPr id="68" name="TextBox 67">
            <a:extLst>
              <a:ext uri="{FF2B5EF4-FFF2-40B4-BE49-F238E27FC236}">
                <a16:creationId xmlns:a16="http://schemas.microsoft.com/office/drawing/2014/main" id="{21E497C2-6813-45CF-9B5F-EA40A2480F0D}"/>
              </a:ext>
            </a:extLst>
          </p:cNvPr>
          <p:cNvSpPr txBox="1"/>
          <p:nvPr/>
        </p:nvSpPr>
        <p:spPr>
          <a:xfrm rot="10800000" flipV="1">
            <a:off x="3628409" y="3578891"/>
            <a:ext cx="1021662" cy="343620"/>
          </a:xfrm>
          <a:prstGeom prst="rect">
            <a:avLst/>
          </a:prstGeom>
          <a:noFill/>
        </p:spPr>
        <p:txBody>
          <a:bodyPr wrap="square" rtlCol="0">
            <a:spAutoFit/>
          </a:bodyPr>
          <a:lstStyle/>
          <a:p>
            <a:pPr algn="ctr">
              <a:defRPr/>
            </a:pPr>
            <a:r>
              <a:rPr lang="en-GB" sz="1633" dirty="0" err="1">
                <a:solidFill>
                  <a:srgbClr val="5B9BD5">
                    <a:lumMod val="50000"/>
                  </a:srgbClr>
                </a:solidFill>
                <a:latin typeface="Century Gothic" panose="020B0502020202020204" pitchFamily="34" charset="0"/>
                <a:cs typeface="Arial" panose="020B0604020202020204" pitchFamily="34" charset="0"/>
              </a:rPr>
              <a:t>P</a:t>
            </a:r>
            <a:r>
              <a:rPr lang="en-GB" sz="1633" dirty="0" err="1">
                <a:solidFill>
                  <a:srgbClr val="E65D00"/>
                </a:solidFill>
                <a:latin typeface="Century Gothic" panose="020B0502020202020204" pitchFamily="34" charset="0"/>
                <a:cs typeface="Calibri" panose="020F0502020204030204" pitchFamily="34" charset="0"/>
              </a:rPr>
              <a:t>u</a:t>
            </a:r>
            <a:r>
              <a:rPr lang="en-GB" sz="1633" dirty="0" err="1">
                <a:solidFill>
                  <a:srgbClr val="5B9BD5">
                    <a:lumMod val="50000"/>
                  </a:srgbClr>
                </a:solidFill>
                <a:latin typeface="Century Gothic" panose="020B0502020202020204" pitchFamily="34" charset="0"/>
                <a:cs typeface="Arial" panose="020B0604020202020204" pitchFamily="34" charset="0"/>
              </a:rPr>
              <a:t>nkt</a:t>
            </a:r>
            <a:endParaRPr lang="en-GB" sz="1633" dirty="0">
              <a:solidFill>
                <a:srgbClr val="E65D00"/>
              </a:solidFill>
              <a:latin typeface="Century Gothic" panose="020B0502020202020204" pitchFamily="34" charset="0"/>
              <a:cs typeface="Calibri" panose="020F0502020204030204" pitchFamily="34" charset="0"/>
            </a:endParaRPr>
          </a:p>
        </p:txBody>
      </p:sp>
      <p:pic>
        <p:nvPicPr>
          <p:cNvPr id="69" name="Picture 68" descr="group of people, boy pointing to the boy on his right "/>
          <p:cNvPicPr>
            <a:picLocks noChangeAspect="1"/>
          </p:cNvPicPr>
          <p:nvPr/>
        </p:nvPicPr>
        <p:blipFill>
          <a:blip r:embed="rId9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5765" y="3026906"/>
            <a:ext cx="674994" cy="471286"/>
          </a:xfrm>
          <a:prstGeom prst="rect">
            <a:avLst/>
          </a:prstGeom>
        </p:spPr>
      </p:pic>
      <p:sp>
        <p:nvSpPr>
          <p:cNvPr id="70" name="TextBox 69">
            <a:extLst>
              <a:ext uri="{FF2B5EF4-FFF2-40B4-BE49-F238E27FC236}">
                <a16:creationId xmlns:a16="http://schemas.microsoft.com/office/drawing/2014/main" id="{21E497C2-6813-45CF-9B5F-EA40A2480F0D}"/>
              </a:ext>
            </a:extLst>
          </p:cNvPr>
          <p:cNvSpPr txBox="1"/>
          <p:nvPr/>
        </p:nvSpPr>
        <p:spPr>
          <a:xfrm rot="10800000" flipV="1">
            <a:off x="4492355" y="3552374"/>
            <a:ext cx="859941" cy="371512"/>
          </a:xfrm>
          <a:prstGeom prst="rect">
            <a:avLst/>
          </a:prstGeom>
          <a:noFill/>
        </p:spPr>
        <p:txBody>
          <a:bodyPr wrap="square" rtlCol="0">
            <a:spAutoFit/>
          </a:bodyPr>
          <a:lstStyle/>
          <a:p>
            <a:pPr algn="ctr">
              <a:defRPr/>
            </a:pPr>
            <a:r>
              <a:rPr lang="en-GB" sz="1814" dirty="0">
                <a:solidFill>
                  <a:srgbClr val="E65D00"/>
                </a:solidFill>
                <a:latin typeface="Century Gothic" panose="020B0502020202020204" pitchFamily="34" charset="0"/>
                <a:cs typeface="Calibri" panose="020F0502020204030204" pitchFamily="34" charset="0"/>
              </a:rPr>
              <a:t>er</a:t>
            </a:r>
          </a:p>
        </p:txBody>
      </p:sp>
      <p:pic>
        <p:nvPicPr>
          <p:cNvPr id="71" name="Picture 70" descr="two arrows in a circle"/>
          <p:cNvPicPr>
            <a:picLocks noChangeAspect="1"/>
          </p:cNvPicPr>
          <p:nvPr/>
        </p:nvPicPr>
        <p:blipFill>
          <a:blip r:embed="rId9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7208" y="2912137"/>
            <a:ext cx="636639" cy="647501"/>
          </a:xfrm>
          <a:prstGeom prst="rect">
            <a:avLst/>
          </a:prstGeom>
        </p:spPr>
      </p:pic>
      <p:sp>
        <p:nvSpPr>
          <p:cNvPr id="72" name="TextBox 71">
            <a:extLst>
              <a:ext uri="{FF2B5EF4-FFF2-40B4-BE49-F238E27FC236}">
                <a16:creationId xmlns:a16="http://schemas.microsoft.com/office/drawing/2014/main" id="{21E497C2-6813-45CF-9B5F-EA40A2480F0D}"/>
              </a:ext>
            </a:extLst>
          </p:cNvPr>
          <p:cNvSpPr txBox="1"/>
          <p:nvPr/>
        </p:nvSpPr>
        <p:spPr>
          <a:xfrm rot="10800000" flipV="1">
            <a:off x="5079884" y="3600750"/>
            <a:ext cx="1219727" cy="315792"/>
          </a:xfrm>
          <a:prstGeom prst="rect">
            <a:avLst/>
          </a:prstGeom>
          <a:noFill/>
        </p:spPr>
        <p:txBody>
          <a:bodyPr wrap="square" rtlCol="0">
            <a:spAutoFit/>
          </a:bodyPr>
          <a:lstStyle/>
          <a:p>
            <a:pPr algn="ctr">
              <a:defRPr/>
            </a:pPr>
            <a:r>
              <a:rPr lang="en-GB" sz="1452" dirty="0" err="1">
                <a:solidFill>
                  <a:srgbClr val="5B9BD5">
                    <a:lumMod val="50000"/>
                  </a:srgbClr>
                </a:solidFill>
                <a:latin typeface="Century Gothic" panose="020B0502020202020204" pitchFamily="34" charset="0"/>
                <a:cs typeface="Arial" panose="020B0604020202020204" pitchFamily="34" charset="0"/>
              </a:rPr>
              <a:t>wied</a:t>
            </a:r>
            <a:r>
              <a:rPr lang="en-GB" sz="1452" dirty="0" err="1">
                <a:solidFill>
                  <a:srgbClr val="E65D00"/>
                </a:solidFill>
                <a:latin typeface="Century Gothic" panose="020B0502020202020204" pitchFamily="34" charset="0"/>
                <a:cs typeface="Calibri" panose="020F0502020204030204" pitchFamily="34" charset="0"/>
              </a:rPr>
              <a:t>er</a:t>
            </a:r>
            <a:endParaRPr lang="en-GB" sz="1452" dirty="0">
              <a:solidFill>
                <a:srgbClr val="E65D00"/>
              </a:solidFill>
              <a:latin typeface="Century Gothic" panose="020B0502020202020204" pitchFamily="34" charset="0"/>
              <a:cs typeface="Calibri" panose="020F0502020204030204" pitchFamily="34" charset="0"/>
            </a:endParaRPr>
          </a:p>
        </p:txBody>
      </p:sp>
      <p:pic>
        <p:nvPicPr>
          <p:cNvPr id="73" name="Picture 72" descr="people speaking to each other "/>
          <p:cNvPicPr>
            <a:picLocks noChangeAspect="1"/>
          </p:cNvPicPr>
          <p:nvPr/>
        </p:nvPicPr>
        <p:blipFill>
          <a:blip r:embed="rId10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02191" y="2988375"/>
            <a:ext cx="665429" cy="485609"/>
          </a:xfrm>
          <a:prstGeom prst="rect">
            <a:avLst/>
          </a:prstGeom>
        </p:spPr>
      </p:pic>
      <p:pic>
        <p:nvPicPr>
          <p:cNvPr id="74" name="Picture 73" descr="boy speaking"/>
          <p:cNvPicPr>
            <a:picLocks noChangeAspect="1"/>
          </p:cNvPicPr>
          <p:nvPr/>
        </p:nvPicPr>
        <p:blipFill>
          <a:blip r:embed="rId10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398857" y="3234625"/>
            <a:ext cx="515608" cy="306716"/>
          </a:xfrm>
          <a:prstGeom prst="rect">
            <a:avLst/>
          </a:prstGeom>
        </p:spPr>
      </p:pic>
      <p:sp>
        <p:nvSpPr>
          <p:cNvPr id="75" name="TextBox 74">
            <a:extLst>
              <a:ext uri="{FF2B5EF4-FFF2-40B4-BE49-F238E27FC236}">
                <a16:creationId xmlns:a16="http://schemas.microsoft.com/office/drawing/2014/main" id="{996F03CA-4393-4B59-82AE-47D2DDCE7FC2}"/>
              </a:ext>
            </a:extLst>
          </p:cNvPr>
          <p:cNvSpPr txBox="1"/>
          <p:nvPr/>
        </p:nvSpPr>
        <p:spPr>
          <a:xfrm rot="10800000" flipV="1">
            <a:off x="5973496" y="3571447"/>
            <a:ext cx="1114076" cy="343620"/>
          </a:xfrm>
          <a:prstGeom prst="rect">
            <a:avLst/>
          </a:prstGeom>
          <a:noFill/>
        </p:spPr>
        <p:txBody>
          <a:bodyPr wrap="square" rtlCol="0">
            <a:spAutoFit/>
          </a:bodyPr>
          <a:lstStyle/>
          <a:p>
            <a:pPr algn="ctr">
              <a:defRPr/>
            </a:pPr>
            <a:r>
              <a:rPr lang="en-GB" sz="1633" dirty="0">
                <a:solidFill>
                  <a:srgbClr val="E65D00"/>
                </a:solidFill>
                <a:latin typeface="Century Gothic" panose="020B0502020202020204" pitchFamily="34" charset="0"/>
                <a:cs typeface="Calibri" panose="020F0502020204030204" pitchFamily="34" charset="0"/>
              </a:rPr>
              <a:t>r</a:t>
            </a:r>
            <a:r>
              <a:rPr lang="en-GB" sz="1633" dirty="0">
                <a:solidFill>
                  <a:srgbClr val="5B9BD5">
                    <a:lumMod val="50000"/>
                  </a:srgbClr>
                </a:solidFill>
                <a:latin typeface="Century Gothic" panose="020B0502020202020204" pitchFamily="34" charset="0"/>
                <a:cs typeface="Calibri" panose="020F0502020204030204" pitchFamily="34" charset="0"/>
              </a:rPr>
              <a:t>ed</a:t>
            </a:r>
            <a:r>
              <a:rPr lang="en-GB" sz="1633" dirty="0" err="1">
                <a:solidFill>
                  <a:srgbClr val="5B9BD5">
                    <a:lumMod val="50000"/>
                  </a:srgbClr>
                </a:solidFill>
                <a:latin typeface="Century Gothic" panose="020B0502020202020204" pitchFamily="34" charset="0"/>
                <a:cs typeface="Calibri" panose="020F0502020204030204" pitchFamily="34" charset="0"/>
              </a:rPr>
              <a:t>en</a:t>
            </a:r>
            <a:endParaRPr lang="en-GB" sz="1633" dirty="0">
              <a:solidFill>
                <a:srgbClr val="5B9BD5">
                  <a:lumMod val="50000"/>
                </a:srgbClr>
              </a:solidFill>
              <a:latin typeface="Century Gothic" panose="020B0502020202020204" pitchFamily="34" charset="0"/>
              <a:cs typeface="Calibri" panose="020F0502020204030204" pitchFamily="34" charset="0"/>
            </a:endParaRPr>
          </a:p>
        </p:txBody>
      </p:sp>
      <p:pic>
        <p:nvPicPr>
          <p:cNvPr id="76" name="Picture 75" descr="clock"/>
          <p:cNvPicPr>
            <a:picLocks noChangeAspect="1"/>
          </p:cNvPicPr>
          <p:nvPr/>
        </p:nvPicPr>
        <p:blipFill>
          <a:blip r:embed="rId10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8252" y="2897197"/>
            <a:ext cx="691781" cy="672588"/>
          </a:xfrm>
          <a:prstGeom prst="rect">
            <a:avLst/>
          </a:prstGeom>
        </p:spPr>
      </p:pic>
      <p:sp>
        <p:nvSpPr>
          <p:cNvPr id="77" name="TextBox 76">
            <a:extLst>
              <a:ext uri="{FF2B5EF4-FFF2-40B4-BE49-F238E27FC236}">
                <a16:creationId xmlns:a16="http://schemas.microsoft.com/office/drawing/2014/main" id="{996F03CA-4393-4B59-82AE-47D2DDCE7FC2}"/>
              </a:ext>
            </a:extLst>
          </p:cNvPr>
          <p:cNvSpPr txBox="1"/>
          <p:nvPr/>
        </p:nvSpPr>
        <p:spPr>
          <a:xfrm rot="10800000" flipV="1">
            <a:off x="6946537" y="3578883"/>
            <a:ext cx="738730" cy="343620"/>
          </a:xfrm>
          <a:prstGeom prst="rect">
            <a:avLst/>
          </a:prstGeom>
          <a:noFill/>
        </p:spPr>
        <p:txBody>
          <a:bodyPr wrap="square" rtlCol="0">
            <a:spAutoFit/>
          </a:bodyPr>
          <a:lstStyle/>
          <a:p>
            <a:pPr algn="ctr">
              <a:defRPr/>
            </a:pPr>
            <a:r>
              <a:rPr lang="en-GB" sz="1633" dirty="0" err="1">
                <a:solidFill>
                  <a:srgbClr val="5B9BD5">
                    <a:lumMod val="50000"/>
                  </a:srgbClr>
                </a:solidFill>
                <a:latin typeface="Century Gothic" panose="020B0502020202020204" pitchFamily="34" charset="0"/>
                <a:cs typeface="Calibri" panose="020F0502020204030204" pitchFamily="34" charset="0"/>
              </a:rPr>
              <a:t>Uh</a:t>
            </a:r>
            <a:r>
              <a:rPr lang="en-GB" sz="1633" dirty="0" err="1">
                <a:solidFill>
                  <a:srgbClr val="E65D00"/>
                </a:solidFill>
                <a:latin typeface="Century Gothic" panose="020B0502020202020204" pitchFamily="34" charset="0"/>
                <a:cs typeface="Calibri" panose="020F0502020204030204" pitchFamily="34" charset="0"/>
              </a:rPr>
              <a:t>r</a:t>
            </a:r>
            <a:endParaRPr lang="en-GB" sz="1633" dirty="0">
              <a:solidFill>
                <a:srgbClr val="5B9BD5">
                  <a:lumMod val="50000"/>
                </a:srgbClr>
              </a:solidFill>
              <a:latin typeface="Century Gothic" panose="020B0502020202020204" pitchFamily="34" charset="0"/>
              <a:cs typeface="Calibri" panose="020F0502020204030204" pitchFamily="34" charset="0"/>
            </a:endParaRPr>
          </a:p>
        </p:txBody>
      </p:sp>
      <p:pic>
        <p:nvPicPr>
          <p:cNvPr id="78" name="Picture 77" descr="boy in front of a door"/>
          <p:cNvPicPr>
            <a:picLocks noChangeAspect="1"/>
          </p:cNvPicPr>
          <p:nvPr/>
        </p:nvPicPr>
        <p:blipFill>
          <a:blip r:embed="rId10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45928" y="2819760"/>
            <a:ext cx="833484" cy="768441"/>
          </a:xfrm>
          <a:prstGeom prst="rect">
            <a:avLst/>
          </a:prstGeom>
        </p:spPr>
      </p:pic>
      <p:sp>
        <p:nvSpPr>
          <p:cNvPr id="79" name="TextBox 78">
            <a:extLst>
              <a:ext uri="{FF2B5EF4-FFF2-40B4-BE49-F238E27FC236}">
                <a16:creationId xmlns:a16="http://schemas.microsoft.com/office/drawing/2014/main" id="{8F5AD61F-FF38-4B02-B6A5-FD573E6CA9AA}"/>
              </a:ext>
            </a:extLst>
          </p:cNvPr>
          <p:cNvSpPr txBox="1"/>
          <p:nvPr/>
        </p:nvSpPr>
        <p:spPr>
          <a:xfrm rot="10800000" flipV="1">
            <a:off x="7965072" y="3556992"/>
            <a:ext cx="908498" cy="371512"/>
          </a:xfrm>
          <a:prstGeom prst="rect">
            <a:avLst/>
          </a:prstGeom>
          <a:noFill/>
        </p:spPr>
        <p:txBody>
          <a:bodyPr wrap="square" rtlCol="0">
            <a:spAutoFit/>
          </a:bodyPr>
          <a:lstStyle/>
          <a:p>
            <a:pPr algn="ctr">
              <a:defRPr/>
            </a:pPr>
            <a:r>
              <a:rPr lang="en-GB" sz="1814" dirty="0">
                <a:solidFill>
                  <a:srgbClr val="E65D00"/>
                </a:solidFill>
                <a:latin typeface="Century Gothic" panose="020B0502020202020204" pitchFamily="34" charset="0"/>
                <a:cs typeface="Calibri" panose="020F0502020204030204" pitchFamily="34" charset="0"/>
              </a:rPr>
              <a:t>v</a:t>
            </a:r>
            <a:r>
              <a:rPr lang="en-GB" sz="1814" dirty="0">
                <a:solidFill>
                  <a:srgbClr val="5B9BD5">
                    <a:lumMod val="50000"/>
                  </a:srgbClr>
                </a:solidFill>
                <a:latin typeface="Century Gothic" panose="020B0502020202020204" pitchFamily="34" charset="0"/>
                <a:cs typeface="Calibri" panose="020F0502020204030204" pitchFamily="34" charset="0"/>
              </a:rPr>
              <a:t>or</a:t>
            </a:r>
          </a:p>
        </p:txBody>
      </p:sp>
      <p:pic>
        <p:nvPicPr>
          <p:cNvPr id="80" name="Picture 79" descr="angry man"/>
          <p:cNvPicPr>
            <a:picLocks noChangeAspect="1"/>
          </p:cNvPicPr>
          <p:nvPr/>
        </p:nvPicPr>
        <p:blipFill rotWithShape="1">
          <a:blip r:embed="rId10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9366925" y="2963719"/>
            <a:ext cx="489312" cy="569409"/>
          </a:xfrm>
          <a:prstGeom prst="rect">
            <a:avLst/>
          </a:prstGeom>
        </p:spPr>
      </p:pic>
      <p:sp>
        <p:nvSpPr>
          <p:cNvPr id="81" name="TextBox 80">
            <a:extLst>
              <a:ext uri="{FF2B5EF4-FFF2-40B4-BE49-F238E27FC236}">
                <a16:creationId xmlns:a16="http://schemas.microsoft.com/office/drawing/2014/main" id="{996F03CA-4393-4B59-82AE-47D2DDCE7FC2}"/>
              </a:ext>
            </a:extLst>
          </p:cNvPr>
          <p:cNvSpPr txBox="1"/>
          <p:nvPr/>
        </p:nvSpPr>
        <p:spPr>
          <a:xfrm rot="10800000" flipV="1">
            <a:off x="9017326" y="3573675"/>
            <a:ext cx="1114076" cy="343620"/>
          </a:xfrm>
          <a:prstGeom prst="rect">
            <a:avLst/>
          </a:prstGeom>
          <a:noFill/>
        </p:spPr>
        <p:txBody>
          <a:bodyPr wrap="square" rtlCol="0">
            <a:spAutoFit/>
          </a:bodyPr>
          <a:lstStyle/>
          <a:p>
            <a:pPr algn="ctr">
              <a:defRPr/>
            </a:pPr>
            <a:r>
              <a:rPr lang="en-GB" sz="1633" dirty="0">
                <a:solidFill>
                  <a:srgbClr val="E65D00"/>
                </a:solidFill>
                <a:latin typeface="Century Gothic" panose="020B0502020202020204" pitchFamily="34" charset="0"/>
                <a:cs typeface="Calibri" panose="020F0502020204030204" pitchFamily="34" charset="0"/>
              </a:rPr>
              <a:t>s</a:t>
            </a:r>
            <a:r>
              <a:rPr lang="en-GB" sz="1633" dirty="0">
                <a:solidFill>
                  <a:srgbClr val="5B9BD5">
                    <a:lumMod val="50000"/>
                  </a:srgbClr>
                </a:solidFill>
                <a:latin typeface="Century Gothic" panose="020B0502020202020204" pitchFamily="34" charset="0"/>
                <a:cs typeface="Calibri" panose="020F0502020204030204" pitchFamily="34" charset="0"/>
              </a:rPr>
              <a:t>ollen</a:t>
            </a:r>
          </a:p>
        </p:txBody>
      </p:sp>
      <p:pic>
        <p:nvPicPr>
          <p:cNvPr id="82" name="Picture 81" descr="tall man"/>
          <p:cNvPicPr>
            <a:picLocks noChangeAspect="1"/>
          </p:cNvPicPr>
          <p:nvPr/>
        </p:nvPicPr>
        <p:blipFill>
          <a:blip r:embed="rId10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226394" y="2799885"/>
            <a:ext cx="306657" cy="778074"/>
          </a:xfrm>
          <a:prstGeom prst="rect">
            <a:avLst/>
          </a:prstGeom>
        </p:spPr>
      </p:pic>
      <p:sp>
        <p:nvSpPr>
          <p:cNvPr id="83" name="TextBox 82">
            <a:extLst>
              <a:ext uri="{FF2B5EF4-FFF2-40B4-BE49-F238E27FC236}">
                <a16:creationId xmlns:a16="http://schemas.microsoft.com/office/drawing/2014/main" id="{21E497C2-6813-45CF-9B5F-EA40A2480F0D}"/>
              </a:ext>
            </a:extLst>
          </p:cNvPr>
          <p:cNvSpPr txBox="1"/>
          <p:nvPr/>
        </p:nvSpPr>
        <p:spPr>
          <a:xfrm rot="10800000" flipV="1">
            <a:off x="10047561" y="3583377"/>
            <a:ext cx="654046" cy="343620"/>
          </a:xfrm>
          <a:prstGeom prst="rect">
            <a:avLst/>
          </a:prstGeom>
          <a:noFill/>
        </p:spPr>
        <p:txBody>
          <a:bodyPr wrap="square" rtlCol="0">
            <a:spAutoFit/>
          </a:bodyPr>
          <a:lstStyle/>
          <a:p>
            <a:pPr algn="ctr">
              <a:defRPr/>
            </a:pPr>
            <a:r>
              <a:rPr lang="en-GB" sz="1633" dirty="0">
                <a:solidFill>
                  <a:srgbClr val="5B9BD5">
                    <a:lumMod val="50000"/>
                  </a:srgbClr>
                </a:solidFill>
                <a:latin typeface="Century Gothic" panose="020B0502020202020204" pitchFamily="34" charset="0"/>
                <a:cs typeface="Arial" panose="020B0604020202020204" pitchFamily="34" charset="0"/>
              </a:rPr>
              <a:t>gro</a:t>
            </a:r>
            <a:r>
              <a:rPr lang="en-GB" sz="1633" dirty="0">
                <a:solidFill>
                  <a:srgbClr val="E65D00"/>
                </a:solidFill>
                <a:latin typeface="Century Gothic" panose="020B0502020202020204" pitchFamily="34" charset="0"/>
                <a:cs typeface="Calibri" panose="020F0502020204030204" pitchFamily="34" charset="0"/>
              </a:rPr>
              <a:t>ß</a:t>
            </a:r>
          </a:p>
        </p:txBody>
      </p:sp>
      <p:pic>
        <p:nvPicPr>
          <p:cNvPr id="84" name="Picture 83" descr="door"/>
          <p:cNvPicPr>
            <a:picLocks noChangeAspect="1"/>
          </p:cNvPicPr>
          <p:nvPr/>
        </p:nvPicPr>
        <p:blipFill>
          <a:blip r:embed="rId106" cstate="print">
            <a:extLst>
              <a:ext uri="{28A0092B-C50C-407E-A947-70E740481C1C}">
                <a14:useLocalDpi xmlns:a14="http://schemas.microsoft.com/office/drawing/2010/main" val="0"/>
              </a:ext>
            </a:extLst>
          </a:blip>
          <a:stretch>
            <a:fillRect/>
          </a:stretch>
        </p:blipFill>
        <p:spPr>
          <a:xfrm>
            <a:off x="1645720" y="4099360"/>
            <a:ext cx="370789" cy="614373"/>
          </a:xfrm>
          <a:prstGeom prst="rect">
            <a:avLst/>
          </a:prstGeom>
        </p:spPr>
      </p:pic>
      <p:sp>
        <p:nvSpPr>
          <p:cNvPr id="85" name="TextBox 84">
            <a:extLst>
              <a:ext uri="{FF2B5EF4-FFF2-40B4-BE49-F238E27FC236}">
                <a16:creationId xmlns:a16="http://schemas.microsoft.com/office/drawing/2014/main" id="{21E497C2-6813-45CF-9B5F-EA40A2480F0D}"/>
              </a:ext>
            </a:extLst>
          </p:cNvPr>
          <p:cNvSpPr txBox="1"/>
          <p:nvPr/>
        </p:nvSpPr>
        <p:spPr>
          <a:xfrm rot="10800000" flipV="1">
            <a:off x="1372630" y="4741416"/>
            <a:ext cx="859941"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Arial" panose="020B0604020202020204" pitchFamily="34" charset="0"/>
              </a:rPr>
              <a:t>T</a:t>
            </a:r>
            <a:r>
              <a:rPr lang="en-GB" sz="1814" dirty="0">
                <a:solidFill>
                  <a:srgbClr val="E65D00"/>
                </a:solidFill>
                <a:latin typeface="Century Gothic" panose="020B0502020202020204" pitchFamily="34" charset="0"/>
                <a:cs typeface="Calibri" panose="020F0502020204030204" pitchFamily="34" charset="0"/>
              </a:rPr>
              <a:t>ü</a:t>
            </a:r>
            <a:r>
              <a:rPr lang="en-GB" sz="1814" dirty="0">
                <a:solidFill>
                  <a:srgbClr val="5B9BD5">
                    <a:lumMod val="50000"/>
                  </a:srgbClr>
                </a:solidFill>
                <a:latin typeface="Century Gothic" panose="020B0502020202020204" pitchFamily="34" charset="0"/>
                <a:cs typeface="Arial" panose="020B0604020202020204" pitchFamily="34" charset="0"/>
              </a:rPr>
              <a:t>r</a:t>
            </a:r>
            <a:endParaRPr lang="en-GB" sz="1814" dirty="0">
              <a:solidFill>
                <a:srgbClr val="E65D00"/>
              </a:solidFill>
              <a:latin typeface="Century Gothic" panose="020B0502020202020204" pitchFamily="34" charset="0"/>
              <a:cs typeface="Calibri" panose="020F0502020204030204" pitchFamily="34" charset="0"/>
            </a:endParaRPr>
          </a:p>
        </p:txBody>
      </p:sp>
      <p:pic>
        <p:nvPicPr>
          <p:cNvPr id="86" name="Picture 85" descr="the number five"/>
          <p:cNvPicPr>
            <a:picLocks noChangeAspect="1"/>
          </p:cNvPicPr>
          <p:nvPr/>
        </p:nvPicPr>
        <p:blipFill>
          <a:blip r:embed="rId10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06118" y="4096896"/>
            <a:ext cx="506968" cy="615386"/>
          </a:xfrm>
          <a:prstGeom prst="rect">
            <a:avLst/>
          </a:prstGeom>
        </p:spPr>
      </p:pic>
      <p:sp>
        <p:nvSpPr>
          <p:cNvPr id="87" name="TextBox 86">
            <a:extLst>
              <a:ext uri="{FF2B5EF4-FFF2-40B4-BE49-F238E27FC236}">
                <a16:creationId xmlns:a16="http://schemas.microsoft.com/office/drawing/2014/main" id="{21E497C2-6813-45CF-9B5F-EA40A2480F0D}"/>
              </a:ext>
            </a:extLst>
          </p:cNvPr>
          <p:cNvSpPr txBox="1"/>
          <p:nvPr/>
        </p:nvSpPr>
        <p:spPr>
          <a:xfrm rot="10800000" flipV="1">
            <a:off x="2140479" y="4760293"/>
            <a:ext cx="859941" cy="371512"/>
          </a:xfrm>
          <a:prstGeom prst="rect">
            <a:avLst/>
          </a:prstGeom>
          <a:noFill/>
        </p:spPr>
        <p:txBody>
          <a:bodyPr wrap="square" rtlCol="0">
            <a:spAutoFit/>
          </a:bodyPr>
          <a:lstStyle/>
          <a:p>
            <a:pPr algn="ctr">
              <a:defRPr/>
            </a:pPr>
            <a:r>
              <a:rPr lang="en-GB" sz="1814" dirty="0" err="1">
                <a:solidFill>
                  <a:srgbClr val="5B9BD5">
                    <a:lumMod val="50000"/>
                  </a:srgbClr>
                </a:solidFill>
                <a:latin typeface="Century Gothic" panose="020B0502020202020204" pitchFamily="34" charset="0"/>
                <a:cs typeface="Arial" panose="020B0604020202020204" pitchFamily="34" charset="0"/>
              </a:rPr>
              <a:t>f</a:t>
            </a:r>
            <a:r>
              <a:rPr lang="en-GB" sz="1814" dirty="0" err="1">
                <a:solidFill>
                  <a:srgbClr val="E65D00"/>
                </a:solidFill>
                <a:latin typeface="Century Gothic" panose="020B0502020202020204" pitchFamily="34" charset="0"/>
                <a:cs typeface="Calibri" panose="020F0502020204030204" pitchFamily="34" charset="0"/>
              </a:rPr>
              <a:t>ü</a:t>
            </a:r>
            <a:r>
              <a:rPr lang="en-GB" sz="1814" dirty="0" err="1">
                <a:solidFill>
                  <a:srgbClr val="5B9BD5">
                    <a:lumMod val="50000"/>
                  </a:srgbClr>
                </a:solidFill>
                <a:latin typeface="Century Gothic" panose="020B0502020202020204" pitchFamily="34" charset="0"/>
                <a:cs typeface="Arial" panose="020B0604020202020204" pitchFamily="34" charset="0"/>
              </a:rPr>
              <a:t>nf</a:t>
            </a:r>
            <a:endParaRPr lang="en-GB" sz="1814" dirty="0">
              <a:solidFill>
                <a:srgbClr val="E65D00"/>
              </a:solidFill>
              <a:latin typeface="Century Gothic" panose="020B0502020202020204" pitchFamily="34" charset="0"/>
              <a:cs typeface="Calibri" panose="020F0502020204030204" pitchFamily="34" charset="0"/>
            </a:endParaRPr>
          </a:p>
        </p:txBody>
      </p:sp>
      <p:pic>
        <p:nvPicPr>
          <p:cNvPr id="88" name="Picture 87" descr="flower"/>
          <p:cNvPicPr>
            <a:picLocks noChangeAspect="1"/>
          </p:cNvPicPr>
          <p:nvPr/>
        </p:nvPicPr>
        <p:blipFill>
          <a:blip r:embed="rId10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3889" y="4088046"/>
            <a:ext cx="434047" cy="665472"/>
          </a:xfrm>
          <a:prstGeom prst="rect">
            <a:avLst/>
          </a:prstGeom>
        </p:spPr>
      </p:pic>
      <p:sp>
        <p:nvSpPr>
          <p:cNvPr id="89" name="TextBox 88">
            <a:extLst>
              <a:ext uri="{FF2B5EF4-FFF2-40B4-BE49-F238E27FC236}">
                <a16:creationId xmlns:a16="http://schemas.microsoft.com/office/drawing/2014/main" id="{21E497C2-6813-45CF-9B5F-EA40A2480F0D}"/>
              </a:ext>
            </a:extLst>
          </p:cNvPr>
          <p:cNvSpPr txBox="1"/>
          <p:nvPr/>
        </p:nvSpPr>
        <p:spPr>
          <a:xfrm rot="10800000" flipV="1">
            <a:off x="2787682" y="4785028"/>
            <a:ext cx="1074934" cy="343620"/>
          </a:xfrm>
          <a:prstGeom prst="rect">
            <a:avLst/>
          </a:prstGeom>
          <a:noFill/>
        </p:spPr>
        <p:txBody>
          <a:bodyPr wrap="square" rtlCol="0">
            <a:spAutoFit/>
          </a:bodyPr>
          <a:lstStyle/>
          <a:p>
            <a:pPr algn="ctr">
              <a:defRPr/>
            </a:pPr>
            <a:r>
              <a:rPr lang="en-GB" sz="1633" dirty="0">
                <a:solidFill>
                  <a:srgbClr val="5B9BD5">
                    <a:lumMod val="50000"/>
                  </a:srgbClr>
                </a:solidFill>
                <a:latin typeface="Century Gothic" panose="020B0502020202020204" pitchFamily="34" charset="0"/>
                <a:cs typeface="Arial" panose="020B0604020202020204" pitchFamily="34" charset="0"/>
              </a:rPr>
              <a:t>sch</a:t>
            </a:r>
            <a:r>
              <a:rPr lang="en-GB" sz="1633" dirty="0">
                <a:solidFill>
                  <a:srgbClr val="E65D00"/>
                </a:solidFill>
                <a:latin typeface="Century Gothic" panose="020B0502020202020204" pitchFamily="34" charset="0"/>
                <a:cs typeface="Calibri" panose="020F0502020204030204" pitchFamily="34" charset="0"/>
              </a:rPr>
              <a:t>ö</a:t>
            </a:r>
            <a:r>
              <a:rPr lang="en-GB" sz="1633" dirty="0">
                <a:solidFill>
                  <a:srgbClr val="5B9BD5">
                    <a:lumMod val="50000"/>
                  </a:srgbClr>
                </a:solidFill>
                <a:latin typeface="Century Gothic" panose="020B0502020202020204" pitchFamily="34" charset="0"/>
                <a:cs typeface="Arial" panose="020B0604020202020204" pitchFamily="34" charset="0"/>
              </a:rPr>
              <a:t>n</a:t>
            </a:r>
            <a:endParaRPr lang="en-GB" sz="1633" dirty="0">
              <a:solidFill>
                <a:srgbClr val="E65D00"/>
              </a:solidFill>
              <a:latin typeface="Century Gothic" panose="020B0502020202020204" pitchFamily="34" charset="0"/>
              <a:cs typeface="Calibri" panose="020F0502020204030204" pitchFamily="34" charset="0"/>
            </a:endParaRPr>
          </a:p>
        </p:txBody>
      </p:sp>
      <p:pic>
        <p:nvPicPr>
          <p:cNvPr id="90" name="Picture 89" descr="something happening suddenly"/>
          <p:cNvPicPr>
            <a:picLocks noChangeAspect="1"/>
          </p:cNvPicPr>
          <p:nvPr/>
        </p:nvPicPr>
        <p:blipFill>
          <a:blip r:embed="rId10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3074" y="4053076"/>
            <a:ext cx="572209" cy="851817"/>
          </a:xfrm>
          <a:prstGeom prst="rect">
            <a:avLst/>
          </a:prstGeom>
        </p:spPr>
      </p:pic>
      <p:sp>
        <p:nvSpPr>
          <p:cNvPr id="91" name="TextBox 90">
            <a:extLst>
              <a:ext uri="{FF2B5EF4-FFF2-40B4-BE49-F238E27FC236}">
                <a16:creationId xmlns:a16="http://schemas.microsoft.com/office/drawing/2014/main" id="{21E497C2-6813-45CF-9B5F-EA40A2480F0D}"/>
              </a:ext>
            </a:extLst>
          </p:cNvPr>
          <p:cNvSpPr txBox="1"/>
          <p:nvPr/>
        </p:nvSpPr>
        <p:spPr>
          <a:xfrm rot="10800000" flipV="1">
            <a:off x="3693122" y="4839624"/>
            <a:ext cx="875130" cy="287771"/>
          </a:xfrm>
          <a:prstGeom prst="rect">
            <a:avLst/>
          </a:prstGeom>
          <a:noFill/>
        </p:spPr>
        <p:txBody>
          <a:bodyPr wrap="square" rtlCol="0">
            <a:spAutoFit/>
          </a:bodyPr>
          <a:lstStyle/>
          <a:p>
            <a:pPr algn="ctr">
              <a:defRPr/>
            </a:pPr>
            <a:r>
              <a:rPr lang="en-GB" sz="1270" dirty="0" err="1">
                <a:solidFill>
                  <a:srgbClr val="5B9BD5">
                    <a:lumMod val="50000"/>
                  </a:srgbClr>
                </a:solidFill>
                <a:latin typeface="Century Gothic" panose="020B0502020202020204" pitchFamily="34" charset="0"/>
                <a:cs typeface="Arial" panose="020B0604020202020204" pitchFamily="34" charset="0"/>
              </a:rPr>
              <a:t>pl</a:t>
            </a:r>
            <a:r>
              <a:rPr lang="en-GB" sz="1270" dirty="0" err="1">
                <a:solidFill>
                  <a:srgbClr val="E65D00"/>
                </a:solidFill>
                <a:latin typeface="Century Gothic" panose="020B0502020202020204" pitchFamily="34" charset="0"/>
                <a:cs typeface="Calibri" panose="020F0502020204030204" pitchFamily="34" charset="0"/>
              </a:rPr>
              <a:t>ö</a:t>
            </a:r>
            <a:r>
              <a:rPr lang="en-GB" sz="1270" dirty="0" err="1">
                <a:solidFill>
                  <a:srgbClr val="5B9BD5">
                    <a:lumMod val="50000"/>
                  </a:srgbClr>
                </a:solidFill>
                <a:latin typeface="Century Gothic" panose="020B0502020202020204" pitchFamily="34" charset="0"/>
                <a:cs typeface="Arial" panose="020B0604020202020204" pitchFamily="34" charset="0"/>
              </a:rPr>
              <a:t>tzlich</a:t>
            </a:r>
            <a:endParaRPr lang="en-GB" sz="1270" dirty="0">
              <a:solidFill>
                <a:srgbClr val="E65D00"/>
              </a:solidFill>
              <a:latin typeface="Century Gothic" panose="020B0502020202020204" pitchFamily="34" charset="0"/>
              <a:cs typeface="Calibri" panose="020F0502020204030204" pitchFamily="34" charset="0"/>
            </a:endParaRPr>
          </a:p>
        </p:txBody>
      </p:sp>
      <p:pic>
        <p:nvPicPr>
          <p:cNvPr id="92" name="Picture 91" descr="person running away"/>
          <p:cNvPicPr>
            <a:picLocks noChangeAspect="1"/>
          </p:cNvPicPr>
          <p:nvPr/>
        </p:nvPicPr>
        <p:blipFill>
          <a:blip r:embed="rId1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1570" y="4165199"/>
            <a:ext cx="648630" cy="709090"/>
          </a:xfrm>
          <a:prstGeom prst="rect">
            <a:avLst/>
          </a:prstGeom>
        </p:spPr>
      </p:pic>
      <p:sp>
        <p:nvSpPr>
          <p:cNvPr id="93" name="TextBox 92">
            <a:extLst>
              <a:ext uri="{FF2B5EF4-FFF2-40B4-BE49-F238E27FC236}">
                <a16:creationId xmlns:a16="http://schemas.microsoft.com/office/drawing/2014/main" id="{21E497C2-6813-45CF-9B5F-EA40A2480F0D}"/>
              </a:ext>
            </a:extLst>
          </p:cNvPr>
          <p:cNvSpPr txBox="1"/>
          <p:nvPr/>
        </p:nvSpPr>
        <p:spPr>
          <a:xfrm rot="10800000" flipV="1">
            <a:off x="4576802" y="4801752"/>
            <a:ext cx="683957" cy="315792"/>
          </a:xfrm>
          <a:prstGeom prst="rect">
            <a:avLst/>
          </a:prstGeom>
          <a:noFill/>
        </p:spPr>
        <p:txBody>
          <a:bodyPr wrap="square" rtlCol="0">
            <a:spAutoFit/>
          </a:bodyPr>
          <a:lstStyle/>
          <a:p>
            <a:pPr algn="ctr">
              <a:defRPr/>
            </a:pPr>
            <a:r>
              <a:rPr lang="en-GB" sz="1452" dirty="0">
                <a:solidFill>
                  <a:srgbClr val="5B9BD5">
                    <a:lumMod val="50000"/>
                  </a:srgbClr>
                </a:solidFill>
                <a:latin typeface="Century Gothic" panose="020B0502020202020204" pitchFamily="34" charset="0"/>
                <a:cs typeface="Arial" panose="020B0604020202020204" pitchFamily="34" charset="0"/>
              </a:rPr>
              <a:t>sp</a:t>
            </a:r>
            <a:r>
              <a:rPr lang="en-GB" sz="1452" dirty="0">
                <a:solidFill>
                  <a:srgbClr val="E65D00"/>
                </a:solidFill>
                <a:latin typeface="Century Gothic" panose="020B0502020202020204" pitchFamily="34" charset="0"/>
                <a:cs typeface="Calibri" panose="020F0502020204030204" pitchFamily="34" charset="0"/>
              </a:rPr>
              <a:t>ä</a:t>
            </a:r>
            <a:r>
              <a:rPr lang="en-GB" sz="1452" dirty="0">
                <a:solidFill>
                  <a:srgbClr val="5B9BD5">
                    <a:lumMod val="50000"/>
                  </a:srgbClr>
                </a:solidFill>
                <a:latin typeface="Century Gothic" panose="020B0502020202020204" pitchFamily="34" charset="0"/>
                <a:cs typeface="Arial" panose="020B0604020202020204" pitchFamily="34" charset="0"/>
              </a:rPr>
              <a:t>t</a:t>
            </a:r>
            <a:endParaRPr lang="en-GB" sz="1452" dirty="0">
              <a:solidFill>
                <a:srgbClr val="E65D00"/>
              </a:solidFill>
              <a:latin typeface="Century Gothic" panose="020B0502020202020204" pitchFamily="34" charset="0"/>
              <a:cs typeface="Calibri" panose="020F0502020204030204" pitchFamily="34" charset="0"/>
            </a:endParaRPr>
          </a:p>
        </p:txBody>
      </p:sp>
      <p:pic>
        <p:nvPicPr>
          <p:cNvPr id="94" name="Picture 93" descr="boy smiling"/>
          <p:cNvPicPr>
            <a:picLocks noChangeAspect="1"/>
          </p:cNvPicPr>
          <p:nvPr/>
        </p:nvPicPr>
        <p:blipFill>
          <a:blip r:embed="rId1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540" y="4173094"/>
            <a:ext cx="605545" cy="615877"/>
          </a:xfrm>
          <a:prstGeom prst="rect">
            <a:avLst/>
          </a:prstGeom>
        </p:spPr>
      </p:pic>
      <p:sp>
        <p:nvSpPr>
          <p:cNvPr id="95" name="TextBox 94">
            <a:extLst>
              <a:ext uri="{FF2B5EF4-FFF2-40B4-BE49-F238E27FC236}">
                <a16:creationId xmlns:a16="http://schemas.microsoft.com/office/drawing/2014/main" id="{21E497C2-6813-45CF-9B5F-EA40A2480F0D}"/>
              </a:ext>
            </a:extLst>
          </p:cNvPr>
          <p:cNvSpPr txBox="1"/>
          <p:nvPr/>
        </p:nvSpPr>
        <p:spPr>
          <a:xfrm rot="10800000" flipV="1">
            <a:off x="5247243" y="4802701"/>
            <a:ext cx="909373" cy="315792"/>
          </a:xfrm>
          <a:prstGeom prst="rect">
            <a:avLst/>
          </a:prstGeom>
          <a:noFill/>
        </p:spPr>
        <p:txBody>
          <a:bodyPr wrap="square" rtlCol="0">
            <a:spAutoFit/>
          </a:bodyPr>
          <a:lstStyle/>
          <a:p>
            <a:pPr algn="ctr">
              <a:defRPr/>
            </a:pPr>
            <a:r>
              <a:rPr lang="en-GB" sz="1452" dirty="0" err="1">
                <a:solidFill>
                  <a:srgbClr val="5B9BD5">
                    <a:lumMod val="50000"/>
                  </a:srgbClr>
                </a:solidFill>
                <a:latin typeface="Century Gothic" panose="020B0502020202020204" pitchFamily="34" charset="0"/>
                <a:cs typeface="Arial" panose="020B0604020202020204" pitchFamily="34" charset="0"/>
              </a:rPr>
              <a:t>l</a:t>
            </a:r>
            <a:r>
              <a:rPr lang="en-GB" sz="1452" dirty="0" err="1">
                <a:solidFill>
                  <a:srgbClr val="E65D00"/>
                </a:solidFill>
                <a:latin typeface="Century Gothic" panose="020B0502020202020204" pitchFamily="34" charset="0"/>
                <a:cs typeface="Calibri" panose="020F0502020204030204" pitchFamily="34" charset="0"/>
              </a:rPr>
              <a:t>ä</a:t>
            </a:r>
            <a:r>
              <a:rPr lang="en-GB" sz="1452" dirty="0" err="1">
                <a:solidFill>
                  <a:srgbClr val="5B9BD5">
                    <a:lumMod val="50000"/>
                  </a:srgbClr>
                </a:solidFill>
                <a:latin typeface="Century Gothic" panose="020B0502020202020204" pitchFamily="34" charset="0"/>
                <a:cs typeface="Arial" panose="020B0604020202020204" pitchFamily="34" charset="0"/>
              </a:rPr>
              <a:t>cheln</a:t>
            </a:r>
            <a:endParaRPr lang="en-GB" sz="1452" dirty="0">
              <a:solidFill>
                <a:srgbClr val="E65D00"/>
              </a:solidFill>
              <a:latin typeface="Century Gothic" panose="020B0502020202020204" pitchFamily="34" charset="0"/>
              <a:cs typeface="Calibri" panose="020F0502020204030204" pitchFamily="34" charset="0"/>
            </a:endParaRPr>
          </a:p>
        </p:txBody>
      </p:sp>
      <p:pic>
        <p:nvPicPr>
          <p:cNvPr id="96" name="Picture 95" descr="house"/>
          <p:cNvPicPr>
            <a:picLocks noChangeAspect="1"/>
          </p:cNvPicPr>
          <p:nvPr/>
        </p:nvPicPr>
        <p:blipFill>
          <a:blip r:embed="rId1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43094" y="4112499"/>
            <a:ext cx="1034545" cy="692866"/>
          </a:xfrm>
          <a:prstGeom prst="rect">
            <a:avLst/>
          </a:prstGeom>
        </p:spPr>
      </p:pic>
      <p:sp>
        <p:nvSpPr>
          <p:cNvPr id="97" name="TextBox 96">
            <a:extLst>
              <a:ext uri="{FF2B5EF4-FFF2-40B4-BE49-F238E27FC236}">
                <a16:creationId xmlns:a16="http://schemas.microsoft.com/office/drawing/2014/main" id="{21E497C2-6813-45CF-9B5F-EA40A2480F0D}"/>
              </a:ext>
            </a:extLst>
          </p:cNvPr>
          <p:cNvSpPr txBox="1"/>
          <p:nvPr/>
        </p:nvSpPr>
        <p:spPr>
          <a:xfrm rot="10800000" flipV="1">
            <a:off x="6347455" y="4775622"/>
            <a:ext cx="1089023" cy="343620"/>
          </a:xfrm>
          <a:prstGeom prst="rect">
            <a:avLst/>
          </a:prstGeom>
          <a:noFill/>
        </p:spPr>
        <p:txBody>
          <a:bodyPr wrap="square" rtlCol="0">
            <a:spAutoFit/>
          </a:bodyPr>
          <a:lstStyle/>
          <a:p>
            <a:pPr algn="ctr">
              <a:defRPr/>
            </a:pPr>
            <a:r>
              <a:rPr lang="en-GB" sz="1633" dirty="0">
                <a:solidFill>
                  <a:srgbClr val="5B9BD5">
                    <a:lumMod val="50000"/>
                  </a:srgbClr>
                </a:solidFill>
                <a:latin typeface="Century Gothic" panose="020B0502020202020204" pitchFamily="34" charset="0"/>
                <a:cs typeface="Arial" panose="020B0604020202020204" pitchFamily="34" charset="0"/>
              </a:rPr>
              <a:t>H</a:t>
            </a:r>
            <a:r>
              <a:rPr lang="en-GB" sz="1633" dirty="0">
                <a:solidFill>
                  <a:srgbClr val="E65D00"/>
                </a:solidFill>
                <a:latin typeface="Century Gothic" panose="020B0502020202020204" pitchFamily="34" charset="0"/>
                <a:cs typeface="Calibri" panose="020F0502020204030204" pitchFamily="34" charset="0"/>
              </a:rPr>
              <a:t>au</a:t>
            </a:r>
            <a:r>
              <a:rPr lang="en-GB" sz="1633" dirty="0">
                <a:solidFill>
                  <a:srgbClr val="5B9BD5">
                    <a:lumMod val="50000"/>
                  </a:srgbClr>
                </a:solidFill>
                <a:latin typeface="Century Gothic" panose="020B0502020202020204" pitchFamily="34" charset="0"/>
                <a:cs typeface="Arial" panose="020B0604020202020204" pitchFamily="34" charset="0"/>
              </a:rPr>
              <a:t>s</a:t>
            </a:r>
            <a:endParaRPr lang="en-GB" sz="1633" dirty="0">
              <a:solidFill>
                <a:srgbClr val="E65D00"/>
              </a:solidFill>
              <a:latin typeface="Century Gothic" panose="020B0502020202020204" pitchFamily="34" charset="0"/>
              <a:cs typeface="Calibri" panose="020F0502020204030204" pitchFamily="34" charset="0"/>
            </a:endParaRPr>
          </a:p>
        </p:txBody>
      </p:sp>
      <p:pic>
        <p:nvPicPr>
          <p:cNvPr id="98" name="Picture 97" descr="outline of the Germany coloured in the German flag "/>
          <p:cNvPicPr>
            <a:picLocks noChangeAspect="1"/>
          </p:cNvPicPr>
          <p:nvPr/>
        </p:nvPicPr>
        <p:blipFill>
          <a:blip r:embed="rId1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1956" y="4074559"/>
            <a:ext cx="734730" cy="747266"/>
          </a:xfrm>
          <a:prstGeom prst="rect">
            <a:avLst/>
          </a:prstGeom>
        </p:spPr>
      </p:pic>
      <p:sp>
        <p:nvSpPr>
          <p:cNvPr id="99" name="TextBox 98">
            <a:extLst>
              <a:ext uri="{FF2B5EF4-FFF2-40B4-BE49-F238E27FC236}">
                <a16:creationId xmlns:a16="http://schemas.microsoft.com/office/drawing/2014/main" id="{21E497C2-6813-45CF-9B5F-EA40A2480F0D}"/>
              </a:ext>
            </a:extLst>
          </p:cNvPr>
          <p:cNvSpPr txBox="1"/>
          <p:nvPr/>
        </p:nvSpPr>
        <p:spPr>
          <a:xfrm rot="10800000" flipV="1">
            <a:off x="7782033" y="4809301"/>
            <a:ext cx="1350208" cy="315792"/>
          </a:xfrm>
          <a:prstGeom prst="rect">
            <a:avLst/>
          </a:prstGeom>
          <a:noFill/>
        </p:spPr>
        <p:txBody>
          <a:bodyPr wrap="square" rtlCol="0">
            <a:spAutoFit/>
          </a:bodyPr>
          <a:lstStyle/>
          <a:p>
            <a:pPr>
              <a:defRPr/>
            </a:pPr>
            <a:r>
              <a:rPr lang="en-GB" sz="1452" dirty="0">
                <a:solidFill>
                  <a:srgbClr val="5B9BD5">
                    <a:lumMod val="50000"/>
                  </a:srgbClr>
                </a:solidFill>
                <a:latin typeface="Century Gothic" panose="020B0502020202020204" pitchFamily="34" charset="0"/>
                <a:cs typeface="Arial" panose="020B0604020202020204" pitchFamily="34" charset="0"/>
              </a:rPr>
              <a:t>D</a:t>
            </a:r>
            <a:r>
              <a:rPr lang="en-GB" sz="1452" dirty="0">
                <a:solidFill>
                  <a:srgbClr val="E65D00"/>
                </a:solidFill>
                <a:latin typeface="Century Gothic" panose="020B0502020202020204" pitchFamily="34" charset="0"/>
                <a:cs typeface="Calibri" panose="020F0502020204030204" pitchFamily="34" charset="0"/>
              </a:rPr>
              <a:t>eu</a:t>
            </a:r>
            <a:r>
              <a:rPr lang="en-GB" sz="1452" dirty="0">
                <a:solidFill>
                  <a:srgbClr val="5B9BD5">
                    <a:lumMod val="50000"/>
                  </a:srgbClr>
                </a:solidFill>
                <a:latin typeface="Century Gothic" panose="020B0502020202020204" pitchFamily="34" charset="0"/>
                <a:cs typeface="Arial" panose="020B0604020202020204" pitchFamily="34" charset="0"/>
              </a:rPr>
              <a:t>tschland</a:t>
            </a:r>
            <a:endParaRPr lang="en-GB" sz="1452" dirty="0">
              <a:solidFill>
                <a:srgbClr val="E65D00"/>
              </a:solidFill>
              <a:latin typeface="Century Gothic" panose="020B0502020202020204" pitchFamily="34" charset="0"/>
              <a:cs typeface="Calibri" panose="020F0502020204030204" pitchFamily="34" charset="0"/>
            </a:endParaRPr>
          </a:p>
        </p:txBody>
      </p:sp>
      <p:pic>
        <p:nvPicPr>
          <p:cNvPr id="100" name="Picture 99" descr="mouses"/>
          <p:cNvPicPr>
            <a:picLocks noChangeAspect="1"/>
          </p:cNvPicPr>
          <p:nvPr/>
        </p:nvPicPr>
        <p:blipFill>
          <a:blip r:embed="rId1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4209" y="4193350"/>
            <a:ext cx="867964" cy="623883"/>
          </a:xfrm>
          <a:prstGeom prst="rect">
            <a:avLst/>
          </a:prstGeom>
        </p:spPr>
      </p:pic>
      <p:sp>
        <p:nvSpPr>
          <p:cNvPr id="101" name="TextBox 100">
            <a:extLst>
              <a:ext uri="{FF2B5EF4-FFF2-40B4-BE49-F238E27FC236}">
                <a16:creationId xmlns:a16="http://schemas.microsoft.com/office/drawing/2014/main" id="{21E497C2-6813-45CF-9B5F-EA40A2480F0D}"/>
              </a:ext>
            </a:extLst>
          </p:cNvPr>
          <p:cNvSpPr txBox="1"/>
          <p:nvPr/>
        </p:nvSpPr>
        <p:spPr>
          <a:xfrm rot="10800000" flipV="1">
            <a:off x="9599685" y="4797685"/>
            <a:ext cx="935839" cy="343620"/>
          </a:xfrm>
          <a:prstGeom prst="rect">
            <a:avLst/>
          </a:prstGeom>
          <a:noFill/>
        </p:spPr>
        <p:txBody>
          <a:bodyPr wrap="square" rtlCol="0">
            <a:spAutoFit/>
          </a:bodyPr>
          <a:lstStyle/>
          <a:p>
            <a:pPr>
              <a:defRPr/>
            </a:pPr>
            <a:r>
              <a:rPr lang="en-GB" sz="1633" dirty="0">
                <a:solidFill>
                  <a:srgbClr val="5B9BD5">
                    <a:lumMod val="50000"/>
                  </a:srgbClr>
                </a:solidFill>
                <a:latin typeface="Century Gothic" panose="020B0502020202020204" pitchFamily="34" charset="0"/>
                <a:cs typeface="Arial" panose="020B0604020202020204" pitchFamily="34" charset="0"/>
              </a:rPr>
              <a:t>M</a:t>
            </a:r>
            <a:r>
              <a:rPr lang="en-GB" sz="1633" dirty="0">
                <a:solidFill>
                  <a:srgbClr val="E65D00"/>
                </a:solidFill>
                <a:latin typeface="Century Gothic" panose="020B0502020202020204" pitchFamily="34" charset="0"/>
                <a:cs typeface="Calibri" panose="020F0502020204030204" pitchFamily="34" charset="0"/>
              </a:rPr>
              <a:t>äu</a:t>
            </a:r>
            <a:r>
              <a:rPr lang="en-GB" sz="1633" dirty="0">
                <a:solidFill>
                  <a:srgbClr val="5B9BD5">
                    <a:lumMod val="50000"/>
                  </a:srgbClr>
                </a:solidFill>
                <a:latin typeface="Century Gothic" panose="020B0502020202020204" pitchFamily="34" charset="0"/>
                <a:cs typeface="Arial" panose="020B0604020202020204" pitchFamily="34" charset="0"/>
              </a:rPr>
              <a:t>se</a:t>
            </a:r>
            <a:endParaRPr lang="en-GB" sz="1633" dirty="0">
              <a:solidFill>
                <a:srgbClr val="E65D00"/>
              </a:solidFill>
              <a:latin typeface="Century Gothic" panose="020B0502020202020204" pitchFamily="34" charset="0"/>
              <a:cs typeface="Calibri" panose="020F0502020204030204" pitchFamily="34" charset="0"/>
            </a:endParaRPr>
          </a:p>
        </p:txBody>
      </p:sp>
      <p:sp>
        <p:nvSpPr>
          <p:cNvPr id="103" name="TextBox 102">
            <a:extLst>
              <a:ext uri="{FF2B5EF4-FFF2-40B4-BE49-F238E27FC236}">
                <a16:creationId xmlns:a16="http://schemas.microsoft.com/office/drawing/2014/main" id="{21E497C2-6813-45CF-9B5F-EA40A2480F0D}"/>
              </a:ext>
            </a:extLst>
          </p:cNvPr>
          <p:cNvSpPr txBox="1"/>
          <p:nvPr/>
        </p:nvSpPr>
        <p:spPr>
          <a:xfrm rot="10800000" flipV="1">
            <a:off x="1656142" y="5948130"/>
            <a:ext cx="1089023"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Arial" panose="020B0604020202020204" pitchFamily="34" charset="0"/>
              </a:rPr>
              <a:t>un</a:t>
            </a:r>
            <a:r>
              <a:rPr lang="en-GB" sz="1814" dirty="0">
                <a:solidFill>
                  <a:srgbClr val="E65D00"/>
                </a:solidFill>
                <a:latin typeface="Century Gothic" panose="020B0502020202020204" pitchFamily="34" charset="0"/>
                <a:cs typeface="Calibri" panose="020F0502020204030204" pitchFamily="34" charset="0"/>
              </a:rPr>
              <a:t>d</a:t>
            </a:r>
          </a:p>
        </p:txBody>
      </p:sp>
      <p:sp>
        <p:nvSpPr>
          <p:cNvPr id="105" name="TextBox 104">
            <a:extLst>
              <a:ext uri="{FF2B5EF4-FFF2-40B4-BE49-F238E27FC236}">
                <a16:creationId xmlns:a16="http://schemas.microsoft.com/office/drawing/2014/main" id="{21E497C2-6813-45CF-9B5F-EA40A2480F0D}"/>
              </a:ext>
            </a:extLst>
          </p:cNvPr>
          <p:cNvSpPr txBox="1"/>
          <p:nvPr/>
        </p:nvSpPr>
        <p:spPr>
          <a:xfrm rot="10800000" flipV="1">
            <a:off x="3091231" y="5957763"/>
            <a:ext cx="1345003"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Arial" panose="020B0604020202020204" pitchFamily="34" charset="0"/>
              </a:rPr>
              <a:t>richt</a:t>
            </a:r>
            <a:r>
              <a:rPr lang="en-GB" sz="1814" dirty="0">
                <a:solidFill>
                  <a:srgbClr val="E65D00"/>
                </a:solidFill>
                <a:latin typeface="Century Gothic" panose="020B0502020202020204" pitchFamily="34" charset="0"/>
                <a:cs typeface="Calibri" panose="020F0502020204030204" pitchFamily="34" charset="0"/>
              </a:rPr>
              <a:t>ig</a:t>
            </a:r>
          </a:p>
        </p:txBody>
      </p:sp>
      <p:sp>
        <p:nvSpPr>
          <p:cNvPr id="107" name="TextBox 106">
            <a:extLst>
              <a:ext uri="{FF2B5EF4-FFF2-40B4-BE49-F238E27FC236}">
                <a16:creationId xmlns:a16="http://schemas.microsoft.com/office/drawing/2014/main" id="{21E497C2-6813-45CF-9B5F-EA40A2480F0D}"/>
              </a:ext>
            </a:extLst>
          </p:cNvPr>
          <p:cNvSpPr txBox="1"/>
          <p:nvPr/>
        </p:nvSpPr>
        <p:spPr>
          <a:xfrm rot="10800000" flipV="1">
            <a:off x="4612140" y="5951450"/>
            <a:ext cx="1345003" cy="371512"/>
          </a:xfrm>
          <a:prstGeom prst="rect">
            <a:avLst/>
          </a:prstGeom>
          <a:noFill/>
        </p:spPr>
        <p:txBody>
          <a:bodyPr wrap="square" rtlCol="0">
            <a:spAutoFit/>
          </a:bodyPr>
          <a:lstStyle/>
          <a:p>
            <a:pPr algn="ctr">
              <a:defRPr/>
            </a:pPr>
            <a:r>
              <a:rPr lang="en-GB" sz="1814" dirty="0">
                <a:solidFill>
                  <a:srgbClr val="E65D00"/>
                </a:solidFill>
                <a:latin typeface="Century Gothic" panose="020B0502020202020204" pitchFamily="34" charset="0"/>
                <a:cs typeface="Calibri" panose="020F0502020204030204" pitchFamily="34" charset="0"/>
              </a:rPr>
              <a:t>st</a:t>
            </a:r>
            <a:r>
              <a:rPr lang="en-GB" sz="1814" dirty="0">
                <a:solidFill>
                  <a:srgbClr val="5B9BD5">
                    <a:lumMod val="50000"/>
                  </a:srgbClr>
                </a:solidFill>
                <a:latin typeface="Century Gothic" panose="020B0502020202020204" pitchFamily="34" charset="0"/>
                <a:cs typeface="Arial" panose="020B0604020202020204" pitchFamily="34" charset="0"/>
              </a:rPr>
              <a:t>ark</a:t>
            </a:r>
            <a:endParaRPr lang="en-GB" sz="1814" dirty="0">
              <a:solidFill>
                <a:srgbClr val="E65D00"/>
              </a:solidFill>
              <a:latin typeface="Century Gothic" panose="020B0502020202020204" pitchFamily="34" charset="0"/>
              <a:cs typeface="Calibri" panose="020F0502020204030204" pitchFamily="34" charset="0"/>
            </a:endParaRPr>
          </a:p>
        </p:txBody>
      </p:sp>
      <p:sp>
        <p:nvSpPr>
          <p:cNvPr id="108" name="TextBox 107">
            <a:extLst>
              <a:ext uri="{FF2B5EF4-FFF2-40B4-BE49-F238E27FC236}">
                <a16:creationId xmlns:a16="http://schemas.microsoft.com/office/drawing/2014/main" id="{21E497C2-6813-45CF-9B5F-EA40A2480F0D}"/>
              </a:ext>
            </a:extLst>
          </p:cNvPr>
          <p:cNvSpPr txBox="1"/>
          <p:nvPr/>
        </p:nvSpPr>
        <p:spPr>
          <a:xfrm rot="10800000" flipV="1">
            <a:off x="6202992" y="5948129"/>
            <a:ext cx="1345003" cy="371512"/>
          </a:xfrm>
          <a:prstGeom prst="rect">
            <a:avLst/>
          </a:prstGeom>
          <a:noFill/>
        </p:spPr>
        <p:txBody>
          <a:bodyPr wrap="square" rtlCol="0">
            <a:spAutoFit/>
          </a:bodyPr>
          <a:lstStyle/>
          <a:p>
            <a:pPr algn="ctr">
              <a:defRPr/>
            </a:pPr>
            <a:r>
              <a:rPr lang="en-GB" sz="1814" dirty="0">
                <a:solidFill>
                  <a:srgbClr val="E65D00"/>
                </a:solidFill>
                <a:latin typeface="Century Gothic" panose="020B0502020202020204" pitchFamily="34" charset="0"/>
                <a:cs typeface="Calibri" panose="020F0502020204030204" pitchFamily="34" charset="0"/>
              </a:rPr>
              <a:t>sp</a:t>
            </a:r>
            <a:r>
              <a:rPr lang="en-GB" sz="1814" dirty="0">
                <a:solidFill>
                  <a:srgbClr val="5B9BD5">
                    <a:lumMod val="50000"/>
                  </a:srgbClr>
                </a:solidFill>
                <a:latin typeface="Century Gothic" panose="020B0502020202020204" pitchFamily="34" charset="0"/>
                <a:cs typeface="Arial" panose="020B0604020202020204" pitchFamily="34" charset="0"/>
              </a:rPr>
              <a:t>ielen</a:t>
            </a:r>
            <a:endParaRPr lang="en-GB" sz="1814" dirty="0">
              <a:solidFill>
                <a:srgbClr val="E65D00"/>
              </a:solidFill>
              <a:latin typeface="Century Gothic" panose="020B050202020202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21E497C2-6813-45CF-9B5F-EA40A2480F0D}"/>
              </a:ext>
            </a:extLst>
          </p:cNvPr>
          <p:cNvSpPr txBox="1"/>
          <p:nvPr/>
        </p:nvSpPr>
        <p:spPr>
          <a:xfrm rot="10800000" flipV="1">
            <a:off x="8185712" y="5939043"/>
            <a:ext cx="531429" cy="371512"/>
          </a:xfrm>
          <a:prstGeom prst="rect">
            <a:avLst/>
          </a:prstGeom>
          <a:noFill/>
        </p:spPr>
        <p:txBody>
          <a:bodyPr wrap="square" rtlCol="0">
            <a:spAutoFit/>
          </a:bodyPr>
          <a:lstStyle/>
          <a:p>
            <a:pPr algn="ctr">
              <a:defRPr/>
            </a:pPr>
            <a:r>
              <a:rPr lang="en-GB" sz="1814" dirty="0">
                <a:solidFill>
                  <a:srgbClr val="E65D00"/>
                </a:solidFill>
                <a:latin typeface="Century Gothic" panose="020B0502020202020204" pitchFamily="34" charset="0"/>
                <a:cs typeface="Calibri" panose="020F0502020204030204" pitchFamily="34" charset="0"/>
              </a:rPr>
              <a:t>j</a:t>
            </a:r>
            <a:r>
              <a:rPr lang="en-GB" sz="1814" dirty="0">
                <a:solidFill>
                  <a:srgbClr val="5B9BD5">
                    <a:lumMod val="50000"/>
                  </a:srgbClr>
                </a:solidFill>
                <a:latin typeface="Century Gothic" panose="020B0502020202020204" pitchFamily="34" charset="0"/>
                <a:cs typeface="Arial" panose="020B0604020202020204" pitchFamily="34" charset="0"/>
              </a:rPr>
              <a:t>a</a:t>
            </a:r>
            <a:endParaRPr lang="en-GB" sz="1814" dirty="0">
              <a:solidFill>
                <a:srgbClr val="E65D00"/>
              </a:solidFill>
              <a:latin typeface="Century Gothic" panose="020B0502020202020204" pitchFamily="34" charset="0"/>
              <a:cs typeface="Calibri" panose="020F0502020204030204" pitchFamily="34" charset="0"/>
            </a:endParaRPr>
          </a:p>
        </p:txBody>
      </p:sp>
      <p:pic>
        <p:nvPicPr>
          <p:cNvPr id="102" name="Picture 101" descr="blue cross"/>
          <p:cNvPicPr>
            <a:picLocks noChangeAspect="1"/>
          </p:cNvPicPr>
          <p:nvPr/>
        </p:nvPicPr>
        <p:blipFill>
          <a:blip r:embed="rId11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11156" y="5268434"/>
            <a:ext cx="765920" cy="778988"/>
          </a:xfrm>
          <a:prstGeom prst="rect">
            <a:avLst/>
          </a:prstGeom>
        </p:spPr>
      </p:pic>
      <p:pic>
        <p:nvPicPr>
          <p:cNvPr id="104" name="Picture 103" descr="red checkmark"/>
          <p:cNvPicPr>
            <a:picLocks noChangeAspect="1"/>
          </p:cNvPicPr>
          <p:nvPr/>
        </p:nvPicPr>
        <p:blipFill>
          <a:blip r:embed="rId1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6490" y="5176497"/>
            <a:ext cx="797557" cy="811164"/>
          </a:xfrm>
          <a:prstGeom prst="rect">
            <a:avLst/>
          </a:prstGeom>
        </p:spPr>
      </p:pic>
      <p:pic>
        <p:nvPicPr>
          <p:cNvPr id="106" name="Picture 105" descr="man lifting weights"/>
          <p:cNvPicPr>
            <a:picLocks noChangeAspect="1"/>
          </p:cNvPicPr>
          <p:nvPr/>
        </p:nvPicPr>
        <p:blipFill>
          <a:blip r:embed="rId1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92587" y="5268434"/>
            <a:ext cx="595503" cy="719226"/>
          </a:xfrm>
          <a:prstGeom prst="rect">
            <a:avLst/>
          </a:prstGeom>
        </p:spPr>
      </p:pic>
      <p:pic>
        <p:nvPicPr>
          <p:cNvPr id="109" name="Picture 108" descr="baby playing "/>
          <p:cNvPicPr>
            <a:picLocks noChangeAspect="1"/>
          </p:cNvPicPr>
          <p:nvPr/>
        </p:nvPicPr>
        <p:blipFill>
          <a:blip r:embed="rId1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3433" y="5326361"/>
            <a:ext cx="743954" cy="650285"/>
          </a:xfrm>
          <a:prstGeom prst="rect">
            <a:avLst/>
          </a:prstGeom>
        </p:spPr>
      </p:pic>
      <p:pic>
        <p:nvPicPr>
          <p:cNvPr id="110" name="Picture 109" descr="two thumbs up"/>
          <p:cNvPicPr>
            <a:picLocks noChangeAspect="1"/>
          </p:cNvPicPr>
          <p:nvPr/>
        </p:nvPicPr>
        <p:blipFill>
          <a:blip r:embed="rId1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78785" y="5285003"/>
            <a:ext cx="775064" cy="674873"/>
          </a:xfrm>
          <a:prstGeom prst="rect">
            <a:avLst/>
          </a:prstGeom>
        </p:spPr>
      </p:pic>
      <p:pic>
        <p:nvPicPr>
          <p:cNvPr id="112" name="Picture 111" descr="theater "/>
          <p:cNvPicPr>
            <a:picLocks noChangeAspect="1"/>
          </p:cNvPicPr>
          <p:nvPr/>
        </p:nvPicPr>
        <p:blipFill>
          <a:blip r:embed="rId1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35496" y="5332087"/>
            <a:ext cx="781196" cy="629946"/>
          </a:xfrm>
          <a:prstGeom prst="rect">
            <a:avLst/>
          </a:prstGeom>
        </p:spPr>
      </p:pic>
      <p:sp>
        <p:nvSpPr>
          <p:cNvPr id="113" name="TextBox 112">
            <a:extLst>
              <a:ext uri="{FF2B5EF4-FFF2-40B4-BE49-F238E27FC236}">
                <a16:creationId xmlns:a16="http://schemas.microsoft.com/office/drawing/2014/main" id="{21E497C2-6813-45CF-9B5F-EA40A2480F0D}"/>
              </a:ext>
            </a:extLst>
          </p:cNvPr>
          <p:cNvSpPr txBox="1"/>
          <p:nvPr/>
        </p:nvSpPr>
        <p:spPr>
          <a:xfrm rot="10800000" flipV="1">
            <a:off x="9523433" y="5948130"/>
            <a:ext cx="1215938" cy="371512"/>
          </a:xfrm>
          <a:prstGeom prst="rect">
            <a:avLst/>
          </a:prstGeom>
          <a:noFill/>
        </p:spPr>
        <p:txBody>
          <a:bodyPr wrap="square" rtlCol="0">
            <a:spAutoFit/>
          </a:bodyPr>
          <a:lstStyle/>
          <a:p>
            <a:pPr>
              <a:defRPr/>
            </a:pPr>
            <a:r>
              <a:rPr lang="en-GB" sz="1814" dirty="0">
                <a:solidFill>
                  <a:srgbClr val="E65D00"/>
                </a:solidFill>
                <a:latin typeface="Century Gothic" panose="020B0502020202020204" pitchFamily="34" charset="0"/>
                <a:cs typeface="Calibri" panose="020F0502020204030204" pitchFamily="34" charset="0"/>
              </a:rPr>
              <a:t>Th</a:t>
            </a:r>
            <a:r>
              <a:rPr lang="en-GB" sz="1814" dirty="0">
                <a:solidFill>
                  <a:srgbClr val="5B9BD5">
                    <a:lumMod val="50000"/>
                  </a:srgbClr>
                </a:solidFill>
                <a:latin typeface="Century Gothic" panose="020B0502020202020204" pitchFamily="34" charset="0"/>
                <a:cs typeface="Arial" panose="020B0604020202020204" pitchFamily="34" charset="0"/>
              </a:rPr>
              <a:t>eater</a:t>
            </a:r>
            <a:endParaRPr lang="en-GB" sz="1814" dirty="0">
              <a:solidFill>
                <a:srgbClr val="E65D00"/>
              </a:solidFill>
              <a:latin typeface="Century Gothic" panose="020B0502020202020204" pitchFamily="34" charset="0"/>
              <a:cs typeface="Calibri" panose="020F0502020204030204" pitchFamily="34" charset="0"/>
            </a:endParaRPr>
          </a:p>
        </p:txBody>
      </p:sp>
      <p:cxnSp>
        <p:nvCxnSpPr>
          <p:cNvPr id="121" name="Straight Connector 120" descr="straight line"/>
          <p:cNvCxnSpPr/>
          <p:nvPr/>
        </p:nvCxnSpPr>
        <p:spPr>
          <a:xfrm>
            <a:off x="7442499" y="1434957"/>
            <a:ext cx="5771" cy="1256612"/>
          </a:xfrm>
          <a:prstGeom prst="line">
            <a:avLst/>
          </a:prstGeom>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27545A5E-73DA-49E9-BB52-FBAA40BA9B21}"/>
              </a:ext>
            </a:extLst>
          </p:cNvPr>
          <p:cNvSpPr txBox="1"/>
          <p:nvPr/>
        </p:nvSpPr>
        <p:spPr>
          <a:xfrm>
            <a:off x="2555652" y="63710"/>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a</a:t>
            </a:r>
          </a:p>
        </p:txBody>
      </p:sp>
      <p:sp>
        <p:nvSpPr>
          <p:cNvPr id="115" name="TextBox 114">
            <a:extLst>
              <a:ext uri="{FF2B5EF4-FFF2-40B4-BE49-F238E27FC236}">
                <a16:creationId xmlns:a16="http://schemas.microsoft.com/office/drawing/2014/main" id="{39F0888F-A463-4264-913D-6587DF2B0911}"/>
              </a:ext>
            </a:extLst>
          </p:cNvPr>
          <p:cNvSpPr txBox="1"/>
          <p:nvPr/>
        </p:nvSpPr>
        <p:spPr>
          <a:xfrm>
            <a:off x="4112563" y="100304"/>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e</a:t>
            </a:r>
          </a:p>
        </p:txBody>
      </p:sp>
      <p:sp>
        <p:nvSpPr>
          <p:cNvPr id="117" name="TextBox 116">
            <a:extLst>
              <a:ext uri="{FF2B5EF4-FFF2-40B4-BE49-F238E27FC236}">
                <a16:creationId xmlns:a16="http://schemas.microsoft.com/office/drawing/2014/main" id="{27545A5E-73DA-49E9-BB52-FBAA40BA9B21}"/>
              </a:ext>
            </a:extLst>
          </p:cNvPr>
          <p:cNvSpPr txBox="1"/>
          <p:nvPr/>
        </p:nvSpPr>
        <p:spPr>
          <a:xfrm>
            <a:off x="2782224" y="1391917"/>
            <a:ext cx="495009"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i</a:t>
            </a:r>
            <a:endParaRPr lang="en-GB" sz="2064" b="1" dirty="0">
              <a:solidFill>
                <a:srgbClr val="5B9BD5">
                  <a:lumMod val="50000"/>
                </a:srgbClr>
              </a:solidFill>
              <a:latin typeface="Century Gothic" panose="020B0502020202020204" pitchFamily="34" charset="0"/>
            </a:endParaRPr>
          </a:p>
        </p:txBody>
      </p:sp>
      <p:sp>
        <p:nvSpPr>
          <p:cNvPr id="118" name="TextBox 117">
            <a:extLst>
              <a:ext uri="{FF2B5EF4-FFF2-40B4-BE49-F238E27FC236}">
                <a16:creationId xmlns:a16="http://schemas.microsoft.com/office/drawing/2014/main" id="{E03C17A7-4D3C-4F7A-A902-2FFD30051486}"/>
              </a:ext>
            </a:extLst>
          </p:cNvPr>
          <p:cNvSpPr txBox="1"/>
          <p:nvPr/>
        </p:nvSpPr>
        <p:spPr>
          <a:xfrm>
            <a:off x="7403797" y="1374216"/>
            <a:ext cx="659674" cy="409984"/>
          </a:xfrm>
          <a:prstGeom prst="rect">
            <a:avLst/>
          </a:prstGeom>
          <a:noFill/>
        </p:spPr>
        <p:txBody>
          <a:bodyPr wrap="square" rtlCol="0">
            <a:spAutoFit/>
          </a:bodyPr>
          <a:lstStyle/>
          <a:p>
            <a:pPr>
              <a:defRPr/>
            </a:pPr>
            <a:r>
              <a:rPr lang="en-GB" sz="2064" b="1" dirty="0" err="1">
                <a:solidFill>
                  <a:srgbClr val="5B9BD5">
                    <a:lumMod val="50000"/>
                  </a:srgbClr>
                </a:solidFill>
                <a:latin typeface="Century Gothic" panose="020B0502020202020204" pitchFamily="34" charset="0"/>
              </a:rPr>
              <a:t>ch</a:t>
            </a:r>
            <a:endParaRPr lang="en-GB" sz="2064" b="1" dirty="0">
              <a:solidFill>
                <a:srgbClr val="5B9BD5">
                  <a:lumMod val="50000"/>
                </a:srgbClr>
              </a:solidFill>
              <a:latin typeface="Century Gothic" panose="020B0502020202020204" pitchFamily="34" charset="0"/>
            </a:endParaRPr>
          </a:p>
        </p:txBody>
      </p:sp>
      <p:sp>
        <p:nvSpPr>
          <p:cNvPr id="120" name="TextBox 119">
            <a:extLst>
              <a:ext uri="{FF2B5EF4-FFF2-40B4-BE49-F238E27FC236}">
                <a16:creationId xmlns:a16="http://schemas.microsoft.com/office/drawing/2014/main" id="{27545A5E-73DA-49E9-BB52-FBAA40BA9B21}"/>
              </a:ext>
            </a:extLst>
          </p:cNvPr>
          <p:cNvSpPr txBox="1"/>
          <p:nvPr/>
        </p:nvSpPr>
        <p:spPr>
          <a:xfrm>
            <a:off x="2135933" y="2590836"/>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o</a:t>
            </a:r>
          </a:p>
        </p:txBody>
      </p:sp>
      <p:sp>
        <p:nvSpPr>
          <p:cNvPr id="122" name="TextBox 121">
            <a:extLst>
              <a:ext uri="{FF2B5EF4-FFF2-40B4-BE49-F238E27FC236}">
                <a16:creationId xmlns:a16="http://schemas.microsoft.com/office/drawing/2014/main" id="{39F0888F-A463-4264-913D-6587DF2B0911}"/>
              </a:ext>
            </a:extLst>
          </p:cNvPr>
          <p:cNvSpPr txBox="1"/>
          <p:nvPr/>
        </p:nvSpPr>
        <p:spPr>
          <a:xfrm>
            <a:off x="3590416" y="2599376"/>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u</a:t>
            </a:r>
          </a:p>
        </p:txBody>
      </p:sp>
      <p:sp>
        <p:nvSpPr>
          <p:cNvPr id="123" name="TextBox 122">
            <a:extLst>
              <a:ext uri="{FF2B5EF4-FFF2-40B4-BE49-F238E27FC236}">
                <a16:creationId xmlns:a16="http://schemas.microsoft.com/office/drawing/2014/main" id="{E03C17A7-4D3C-4F7A-A902-2FFD30051486}"/>
              </a:ext>
            </a:extLst>
          </p:cNvPr>
          <p:cNvSpPr txBox="1"/>
          <p:nvPr/>
        </p:nvSpPr>
        <p:spPr>
          <a:xfrm>
            <a:off x="5272792" y="2582607"/>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er</a:t>
            </a:r>
          </a:p>
        </p:txBody>
      </p:sp>
      <p:sp>
        <p:nvSpPr>
          <p:cNvPr id="124" name="TextBox 123">
            <a:extLst>
              <a:ext uri="{FF2B5EF4-FFF2-40B4-BE49-F238E27FC236}">
                <a16:creationId xmlns:a16="http://schemas.microsoft.com/office/drawing/2014/main" id="{56062E12-3005-440B-9F4D-0DE861F6A42E}"/>
              </a:ext>
            </a:extLst>
          </p:cNvPr>
          <p:cNvSpPr txBox="1"/>
          <p:nvPr/>
        </p:nvSpPr>
        <p:spPr>
          <a:xfrm>
            <a:off x="6941859" y="2604573"/>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r</a:t>
            </a:r>
          </a:p>
        </p:txBody>
      </p:sp>
      <p:sp>
        <p:nvSpPr>
          <p:cNvPr id="125" name="TextBox 124">
            <a:extLst>
              <a:ext uri="{FF2B5EF4-FFF2-40B4-BE49-F238E27FC236}">
                <a16:creationId xmlns:a16="http://schemas.microsoft.com/office/drawing/2014/main" id="{27545A5E-73DA-49E9-BB52-FBAA40BA9B21}"/>
              </a:ext>
            </a:extLst>
          </p:cNvPr>
          <p:cNvSpPr txBox="1"/>
          <p:nvPr/>
        </p:nvSpPr>
        <p:spPr>
          <a:xfrm>
            <a:off x="2118721" y="3851115"/>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ü</a:t>
            </a:r>
          </a:p>
        </p:txBody>
      </p:sp>
      <p:sp>
        <p:nvSpPr>
          <p:cNvPr id="126" name="TextBox 125">
            <a:extLst>
              <a:ext uri="{FF2B5EF4-FFF2-40B4-BE49-F238E27FC236}">
                <a16:creationId xmlns:a16="http://schemas.microsoft.com/office/drawing/2014/main" id="{39F0888F-A463-4264-913D-6587DF2B0911}"/>
              </a:ext>
            </a:extLst>
          </p:cNvPr>
          <p:cNvSpPr txBox="1"/>
          <p:nvPr/>
        </p:nvSpPr>
        <p:spPr>
          <a:xfrm>
            <a:off x="3608340" y="3846633"/>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 ö</a:t>
            </a:r>
          </a:p>
        </p:txBody>
      </p:sp>
      <p:sp>
        <p:nvSpPr>
          <p:cNvPr id="127" name="TextBox 126">
            <a:extLst>
              <a:ext uri="{FF2B5EF4-FFF2-40B4-BE49-F238E27FC236}">
                <a16:creationId xmlns:a16="http://schemas.microsoft.com/office/drawing/2014/main" id="{E03C17A7-4D3C-4F7A-A902-2FFD30051486}"/>
              </a:ext>
            </a:extLst>
          </p:cNvPr>
          <p:cNvSpPr txBox="1"/>
          <p:nvPr/>
        </p:nvSpPr>
        <p:spPr>
          <a:xfrm>
            <a:off x="5258138" y="3846633"/>
            <a:ext cx="495009" cy="409984"/>
          </a:xfrm>
          <a:prstGeom prst="rect">
            <a:avLst/>
          </a:prstGeom>
          <a:noFill/>
        </p:spPr>
        <p:txBody>
          <a:bodyPr wrap="square" rtlCol="0">
            <a:spAutoFit/>
          </a:bodyPr>
          <a:lstStyle/>
          <a:p>
            <a:pPr>
              <a:defRPr/>
            </a:pPr>
            <a:r>
              <a:rPr lang="en-GB" sz="2064" b="1" dirty="0">
                <a:solidFill>
                  <a:srgbClr val="5B9BD5">
                    <a:lumMod val="50000"/>
                  </a:srgbClr>
                </a:solidFill>
                <a:latin typeface="Century Gothic" panose="020B0502020202020204" pitchFamily="34" charset="0"/>
              </a:rPr>
              <a:t>ä</a:t>
            </a:r>
          </a:p>
        </p:txBody>
      </p:sp>
      <p:pic>
        <p:nvPicPr>
          <p:cNvPr id="128" name="Picture 127" descr="girl searching for something"/>
          <p:cNvPicPr>
            <a:picLocks noChangeAspect="1"/>
          </p:cNvPicPr>
          <p:nvPr/>
        </p:nvPicPr>
        <p:blipFill>
          <a:blip r:embed="rId121" cstate="print">
            <a:extLst>
              <a:ext uri="{28A0092B-C50C-407E-A947-70E740481C1C}">
                <a14:useLocalDpi xmlns:a14="http://schemas.microsoft.com/office/drawing/2010/main" val="0"/>
              </a:ext>
            </a:extLst>
          </a:blip>
          <a:stretch>
            <a:fillRect/>
          </a:stretch>
        </p:blipFill>
        <p:spPr>
          <a:xfrm>
            <a:off x="1460292" y="3002462"/>
            <a:ext cx="664739" cy="565005"/>
          </a:xfrm>
          <a:prstGeom prst="rect">
            <a:avLst/>
          </a:prstGeom>
        </p:spPr>
      </p:pic>
      <p:sp>
        <p:nvSpPr>
          <p:cNvPr id="129" name="TextBox 128"/>
          <p:cNvSpPr txBox="1"/>
          <p:nvPr/>
        </p:nvSpPr>
        <p:spPr>
          <a:xfrm>
            <a:off x="6762775" y="6549190"/>
            <a:ext cx="3129095" cy="259943"/>
          </a:xfrm>
          <a:prstGeom prst="rect">
            <a:avLst/>
          </a:prstGeom>
          <a:noFill/>
        </p:spPr>
        <p:txBody>
          <a:bodyPr wrap="square" rtlCol="0">
            <a:spAutoFit/>
          </a:bodyPr>
          <a:lstStyle/>
          <a:p>
            <a:r>
              <a:rPr lang="en-GB" sz="1089" dirty="0">
                <a:solidFill>
                  <a:prstClr val="white"/>
                </a:solidFill>
                <a:latin typeface="Century Gothic" panose="020B0502020202020204" pitchFamily="34" charset="0"/>
              </a:rPr>
              <a:t>Steve Clarke/ Rachel Hawkes</a:t>
            </a:r>
          </a:p>
        </p:txBody>
      </p:sp>
      <p:sp>
        <p:nvSpPr>
          <p:cNvPr id="2" name="Title 1" hidden="1">
            <a:extLst>
              <a:ext uri="{FF2B5EF4-FFF2-40B4-BE49-F238E27FC236}">
                <a16:creationId xmlns:a16="http://schemas.microsoft.com/office/drawing/2014/main" id="{D3E174FA-AD0B-E24C-B36F-EF5E1641FC98}"/>
              </a:ext>
            </a:extLst>
          </p:cNvPr>
          <p:cNvSpPr>
            <a:spLocks noGrp="1"/>
          </p:cNvSpPr>
          <p:nvPr>
            <p:ph type="title"/>
          </p:nvPr>
        </p:nvSpPr>
        <p:spPr/>
        <p:txBody>
          <a:bodyPr/>
          <a:lstStyle/>
          <a:p>
            <a:r>
              <a:rPr lang="en-US" dirty="0"/>
              <a:t>All</a:t>
            </a:r>
            <a:r>
              <a:rPr lang="en-US" baseline="0" dirty="0"/>
              <a:t> German SSC</a:t>
            </a:r>
            <a:endParaRPr lang="en-US" dirty="0"/>
          </a:p>
        </p:txBody>
      </p:sp>
    </p:spTree>
    <p:extLst>
      <p:ext uri="{BB962C8B-B14F-4D97-AF65-F5344CB8AC3E}">
        <p14:creationId xmlns:p14="http://schemas.microsoft.com/office/powerpoint/2010/main" val="42366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a_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subTnLst>
                                    <p:audio>
                                      <p:cMediaNode>
                                        <p:cTn display="0" masterRel="sameClick">
                                          <p:stCondLst>
                                            <p:cond evt="begin" delay="0">
                                              <p:tn val="15"/>
                                            </p:cond>
                                          </p:stCondLst>
                                          <p:endCondLst>
                                            <p:cond evt="onStopAudio" delay="0">
                                              <p:tgtEl>
                                                <p:sldTgt/>
                                              </p:tgtEl>
                                            </p:cond>
                                          </p:endCondLst>
                                        </p:cTn>
                                        <p:tgtEl>
                                          <p:sndTgt r:embed="rId4" name="sagen_sourc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subTnLst>
                                    <p:audio>
                                      <p:cMediaNode>
                                        <p:cTn display="0" masterRel="sameClick">
                                          <p:stCondLst>
                                            <p:cond evt="begin" delay="0">
                                              <p:tn val="20"/>
                                            </p:cond>
                                          </p:stCondLst>
                                          <p:endCondLst>
                                            <p:cond evt="onStopAudio" delay="0">
                                              <p:tgtEl>
                                                <p:sldTgt/>
                                              </p:tgtEl>
                                            </p:cond>
                                          </p:endCondLst>
                                        </p:cTn>
                                        <p:tgtEl>
                                          <p:sndTgt r:embed="rId5" name="a_shor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subTnLst>
                                    <p:audio>
                                      <p:cMediaNode>
                                        <p:cTn display="0" masterRel="sameClick">
                                          <p:stCondLst>
                                            <p:cond evt="begin" delay="0">
                                              <p:tn val="25"/>
                                            </p:cond>
                                          </p:stCondLst>
                                          <p:endCondLst>
                                            <p:cond evt="onStopAudio" delay="0">
                                              <p:tgtEl>
                                                <p:sldTgt/>
                                              </p:tgtEl>
                                            </p:cond>
                                          </p:endCondLst>
                                        </p:cTn>
                                        <p:tgtEl>
                                          <p:sndTgt r:embed="rId6" name="kalt_sourc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subTnLst>
                                    <p:audio>
                                      <p:cMediaNode>
                                        <p:cTn display="0" masterRel="sameClick">
                                          <p:stCondLst>
                                            <p:cond evt="begin" delay="0">
                                              <p:tn val="30"/>
                                            </p:cond>
                                          </p:stCondLst>
                                          <p:endCondLst>
                                            <p:cond evt="onStopAudio" delay="0">
                                              <p:tgtEl>
                                                <p:sldTgt/>
                                              </p:tgtEl>
                                            </p:cond>
                                          </p:endCondLst>
                                        </p:cTn>
                                        <p:tgtEl>
                                          <p:sndTgt r:embed="rId6" name="kalt_sourc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7" name="e_long.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8" name="geben_source.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subTnLst>
                                    <p:audio>
                                      <p:cMediaNode>
                                        <p:cTn display="0" masterRel="sameClick">
                                          <p:stCondLst>
                                            <p:cond evt="begin" delay="0">
                                              <p:tn val="45"/>
                                            </p:cond>
                                          </p:stCondLst>
                                          <p:endCondLst>
                                            <p:cond evt="onStopAudio" delay="0">
                                              <p:tgtEl>
                                                <p:sldTgt/>
                                              </p:tgtEl>
                                            </p:cond>
                                          </p:endCondLst>
                                        </p:cTn>
                                        <p:tgtEl>
                                          <p:sndTgt r:embed="rId8" name="geben_source.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5"/>
                                        </p:tgtEl>
                                        <p:attrNameLst>
                                          <p:attrName>style.visibility</p:attrName>
                                        </p:attrNameLst>
                                      </p:cBhvr>
                                      <p:to>
                                        <p:strVal val="visible"/>
                                      </p:to>
                                    </p:set>
                                    <p:animEffect transition="in" filter="fade">
                                      <p:cBhvr>
                                        <p:cTn id="52" dur="500"/>
                                        <p:tgtEl>
                                          <p:spTgt spid="115"/>
                                        </p:tgtEl>
                                      </p:cBhvr>
                                    </p:animEffect>
                                  </p:childTnLst>
                                  <p:subTnLst>
                                    <p:audio>
                                      <p:cMediaNode>
                                        <p:cTn display="0" masterRel="sameClick">
                                          <p:stCondLst>
                                            <p:cond evt="begin" delay="0">
                                              <p:tn val="50"/>
                                            </p:cond>
                                          </p:stCondLst>
                                          <p:endCondLst>
                                            <p:cond evt="onStopAudio" delay="0">
                                              <p:tgtEl>
                                                <p:sldTgt/>
                                              </p:tgtEl>
                                            </p:cond>
                                          </p:endCondLst>
                                        </p:cTn>
                                        <p:tgtEl>
                                          <p:sndTgt r:embed="rId9" name="e_short.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subTnLst>
                                    <p:audio>
                                      <p:cMediaNode>
                                        <p:cTn display="0" masterRel="sameClick">
                                          <p:stCondLst>
                                            <p:cond evt="begin" delay="0">
                                              <p:tn val="55"/>
                                            </p:cond>
                                          </p:stCondLst>
                                          <p:endCondLst>
                                            <p:cond evt="onStopAudio" delay="0">
                                              <p:tgtEl>
                                                <p:sldTgt/>
                                              </p:tgtEl>
                                            </p:cond>
                                          </p:endCondLst>
                                        </p:cTn>
                                        <p:tgtEl>
                                          <p:sndTgt r:embed="rId10" name="denken_source.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subTnLst>
                                    <p:audio>
                                      <p:cMediaNode>
                                        <p:cTn display="0" masterRel="sameClick">
                                          <p:stCondLst>
                                            <p:cond evt="begin" delay="0">
                                              <p:tn val="60"/>
                                            </p:cond>
                                          </p:stCondLst>
                                          <p:endCondLst>
                                            <p:cond evt="onStopAudio" delay="0">
                                              <p:tgtEl>
                                                <p:sldTgt/>
                                              </p:tgtEl>
                                            </p:cond>
                                          </p:endCondLst>
                                        </p:cTn>
                                        <p:tgtEl>
                                          <p:sndTgt r:embed="rId10" name="denken_source.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subTnLst>
                                    <p:audio>
                                      <p:cMediaNode>
                                        <p:cTn display="0" masterRel="sameClick">
                                          <p:stCondLst>
                                            <p:cond evt="begin" delay="0">
                                              <p:tn val="65"/>
                                            </p:cond>
                                          </p:stCondLst>
                                          <p:endCondLst>
                                            <p:cond evt="onStopAudio" delay="0">
                                              <p:tgtEl>
                                                <p:sldTgt/>
                                              </p:tgtEl>
                                            </p:cond>
                                          </p:endCondLst>
                                        </p:cTn>
                                        <p:tgtEl>
                                          <p:sndTgt r:embed="rId11" name="ei.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12" name="frei_source.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subTnLst>
                                    <p:audio>
                                      <p:cMediaNode>
                                        <p:cTn display="0" masterRel="sameClick">
                                          <p:stCondLst>
                                            <p:cond evt="begin" delay="0">
                                              <p:tn val="75"/>
                                            </p:cond>
                                          </p:stCondLst>
                                          <p:endCondLst>
                                            <p:cond evt="onStopAudio" delay="0">
                                              <p:tgtEl>
                                                <p:sldTgt/>
                                              </p:tgtEl>
                                            </p:cond>
                                          </p:endCondLst>
                                        </p:cTn>
                                        <p:tgtEl>
                                          <p:sndTgt r:embed="rId12" name="frei_source.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subTnLst>
                                    <p:audio>
                                      <p:cMediaNode>
                                        <p:cTn display="0" masterRel="sameClick">
                                          <p:stCondLst>
                                            <p:cond evt="begin" delay="0">
                                              <p:tn val="80"/>
                                            </p:cond>
                                          </p:stCondLst>
                                          <p:endCondLst>
                                            <p:cond evt="onStopAudio" delay="0">
                                              <p:tgtEl>
                                                <p:sldTgt/>
                                              </p:tgtEl>
                                            </p:cond>
                                          </p:endCondLst>
                                        </p:cTn>
                                        <p:tgtEl>
                                          <p:sndTgt r:embed="rId13" name="w.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subTnLst>
                                    <p:audio>
                                      <p:cMediaNode>
                                        <p:cTn display="0" masterRel="sameClick">
                                          <p:stCondLst>
                                            <p:cond evt="begin" delay="0">
                                              <p:tn val="85"/>
                                            </p:cond>
                                          </p:stCondLst>
                                          <p:endCondLst>
                                            <p:cond evt="onStopAudio" delay="0">
                                              <p:tgtEl>
                                                <p:sldTgt/>
                                              </p:tgtEl>
                                            </p:cond>
                                          </p:endCondLst>
                                        </p:cTn>
                                        <p:tgtEl>
                                          <p:sndTgt r:embed="rId14" name="Welt_source.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subTnLst>
                                    <p:audio>
                                      <p:cMediaNode>
                                        <p:cTn display="0" masterRel="sameClick">
                                          <p:stCondLst>
                                            <p:cond evt="begin" delay="0">
                                              <p:tn val="90"/>
                                            </p:cond>
                                          </p:stCondLst>
                                          <p:endCondLst>
                                            <p:cond evt="onStopAudio" delay="0">
                                              <p:tgtEl>
                                                <p:sldTgt/>
                                              </p:tgtEl>
                                            </p:cond>
                                          </p:endCondLst>
                                        </p:cTn>
                                        <p:tgtEl>
                                          <p:sndTgt r:embed="rId14" name="Welt_source.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500"/>
                                        <p:tgtEl>
                                          <p:spTgt spid="15"/>
                                        </p:tgtEl>
                                      </p:cBhvr>
                                    </p:animEffect>
                                  </p:childTnLst>
                                  <p:subTnLst>
                                    <p:audio>
                                      <p:cMediaNode>
                                        <p:cTn display="0" masterRel="sameClick">
                                          <p:stCondLst>
                                            <p:cond evt="begin" delay="0">
                                              <p:tn val="95"/>
                                            </p:cond>
                                          </p:stCondLst>
                                          <p:endCondLst>
                                            <p:cond evt="onStopAudio" delay="0">
                                              <p:tgtEl>
                                                <p:sldTgt/>
                                              </p:tgtEl>
                                            </p:cond>
                                          </p:endCondLst>
                                        </p:cTn>
                                        <p:tgtEl>
                                          <p:sndTgt r:embed="rId15" name="z.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500"/>
                                        <p:tgtEl>
                                          <p:spTgt spid="17"/>
                                        </p:tgtEl>
                                      </p:cBhvr>
                                    </p:animEffect>
                                  </p:childTnLst>
                                  <p:subTnLst>
                                    <p:audio>
                                      <p:cMediaNode>
                                        <p:cTn display="0" masterRel="sameClick">
                                          <p:stCondLst>
                                            <p:cond evt="begin" delay="0">
                                              <p:tn val="100"/>
                                            </p:cond>
                                          </p:stCondLst>
                                          <p:endCondLst>
                                            <p:cond evt="onStopAudio" delay="0">
                                              <p:tgtEl>
                                                <p:sldTgt/>
                                              </p:tgtEl>
                                            </p:cond>
                                          </p:endCondLst>
                                        </p:cTn>
                                        <p:tgtEl>
                                          <p:sndTgt r:embed="rId16" name="Zug_source.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subTnLst>
                                    <p:audio>
                                      <p:cMediaNode>
                                        <p:cTn display="0" masterRel="sameClick">
                                          <p:stCondLst>
                                            <p:cond evt="begin" delay="0">
                                              <p:tn val="105"/>
                                            </p:cond>
                                          </p:stCondLst>
                                          <p:endCondLst>
                                            <p:cond evt="onStopAudio" delay="0">
                                              <p:tgtEl>
                                                <p:sldTgt/>
                                              </p:tgtEl>
                                            </p:cond>
                                          </p:endCondLst>
                                        </p:cTn>
                                        <p:tgtEl>
                                          <p:sndTgt r:embed="rId16" name="Zug_source.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fade">
                                      <p:cBhvr>
                                        <p:cTn id="112" dur="500"/>
                                        <p:tgtEl>
                                          <p:spTgt spid="18"/>
                                        </p:tgtEl>
                                      </p:cBhvr>
                                    </p:animEffect>
                                  </p:childTnLst>
                                  <p:subTnLst>
                                    <p:audio>
                                      <p:cMediaNode>
                                        <p:cTn display="0" masterRel="sameClick">
                                          <p:stCondLst>
                                            <p:cond evt="begin" delay="0">
                                              <p:tn val="110"/>
                                            </p:cond>
                                          </p:stCondLst>
                                          <p:endCondLst>
                                            <p:cond evt="onStopAudio" delay="0">
                                              <p:tgtEl>
                                                <p:sldTgt/>
                                              </p:tgtEl>
                                            </p:cond>
                                          </p:endCondLst>
                                        </p:cTn>
                                        <p:tgtEl>
                                          <p:sndTgt r:embed="rId17" name="i_long.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childTnLst>
                                  <p:subTnLst>
                                    <p:audio>
                                      <p:cMediaNode>
                                        <p:cTn display="0" masterRel="sameClick">
                                          <p:stCondLst>
                                            <p:cond evt="begin" delay="0">
                                              <p:tn val="115"/>
                                            </p:cond>
                                          </p:stCondLst>
                                          <p:endCondLst>
                                            <p:cond evt="onStopAudio" delay="0">
                                              <p:tgtEl>
                                                <p:sldTgt/>
                                              </p:tgtEl>
                                            </p:cond>
                                          </p:endCondLst>
                                        </p:cTn>
                                        <p:tgtEl>
                                          <p:sndTgt r:embed="rId18" name="wir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500"/>
                                        <p:tgtEl>
                                          <p:spTgt spid="49"/>
                                        </p:tgtEl>
                                      </p:cBhvr>
                                    </p:animEffect>
                                  </p:childTnLst>
                                  <p:subTnLst>
                                    <p:audio>
                                      <p:cMediaNode>
                                        <p:cTn display="0" masterRel="sameClick">
                                          <p:stCondLst>
                                            <p:cond evt="begin" delay="0">
                                              <p:tn val="120"/>
                                            </p:cond>
                                          </p:stCondLst>
                                          <p:endCondLst>
                                            <p:cond evt="onStopAudio" delay="0">
                                              <p:tgtEl>
                                                <p:sldTgt/>
                                              </p:tgtEl>
                                            </p:cond>
                                          </p:endCondLst>
                                        </p:cTn>
                                        <p:tgtEl>
                                          <p:sndTgt r:embed="rId18" name="wir_source.wav"/>
                                        </p:tgtEl>
                                      </p:cMediaNode>
                                    </p:audio>
                                  </p:sub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17"/>
                                        </p:tgtEl>
                                        <p:attrNameLst>
                                          <p:attrName>style.visibility</p:attrName>
                                        </p:attrNameLst>
                                      </p:cBhvr>
                                      <p:to>
                                        <p:strVal val="visible"/>
                                      </p:to>
                                    </p:set>
                                    <p:animEffect transition="in" filter="fade">
                                      <p:cBhvr>
                                        <p:cTn id="127" dur="500"/>
                                        <p:tgtEl>
                                          <p:spTgt spid="117"/>
                                        </p:tgtEl>
                                      </p:cBhvr>
                                    </p:animEffect>
                                  </p:childTnLst>
                                  <p:subTnLst>
                                    <p:audio>
                                      <p:cMediaNode>
                                        <p:cTn display="0" masterRel="sameClick">
                                          <p:stCondLst>
                                            <p:cond evt="begin" delay="0">
                                              <p:tn val="125"/>
                                            </p:cond>
                                          </p:stCondLst>
                                          <p:endCondLst>
                                            <p:cond evt="onStopAudio" delay="0">
                                              <p:tgtEl>
                                                <p:sldTgt/>
                                              </p:tgtEl>
                                            </p:cond>
                                          </p:endCondLst>
                                        </p:cTn>
                                        <p:tgtEl>
                                          <p:sndTgt r:embed="rId19" name="i_short.wav"/>
                                        </p:tgtEl>
                                      </p:cMediaNode>
                                    </p:audio>
                                  </p:sub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fade">
                                      <p:cBhvr>
                                        <p:cTn id="132" dur="500"/>
                                        <p:tgtEl>
                                          <p:spTgt spid="52"/>
                                        </p:tgtEl>
                                      </p:cBhvr>
                                    </p:animEffect>
                                  </p:childTnLst>
                                  <p:subTnLst>
                                    <p:audio>
                                      <p:cMediaNode>
                                        <p:cTn display="0" masterRel="sameClick">
                                          <p:stCondLst>
                                            <p:cond evt="begin" delay="0">
                                              <p:tn val="130"/>
                                            </p:cond>
                                          </p:stCondLst>
                                          <p:endCondLst>
                                            <p:cond evt="onStopAudio" delay="0">
                                              <p:tgtEl>
                                                <p:sldTgt/>
                                              </p:tgtEl>
                                            </p:cond>
                                          </p:endCondLst>
                                        </p:cTn>
                                        <p:tgtEl>
                                          <p:sndTgt r:embed="rId20" name="finden_source.wav"/>
                                        </p:tgtEl>
                                      </p:cMediaNode>
                                    </p:audio>
                                  </p:sub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fade">
                                      <p:cBhvr>
                                        <p:cTn id="137" dur="500"/>
                                        <p:tgtEl>
                                          <p:spTgt spid="51"/>
                                        </p:tgtEl>
                                      </p:cBhvr>
                                    </p:animEffect>
                                  </p:childTnLst>
                                  <p:subTnLst>
                                    <p:audio>
                                      <p:cMediaNode>
                                        <p:cTn display="0" masterRel="sameClick">
                                          <p:stCondLst>
                                            <p:cond evt="begin" delay="0">
                                              <p:tn val="135"/>
                                            </p:cond>
                                          </p:stCondLst>
                                          <p:endCondLst>
                                            <p:cond evt="onStopAudio" delay="0">
                                              <p:tgtEl>
                                                <p:sldTgt/>
                                              </p:tgtEl>
                                            </p:cond>
                                          </p:endCondLst>
                                        </p:cTn>
                                        <p:tgtEl>
                                          <p:sndTgt r:embed="rId20" name="finden_source.wav"/>
                                        </p:tgtEl>
                                      </p:cMediaNode>
                                    </p:audio>
                                  </p:sub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19"/>
                                        </p:tgtEl>
                                        <p:attrNameLst>
                                          <p:attrName>style.visibility</p:attrName>
                                        </p:attrNameLst>
                                      </p:cBhvr>
                                      <p:to>
                                        <p:strVal val="visible"/>
                                      </p:to>
                                    </p:set>
                                    <p:animEffect transition="in" filter="fade">
                                      <p:cBhvr>
                                        <p:cTn id="142" dur="500"/>
                                        <p:tgtEl>
                                          <p:spTgt spid="19"/>
                                        </p:tgtEl>
                                      </p:cBhvr>
                                    </p:animEffect>
                                  </p:childTnLst>
                                  <p:subTnLst>
                                    <p:audio>
                                      <p:cMediaNode>
                                        <p:cTn display="0" masterRel="sameClick">
                                          <p:stCondLst>
                                            <p:cond evt="begin" delay="0">
                                              <p:tn val="140"/>
                                            </p:cond>
                                          </p:stCondLst>
                                          <p:endCondLst>
                                            <p:cond evt="onStopAudio" delay="0">
                                              <p:tgtEl>
                                                <p:sldTgt/>
                                              </p:tgtEl>
                                            </p:cond>
                                          </p:endCondLst>
                                        </p:cTn>
                                        <p:tgtEl>
                                          <p:sndTgt r:embed="rId21" name="ie.wav"/>
                                        </p:tgtEl>
                                      </p:cMediaNode>
                                    </p:audio>
                                  </p:sub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54"/>
                                        </p:tgtEl>
                                        <p:attrNameLst>
                                          <p:attrName>style.visibility</p:attrName>
                                        </p:attrNameLst>
                                      </p:cBhvr>
                                      <p:to>
                                        <p:strVal val="visible"/>
                                      </p:to>
                                    </p:set>
                                    <p:animEffect transition="in" filter="fade">
                                      <p:cBhvr>
                                        <p:cTn id="147" dur="500"/>
                                        <p:tgtEl>
                                          <p:spTgt spid="54"/>
                                        </p:tgtEl>
                                      </p:cBhvr>
                                    </p:animEffect>
                                  </p:childTnLst>
                                  <p:subTnLst>
                                    <p:audio>
                                      <p:cMediaNode>
                                        <p:cTn display="0" masterRel="sameClick">
                                          <p:stCondLst>
                                            <p:cond evt="begin" delay="0">
                                              <p:tn val="145"/>
                                            </p:cond>
                                          </p:stCondLst>
                                          <p:endCondLst>
                                            <p:cond evt="onStopAudio" delay="0">
                                              <p:tgtEl>
                                                <p:sldTgt/>
                                              </p:tgtEl>
                                            </p:cond>
                                          </p:endCondLst>
                                        </p:cTn>
                                        <p:tgtEl>
                                          <p:sndTgt r:embed="rId22" name="Liebe_source.wav"/>
                                        </p:tgtEl>
                                      </p:cMediaNode>
                                    </p:audio>
                                  </p:sub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53"/>
                                        </p:tgtEl>
                                        <p:attrNameLst>
                                          <p:attrName>style.visibility</p:attrName>
                                        </p:attrNameLst>
                                      </p:cBhvr>
                                      <p:to>
                                        <p:strVal val="visible"/>
                                      </p:to>
                                    </p:set>
                                    <p:animEffect transition="in" filter="fade">
                                      <p:cBhvr>
                                        <p:cTn id="152" dur="500"/>
                                        <p:tgtEl>
                                          <p:spTgt spid="53"/>
                                        </p:tgtEl>
                                      </p:cBhvr>
                                    </p:animEffect>
                                  </p:childTnLst>
                                  <p:subTnLst>
                                    <p:audio>
                                      <p:cMediaNode>
                                        <p:cTn display="0" masterRel="sameClick">
                                          <p:stCondLst>
                                            <p:cond evt="begin" delay="0">
                                              <p:tn val="150"/>
                                            </p:cond>
                                          </p:stCondLst>
                                          <p:endCondLst>
                                            <p:cond evt="onStopAudio" delay="0">
                                              <p:tgtEl>
                                                <p:sldTgt/>
                                              </p:tgtEl>
                                            </p:cond>
                                          </p:endCondLst>
                                        </p:cTn>
                                        <p:tgtEl>
                                          <p:sndTgt r:embed="rId22" name="Liebe_source.wav"/>
                                        </p:tgtEl>
                                      </p:cMediaNode>
                                    </p:audio>
                                  </p:sub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20"/>
                                        </p:tgtEl>
                                        <p:attrNameLst>
                                          <p:attrName>style.visibility</p:attrName>
                                        </p:attrNameLst>
                                      </p:cBhvr>
                                      <p:to>
                                        <p:strVal val="visible"/>
                                      </p:to>
                                    </p:set>
                                    <p:animEffect transition="in" filter="fade">
                                      <p:cBhvr>
                                        <p:cTn id="157" dur="500"/>
                                        <p:tgtEl>
                                          <p:spTgt spid="20"/>
                                        </p:tgtEl>
                                      </p:cBhvr>
                                    </p:animEffect>
                                  </p:childTnLst>
                                  <p:subTnLst>
                                    <p:audio>
                                      <p:cMediaNode>
                                        <p:cTn display="0" masterRel="sameClick">
                                          <p:stCondLst>
                                            <p:cond evt="begin" delay="0">
                                              <p:tn val="155"/>
                                            </p:cond>
                                          </p:stCondLst>
                                          <p:endCondLst>
                                            <p:cond evt="onStopAudio" delay="0">
                                              <p:tgtEl>
                                                <p:sldTgt/>
                                              </p:tgtEl>
                                            </p:cond>
                                          </p:endCondLst>
                                        </p:cTn>
                                        <p:tgtEl>
                                          <p:sndTgt r:embed="rId23" name="ch_soft.wav"/>
                                        </p:tgtEl>
                                      </p:cMediaNode>
                                    </p:audio>
                                  </p:sub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56"/>
                                        </p:tgtEl>
                                        <p:attrNameLst>
                                          <p:attrName>style.visibility</p:attrName>
                                        </p:attrNameLst>
                                      </p:cBhvr>
                                      <p:to>
                                        <p:strVal val="visible"/>
                                      </p:to>
                                    </p:set>
                                    <p:animEffect transition="in" filter="fade">
                                      <p:cBhvr>
                                        <p:cTn id="162" dur="500"/>
                                        <p:tgtEl>
                                          <p:spTgt spid="56"/>
                                        </p:tgtEl>
                                      </p:cBhvr>
                                    </p:animEffect>
                                  </p:childTnLst>
                                  <p:subTnLst>
                                    <p:audio>
                                      <p:cMediaNode>
                                        <p:cTn display="0" masterRel="sameClick">
                                          <p:stCondLst>
                                            <p:cond evt="begin" delay="0">
                                              <p:tn val="160"/>
                                            </p:cond>
                                          </p:stCondLst>
                                          <p:endCondLst>
                                            <p:cond evt="onStopAudio" delay="0">
                                              <p:tgtEl>
                                                <p:sldTgt/>
                                              </p:tgtEl>
                                            </p:cond>
                                          </p:endCondLst>
                                        </p:cTn>
                                        <p:tgtEl>
                                          <p:sndTgt r:embed="rId24" name="ich_source.wav"/>
                                        </p:tgtEl>
                                      </p:cMediaNode>
                                    </p:audio>
                                  </p:sub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55"/>
                                        </p:tgtEl>
                                        <p:attrNameLst>
                                          <p:attrName>style.visibility</p:attrName>
                                        </p:attrNameLst>
                                      </p:cBhvr>
                                      <p:to>
                                        <p:strVal val="visible"/>
                                      </p:to>
                                    </p:set>
                                    <p:animEffect transition="in" filter="fade">
                                      <p:cBhvr>
                                        <p:cTn id="167" dur="500"/>
                                        <p:tgtEl>
                                          <p:spTgt spid="55"/>
                                        </p:tgtEl>
                                      </p:cBhvr>
                                    </p:animEffect>
                                  </p:childTnLst>
                                  <p:subTnLst>
                                    <p:audio>
                                      <p:cMediaNode>
                                        <p:cTn display="0" masterRel="sameClick">
                                          <p:stCondLst>
                                            <p:cond evt="begin" delay="0">
                                              <p:tn val="165"/>
                                            </p:cond>
                                          </p:stCondLst>
                                          <p:endCondLst>
                                            <p:cond evt="onStopAudio" delay="0">
                                              <p:tgtEl>
                                                <p:sldTgt/>
                                              </p:tgtEl>
                                            </p:cond>
                                          </p:endCondLst>
                                        </p:cTn>
                                        <p:tgtEl>
                                          <p:sndTgt r:embed="rId24" name="ich_source.wav"/>
                                        </p:tgtEl>
                                      </p:cMediaNode>
                                    </p:audio>
                                  </p:sub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118"/>
                                        </p:tgtEl>
                                        <p:attrNameLst>
                                          <p:attrName>style.visibility</p:attrName>
                                        </p:attrNameLst>
                                      </p:cBhvr>
                                      <p:to>
                                        <p:strVal val="visible"/>
                                      </p:to>
                                    </p:set>
                                    <p:animEffect transition="in" filter="fade">
                                      <p:cBhvr>
                                        <p:cTn id="172" dur="500"/>
                                        <p:tgtEl>
                                          <p:spTgt spid="118"/>
                                        </p:tgtEl>
                                      </p:cBhvr>
                                    </p:animEffect>
                                  </p:childTnLst>
                                  <p:subTnLst>
                                    <p:audio>
                                      <p:cMediaNode>
                                        <p:cTn display="0" masterRel="sameClick">
                                          <p:stCondLst>
                                            <p:cond evt="begin" delay="0">
                                              <p:tn val="170"/>
                                            </p:cond>
                                          </p:stCondLst>
                                          <p:endCondLst>
                                            <p:cond evt="onStopAudio" delay="0">
                                              <p:tgtEl>
                                                <p:sldTgt/>
                                              </p:tgtEl>
                                            </p:cond>
                                          </p:endCondLst>
                                        </p:cTn>
                                        <p:tgtEl>
                                          <p:sndTgt r:embed="rId25" name="ch_hard.wav"/>
                                        </p:tgtEl>
                                      </p:cMediaNode>
                                    </p:audio>
                                  </p:sub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58"/>
                                        </p:tgtEl>
                                        <p:attrNameLst>
                                          <p:attrName>style.visibility</p:attrName>
                                        </p:attrNameLst>
                                      </p:cBhvr>
                                      <p:to>
                                        <p:strVal val="visible"/>
                                      </p:to>
                                    </p:set>
                                    <p:animEffect transition="in" filter="fade">
                                      <p:cBhvr>
                                        <p:cTn id="177" dur="500"/>
                                        <p:tgtEl>
                                          <p:spTgt spid="58"/>
                                        </p:tgtEl>
                                      </p:cBhvr>
                                    </p:animEffect>
                                  </p:childTnLst>
                                  <p:subTnLst>
                                    <p:audio>
                                      <p:cMediaNode>
                                        <p:cTn display="0" masterRel="sameClick">
                                          <p:stCondLst>
                                            <p:cond evt="begin" delay="0">
                                              <p:tn val="175"/>
                                            </p:cond>
                                          </p:stCondLst>
                                          <p:endCondLst>
                                            <p:cond evt="onStopAudio" delay="0">
                                              <p:tgtEl>
                                                <p:sldTgt/>
                                              </p:tgtEl>
                                            </p:cond>
                                          </p:endCondLst>
                                        </p:cTn>
                                        <p:tgtEl>
                                          <p:sndTgt r:embed="rId26" name="Buch_source.wav"/>
                                        </p:tgtEl>
                                      </p:cMediaNode>
                                    </p:audio>
                                  </p:sub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57"/>
                                        </p:tgtEl>
                                        <p:attrNameLst>
                                          <p:attrName>style.visibility</p:attrName>
                                        </p:attrNameLst>
                                      </p:cBhvr>
                                      <p:to>
                                        <p:strVal val="visible"/>
                                      </p:to>
                                    </p:set>
                                    <p:animEffect transition="in" filter="fade">
                                      <p:cBhvr>
                                        <p:cTn id="182" dur="500"/>
                                        <p:tgtEl>
                                          <p:spTgt spid="57"/>
                                        </p:tgtEl>
                                      </p:cBhvr>
                                    </p:animEffect>
                                  </p:childTnLst>
                                  <p:subTnLst>
                                    <p:audio>
                                      <p:cMediaNode>
                                        <p:cTn display="0" masterRel="sameClick">
                                          <p:stCondLst>
                                            <p:cond evt="begin" delay="0">
                                              <p:tn val="180"/>
                                            </p:cond>
                                          </p:stCondLst>
                                          <p:endCondLst>
                                            <p:cond evt="onStopAudio" delay="0">
                                              <p:tgtEl>
                                                <p:sldTgt/>
                                              </p:tgtEl>
                                            </p:cond>
                                          </p:endCondLst>
                                        </p:cTn>
                                        <p:tgtEl>
                                          <p:sndTgt r:embed="rId26" name="Buch_source.wav"/>
                                        </p:tgtEl>
                                      </p:cMediaNode>
                                    </p:audio>
                                  </p:sub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fade">
                                      <p:cBhvr>
                                        <p:cTn id="187" dur="500"/>
                                        <p:tgtEl>
                                          <p:spTgt spid="21"/>
                                        </p:tgtEl>
                                      </p:cBhvr>
                                    </p:animEffect>
                                  </p:childTnLst>
                                  <p:subTnLst>
                                    <p:audio>
                                      <p:cMediaNode>
                                        <p:cTn display="0" masterRel="sameClick">
                                          <p:stCondLst>
                                            <p:cond evt="begin" delay="0">
                                              <p:tn val="185"/>
                                            </p:cond>
                                          </p:stCondLst>
                                          <p:endCondLst>
                                            <p:cond evt="onStopAudio" delay="0">
                                              <p:tgtEl>
                                                <p:sldTgt/>
                                              </p:tgtEl>
                                            </p:cond>
                                          </p:endCondLst>
                                        </p:cTn>
                                        <p:tgtEl>
                                          <p:sndTgt r:embed="rId27" name="sch.wav"/>
                                        </p:tgtEl>
                                      </p:cMediaNode>
                                    </p:audio>
                                  </p:sub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60"/>
                                        </p:tgtEl>
                                        <p:attrNameLst>
                                          <p:attrName>style.visibility</p:attrName>
                                        </p:attrNameLst>
                                      </p:cBhvr>
                                      <p:to>
                                        <p:strVal val="visible"/>
                                      </p:to>
                                    </p:set>
                                    <p:animEffect transition="in" filter="fade">
                                      <p:cBhvr>
                                        <p:cTn id="192" dur="500"/>
                                        <p:tgtEl>
                                          <p:spTgt spid="60"/>
                                        </p:tgtEl>
                                      </p:cBhvr>
                                    </p:animEffect>
                                  </p:childTnLst>
                                  <p:subTnLst>
                                    <p:audio>
                                      <p:cMediaNode>
                                        <p:cTn display="0" masterRel="sameClick">
                                          <p:stCondLst>
                                            <p:cond evt="begin" delay="0">
                                              <p:tn val="190"/>
                                            </p:cond>
                                          </p:stCondLst>
                                          <p:endCondLst>
                                            <p:cond evt="onStopAudio" delay="0">
                                              <p:tgtEl>
                                                <p:sldTgt/>
                                              </p:tgtEl>
                                            </p:cond>
                                          </p:endCondLst>
                                        </p:cTn>
                                        <p:tgtEl>
                                          <p:sndTgt r:embed="rId28" name="schreiben_source.wav"/>
                                        </p:tgtEl>
                                      </p:cMediaNode>
                                    </p:audio>
                                  </p:sub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59"/>
                                        </p:tgtEl>
                                        <p:attrNameLst>
                                          <p:attrName>style.visibility</p:attrName>
                                        </p:attrNameLst>
                                      </p:cBhvr>
                                      <p:to>
                                        <p:strVal val="visible"/>
                                      </p:to>
                                    </p:set>
                                    <p:animEffect transition="in" filter="fade">
                                      <p:cBhvr>
                                        <p:cTn id="197" dur="500"/>
                                        <p:tgtEl>
                                          <p:spTgt spid="59"/>
                                        </p:tgtEl>
                                      </p:cBhvr>
                                    </p:animEffect>
                                  </p:childTnLst>
                                  <p:subTnLst>
                                    <p:audio>
                                      <p:cMediaNode>
                                        <p:cTn display="0" masterRel="sameClick">
                                          <p:stCondLst>
                                            <p:cond evt="begin" delay="0">
                                              <p:tn val="195"/>
                                            </p:cond>
                                          </p:stCondLst>
                                          <p:endCondLst>
                                            <p:cond evt="onStopAudio" delay="0">
                                              <p:tgtEl>
                                                <p:sldTgt/>
                                              </p:tgtEl>
                                            </p:cond>
                                          </p:endCondLst>
                                        </p:cTn>
                                        <p:tgtEl>
                                          <p:sndTgt r:embed="rId28" name="schreiben_source.wav"/>
                                        </p:tgtEl>
                                      </p:cMediaNode>
                                    </p:audio>
                                  </p:sub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22"/>
                                        </p:tgtEl>
                                        <p:attrNameLst>
                                          <p:attrName>style.visibility</p:attrName>
                                        </p:attrNameLst>
                                      </p:cBhvr>
                                      <p:to>
                                        <p:strVal val="visible"/>
                                      </p:to>
                                    </p:set>
                                    <p:animEffect transition="in" filter="fade">
                                      <p:cBhvr>
                                        <p:cTn id="202" dur="500"/>
                                        <p:tgtEl>
                                          <p:spTgt spid="22"/>
                                        </p:tgtEl>
                                      </p:cBhvr>
                                    </p:animEffect>
                                  </p:childTnLst>
                                  <p:subTnLst>
                                    <p:audio>
                                      <p:cMediaNode>
                                        <p:cTn display="0" masterRel="sameClick">
                                          <p:stCondLst>
                                            <p:cond evt="begin" delay="0">
                                              <p:tn val="200"/>
                                            </p:cond>
                                          </p:stCondLst>
                                          <p:endCondLst>
                                            <p:cond evt="onStopAudio" delay="0">
                                              <p:tgtEl>
                                                <p:sldTgt/>
                                              </p:tgtEl>
                                            </p:cond>
                                          </p:endCondLst>
                                        </p:cTn>
                                        <p:tgtEl>
                                          <p:sndTgt r:embed="rId29" name="o_long.wav"/>
                                        </p:tgtEl>
                                      </p:cMediaNode>
                                    </p:audio>
                                  </p:sub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62"/>
                                        </p:tgtEl>
                                        <p:attrNameLst>
                                          <p:attrName>style.visibility</p:attrName>
                                        </p:attrNameLst>
                                      </p:cBhvr>
                                      <p:to>
                                        <p:strVal val="visible"/>
                                      </p:to>
                                    </p:set>
                                    <p:animEffect transition="in" filter="fade">
                                      <p:cBhvr>
                                        <p:cTn id="207" dur="500"/>
                                        <p:tgtEl>
                                          <p:spTgt spid="62"/>
                                        </p:tgtEl>
                                      </p:cBhvr>
                                    </p:animEffect>
                                  </p:childTnLst>
                                  <p:subTnLst>
                                    <p:audio>
                                      <p:cMediaNode>
                                        <p:cTn display="0" masterRel="sameClick">
                                          <p:stCondLst>
                                            <p:cond evt="begin" delay="0">
                                              <p:tn val="205"/>
                                            </p:cond>
                                          </p:stCondLst>
                                          <p:endCondLst>
                                            <p:cond evt="onStopAudio" delay="0">
                                              <p:tgtEl>
                                                <p:sldTgt/>
                                              </p:tgtEl>
                                            </p:cond>
                                          </p:endCondLst>
                                        </p:cTn>
                                        <p:tgtEl>
                                          <p:sndTgt r:embed="rId30" name="wo_source.wav"/>
                                        </p:tgtEl>
                                      </p:cMediaNode>
                                    </p:audio>
                                  </p:sub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128"/>
                                        </p:tgtEl>
                                        <p:attrNameLst>
                                          <p:attrName>style.visibility</p:attrName>
                                        </p:attrNameLst>
                                      </p:cBhvr>
                                      <p:to>
                                        <p:strVal val="visible"/>
                                      </p:to>
                                    </p:set>
                                    <p:animEffect transition="in" filter="fade">
                                      <p:cBhvr>
                                        <p:cTn id="212" dur="500"/>
                                        <p:tgtEl>
                                          <p:spTgt spid="128"/>
                                        </p:tgtEl>
                                      </p:cBhvr>
                                    </p:animEffect>
                                  </p:childTnLst>
                                  <p:subTnLst>
                                    <p:audio>
                                      <p:cMediaNode>
                                        <p:cTn display="0" masterRel="sameClick">
                                          <p:stCondLst>
                                            <p:cond evt="begin" delay="0">
                                              <p:tn val="210"/>
                                            </p:cond>
                                          </p:stCondLst>
                                          <p:endCondLst>
                                            <p:cond evt="onStopAudio" delay="0">
                                              <p:tgtEl>
                                                <p:sldTgt/>
                                              </p:tgtEl>
                                            </p:cond>
                                          </p:endCondLst>
                                        </p:cTn>
                                        <p:tgtEl>
                                          <p:sndTgt r:embed="rId30" name="wo_source.wav"/>
                                        </p:tgtEl>
                                      </p:cMediaNode>
                                    </p:audio>
                                  </p:sub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120"/>
                                        </p:tgtEl>
                                        <p:attrNameLst>
                                          <p:attrName>style.visibility</p:attrName>
                                        </p:attrNameLst>
                                      </p:cBhvr>
                                      <p:to>
                                        <p:strVal val="visible"/>
                                      </p:to>
                                    </p:set>
                                    <p:animEffect transition="in" filter="fade">
                                      <p:cBhvr>
                                        <p:cTn id="217" dur="500"/>
                                        <p:tgtEl>
                                          <p:spTgt spid="120"/>
                                        </p:tgtEl>
                                      </p:cBhvr>
                                    </p:animEffect>
                                  </p:childTnLst>
                                  <p:subTnLst>
                                    <p:audio>
                                      <p:cMediaNode>
                                        <p:cTn display="0" masterRel="sameClick">
                                          <p:stCondLst>
                                            <p:cond evt="begin" delay="0">
                                              <p:tn val="215"/>
                                            </p:cond>
                                          </p:stCondLst>
                                          <p:endCondLst>
                                            <p:cond evt="onStopAudio" delay="0">
                                              <p:tgtEl>
                                                <p:sldTgt/>
                                              </p:tgtEl>
                                            </p:cond>
                                          </p:endCondLst>
                                        </p:cTn>
                                        <p:tgtEl>
                                          <p:sndTgt r:embed="rId31" name="o_short.wav"/>
                                        </p:tgtEl>
                                      </p:cMediaNode>
                                    </p:audio>
                                  </p:sub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64"/>
                                        </p:tgtEl>
                                        <p:attrNameLst>
                                          <p:attrName>style.visibility</p:attrName>
                                        </p:attrNameLst>
                                      </p:cBhvr>
                                      <p:to>
                                        <p:strVal val="visible"/>
                                      </p:to>
                                    </p:set>
                                    <p:animEffect transition="in" filter="fade">
                                      <p:cBhvr>
                                        <p:cTn id="222" dur="500"/>
                                        <p:tgtEl>
                                          <p:spTgt spid="64"/>
                                        </p:tgtEl>
                                      </p:cBhvr>
                                    </p:animEffect>
                                  </p:childTnLst>
                                  <p:subTnLst>
                                    <p:audio>
                                      <p:cMediaNode>
                                        <p:cTn display="0" masterRel="sameClick">
                                          <p:stCondLst>
                                            <p:cond evt="begin" delay="0">
                                              <p:tn val="220"/>
                                            </p:cond>
                                          </p:stCondLst>
                                          <p:endCondLst>
                                            <p:cond evt="onStopAudio" delay="0">
                                              <p:tgtEl>
                                                <p:sldTgt/>
                                              </p:tgtEl>
                                            </p:cond>
                                          </p:endCondLst>
                                        </p:cTn>
                                        <p:tgtEl>
                                          <p:sndTgt r:embed="rId32" name="Kopf_source.wav"/>
                                        </p:tgtEl>
                                      </p:cMediaNode>
                                    </p:audio>
                                  </p:sub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63"/>
                                        </p:tgtEl>
                                        <p:attrNameLst>
                                          <p:attrName>style.visibility</p:attrName>
                                        </p:attrNameLst>
                                      </p:cBhvr>
                                      <p:to>
                                        <p:strVal val="visible"/>
                                      </p:to>
                                    </p:set>
                                    <p:animEffect transition="in" filter="fade">
                                      <p:cBhvr>
                                        <p:cTn id="227" dur="500"/>
                                        <p:tgtEl>
                                          <p:spTgt spid="63"/>
                                        </p:tgtEl>
                                      </p:cBhvr>
                                    </p:animEffect>
                                  </p:childTnLst>
                                  <p:subTnLst>
                                    <p:audio>
                                      <p:cMediaNode>
                                        <p:cTn display="0" masterRel="sameClick">
                                          <p:stCondLst>
                                            <p:cond evt="begin" delay="0">
                                              <p:tn val="225"/>
                                            </p:cond>
                                          </p:stCondLst>
                                          <p:endCondLst>
                                            <p:cond evt="onStopAudio" delay="0">
                                              <p:tgtEl>
                                                <p:sldTgt/>
                                              </p:tgtEl>
                                            </p:cond>
                                          </p:endCondLst>
                                        </p:cTn>
                                        <p:tgtEl>
                                          <p:sndTgt r:embed="rId32" name="Kopf_source.wav"/>
                                        </p:tgtEl>
                                      </p:cMediaNode>
                                    </p:audio>
                                  </p:sub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23"/>
                                        </p:tgtEl>
                                        <p:attrNameLst>
                                          <p:attrName>style.visibility</p:attrName>
                                        </p:attrNameLst>
                                      </p:cBhvr>
                                      <p:to>
                                        <p:strVal val="visible"/>
                                      </p:to>
                                    </p:set>
                                    <p:animEffect transition="in" filter="fade">
                                      <p:cBhvr>
                                        <p:cTn id="232" dur="500"/>
                                        <p:tgtEl>
                                          <p:spTgt spid="23"/>
                                        </p:tgtEl>
                                      </p:cBhvr>
                                    </p:animEffect>
                                  </p:childTnLst>
                                  <p:subTnLst>
                                    <p:audio>
                                      <p:cMediaNode>
                                        <p:cTn display="0" masterRel="sameClick">
                                          <p:stCondLst>
                                            <p:cond evt="begin" delay="0">
                                              <p:tn val="230"/>
                                            </p:cond>
                                          </p:stCondLst>
                                          <p:endCondLst>
                                            <p:cond evt="onStopAudio" delay="0">
                                              <p:tgtEl>
                                                <p:sldTgt/>
                                              </p:tgtEl>
                                            </p:cond>
                                          </p:endCondLst>
                                        </p:cTn>
                                        <p:tgtEl>
                                          <p:sndTgt r:embed="rId33" name="u_long.wav"/>
                                        </p:tgtEl>
                                      </p:cMediaNode>
                                    </p:audio>
                                  </p:sub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66"/>
                                        </p:tgtEl>
                                        <p:attrNameLst>
                                          <p:attrName>style.visibility</p:attrName>
                                        </p:attrNameLst>
                                      </p:cBhvr>
                                      <p:to>
                                        <p:strVal val="visible"/>
                                      </p:to>
                                    </p:set>
                                    <p:animEffect transition="in" filter="fade">
                                      <p:cBhvr>
                                        <p:cTn id="237" dur="500"/>
                                        <p:tgtEl>
                                          <p:spTgt spid="66"/>
                                        </p:tgtEl>
                                      </p:cBhvr>
                                    </p:animEffect>
                                  </p:childTnLst>
                                  <p:subTnLst>
                                    <p:audio>
                                      <p:cMediaNode>
                                        <p:cTn display="0" masterRel="sameClick">
                                          <p:stCondLst>
                                            <p:cond evt="begin" delay="0">
                                              <p:tn val="235"/>
                                            </p:cond>
                                          </p:stCondLst>
                                          <p:endCondLst>
                                            <p:cond evt="onStopAudio" delay="0">
                                              <p:tgtEl>
                                                <p:sldTgt/>
                                              </p:tgtEl>
                                            </p:cond>
                                          </p:endCondLst>
                                        </p:cTn>
                                        <p:tgtEl>
                                          <p:sndTgt r:embed="rId34" name="du_source.wav"/>
                                        </p:tgtEl>
                                      </p:cMediaNode>
                                    </p:audio>
                                  </p:sub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65"/>
                                        </p:tgtEl>
                                        <p:attrNameLst>
                                          <p:attrName>style.visibility</p:attrName>
                                        </p:attrNameLst>
                                      </p:cBhvr>
                                      <p:to>
                                        <p:strVal val="visible"/>
                                      </p:to>
                                    </p:set>
                                    <p:animEffect transition="in" filter="fade">
                                      <p:cBhvr>
                                        <p:cTn id="242" dur="500"/>
                                        <p:tgtEl>
                                          <p:spTgt spid="65"/>
                                        </p:tgtEl>
                                      </p:cBhvr>
                                    </p:animEffect>
                                  </p:childTnLst>
                                  <p:subTnLst>
                                    <p:audio>
                                      <p:cMediaNode>
                                        <p:cTn display="0" masterRel="sameClick">
                                          <p:stCondLst>
                                            <p:cond evt="begin" delay="0">
                                              <p:tn val="240"/>
                                            </p:cond>
                                          </p:stCondLst>
                                          <p:endCondLst>
                                            <p:cond evt="onStopAudio" delay="0">
                                              <p:tgtEl>
                                                <p:sldTgt/>
                                              </p:tgtEl>
                                            </p:cond>
                                          </p:endCondLst>
                                        </p:cTn>
                                        <p:tgtEl>
                                          <p:sndTgt r:embed="rId34" name="du_source.wav"/>
                                        </p:tgtEl>
                                      </p:cMediaNode>
                                    </p:audio>
                                  </p:sub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122"/>
                                        </p:tgtEl>
                                        <p:attrNameLst>
                                          <p:attrName>style.visibility</p:attrName>
                                        </p:attrNameLst>
                                      </p:cBhvr>
                                      <p:to>
                                        <p:strVal val="visible"/>
                                      </p:to>
                                    </p:set>
                                    <p:animEffect transition="in" filter="fade">
                                      <p:cBhvr>
                                        <p:cTn id="247" dur="500"/>
                                        <p:tgtEl>
                                          <p:spTgt spid="122"/>
                                        </p:tgtEl>
                                      </p:cBhvr>
                                    </p:animEffect>
                                  </p:childTnLst>
                                  <p:subTnLst>
                                    <p:audio>
                                      <p:cMediaNode>
                                        <p:cTn display="0" masterRel="sameClick">
                                          <p:stCondLst>
                                            <p:cond evt="begin" delay="0">
                                              <p:tn val="245"/>
                                            </p:cond>
                                          </p:stCondLst>
                                          <p:endCondLst>
                                            <p:cond evt="onStopAudio" delay="0">
                                              <p:tgtEl>
                                                <p:sldTgt/>
                                              </p:tgtEl>
                                            </p:cond>
                                          </p:endCondLst>
                                        </p:cTn>
                                        <p:tgtEl>
                                          <p:sndTgt r:embed="rId35" name="u_short.wav"/>
                                        </p:tgtEl>
                                      </p:cMediaNode>
                                    </p:audio>
                                  </p:sub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grpId="0" nodeType="clickEffect">
                                  <p:stCondLst>
                                    <p:cond delay="0"/>
                                  </p:stCondLst>
                                  <p:childTnLst>
                                    <p:set>
                                      <p:cBhvr>
                                        <p:cTn id="251" dur="1" fill="hold">
                                          <p:stCondLst>
                                            <p:cond delay="0"/>
                                          </p:stCondLst>
                                        </p:cTn>
                                        <p:tgtEl>
                                          <p:spTgt spid="68"/>
                                        </p:tgtEl>
                                        <p:attrNameLst>
                                          <p:attrName>style.visibility</p:attrName>
                                        </p:attrNameLst>
                                      </p:cBhvr>
                                      <p:to>
                                        <p:strVal val="visible"/>
                                      </p:to>
                                    </p:set>
                                    <p:animEffect transition="in" filter="fade">
                                      <p:cBhvr>
                                        <p:cTn id="252" dur="500"/>
                                        <p:tgtEl>
                                          <p:spTgt spid="68"/>
                                        </p:tgtEl>
                                      </p:cBhvr>
                                    </p:animEffect>
                                  </p:childTnLst>
                                  <p:subTnLst>
                                    <p:audio>
                                      <p:cMediaNode>
                                        <p:cTn display="0" masterRel="sameClick">
                                          <p:stCondLst>
                                            <p:cond evt="begin" delay="0">
                                              <p:tn val="250"/>
                                            </p:cond>
                                          </p:stCondLst>
                                          <p:endCondLst>
                                            <p:cond evt="onStopAudio" delay="0">
                                              <p:tgtEl>
                                                <p:sldTgt/>
                                              </p:tgtEl>
                                            </p:cond>
                                          </p:endCondLst>
                                        </p:cTn>
                                        <p:tgtEl>
                                          <p:sndTgt r:embed="rId36" name="Punkt_source.wav"/>
                                        </p:tgtEl>
                                      </p:cMediaNode>
                                    </p:audio>
                                  </p:sub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67"/>
                                        </p:tgtEl>
                                        <p:attrNameLst>
                                          <p:attrName>style.visibility</p:attrName>
                                        </p:attrNameLst>
                                      </p:cBhvr>
                                      <p:to>
                                        <p:strVal val="visible"/>
                                      </p:to>
                                    </p:set>
                                    <p:animEffect transition="in" filter="fade">
                                      <p:cBhvr>
                                        <p:cTn id="257" dur="500"/>
                                        <p:tgtEl>
                                          <p:spTgt spid="67"/>
                                        </p:tgtEl>
                                      </p:cBhvr>
                                    </p:animEffect>
                                  </p:childTnLst>
                                  <p:subTnLst>
                                    <p:audio>
                                      <p:cMediaNode>
                                        <p:cTn display="0" masterRel="sameClick">
                                          <p:stCondLst>
                                            <p:cond evt="begin" delay="0">
                                              <p:tn val="255"/>
                                            </p:cond>
                                          </p:stCondLst>
                                          <p:endCondLst>
                                            <p:cond evt="onStopAudio" delay="0">
                                              <p:tgtEl>
                                                <p:sldTgt/>
                                              </p:tgtEl>
                                            </p:cond>
                                          </p:endCondLst>
                                        </p:cTn>
                                        <p:tgtEl>
                                          <p:sndTgt r:embed="rId36" name="Punkt_source.wav"/>
                                        </p:tgtEl>
                                      </p:cMediaNode>
                                    </p:audio>
                                  </p:sub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grpId="0" nodeType="clickEffect">
                                  <p:stCondLst>
                                    <p:cond delay="0"/>
                                  </p:stCondLst>
                                  <p:childTnLst>
                                    <p:set>
                                      <p:cBhvr>
                                        <p:cTn id="261" dur="1" fill="hold">
                                          <p:stCondLst>
                                            <p:cond delay="0"/>
                                          </p:stCondLst>
                                        </p:cTn>
                                        <p:tgtEl>
                                          <p:spTgt spid="24"/>
                                        </p:tgtEl>
                                        <p:attrNameLst>
                                          <p:attrName>style.visibility</p:attrName>
                                        </p:attrNameLst>
                                      </p:cBhvr>
                                      <p:to>
                                        <p:strVal val="visible"/>
                                      </p:to>
                                    </p:set>
                                    <p:animEffect transition="in" filter="fade">
                                      <p:cBhvr>
                                        <p:cTn id="262" dur="500"/>
                                        <p:tgtEl>
                                          <p:spTgt spid="24"/>
                                        </p:tgtEl>
                                      </p:cBhvr>
                                    </p:animEffect>
                                  </p:childTnLst>
                                  <p:subTnLst>
                                    <p:audio>
                                      <p:cMediaNode>
                                        <p:cTn display="0" masterRel="sameClick">
                                          <p:stCondLst>
                                            <p:cond evt="begin" delay="0">
                                              <p:tn val="260"/>
                                            </p:cond>
                                          </p:stCondLst>
                                          <p:endCondLst>
                                            <p:cond evt="onStopAudio" delay="0">
                                              <p:tgtEl>
                                                <p:sldTgt/>
                                              </p:tgtEl>
                                            </p:cond>
                                          </p:endCondLst>
                                        </p:cTn>
                                        <p:tgtEl>
                                          <p:sndTgt r:embed="rId37" name="-er_stressed.wav"/>
                                        </p:tgtEl>
                                      </p:cMediaNode>
                                    </p:audio>
                                  </p:sub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70"/>
                                        </p:tgtEl>
                                        <p:attrNameLst>
                                          <p:attrName>style.visibility</p:attrName>
                                        </p:attrNameLst>
                                      </p:cBhvr>
                                      <p:to>
                                        <p:strVal val="visible"/>
                                      </p:to>
                                    </p:set>
                                    <p:animEffect transition="in" filter="fade">
                                      <p:cBhvr>
                                        <p:cTn id="267" dur="500"/>
                                        <p:tgtEl>
                                          <p:spTgt spid="70"/>
                                        </p:tgtEl>
                                      </p:cBhvr>
                                    </p:animEffect>
                                  </p:childTnLst>
                                  <p:subTnLst>
                                    <p:audio>
                                      <p:cMediaNode>
                                        <p:cTn display="0" masterRel="sameClick">
                                          <p:stCondLst>
                                            <p:cond evt="begin" delay="0">
                                              <p:tn val="265"/>
                                            </p:cond>
                                          </p:stCondLst>
                                          <p:endCondLst>
                                            <p:cond evt="onStopAudio" delay="0">
                                              <p:tgtEl>
                                                <p:sldTgt/>
                                              </p:tgtEl>
                                            </p:cond>
                                          </p:endCondLst>
                                        </p:cTn>
                                        <p:tgtEl>
                                          <p:sndTgt r:embed="rId38" name="er_source.wav"/>
                                        </p:tgtEl>
                                      </p:cMediaNode>
                                    </p:audio>
                                  </p:sub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nodeType="clickEffect">
                                  <p:stCondLst>
                                    <p:cond delay="0"/>
                                  </p:stCondLst>
                                  <p:childTnLst>
                                    <p:set>
                                      <p:cBhvr>
                                        <p:cTn id="271" dur="1" fill="hold">
                                          <p:stCondLst>
                                            <p:cond delay="0"/>
                                          </p:stCondLst>
                                        </p:cTn>
                                        <p:tgtEl>
                                          <p:spTgt spid="69"/>
                                        </p:tgtEl>
                                        <p:attrNameLst>
                                          <p:attrName>style.visibility</p:attrName>
                                        </p:attrNameLst>
                                      </p:cBhvr>
                                      <p:to>
                                        <p:strVal val="visible"/>
                                      </p:to>
                                    </p:set>
                                    <p:animEffect transition="in" filter="fade">
                                      <p:cBhvr>
                                        <p:cTn id="272" dur="500"/>
                                        <p:tgtEl>
                                          <p:spTgt spid="69"/>
                                        </p:tgtEl>
                                      </p:cBhvr>
                                    </p:animEffect>
                                  </p:childTnLst>
                                  <p:subTnLst>
                                    <p:audio>
                                      <p:cMediaNode>
                                        <p:cTn display="0" masterRel="sameClick">
                                          <p:stCondLst>
                                            <p:cond evt="begin" delay="0">
                                              <p:tn val="270"/>
                                            </p:cond>
                                          </p:stCondLst>
                                          <p:endCondLst>
                                            <p:cond evt="onStopAudio" delay="0">
                                              <p:tgtEl>
                                                <p:sldTgt/>
                                              </p:tgtEl>
                                            </p:cond>
                                          </p:endCondLst>
                                        </p:cTn>
                                        <p:tgtEl>
                                          <p:sndTgt r:embed="rId38" name="er_source.wav"/>
                                        </p:tgtEl>
                                      </p:cMediaNode>
                                    </p:audio>
                                  </p:sub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grpId="0" nodeType="clickEffect">
                                  <p:stCondLst>
                                    <p:cond delay="0"/>
                                  </p:stCondLst>
                                  <p:childTnLst>
                                    <p:set>
                                      <p:cBhvr>
                                        <p:cTn id="276" dur="1" fill="hold">
                                          <p:stCondLst>
                                            <p:cond delay="0"/>
                                          </p:stCondLst>
                                        </p:cTn>
                                        <p:tgtEl>
                                          <p:spTgt spid="123"/>
                                        </p:tgtEl>
                                        <p:attrNameLst>
                                          <p:attrName>style.visibility</p:attrName>
                                        </p:attrNameLst>
                                      </p:cBhvr>
                                      <p:to>
                                        <p:strVal val="visible"/>
                                      </p:to>
                                    </p:set>
                                    <p:animEffect transition="in" filter="fade">
                                      <p:cBhvr>
                                        <p:cTn id="277" dur="500"/>
                                        <p:tgtEl>
                                          <p:spTgt spid="123"/>
                                        </p:tgtEl>
                                      </p:cBhvr>
                                    </p:animEffect>
                                  </p:childTnLst>
                                  <p:subTnLst>
                                    <p:audio>
                                      <p:cMediaNode>
                                        <p:cTn display="0" masterRel="sameClick">
                                          <p:stCondLst>
                                            <p:cond evt="begin" delay="0">
                                              <p:tn val="275"/>
                                            </p:cond>
                                          </p:stCondLst>
                                          <p:endCondLst>
                                            <p:cond evt="onStopAudio" delay="0">
                                              <p:tgtEl>
                                                <p:sldTgt/>
                                              </p:tgtEl>
                                            </p:cond>
                                          </p:endCondLst>
                                        </p:cTn>
                                        <p:tgtEl>
                                          <p:sndTgt r:embed="rId39" name="-er_unstressed.wav"/>
                                        </p:tgtEl>
                                      </p:cMediaNode>
                                    </p:audio>
                                  </p:sub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grpId="0" nodeType="clickEffect">
                                  <p:stCondLst>
                                    <p:cond delay="0"/>
                                  </p:stCondLst>
                                  <p:childTnLst>
                                    <p:set>
                                      <p:cBhvr>
                                        <p:cTn id="281" dur="1" fill="hold">
                                          <p:stCondLst>
                                            <p:cond delay="0"/>
                                          </p:stCondLst>
                                        </p:cTn>
                                        <p:tgtEl>
                                          <p:spTgt spid="72"/>
                                        </p:tgtEl>
                                        <p:attrNameLst>
                                          <p:attrName>style.visibility</p:attrName>
                                        </p:attrNameLst>
                                      </p:cBhvr>
                                      <p:to>
                                        <p:strVal val="visible"/>
                                      </p:to>
                                    </p:set>
                                    <p:animEffect transition="in" filter="fade">
                                      <p:cBhvr>
                                        <p:cTn id="282" dur="500"/>
                                        <p:tgtEl>
                                          <p:spTgt spid="72"/>
                                        </p:tgtEl>
                                      </p:cBhvr>
                                    </p:animEffect>
                                  </p:childTnLst>
                                  <p:subTnLst>
                                    <p:audio>
                                      <p:cMediaNode>
                                        <p:cTn display="0" masterRel="sameClick">
                                          <p:stCondLst>
                                            <p:cond evt="begin" delay="0">
                                              <p:tn val="280"/>
                                            </p:cond>
                                          </p:stCondLst>
                                          <p:endCondLst>
                                            <p:cond evt="onStopAudio" delay="0">
                                              <p:tgtEl>
                                                <p:sldTgt/>
                                              </p:tgtEl>
                                            </p:cond>
                                          </p:endCondLst>
                                        </p:cTn>
                                        <p:tgtEl>
                                          <p:sndTgt r:embed="rId40" name="wieder_source.wav"/>
                                        </p:tgtEl>
                                      </p:cMediaNode>
                                    </p:audio>
                                  </p:subTnLst>
                                </p:cTn>
                              </p:par>
                            </p:childTnLst>
                          </p:cTn>
                        </p:par>
                      </p:childTnLst>
                    </p:cTn>
                  </p:par>
                  <p:par>
                    <p:cTn id="283" fill="hold">
                      <p:stCondLst>
                        <p:cond delay="indefinite"/>
                      </p:stCondLst>
                      <p:childTnLst>
                        <p:par>
                          <p:cTn id="284" fill="hold">
                            <p:stCondLst>
                              <p:cond delay="0"/>
                            </p:stCondLst>
                            <p:childTnLst>
                              <p:par>
                                <p:cTn id="285" presetID="10" presetClass="entr" presetSubtype="0" fill="hold" nodeType="clickEffect">
                                  <p:stCondLst>
                                    <p:cond delay="0"/>
                                  </p:stCondLst>
                                  <p:childTnLst>
                                    <p:set>
                                      <p:cBhvr>
                                        <p:cTn id="286" dur="1" fill="hold">
                                          <p:stCondLst>
                                            <p:cond delay="0"/>
                                          </p:stCondLst>
                                        </p:cTn>
                                        <p:tgtEl>
                                          <p:spTgt spid="71"/>
                                        </p:tgtEl>
                                        <p:attrNameLst>
                                          <p:attrName>style.visibility</p:attrName>
                                        </p:attrNameLst>
                                      </p:cBhvr>
                                      <p:to>
                                        <p:strVal val="visible"/>
                                      </p:to>
                                    </p:set>
                                    <p:animEffect transition="in" filter="fade">
                                      <p:cBhvr>
                                        <p:cTn id="287" dur="500"/>
                                        <p:tgtEl>
                                          <p:spTgt spid="71"/>
                                        </p:tgtEl>
                                      </p:cBhvr>
                                    </p:animEffect>
                                  </p:childTnLst>
                                  <p:subTnLst>
                                    <p:audio>
                                      <p:cMediaNode>
                                        <p:cTn display="0" masterRel="sameClick">
                                          <p:stCondLst>
                                            <p:cond evt="begin" delay="0">
                                              <p:tn val="285"/>
                                            </p:cond>
                                          </p:stCondLst>
                                          <p:endCondLst>
                                            <p:cond evt="onStopAudio" delay="0">
                                              <p:tgtEl>
                                                <p:sldTgt/>
                                              </p:tgtEl>
                                            </p:cond>
                                          </p:endCondLst>
                                        </p:cTn>
                                        <p:tgtEl>
                                          <p:sndTgt r:embed="rId40" name="wieder_source.wav"/>
                                        </p:tgtEl>
                                      </p:cMediaNode>
                                    </p:audio>
                                  </p:subTnLst>
                                </p:cTn>
                              </p:par>
                            </p:childTnLst>
                          </p:cTn>
                        </p:par>
                      </p:childTnLst>
                    </p:cTn>
                  </p:par>
                  <p:par>
                    <p:cTn id="288" fill="hold">
                      <p:stCondLst>
                        <p:cond delay="indefinite"/>
                      </p:stCondLst>
                      <p:childTnLst>
                        <p:par>
                          <p:cTn id="289" fill="hold">
                            <p:stCondLst>
                              <p:cond delay="0"/>
                            </p:stCondLst>
                            <p:childTnLst>
                              <p:par>
                                <p:cTn id="290" presetID="10" presetClass="entr" presetSubtype="0" fill="hold" grpId="0" nodeType="clickEffect">
                                  <p:stCondLst>
                                    <p:cond delay="0"/>
                                  </p:stCondLst>
                                  <p:childTnLst>
                                    <p:set>
                                      <p:cBhvr>
                                        <p:cTn id="291" dur="1" fill="hold">
                                          <p:stCondLst>
                                            <p:cond delay="0"/>
                                          </p:stCondLst>
                                        </p:cTn>
                                        <p:tgtEl>
                                          <p:spTgt spid="25"/>
                                        </p:tgtEl>
                                        <p:attrNameLst>
                                          <p:attrName>style.visibility</p:attrName>
                                        </p:attrNameLst>
                                      </p:cBhvr>
                                      <p:to>
                                        <p:strVal val="visible"/>
                                      </p:to>
                                    </p:set>
                                    <p:animEffect transition="in" filter="fade">
                                      <p:cBhvr>
                                        <p:cTn id="292" dur="500"/>
                                        <p:tgtEl>
                                          <p:spTgt spid="25"/>
                                        </p:tgtEl>
                                      </p:cBhvr>
                                    </p:animEffect>
                                  </p:childTnLst>
                                  <p:subTnLst>
                                    <p:audio>
                                      <p:cMediaNode>
                                        <p:cTn display="0" masterRel="sameClick">
                                          <p:stCondLst>
                                            <p:cond evt="begin" delay="0">
                                              <p:tn val="290"/>
                                            </p:cond>
                                          </p:stCondLst>
                                          <p:endCondLst>
                                            <p:cond evt="onStopAudio" delay="0">
                                              <p:tgtEl>
                                                <p:sldTgt/>
                                              </p:tgtEl>
                                            </p:cond>
                                          </p:endCondLst>
                                        </p:cTn>
                                        <p:tgtEl>
                                          <p:sndTgt r:embed="rId41" name="r_consonantal.wav"/>
                                        </p:tgtEl>
                                      </p:cMediaNode>
                                    </p:audio>
                                  </p:subTnLst>
                                </p:cTn>
                              </p:par>
                            </p:childTnLst>
                          </p:cTn>
                        </p:par>
                      </p:childTnLst>
                    </p:cTn>
                  </p:par>
                  <p:par>
                    <p:cTn id="293" fill="hold">
                      <p:stCondLst>
                        <p:cond delay="indefinite"/>
                      </p:stCondLst>
                      <p:childTnLst>
                        <p:par>
                          <p:cTn id="294" fill="hold">
                            <p:stCondLst>
                              <p:cond delay="0"/>
                            </p:stCondLst>
                            <p:childTnLst>
                              <p:par>
                                <p:cTn id="295" presetID="10" presetClass="entr" presetSubtype="0" fill="hold" grpId="0" nodeType="clickEffect">
                                  <p:stCondLst>
                                    <p:cond delay="0"/>
                                  </p:stCondLst>
                                  <p:childTnLst>
                                    <p:set>
                                      <p:cBhvr>
                                        <p:cTn id="296" dur="1" fill="hold">
                                          <p:stCondLst>
                                            <p:cond delay="0"/>
                                          </p:stCondLst>
                                        </p:cTn>
                                        <p:tgtEl>
                                          <p:spTgt spid="75"/>
                                        </p:tgtEl>
                                        <p:attrNameLst>
                                          <p:attrName>style.visibility</p:attrName>
                                        </p:attrNameLst>
                                      </p:cBhvr>
                                      <p:to>
                                        <p:strVal val="visible"/>
                                      </p:to>
                                    </p:set>
                                    <p:animEffect transition="in" filter="fade">
                                      <p:cBhvr>
                                        <p:cTn id="297" dur="500"/>
                                        <p:tgtEl>
                                          <p:spTgt spid="75"/>
                                        </p:tgtEl>
                                      </p:cBhvr>
                                    </p:animEffect>
                                  </p:childTnLst>
                                  <p:subTnLst>
                                    <p:audio>
                                      <p:cMediaNode>
                                        <p:cTn display="0" masterRel="sameClick">
                                          <p:stCondLst>
                                            <p:cond evt="begin" delay="0">
                                              <p:tn val="295"/>
                                            </p:cond>
                                          </p:stCondLst>
                                          <p:endCondLst>
                                            <p:cond evt="onStopAudio" delay="0">
                                              <p:tgtEl>
                                                <p:sldTgt/>
                                              </p:tgtEl>
                                            </p:cond>
                                          </p:endCondLst>
                                        </p:cTn>
                                        <p:tgtEl>
                                          <p:sndTgt r:embed="rId42" name="reden_source.wav"/>
                                        </p:tgtEl>
                                      </p:cMediaNode>
                                    </p:audio>
                                  </p:sub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73"/>
                                        </p:tgtEl>
                                        <p:attrNameLst>
                                          <p:attrName>style.visibility</p:attrName>
                                        </p:attrNameLst>
                                      </p:cBhvr>
                                      <p:to>
                                        <p:strVal val="visible"/>
                                      </p:to>
                                    </p:set>
                                    <p:animEffect transition="in" filter="fade">
                                      <p:cBhvr>
                                        <p:cTn id="302" dur="500"/>
                                        <p:tgtEl>
                                          <p:spTgt spid="73"/>
                                        </p:tgtEl>
                                      </p:cBhvr>
                                    </p:animEffect>
                                  </p:childTnLst>
                                  <p:subTnLst>
                                    <p:audio>
                                      <p:cMediaNode>
                                        <p:cTn display="0" masterRel="sameClick">
                                          <p:stCondLst>
                                            <p:cond evt="begin" delay="0">
                                              <p:tn val="300"/>
                                            </p:cond>
                                          </p:stCondLst>
                                          <p:endCondLst>
                                            <p:cond evt="onStopAudio" delay="0">
                                              <p:tgtEl>
                                                <p:sldTgt/>
                                              </p:tgtEl>
                                            </p:cond>
                                          </p:endCondLst>
                                        </p:cTn>
                                        <p:tgtEl>
                                          <p:sndTgt r:embed="rId42" name="reden_source.wav"/>
                                        </p:tgtEl>
                                      </p:cMediaNode>
                                    </p:audio>
                                  </p:subTnLst>
                                </p:cTn>
                              </p:par>
                              <p:par>
                                <p:cTn id="303" presetID="10" presetClass="entr" presetSubtype="0" fill="hold" nodeType="withEffect">
                                  <p:stCondLst>
                                    <p:cond delay="0"/>
                                  </p:stCondLst>
                                  <p:childTnLst>
                                    <p:set>
                                      <p:cBhvr>
                                        <p:cTn id="304" dur="1" fill="hold">
                                          <p:stCondLst>
                                            <p:cond delay="0"/>
                                          </p:stCondLst>
                                        </p:cTn>
                                        <p:tgtEl>
                                          <p:spTgt spid="74"/>
                                        </p:tgtEl>
                                        <p:attrNameLst>
                                          <p:attrName>style.visibility</p:attrName>
                                        </p:attrNameLst>
                                      </p:cBhvr>
                                      <p:to>
                                        <p:strVal val="visible"/>
                                      </p:to>
                                    </p:set>
                                    <p:animEffect transition="in" filter="fade">
                                      <p:cBhvr>
                                        <p:cTn id="305" dur="500"/>
                                        <p:tgtEl>
                                          <p:spTgt spid="74"/>
                                        </p:tgtEl>
                                      </p:cBhvr>
                                    </p:animEffect>
                                  </p:childTnLst>
                                </p:cTn>
                              </p:par>
                            </p:childTnLst>
                          </p:cTn>
                        </p:par>
                      </p:childTnLst>
                    </p:cTn>
                  </p:par>
                  <p:par>
                    <p:cTn id="306" fill="hold">
                      <p:stCondLst>
                        <p:cond delay="indefinite"/>
                      </p:stCondLst>
                      <p:childTnLst>
                        <p:par>
                          <p:cTn id="307" fill="hold">
                            <p:stCondLst>
                              <p:cond delay="0"/>
                            </p:stCondLst>
                            <p:childTnLst>
                              <p:par>
                                <p:cTn id="308" presetID="10" presetClass="entr" presetSubtype="0" fill="hold" grpId="0" nodeType="clickEffect">
                                  <p:stCondLst>
                                    <p:cond delay="0"/>
                                  </p:stCondLst>
                                  <p:childTnLst>
                                    <p:set>
                                      <p:cBhvr>
                                        <p:cTn id="309" dur="1" fill="hold">
                                          <p:stCondLst>
                                            <p:cond delay="0"/>
                                          </p:stCondLst>
                                        </p:cTn>
                                        <p:tgtEl>
                                          <p:spTgt spid="124"/>
                                        </p:tgtEl>
                                        <p:attrNameLst>
                                          <p:attrName>style.visibility</p:attrName>
                                        </p:attrNameLst>
                                      </p:cBhvr>
                                      <p:to>
                                        <p:strVal val="visible"/>
                                      </p:to>
                                    </p:set>
                                    <p:animEffect transition="in" filter="fade">
                                      <p:cBhvr>
                                        <p:cTn id="310" dur="500"/>
                                        <p:tgtEl>
                                          <p:spTgt spid="124"/>
                                        </p:tgtEl>
                                      </p:cBhvr>
                                    </p:animEffect>
                                  </p:childTnLst>
                                  <p:subTnLst>
                                    <p:audio>
                                      <p:cMediaNode>
                                        <p:cTn display="0" masterRel="sameClick">
                                          <p:stCondLst>
                                            <p:cond evt="begin" delay="0">
                                              <p:tn val="308"/>
                                            </p:cond>
                                          </p:stCondLst>
                                          <p:endCondLst>
                                            <p:cond evt="onStopAudio" delay="0">
                                              <p:tgtEl>
                                                <p:sldTgt/>
                                              </p:tgtEl>
                                            </p:cond>
                                          </p:endCondLst>
                                        </p:cTn>
                                        <p:tgtEl>
                                          <p:sndTgt r:embed="rId43" name="r_vocalic.wav"/>
                                        </p:tgtEl>
                                      </p:cMediaNode>
                                    </p:audio>
                                  </p:subTnLst>
                                </p:cTn>
                              </p:par>
                            </p:childTnLst>
                          </p:cTn>
                        </p:par>
                      </p:childTnLst>
                    </p:cTn>
                  </p:par>
                  <p:par>
                    <p:cTn id="311" fill="hold">
                      <p:stCondLst>
                        <p:cond delay="indefinite"/>
                      </p:stCondLst>
                      <p:childTnLst>
                        <p:par>
                          <p:cTn id="312" fill="hold">
                            <p:stCondLst>
                              <p:cond delay="0"/>
                            </p:stCondLst>
                            <p:childTnLst>
                              <p:par>
                                <p:cTn id="313" presetID="10" presetClass="entr" presetSubtype="0" fill="hold" grpId="0" nodeType="clickEffect">
                                  <p:stCondLst>
                                    <p:cond delay="0"/>
                                  </p:stCondLst>
                                  <p:childTnLst>
                                    <p:set>
                                      <p:cBhvr>
                                        <p:cTn id="314" dur="1" fill="hold">
                                          <p:stCondLst>
                                            <p:cond delay="0"/>
                                          </p:stCondLst>
                                        </p:cTn>
                                        <p:tgtEl>
                                          <p:spTgt spid="77"/>
                                        </p:tgtEl>
                                        <p:attrNameLst>
                                          <p:attrName>style.visibility</p:attrName>
                                        </p:attrNameLst>
                                      </p:cBhvr>
                                      <p:to>
                                        <p:strVal val="visible"/>
                                      </p:to>
                                    </p:set>
                                    <p:animEffect transition="in" filter="fade">
                                      <p:cBhvr>
                                        <p:cTn id="315" dur="500"/>
                                        <p:tgtEl>
                                          <p:spTgt spid="77"/>
                                        </p:tgtEl>
                                      </p:cBhvr>
                                    </p:animEffect>
                                  </p:childTnLst>
                                  <p:subTnLst>
                                    <p:audio>
                                      <p:cMediaNode>
                                        <p:cTn display="0" masterRel="sameClick">
                                          <p:stCondLst>
                                            <p:cond evt="begin" delay="0">
                                              <p:tn val="313"/>
                                            </p:cond>
                                          </p:stCondLst>
                                          <p:endCondLst>
                                            <p:cond evt="onStopAudio" delay="0">
                                              <p:tgtEl>
                                                <p:sldTgt/>
                                              </p:tgtEl>
                                            </p:cond>
                                          </p:endCondLst>
                                        </p:cTn>
                                        <p:tgtEl>
                                          <p:sndTgt r:embed="rId44" name="Uhr_source.wav"/>
                                        </p:tgtEl>
                                      </p:cMediaNode>
                                    </p:audio>
                                  </p:subTnLst>
                                </p:cTn>
                              </p:par>
                            </p:childTnLst>
                          </p:cTn>
                        </p:par>
                      </p:childTnLst>
                    </p:cTn>
                  </p:par>
                  <p:par>
                    <p:cTn id="316" fill="hold">
                      <p:stCondLst>
                        <p:cond delay="indefinite"/>
                      </p:stCondLst>
                      <p:childTnLst>
                        <p:par>
                          <p:cTn id="317" fill="hold">
                            <p:stCondLst>
                              <p:cond delay="0"/>
                            </p:stCondLst>
                            <p:childTnLst>
                              <p:par>
                                <p:cTn id="318" presetID="10" presetClass="entr" presetSubtype="0" fill="hold" nodeType="clickEffect">
                                  <p:stCondLst>
                                    <p:cond delay="0"/>
                                  </p:stCondLst>
                                  <p:childTnLst>
                                    <p:set>
                                      <p:cBhvr>
                                        <p:cTn id="319" dur="1" fill="hold">
                                          <p:stCondLst>
                                            <p:cond delay="0"/>
                                          </p:stCondLst>
                                        </p:cTn>
                                        <p:tgtEl>
                                          <p:spTgt spid="76"/>
                                        </p:tgtEl>
                                        <p:attrNameLst>
                                          <p:attrName>style.visibility</p:attrName>
                                        </p:attrNameLst>
                                      </p:cBhvr>
                                      <p:to>
                                        <p:strVal val="visible"/>
                                      </p:to>
                                    </p:set>
                                    <p:animEffect transition="in" filter="fade">
                                      <p:cBhvr>
                                        <p:cTn id="320" dur="500"/>
                                        <p:tgtEl>
                                          <p:spTgt spid="76"/>
                                        </p:tgtEl>
                                      </p:cBhvr>
                                    </p:animEffect>
                                  </p:childTnLst>
                                  <p:subTnLst>
                                    <p:audio>
                                      <p:cMediaNode>
                                        <p:cTn display="0" masterRel="sameClick">
                                          <p:stCondLst>
                                            <p:cond evt="begin" delay="0">
                                              <p:tn val="318"/>
                                            </p:cond>
                                          </p:stCondLst>
                                          <p:endCondLst>
                                            <p:cond evt="onStopAudio" delay="0">
                                              <p:tgtEl>
                                                <p:sldTgt/>
                                              </p:tgtEl>
                                            </p:cond>
                                          </p:endCondLst>
                                        </p:cTn>
                                        <p:tgtEl>
                                          <p:sndTgt r:embed="rId44" name="Uhr_source.wav"/>
                                        </p:tgtEl>
                                      </p:cMediaNode>
                                    </p:audio>
                                  </p:subTnLst>
                                </p:cTn>
                              </p:par>
                            </p:childTnLst>
                          </p:cTn>
                        </p:par>
                      </p:childTnLst>
                    </p:cTn>
                  </p:par>
                  <p:par>
                    <p:cTn id="321" fill="hold">
                      <p:stCondLst>
                        <p:cond delay="indefinite"/>
                      </p:stCondLst>
                      <p:childTnLst>
                        <p:par>
                          <p:cTn id="322" fill="hold">
                            <p:stCondLst>
                              <p:cond delay="0"/>
                            </p:stCondLst>
                            <p:childTnLst>
                              <p:par>
                                <p:cTn id="323" presetID="10" presetClass="entr" presetSubtype="0" fill="hold" grpId="0" nodeType="clickEffect">
                                  <p:stCondLst>
                                    <p:cond delay="0"/>
                                  </p:stCondLst>
                                  <p:childTnLst>
                                    <p:set>
                                      <p:cBhvr>
                                        <p:cTn id="324" dur="1" fill="hold">
                                          <p:stCondLst>
                                            <p:cond delay="0"/>
                                          </p:stCondLst>
                                        </p:cTn>
                                        <p:tgtEl>
                                          <p:spTgt spid="27"/>
                                        </p:tgtEl>
                                        <p:attrNameLst>
                                          <p:attrName>style.visibility</p:attrName>
                                        </p:attrNameLst>
                                      </p:cBhvr>
                                      <p:to>
                                        <p:strVal val="visible"/>
                                      </p:to>
                                    </p:set>
                                    <p:animEffect transition="in" filter="fade">
                                      <p:cBhvr>
                                        <p:cTn id="325" dur="500"/>
                                        <p:tgtEl>
                                          <p:spTgt spid="27"/>
                                        </p:tgtEl>
                                      </p:cBhvr>
                                    </p:animEffect>
                                  </p:childTnLst>
                                  <p:subTnLst>
                                    <p:audio>
                                      <p:cMediaNode>
                                        <p:cTn display="0" masterRel="sameClick">
                                          <p:stCondLst>
                                            <p:cond evt="begin" delay="0">
                                              <p:tn val="323"/>
                                            </p:cond>
                                          </p:stCondLst>
                                          <p:endCondLst>
                                            <p:cond evt="onStopAudio" delay="0">
                                              <p:tgtEl>
                                                <p:sldTgt/>
                                              </p:tgtEl>
                                            </p:cond>
                                          </p:endCondLst>
                                        </p:cTn>
                                        <p:tgtEl>
                                          <p:sndTgt r:embed="rId45" name="v.wav"/>
                                        </p:tgtEl>
                                      </p:cMediaNode>
                                    </p:audio>
                                  </p:subTnLst>
                                </p:cTn>
                              </p:par>
                            </p:childTnLst>
                          </p:cTn>
                        </p:par>
                      </p:childTnLst>
                    </p:cTn>
                  </p:par>
                  <p:par>
                    <p:cTn id="326" fill="hold">
                      <p:stCondLst>
                        <p:cond delay="indefinite"/>
                      </p:stCondLst>
                      <p:childTnLst>
                        <p:par>
                          <p:cTn id="327" fill="hold">
                            <p:stCondLst>
                              <p:cond delay="0"/>
                            </p:stCondLst>
                            <p:childTnLst>
                              <p:par>
                                <p:cTn id="328" presetID="10" presetClass="entr" presetSubtype="0" fill="hold" grpId="0" nodeType="clickEffect">
                                  <p:stCondLst>
                                    <p:cond delay="0"/>
                                  </p:stCondLst>
                                  <p:childTnLst>
                                    <p:set>
                                      <p:cBhvr>
                                        <p:cTn id="329" dur="1" fill="hold">
                                          <p:stCondLst>
                                            <p:cond delay="0"/>
                                          </p:stCondLst>
                                        </p:cTn>
                                        <p:tgtEl>
                                          <p:spTgt spid="79"/>
                                        </p:tgtEl>
                                        <p:attrNameLst>
                                          <p:attrName>style.visibility</p:attrName>
                                        </p:attrNameLst>
                                      </p:cBhvr>
                                      <p:to>
                                        <p:strVal val="visible"/>
                                      </p:to>
                                    </p:set>
                                    <p:animEffect transition="in" filter="fade">
                                      <p:cBhvr>
                                        <p:cTn id="330" dur="500"/>
                                        <p:tgtEl>
                                          <p:spTgt spid="79"/>
                                        </p:tgtEl>
                                      </p:cBhvr>
                                    </p:animEffect>
                                  </p:childTnLst>
                                  <p:subTnLst>
                                    <p:audio>
                                      <p:cMediaNode>
                                        <p:cTn display="0" masterRel="sameClick">
                                          <p:stCondLst>
                                            <p:cond evt="begin" delay="0">
                                              <p:tn val="328"/>
                                            </p:cond>
                                          </p:stCondLst>
                                          <p:endCondLst>
                                            <p:cond evt="onStopAudio" delay="0">
                                              <p:tgtEl>
                                                <p:sldTgt/>
                                              </p:tgtEl>
                                            </p:cond>
                                          </p:endCondLst>
                                        </p:cTn>
                                        <p:tgtEl>
                                          <p:sndTgt r:embed="rId46" name="vor_source.wav"/>
                                        </p:tgtEl>
                                      </p:cMediaNode>
                                    </p:audio>
                                  </p:subTnLst>
                                </p:cTn>
                              </p:par>
                            </p:childTnLst>
                          </p:cTn>
                        </p:par>
                      </p:childTnLst>
                    </p:cTn>
                  </p:par>
                  <p:par>
                    <p:cTn id="331" fill="hold">
                      <p:stCondLst>
                        <p:cond delay="indefinite"/>
                      </p:stCondLst>
                      <p:childTnLst>
                        <p:par>
                          <p:cTn id="332" fill="hold">
                            <p:stCondLst>
                              <p:cond delay="0"/>
                            </p:stCondLst>
                            <p:childTnLst>
                              <p:par>
                                <p:cTn id="333" presetID="10" presetClass="entr" presetSubtype="0" fill="hold" nodeType="clickEffect">
                                  <p:stCondLst>
                                    <p:cond delay="0"/>
                                  </p:stCondLst>
                                  <p:childTnLst>
                                    <p:set>
                                      <p:cBhvr>
                                        <p:cTn id="334" dur="1" fill="hold">
                                          <p:stCondLst>
                                            <p:cond delay="0"/>
                                          </p:stCondLst>
                                        </p:cTn>
                                        <p:tgtEl>
                                          <p:spTgt spid="78"/>
                                        </p:tgtEl>
                                        <p:attrNameLst>
                                          <p:attrName>style.visibility</p:attrName>
                                        </p:attrNameLst>
                                      </p:cBhvr>
                                      <p:to>
                                        <p:strVal val="visible"/>
                                      </p:to>
                                    </p:set>
                                    <p:animEffect transition="in" filter="fade">
                                      <p:cBhvr>
                                        <p:cTn id="335" dur="500"/>
                                        <p:tgtEl>
                                          <p:spTgt spid="78"/>
                                        </p:tgtEl>
                                      </p:cBhvr>
                                    </p:animEffect>
                                  </p:childTnLst>
                                  <p:subTnLst>
                                    <p:audio>
                                      <p:cMediaNode>
                                        <p:cTn display="0" masterRel="sameClick">
                                          <p:stCondLst>
                                            <p:cond evt="begin" delay="0">
                                              <p:tn val="333"/>
                                            </p:cond>
                                          </p:stCondLst>
                                          <p:endCondLst>
                                            <p:cond evt="onStopAudio" delay="0">
                                              <p:tgtEl>
                                                <p:sldTgt/>
                                              </p:tgtEl>
                                            </p:cond>
                                          </p:endCondLst>
                                        </p:cTn>
                                        <p:tgtEl>
                                          <p:sndTgt r:embed="rId46" name="vor_source.wav"/>
                                        </p:tgtEl>
                                      </p:cMediaNode>
                                    </p:audio>
                                  </p:subTnLst>
                                </p:cTn>
                              </p:par>
                            </p:childTnLst>
                          </p:cTn>
                        </p:par>
                      </p:childTnLst>
                    </p:cTn>
                  </p:par>
                  <p:par>
                    <p:cTn id="336" fill="hold">
                      <p:stCondLst>
                        <p:cond delay="indefinite"/>
                      </p:stCondLst>
                      <p:childTnLst>
                        <p:par>
                          <p:cTn id="337" fill="hold">
                            <p:stCondLst>
                              <p:cond delay="0"/>
                            </p:stCondLst>
                            <p:childTnLst>
                              <p:par>
                                <p:cTn id="338" presetID="10" presetClass="entr" presetSubtype="0" fill="hold" grpId="0" nodeType="clickEffect">
                                  <p:stCondLst>
                                    <p:cond delay="0"/>
                                  </p:stCondLst>
                                  <p:childTnLst>
                                    <p:set>
                                      <p:cBhvr>
                                        <p:cTn id="339" dur="1" fill="hold">
                                          <p:stCondLst>
                                            <p:cond delay="0"/>
                                          </p:stCondLst>
                                        </p:cTn>
                                        <p:tgtEl>
                                          <p:spTgt spid="26"/>
                                        </p:tgtEl>
                                        <p:attrNameLst>
                                          <p:attrName>style.visibility</p:attrName>
                                        </p:attrNameLst>
                                      </p:cBhvr>
                                      <p:to>
                                        <p:strVal val="visible"/>
                                      </p:to>
                                    </p:set>
                                    <p:animEffect transition="in" filter="fade">
                                      <p:cBhvr>
                                        <p:cTn id="340" dur="500"/>
                                        <p:tgtEl>
                                          <p:spTgt spid="26"/>
                                        </p:tgtEl>
                                      </p:cBhvr>
                                    </p:animEffect>
                                  </p:childTnLst>
                                  <p:subTnLst>
                                    <p:audio>
                                      <p:cMediaNode>
                                        <p:cTn display="0" masterRel="sameClick">
                                          <p:stCondLst>
                                            <p:cond evt="begin" delay="0">
                                              <p:tn val="338"/>
                                            </p:cond>
                                          </p:stCondLst>
                                          <p:endCondLst>
                                            <p:cond evt="onStopAudio" delay="0">
                                              <p:tgtEl>
                                                <p:sldTgt/>
                                              </p:tgtEl>
                                            </p:cond>
                                          </p:endCondLst>
                                        </p:cTn>
                                        <p:tgtEl>
                                          <p:sndTgt r:embed="rId47" name="s_start_middle_z.wav"/>
                                        </p:tgtEl>
                                      </p:cMediaNode>
                                    </p:audio>
                                  </p:sub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81"/>
                                        </p:tgtEl>
                                        <p:attrNameLst>
                                          <p:attrName>style.visibility</p:attrName>
                                        </p:attrNameLst>
                                      </p:cBhvr>
                                      <p:to>
                                        <p:strVal val="visible"/>
                                      </p:to>
                                    </p:set>
                                    <p:animEffect transition="in" filter="fade">
                                      <p:cBhvr>
                                        <p:cTn id="345" dur="500"/>
                                        <p:tgtEl>
                                          <p:spTgt spid="81"/>
                                        </p:tgtEl>
                                      </p:cBhvr>
                                    </p:animEffect>
                                  </p:childTnLst>
                                  <p:subTnLst>
                                    <p:audio>
                                      <p:cMediaNode>
                                        <p:cTn display="0" masterRel="sameClick">
                                          <p:stCondLst>
                                            <p:cond evt="begin" delay="0">
                                              <p:tn val="343"/>
                                            </p:cond>
                                          </p:stCondLst>
                                          <p:endCondLst>
                                            <p:cond evt="onStopAudio" delay="0">
                                              <p:tgtEl>
                                                <p:sldTgt/>
                                              </p:tgtEl>
                                            </p:cond>
                                          </p:endCondLst>
                                        </p:cTn>
                                        <p:tgtEl>
                                          <p:sndTgt r:embed="rId48" name="sollen_source.wav"/>
                                        </p:tgtEl>
                                      </p:cMediaNode>
                                    </p:audio>
                                  </p:subTnLst>
                                </p:cTn>
                              </p:par>
                            </p:childTnLst>
                          </p:cTn>
                        </p:par>
                      </p:childTnLst>
                    </p:cTn>
                  </p:par>
                  <p:par>
                    <p:cTn id="346" fill="hold">
                      <p:stCondLst>
                        <p:cond delay="indefinite"/>
                      </p:stCondLst>
                      <p:childTnLst>
                        <p:par>
                          <p:cTn id="347" fill="hold">
                            <p:stCondLst>
                              <p:cond delay="0"/>
                            </p:stCondLst>
                            <p:childTnLst>
                              <p:par>
                                <p:cTn id="348" presetID="10" presetClass="entr" presetSubtype="0" fill="hold" nodeType="clickEffect">
                                  <p:stCondLst>
                                    <p:cond delay="0"/>
                                  </p:stCondLst>
                                  <p:childTnLst>
                                    <p:set>
                                      <p:cBhvr>
                                        <p:cTn id="349" dur="1" fill="hold">
                                          <p:stCondLst>
                                            <p:cond delay="0"/>
                                          </p:stCondLst>
                                        </p:cTn>
                                        <p:tgtEl>
                                          <p:spTgt spid="80"/>
                                        </p:tgtEl>
                                        <p:attrNameLst>
                                          <p:attrName>style.visibility</p:attrName>
                                        </p:attrNameLst>
                                      </p:cBhvr>
                                      <p:to>
                                        <p:strVal val="visible"/>
                                      </p:to>
                                    </p:set>
                                    <p:animEffect transition="in" filter="fade">
                                      <p:cBhvr>
                                        <p:cTn id="350" dur="500"/>
                                        <p:tgtEl>
                                          <p:spTgt spid="80"/>
                                        </p:tgtEl>
                                      </p:cBhvr>
                                    </p:animEffect>
                                  </p:childTnLst>
                                  <p:subTnLst>
                                    <p:audio>
                                      <p:cMediaNode>
                                        <p:cTn display="0" masterRel="sameClick">
                                          <p:stCondLst>
                                            <p:cond evt="begin" delay="0">
                                              <p:tn val="348"/>
                                            </p:cond>
                                          </p:stCondLst>
                                          <p:endCondLst>
                                            <p:cond evt="onStopAudio" delay="0">
                                              <p:tgtEl>
                                                <p:sldTgt/>
                                              </p:tgtEl>
                                            </p:cond>
                                          </p:endCondLst>
                                        </p:cTn>
                                        <p:tgtEl>
                                          <p:sndTgt r:embed="rId48" name="sollen_source.wav"/>
                                        </p:tgtEl>
                                      </p:cMediaNode>
                                    </p:audio>
                                  </p:subTnLst>
                                </p:cTn>
                              </p:par>
                            </p:childTnLst>
                          </p:cTn>
                        </p:par>
                      </p:childTnLst>
                    </p:cTn>
                  </p:par>
                  <p:par>
                    <p:cTn id="351" fill="hold">
                      <p:stCondLst>
                        <p:cond delay="indefinite"/>
                      </p:stCondLst>
                      <p:childTnLst>
                        <p:par>
                          <p:cTn id="352" fill="hold">
                            <p:stCondLst>
                              <p:cond delay="0"/>
                            </p:stCondLst>
                            <p:childTnLst>
                              <p:par>
                                <p:cTn id="353" presetID="10" presetClass="entr" presetSubtype="0" fill="hold" grpId="0" nodeType="clickEffect">
                                  <p:stCondLst>
                                    <p:cond delay="0"/>
                                  </p:stCondLst>
                                  <p:childTnLst>
                                    <p:set>
                                      <p:cBhvr>
                                        <p:cTn id="354" dur="1" fill="hold">
                                          <p:stCondLst>
                                            <p:cond delay="0"/>
                                          </p:stCondLst>
                                        </p:cTn>
                                        <p:tgtEl>
                                          <p:spTgt spid="28"/>
                                        </p:tgtEl>
                                        <p:attrNameLst>
                                          <p:attrName>style.visibility</p:attrName>
                                        </p:attrNameLst>
                                      </p:cBhvr>
                                      <p:to>
                                        <p:strVal val="visible"/>
                                      </p:to>
                                    </p:set>
                                    <p:animEffect transition="in" filter="fade">
                                      <p:cBhvr>
                                        <p:cTn id="355" dur="500"/>
                                        <p:tgtEl>
                                          <p:spTgt spid="28"/>
                                        </p:tgtEl>
                                      </p:cBhvr>
                                    </p:animEffect>
                                  </p:childTnLst>
                                  <p:subTnLst>
                                    <p:audio>
                                      <p:cMediaNode>
                                        <p:cTn display="0" masterRel="sameClick">
                                          <p:stCondLst>
                                            <p:cond evt="begin" delay="0">
                                              <p:tn val="353"/>
                                            </p:cond>
                                          </p:stCondLst>
                                          <p:endCondLst>
                                            <p:cond evt="onStopAudio" delay="0">
                                              <p:tgtEl>
                                                <p:sldTgt/>
                                              </p:tgtEl>
                                            </p:cond>
                                          </p:endCondLst>
                                        </p:cTn>
                                        <p:tgtEl>
                                          <p:sndTgt r:embed="rId49" name="ss.wav"/>
                                        </p:tgtEl>
                                      </p:cMediaNode>
                                    </p:audio>
                                  </p:subTnLst>
                                </p:cTn>
                              </p:par>
                            </p:childTnLst>
                          </p:cTn>
                        </p:par>
                      </p:childTnLst>
                    </p:cTn>
                  </p:par>
                  <p:par>
                    <p:cTn id="356" fill="hold">
                      <p:stCondLst>
                        <p:cond delay="indefinite"/>
                      </p:stCondLst>
                      <p:childTnLst>
                        <p:par>
                          <p:cTn id="357" fill="hold">
                            <p:stCondLst>
                              <p:cond delay="0"/>
                            </p:stCondLst>
                            <p:childTnLst>
                              <p:par>
                                <p:cTn id="358" presetID="10" presetClass="entr" presetSubtype="0" fill="hold" grpId="0" nodeType="clickEffect">
                                  <p:stCondLst>
                                    <p:cond delay="0"/>
                                  </p:stCondLst>
                                  <p:childTnLst>
                                    <p:set>
                                      <p:cBhvr>
                                        <p:cTn id="359" dur="1" fill="hold">
                                          <p:stCondLst>
                                            <p:cond delay="0"/>
                                          </p:stCondLst>
                                        </p:cTn>
                                        <p:tgtEl>
                                          <p:spTgt spid="83"/>
                                        </p:tgtEl>
                                        <p:attrNameLst>
                                          <p:attrName>style.visibility</p:attrName>
                                        </p:attrNameLst>
                                      </p:cBhvr>
                                      <p:to>
                                        <p:strVal val="visible"/>
                                      </p:to>
                                    </p:set>
                                    <p:animEffect transition="in" filter="fade">
                                      <p:cBhvr>
                                        <p:cTn id="360" dur="500"/>
                                        <p:tgtEl>
                                          <p:spTgt spid="83"/>
                                        </p:tgtEl>
                                      </p:cBhvr>
                                    </p:animEffect>
                                  </p:childTnLst>
                                  <p:subTnLst>
                                    <p:audio>
                                      <p:cMediaNode>
                                        <p:cTn display="0" masterRel="sameClick">
                                          <p:stCondLst>
                                            <p:cond evt="begin" delay="0">
                                              <p:tn val="358"/>
                                            </p:cond>
                                          </p:stCondLst>
                                          <p:endCondLst>
                                            <p:cond evt="onStopAudio" delay="0">
                                              <p:tgtEl>
                                                <p:sldTgt/>
                                              </p:tgtEl>
                                            </p:cond>
                                          </p:endCondLst>
                                        </p:cTn>
                                        <p:tgtEl>
                                          <p:sndTgt r:embed="rId50" name="gross_source.wav"/>
                                        </p:tgtEl>
                                      </p:cMediaNode>
                                    </p:audio>
                                  </p:subTnLst>
                                </p:cTn>
                              </p:par>
                            </p:childTnLst>
                          </p:cTn>
                        </p:par>
                      </p:childTnLst>
                    </p:cTn>
                  </p:par>
                  <p:par>
                    <p:cTn id="361" fill="hold">
                      <p:stCondLst>
                        <p:cond delay="indefinite"/>
                      </p:stCondLst>
                      <p:childTnLst>
                        <p:par>
                          <p:cTn id="362" fill="hold">
                            <p:stCondLst>
                              <p:cond delay="0"/>
                            </p:stCondLst>
                            <p:childTnLst>
                              <p:par>
                                <p:cTn id="363" presetID="10" presetClass="entr" presetSubtype="0" fill="hold" nodeType="clickEffect">
                                  <p:stCondLst>
                                    <p:cond delay="0"/>
                                  </p:stCondLst>
                                  <p:childTnLst>
                                    <p:set>
                                      <p:cBhvr>
                                        <p:cTn id="364" dur="1" fill="hold">
                                          <p:stCondLst>
                                            <p:cond delay="0"/>
                                          </p:stCondLst>
                                        </p:cTn>
                                        <p:tgtEl>
                                          <p:spTgt spid="82"/>
                                        </p:tgtEl>
                                        <p:attrNameLst>
                                          <p:attrName>style.visibility</p:attrName>
                                        </p:attrNameLst>
                                      </p:cBhvr>
                                      <p:to>
                                        <p:strVal val="visible"/>
                                      </p:to>
                                    </p:set>
                                    <p:animEffect transition="in" filter="fade">
                                      <p:cBhvr>
                                        <p:cTn id="365" dur="500"/>
                                        <p:tgtEl>
                                          <p:spTgt spid="82"/>
                                        </p:tgtEl>
                                      </p:cBhvr>
                                    </p:animEffect>
                                  </p:childTnLst>
                                  <p:subTnLst>
                                    <p:audio>
                                      <p:cMediaNode>
                                        <p:cTn display="0" masterRel="sameClick">
                                          <p:stCondLst>
                                            <p:cond evt="begin" delay="0">
                                              <p:tn val="363"/>
                                            </p:cond>
                                          </p:stCondLst>
                                          <p:endCondLst>
                                            <p:cond evt="onStopAudio" delay="0">
                                              <p:tgtEl>
                                                <p:sldTgt/>
                                              </p:tgtEl>
                                            </p:cond>
                                          </p:endCondLst>
                                        </p:cTn>
                                        <p:tgtEl>
                                          <p:sndTgt r:embed="rId50" name="gross_source.wav"/>
                                        </p:tgtEl>
                                      </p:cMediaNode>
                                    </p:audio>
                                  </p:subTnLst>
                                </p:cTn>
                              </p:par>
                            </p:childTnLst>
                          </p:cTn>
                        </p:par>
                      </p:childTnLst>
                    </p:cTn>
                  </p:par>
                  <p:par>
                    <p:cTn id="366" fill="hold">
                      <p:stCondLst>
                        <p:cond delay="indefinite"/>
                      </p:stCondLst>
                      <p:childTnLst>
                        <p:par>
                          <p:cTn id="367" fill="hold">
                            <p:stCondLst>
                              <p:cond delay="0"/>
                            </p:stCondLst>
                            <p:childTnLst>
                              <p:par>
                                <p:cTn id="368" presetID="10" presetClass="entr" presetSubtype="0" fill="hold" grpId="0" nodeType="clickEffect">
                                  <p:stCondLst>
                                    <p:cond delay="0"/>
                                  </p:stCondLst>
                                  <p:childTnLst>
                                    <p:set>
                                      <p:cBhvr>
                                        <p:cTn id="369" dur="1" fill="hold">
                                          <p:stCondLst>
                                            <p:cond delay="0"/>
                                          </p:stCondLst>
                                        </p:cTn>
                                        <p:tgtEl>
                                          <p:spTgt spid="29"/>
                                        </p:tgtEl>
                                        <p:attrNameLst>
                                          <p:attrName>style.visibility</p:attrName>
                                        </p:attrNameLst>
                                      </p:cBhvr>
                                      <p:to>
                                        <p:strVal val="visible"/>
                                      </p:to>
                                    </p:set>
                                    <p:animEffect transition="in" filter="fade">
                                      <p:cBhvr>
                                        <p:cTn id="370" dur="500"/>
                                        <p:tgtEl>
                                          <p:spTgt spid="29"/>
                                        </p:tgtEl>
                                      </p:cBhvr>
                                    </p:animEffect>
                                  </p:childTnLst>
                                  <p:subTnLst>
                                    <p:audio>
                                      <p:cMediaNode>
                                        <p:cTn display="0" masterRel="sameClick">
                                          <p:stCondLst>
                                            <p:cond evt="begin" delay="0">
                                              <p:tn val="368"/>
                                            </p:cond>
                                          </p:stCondLst>
                                          <p:endCondLst>
                                            <p:cond evt="onStopAudio" delay="0">
                                              <p:tgtEl>
                                                <p:sldTgt/>
                                              </p:tgtEl>
                                            </p:cond>
                                          </p:endCondLst>
                                        </p:cTn>
                                        <p:tgtEl>
                                          <p:sndTgt r:embed="rId51" name="u_umlaut_long.wav"/>
                                        </p:tgtEl>
                                      </p:cMediaNode>
                                    </p:audio>
                                  </p:subTnLst>
                                </p:cTn>
                              </p:par>
                            </p:childTnLst>
                          </p:cTn>
                        </p:par>
                      </p:childTnLst>
                    </p:cTn>
                  </p:par>
                  <p:par>
                    <p:cTn id="371" fill="hold">
                      <p:stCondLst>
                        <p:cond delay="indefinite"/>
                      </p:stCondLst>
                      <p:childTnLst>
                        <p:par>
                          <p:cTn id="372" fill="hold">
                            <p:stCondLst>
                              <p:cond delay="0"/>
                            </p:stCondLst>
                            <p:childTnLst>
                              <p:par>
                                <p:cTn id="373" presetID="10" presetClass="entr" presetSubtype="0" fill="hold" grpId="0" nodeType="clickEffect">
                                  <p:stCondLst>
                                    <p:cond delay="0"/>
                                  </p:stCondLst>
                                  <p:childTnLst>
                                    <p:set>
                                      <p:cBhvr>
                                        <p:cTn id="374" dur="1" fill="hold">
                                          <p:stCondLst>
                                            <p:cond delay="0"/>
                                          </p:stCondLst>
                                        </p:cTn>
                                        <p:tgtEl>
                                          <p:spTgt spid="85"/>
                                        </p:tgtEl>
                                        <p:attrNameLst>
                                          <p:attrName>style.visibility</p:attrName>
                                        </p:attrNameLst>
                                      </p:cBhvr>
                                      <p:to>
                                        <p:strVal val="visible"/>
                                      </p:to>
                                    </p:set>
                                    <p:animEffect transition="in" filter="fade">
                                      <p:cBhvr>
                                        <p:cTn id="375" dur="500"/>
                                        <p:tgtEl>
                                          <p:spTgt spid="85"/>
                                        </p:tgtEl>
                                      </p:cBhvr>
                                    </p:animEffect>
                                  </p:childTnLst>
                                  <p:subTnLst>
                                    <p:audio>
                                      <p:cMediaNode>
                                        <p:cTn display="0" masterRel="sameClick">
                                          <p:stCondLst>
                                            <p:cond evt="begin" delay="0">
                                              <p:tn val="373"/>
                                            </p:cond>
                                          </p:stCondLst>
                                          <p:endCondLst>
                                            <p:cond evt="onStopAudio" delay="0">
                                              <p:tgtEl>
                                                <p:sldTgt/>
                                              </p:tgtEl>
                                            </p:cond>
                                          </p:endCondLst>
                                        </p:cTn>
                                        <p:tgtEl>
                                          <p:sndTgt r:embed="rId52" name="Tür_source.wav"/>
                                        </p:tgtEl>
                                      </p:cMediaNode>
                                    </p:audio>
                                  </p:subTnLst>
                                </p:cTn>
                              </p:par>
                            </p:childTnLst>
                          </p:cTn>
                        </p:par>
                      </p:childTnLst>
                    </p:cTn>
                  </p:par>
                  <p:par>
                    <p:cTn id="376" fill="hold">
                      <p:stCondLst>
                        <p:cond delay="indefinite"/>
                      </p:stCondLst>
                      <p:childTnLst>
                        <p:par>
                          <p:cTn id="377" fill="hold">
                            <p:stCondLst>
                              <p:cond delay="0"/>
                            </p:stCondLst>
                            <p:childTnLst>
                              <p:par>
                                <p:cTn id="378" presetID="10" presetClass="entr" presetSubtype="0" fill="hold" nodeType="clickEffect">
                                  <p:stCondLst>
                                    <p:cond delay="0"/>
                                  </p:stCondLst>
                                  <p:childTnLst>
                                    <p:set>
                                      <p:cBhvr>
                                        <p:cTn id="379" dur="1" fill="hold">
                                          <p:stCondLst>
                                            <p:cond delay="0"/>
                                          </p:stCondLst>
                                        </p:cTn>
                                        <p:tgtEl>
                                          <p:spTgt spid="84"/>
                                        </p:tgtEl>
                                        <p:attrNameLst>
                                          <p:attrName>style.visibility</p:attrName>
                                        </p:attrNameLst>
                                      </p:cBhvr>
                                      <p:to>
                                        <p:strVal val="visible"/>
                                      </p:to>
                                    </p:set>
                                    <p:animEffect transition="in" filter="fade">
                                      <p:cBhvr>
                                        <p:cTn id="380" dur="500"/>
                                        <p:tgtEl>
                                          <p:spTgt spid="84"/>
                                        </p:tgtEl>
                                      </p:cBhvr>
                                    </p:animEffect>
                                  </p:childTnLst>
                                  <p:subTnLst>
                                    <p:audio>
                                      <p:cMediaNode>
                                        <p:cTn display="0" masterRel="sameClick">
                                          <p:stCondLst>
                                            <p:cond evt="begin" delay="0">
                                              <p:tn val="378"/>
                                            </p:cond>
                                          </p:stCondLst>
                                          <p:endCondLst>
                                            <p:cond evt="onStopAudio" delay="0">
                                              <p:tgtEl>
                                                <p:sldTgt/>
                                              </p:tgtEl>
                                            </p:cond>
                                          </p:endCondLst>
                                        </p:cTn>
                                        <p:tgtEl>
                                          <p:sndTgt r:embed="rId52" name="Tür_source.wav"/>
                                        </p:tgtEl>
                                      </p:cMediaNode>
                                    </p:audio>
                                  </p:subTnLst>
                                </p:cTn>
                              </p:par>
                            </p:childTnLst>
                          </p:cTn>
                        </p:par>
                      </p:childTnLst>
                    </p:cTn>
                  </p:par>
                  <p:par>
                    <p:cTn id="381" fill="hold">
                      <p:stCondLst>
                        <p:cond delay="indefinite"/>
                      </p:stCondLst>
                      <p:childTnLst>
                        <p:par>
                          <p:cTn id="382" fill="hold">
                            <p:stCondLst>
                              <p:cond delay="0"/>
                            </p:stCondLst>
                            <p:childTnLst>
                              <p:par>
                                <p:cTn id="383" presetID="10" presetClass="entr" presetSubtype="0" fill="hold" grpId="0" nodeType="clickEffect">
                                  <p:stCondLst>
                                    <p:cond delay="0"/>
                                  </p:stCondLst>
                                  <p:childTnLst>
                                    <p:set>
                                      <p:cBhvr>
                                        <p:cTn id="384" dur="1" fill="hold">
                                          <p:stCondLst>
                                            <p:cond delay="0"/>
                                          </p:stCondLst>
                                        </p:cTn>
                                        <p:tgtEl>
                                          <p:spTgt spid="125"/>
                                        </p:tgtEl>
                                        <p:attrNameLst>
                                          <p:attrName>style.visibility</p:attrName>
                                        </p:attrNameLst>
                                      </p:cBhvr>
                                      <p:to>
                                        <p:strVal val="visible"/>
                                      </p:to>
                                    </p:set>
                                    <p:animEffect transition="in" filter="fade">
                                      <p:cBhvr>
                                        <p:cTn id="385" dur="500"/>
                                        <p:tgtEl>
                                          <p:spTgt spid="125"/>
                                        </p:tgtEl>
                                      </p:cBhvr>
                                    </p:animEffect>
                                  </p:childTnLst>
                                  <p:subTnLst>
                                    <p:audio>
                                      <p:cMediaNode>
                                        <p:cTn display="0" masterRel="sameClick">
                                          <p:stCondLst>
                                            <p:cond evt="begin" delay="0">
                                              <p:tn val="383"/>
                                            </p:cond>
                                          </p:stCondLst>
                                          <p:endCondLst>
                                            <p:cond evt="onStopAudio" delay="0">
                                              <p:tgtEl>
                                                <p:sldTgt/>
                                              </p:tgtEl>
                                            </p:cond>
                                          </p:endCondLst>
                                        </p:cTn>
                                        <p:tgtEl>
                                          <p:sndTgt r:embed="rId53" name="u_umlaut_short.wav"/>
                                        </p:tgtEl>
                                      </p:cMediaNode>
                                    </p:audio>
                                  </p:subTnLst>
                                </p:cTn>
                              </p:par>
                            </p:childTnLst>
                          </p:cTn>
                        </p:par>
                      </p:childTnLst>
                    </p:cTn>
                  </p:par>
                  <p:par>
                    <p:cTn id="386" fill="hold">
                      <p:stCondLst>
                        <p:cond delay="indefinite"/>
                      </p:stCondLst>
                      <p:childTnLst>
                        <p:par>
                          <p:cTn id="387" fill="hold">
                            <p:stCondLst>
                              <p:cond delay="0"/>
                            </p:stCondLst>
                            <p:childTnLst>
                              <p:par>
                                <p:cTn id="388" presetID="10" presetClass="entr" presetSubtype="0" fill="hold" grpId="0" nodeType="clickEffect">
                                  <p:stCondLst>
                                    <p:cond delay="0"/>
                                  </p:stCondLst>
                                  <p:childTnLst>
                                    <p:set>
                                      <p:cBhvr>
                                        <p:cTn id="389" dur="1" fill="hold">
                                          <p:stCondLst>
                                            <p:cond delay="0"/>
                                          </p:stCondLst>
                                        </p:cTn>
                                        <p:tgtEl>
                                          <p:spTgt spid="87"/>
                                        </p:tgtEl>
                                        <p:attrNameLst>
                                          <p:attrName>style.visibility</p:attrName>
                                        </p:attrNameLst>
                                      </p:cBhvr>
                                      <p:to>
                                        <p:strVal val="visible"/>
                                      </p:to>
                                    </p:set>
                                    <p:animEffect transition="in" filter="fade">
                                      <p:cBhvr>
                                        <p:cTn id="390" dur="500"/>
                                        <p:tgtEl>
                                          <p:spTgt spid="87"/>
                                        </p:tgtEl>
                                      </p:cBhvr>
                                    </p:animEffect>
                                  </p:childTnLst>
                                  <p:subTnLst>
                                    <p:audio>
                                      <p:cMediaNode>
                                        <p:cTn display="0" masterRel="sameClick">
                                          <p:stCondLst>
                                            <p:cond evt="begin" delay="0">
                                              <p:tn val="388"/>
                                            </p:cond>
                                          </p:stCondLst>
                                          <p:endCondLst>
                                            <p:cond evt="onStopAudio" delay="0">
                                              <p:tgtEl>
                                                <p:sldTgt/>
                                              </p:tgtEl>
                                            </p:cond>
                                          </p:endCondLst>
                                        </p:cTn>
                                        <p:tgtEl>
                                          <p:sndTgt r:embed="rId54" name="fünf_source.wav"/>
                                        </p:tgtEl>
                                      </p:cMediaNode>
                                    </p:audio>
                                  </p:subTnLst>
                                </p:cTn>
                              </p:par>
                            </p:childTnLst>
                          </p:cTn>
                        </p:par>
                      </p:childTnLst>
                    </p:cTn>
                  </p:par>
                  <p:par>
                    <p:cTn id="391" fill="hold">
                      <p:stCondLst>
                        <p:cond delay="indefinite"/>
                      </p:stCondLst>
                      <p:childTnLst>
                        <p:par>
                          <p:cTn id="392" fill="hold">
                            <p:stCondLst>
                              <p:cond delay="0"/>
                            </p:stCondLst>
                            <p:childTnLst>
                              <p:par>
                                <p:cTn id="393" presetID="10" presetClass="entr" presetSubtype="0" fill="hold" nodeType="clickEffect">
                                  <p:stCondLst>
                                    <p:cond delay="0"/>
                                  </p:stCondLst>
                                  <p:childTnLst>
                                    <p:set>
                                      <p:cBhvr>
                                        <p:cTn id="394" dur="1" fill="hold">
                                          <p:stCondLst>
                                            <p:cond delay="0"/>
                                          </p:stCondLst>
                                        </p:cTn>
                                        <p:tgtEl>
                                          <p:spTgt spid="86"/>
                                        </p:tgtEl>
                                        <p:attrNameLst>
                                          <p:attrName>style.visibility</p:attrName>
                                        </p:attrNameLst>
                                      </p:cBhvr>
                                      <p:to>
                                        <p:strVal val="visible"/>
                                      </p:to>
                                    </p:set>
                                    <p:animEffect transition="in" filter="fade">
                                      <p:cBhvr>
                                        <p:cTn id="395" dur="500"/>
                                        <p:tgtEl>
                                          <p:spTgt spid="86"/>
                                        </p:tgtEl>
                                      </p:cBhvr>
                                    </p:animEffect>
                                  </p:childTnLst>
                                  <p:subTnLst>
                                    <p:audio>
                                      <p:cMediaNode>
                                        <p:cTn display="0" masterRel="sameClick">
                                          <p:stCondLst>
                                            <p:cond evt="begin" delay="0">
                                              <p:tn val="393"/>
                                            </p:cond>
                                          </p:stCondLst>
                                          <p:endCondLst>
                                            <p:cond evt="onStopAudio" delay="0">
                                              <p:tgtEl>
                                                <p:sldTgt/>
                                              </p:tgtEl>
                                            </p:cond>
                                          </p:endCondLst>
                                        </p:cTn>
                                        <p:tgtEl>
                                          <p:sndTgt r:embed="rId54" name="fünf_source.wav"/>
                                        </p:tgtEl>
                                      </p:cMediaNode>
                                    </p:audio>
                                  </p:subTnLst>
                                </p:cTn>
                              </p:par>
                            </p:childTnLst>
                          </p:cTn>
                        </p:par>
                      </p:childTnLst>
                    </p:cTn>
                  </p:par>
                  <p:par>
                    <p:cTn id="396" fill="hold">
                      <p:stCondLst>
                        <p:cond delay="indefinite"/>
                      </p:stCondLst>
                      <p:childTnLst>
                        <p:par>
                          <p:cTn id="397" fill="hold">
                            <p:stCondLst>
                              <p:cond delay="0"/>
                            </p:stCondLst>
                            <p:childTnLst>
                              <p:par>
                                <p:cTn id="398" presetID="10" presetClass="entr" presetSubtype="0" fill="hold" grpId="0" nodeType="clickEffect">
                                  <p:stCondLst>
                                    <p:cond delay="0"/>
                                  </p:stCondLst>
                                  <p:childTnLst>
                                    <p:set>
                                      <p:cBhvr>
                                        <p:cTn id="399" dur="1" fill="hold">
                                          <p:stCondLst>
                                            <p:cond delay="0"/>
                                          </p:stCondLst>
                                        </p:cTn>
                                        <p:tgtEl>
                                          <p:spTgt spid="30"/>
                                        </p:tgtEl>
                                        <p:attrNameLst>
                                          <p:attrName>style.visibility</p:attrName>
                                        </p:attrNameLst>
                                      </p:cBhvr>
                                      <p:to>
                                        <p:strVal val="visible"/>
                                      </p:to>
                                    </p:set>
                                    <p:animEffect transition="in" filter="fade">
                                      <p:cBhvr>
                                        <p:cTn id="400" dur="500"/>
                                        <p:tgtEl>
                                          <p:spTgt spid="30"/>
                                        </p:tgtEl>
                                      </p:cBhvr>
                                    </p:animEffect>
                                  </p:childTnLst>
                                  <p:subTnLst>
                                    <p:audio>
                                      <p:cMediaNode>
                                        <p:cTn display="0" masterRel="sameClick">
                                          <p:stCondLst>
                                            <p:cond evt="begin" delay="0">
                                              <p:tn val="398"/>
                                            </p:cond>
                                          </p:stCondLst>
                                          <p:endCondLst>
                                            <p:cond evt="onStopAudio" delay="0">
                                              <p:tgtEl>
                                                <p:sldTgt/>
                                              </p:tgtEl>
                                            </p:cond>
                                          </p:endCondLst>
                                        </p:cTn>
                                        <p:tgtEl>
                                          <p:sndTgt r:embed="rId55" name="o_umlaut_long.wav"/>
                                        </p:tgtEl>
                                      </p:cMediaNode>
                                    </p:audio>
                                  </p:subTnLst>
                                </p:cTn>
                              </p:par>
                            </p:childTnLst>
                          </p:cTn>
                        </p:par>
                      </p:childTnLst>
                    </p:cTn>
                  </p:par>
                  <p:par>
                    <p:cTn id="401" fill="hold">
                      <p:stCondLst>
                        <p:cond delay="indefinite"/>
                      </p:stCondLst>
                      <p:childTnLst>
                        <p:par>
                          <p:cTn id="402" fill="hold">
                            <p:stCondLst>
                              <p:cond delay="0"/>
                            </p:stCondLst>
                            <p:childTnLst>
                              <p:par>
                                <p:cTn id="403" presetID="10" presetClass="entr" presetSubtype="0" fill="hold" grpId="0" nodeType="clickEffect">
                                  <p:stCondLst>
                                    <p:cond delay="0"/>
                                  </p:stCondLst>
                                  <p:childTnLst>
                                    <p:set>
                                      <p:cBhvr>
                                        <p:cTn id="404" dur="1" fill="hold">
                                          <p:stCondLst>
                                            <p:cond delay="0"/>
                                          </p:stCondLst>
                                        </p:cTn>
                                        <p:tgtEl>
                                          <p:spTgt spid="89"/>
                                        </p:tgtEl>
                                        <p:attrNameLst>
                                          <p:attrName>style.visibility</p:attrName>
                                        </p:attrNameLst>
                                      </p:cBhvr>
                                      <p:to>
                                        <p:strVal val="visible"/>
                                      </p:to>
                                    </p:set>
                                    <p:animEffect transition="in" filter="fade">
                                      <p:cBhvr>
                                        <p:cTn id="405" dur="500"/>
                                        <p:tgtEl>
                                          <p:spTgt spid="89"/>
                                        </p:tgtEl>
                                      </p:cBhvr>
                                    </p:animEffect>
                                  </p:childTnLst>
                                  <p:subTnLst>
                                    <p:audio>
                                      <p:cMediaNode>
                                        <p:cTn display="0" masterRel="sameClick">
                                          <p:stCondLst>
                                            <p:cond evt="begin" delay="0">
                                              <p:tn val="403"/>
                                            </p:cond>
                                          </p:stCondLst>
                                          <p:endCondLst>
                                            <p:cond evt="onStopAudio" delay="0">
                                              <p:tgtEl>
                                                <p:sldTgt/>
                                              </p:tgtEl>
                                            </p:cond>
                                          </p:endCondLst>
                                        </p:cTn>
                                        <p:tgtEl>
                                          <p:sndTgt r:embed="rId56" name="schön_source.wav"/>
                                        </p:tgtEl>
                                      </p:cMediaNode>
                                    </p:audio>
                                  </p:subTnLst>
                                </p:cTn>
                              </p:par>
                            </p:childTnLst>
                          </p:cTn>
                        </p:par>
                      </p:childTnLst>
                    </p:cTn>
                  </p:par>
                  <p:par>
                    <p:cTn id="406" fill="hold">
                      <p:stCondLst>
                        <p:cond delay="indefinite"/>
                      </p:stCondLst>
                      <p:childTnLst>
                        <p:par>
                          <p:cTn id="407" fill="hold">
                            <p:stCondLst>
                              <p:cond delay="0"/>
                            </p:stCondLst>
                            <p:childTnLst>
                              <p:par>
                                <p:cTn id="408" presetID="10" presetClass="entr" presetSubtype="0" fill="hold" nodeType="clickEffect">
                                  <p:stCondLst>
                                    <p:cond delay="0"/>
                                  </p:stCondLst>
                                  <p:childTnLst>
                                    <p:set>
                                      <p:cBhvr>
                                        <p:cTn id="409" dur="1" fill="hold">
                                          <p:stCondLst>
                                            <p:cond delay="0"/>
                                          </p:stCondLst>
                                        </p:cTn>
                                        <p:tgtEl>
                                          <p:spTgt spid="88"/>
                                        </p:tgtEl>
                                        <p:attrNameLst>
                                          <p:attrName>style.visibility</p:attrName>
                                        </p:attrNameLst>
                                      </p:cBhvr>
                                      <p:to>
                                        <p:strVal val="visible"/>
                                      </p:to>
                                    </p:set>
                                    <p:animEffect transition="in" filter="fade">
                                      <p:cBhvr>
                                        <p:cTn id="410" dur="500"/>
                                        <p:tgtEl>
                                          <p:spTgt spid="88"/>
                                        </p:tgtEl>
                                      </p:cBhvr>
                                    </p:animEffect>
                                  </p:childTnLst>
                                  <p:subTnLst>
                                    <p:audio>
                                      <p:cMediaNode>
                                        <p:cTn display="0" masterRel="sameClick">
                                          <p:stCondLst>
                                            <p:cond evt="begin" delay="0">
                                              <p:tn val="408"/>
                                            </p:cond>
                                          </p:stCondLst>
                                          <p:endCondLst>
                                            <p:cond evt="onStopAudio" delay="0">
                                              <p:tgtEl>
                                                <p:sldTgt/>
                                              </p:tgtEl>
                                            </p:cond>
                                          </p:endCondLst>
                                        </p:cTn>
                                        <p:tgtEl>
                                          <p:sndTgt r:embed="rId56" name="schön_source.wav"/>
                                        </p:tgtEl>
                                      </p:cMediaNode>
                                    </p:audio>
                                  </p:subTnLst>
                                </p:cTn>
                              </p:par>
                            </p:childTnLst>
                          </p:cTn>
                        </p:par>
                      </p:childTnLst>
                    </p:cTn>
                  </p:par>
                  <p:par>
                    <p:cTn id="411" fill="hold">
                      <p:stCondLst>
                        <p:cond delay="indefinite"/>
                      </p:stCondLst>
                      <p:childTnLst>
                        <p:par>
                          <p:cTn id="412" fill="hold">
                            <p:stCondLst>
                              <p:cond delay="0"/>
                            </p:stCondLst>
                            <p:childTnLst>
                              <p:par>
                                <p:cTn id="413" presetID="10" presetClass="entr" presetSubtype="0" fill="hold" grpId="0" nodeType="clickEffect">
                                  <p:stCondLst>
                                    <p:cond delay="0"/>
                                  </p:stCondLst>
                                  <p:childTnLst>
                                    <p:set>
                                      <p:cBhvr>
                                        <p:cTn id="414" dur="1" fill="hold">
                                          <p:stCondLst>
                                            <p:cond delay="0"/>
                                          </p:stCondLst>
                                        </p:cTn>
                                        <p:tgtEl>
                                          <p:spTgt spid="126"/>
                                        </p:tgtEl>
                                        <p:attrNameLst>
                                          <p:attrName>style.visibility</p:attrName>
                                        </p:attrNameLst>
                                      </p:cBhvr>
                                      <p:to>
                                        <p:strVal val="visible"/>
                                      </p:to>
                                    </p:set>
                                    <p:animEffect transition="in" filter="fade">
                                      <p:cBhvr>
                                        <p:cTn id="415" dur="500"/>
                                        <p:tgtEl>
                                          <p:spTgt spid="126"/>
                                        </p:tgtEl>
                                      </p:cBhvr>
                                    </p:animEffect>
                                  </p:childTnLst>
                                  <p:subTnLst>
                                    <p:audio>
                                      <p:cMediaNode>
                                        <p:cTn display="0" masterRel="sameClick">
                                          <p:stCondLst>
                                            <p:cond evt="begin" delay="0">
                                              <p:tn val="413"/>
                                            </p:cond>
                                          </p:stCondLst>
                                          <p:endCondLst>
                                            <p:cond evt="onStopAudio" delay="0">
                                              <p:tgtEl>
                                                <p:sldTgt/>
                                              </p:tgtEl>
                                            </p:cond>
                                          </p:endCondLst>
                                        </p:cTn>
                                        <p:tgtEl>
                                          <p:sndTgt r:embed="rId57" name="o_umlaut_short.wav"/>
                                        </p:tgtEl>
                                      </p:cMediaNode>
                                    </p:audio>
                                  </p:subTnLst>
                                </p:cTn>
                              </p:par>
                            </p:childTnLst>
                          </p:cTn>
                        </p:par>
                      </p:childTnLst>
                    </p:cTn>
                  </p:par>
                  <p:par>
                    <p:cTn id="416" fill="hold">
                      <p:stCondLst>
                        <p:cond delay="indefinite"/>
                      </p:stCondLst>
                      <p:childTnLst>
                        <p:par>
                          <p:cTn id="417" fill="hold">
                            <p:stCondLst>
                              <p:cond delay="0"/>
                            </p:stCondLst>
                            <p:childTnLst>
                              <p:par>
                                <p:cTn id="418" presetID="10" presetClass="entr" presetSubtype="0" fill="hold" grpId="0" nodeType="clickEffect">
                                  <p:stCondLst>
                                    <p:cond delay="0"/>
                                  </p:stCondLst>
                                  <p:childTnLst>
                                    <p:set>
                                      <p:cBhvr>
                                        <p:cTn id="419" dur="1" fill="hold">
                                          <p:stCondLst>
                                            <p:cond delay="0"/>
                                          </p:stCondLst>
                                        </p:cTn>
                                        <p:tgtEl>
                                          <p:spTgt spid="91"/>
                                        </p:tgtEl>
                                        <p:attrNameLst>
                                          <p:attrName>style.visibility</p:attrName>
                                        </p:attrNameLst>
                                      </p:cBhvr>
                                      <p:to>
                                        <p:strVal val="visible"/>
                                      </p:to>
                                    </p:set>
                                    <p:animEffect transition="in" filter="fade">
                                      <p:cBhvr>
                                        <p:cTn id="420" dur="500"/>
                                        <p:tgtEl>
                                          <p:spTgt spid="91"/>
                                        </p:tgtEl>
                                      </p:cBhvr>
                                    </p:animEffect>
                                  </p:childTnLst>
                                  <p:subTnLst>
                                    <p:audio>
                                      <p:cMediaNode>
                                        <p:cTn display="0" masterRel="sameClick">
                                          <p:stCondLst>
                                            <p:cond evt="begin" delay="0">
                                              <p:tn val="418"/>
                                            </p:cond>
                                          </p:stCondLst>
                                          <p:endCondLst>
                                            <p:cond evt="onStopAudio" delay="0">
                                              <p:tgtEl>
                                                <p:sldTgt/>
                                              </p:tgtEl>
                                            </p:cond>
                                          </p:endCondLst>
                                        </p:cTn>
                                        <p:tgtEl>
                                          <p:sndTgt r:embed="rId58" name="plötzlich_source.wav"/>
                                        </p:tgtEl>
                                      </p:cMediaNode>
                                    </p:audio>
                                  </p:subTnLst>
                                </p:cTn>
                              </p:par>
                            </p:childTnLst>
                          </p:cTn>
                        </p:par>
                      </p:childTnLst>
                    </p:cTn>
                  </p:par>
                  <p:par>
                    <p:cTn id="421" fill="hold">
                      <p:stCondLst>
                        <p:cond delay="indefinite"/>
                      </p:stCondLst>
                      <p:childTnLst>
                        <p:par>
                          <p:cTn id="422" fill="hold">
                            <p:stCondLst>
                              <p:cond delay="0"/>
                            </p:stCondLst>
                            <p:childTnLst>
                              <p:par>
                                <p:cTn id="423" presetID="10" presetClass="entr" presetSubtype="0" fill="hold" nodeType="clickEffect">
                                  <p:stCondLst>
                                    <p:cond delay="0"/>
                                  </p:stCondLst>
                                  <p:childTnLst>
                                    <p:set>
                                      <p:cBhvr>
                                        <p:cTn id="424" dur="1" fill="hold">
                                          <p:stCondLst>
                                            <p:cond delay="0"/>
                                          </p:stCondLst>
                                        </p:cTn>
                                        <p:tgtEl>
                                          <p:spTgt spid="90"/>
                                        </p:tgtEl>
                                        <p:attrNameLst>
                                          <p:attrName>style.visibility</p:attrName>
                                        </p:attrNameLst>
                                      </p:cBhvr>
                                      <p:to>
                                        <p:strVal val="visible"/>
                                      </p:to>
                                    </p:set>
                                    <p:animEffect transition="in" filter="fade">
                                      <p:cBhvr>
                                        <p:cTn id="425" dur="500"/>
                                        <p:tgtEl>
                                          <p:spTgt spid="90"/>
                                        </p:tgtEl>
                                      </p:cBhvr>
                                    </p:animEffect>
                                  </p:childTnLst>
                                  <p:subTnLst>
                                    <p:audio>
                                      <p:cMediaNode>
                                        <p:cTn display="0" masterRel="sameClick">
                                          <p:stCondLst>
                                            <p:cond evt="begin" delay="0">
                                              <p:tn val="423"/>
                                            </p:cond>
                                          </p:stCondLst>
                                          <p:endCondLst>
                                            <p:cond evt="onStopAudio" delay="0">
                                              <p:tgtEl>
                                                <p:sldTgt/>
                                              </p:tgtEl>
                                            </p:cond>
                                          </p:endCondLst>
                                        </p:cTn>
                                        <p:tgtEl>
                                          <p:sndTgt r:embed="rId58" name="plötzlich_source.wav"/>
                                        </p:tgtEl>
                                      </p:cMediaNode>
                                    </p:audio>
                                  </p:subTnLst>
                                </p:cTn>
                              </p:par>
                            </p:childTnLst>
                          </p:cTn>
                        </p:par>
                      </p:childTnLst>
                    </p:cTn>
                  </p:par>
                  <p:par>
                    <p:cTn id="426" fill="hold">
                      <p:stCondLst>
                        <p:cond delay="indefinite"/>
                      </p:stCondLst>
                      <p:childTnLst>
                        <p:par>
                          <p:cTn id="427" fill="hold">
                            <p:stCondLst>
                              <p:cond delay="0"/>
                            </p:stCondLst>
                            <p:childTnLst>
                              <p:par>
                                <p:cTn id="428" presetID="10" presetClass="entr" presetSubtype="0" fill="hold" grpId="0" nodeType="clickEffect">
                                  <p:stCondLst>
                                    <p:cond delay="0"/>
                                  </p:stCondLst>
                                  <p:childTnLst>
                                    <p:set>
                                      <p:cBhvr>
                                        <p:cTn id="429" dur="1" fill="hold">
                                          <p:stCondLst>
                                            <p:cond delay="0"/>
                                          </p:stCondLst>
                                        </p:cTn>
                                        <p:tgtEl>
                                          <p:spTgt spid="31"/>
                                        </p:tgtEl>
                                        <p:attrNameLst>
                                          <p:attrName>style.visibility</p:attrName>
                                        </p:attrNameLst>
                                      </p:cBhvr>
                                      <p:to>
                                        <p:strVal val="visible"/>
                                      </p:to>
                                    </p:set>
                                    <p:animEffect transition="in" filter="fade">
                                      <p:cBhvr>
                                        <p:cTn id="430" dur="500"/>
                                        <p:tgtEl>
                                          <p:spTgt spid="31"/>
                                        </p:tgtEl>
                                      </p:cBhvr>
                                    </p:animEffect>
                                  </p:childTnLst>
                                  <p:subTnLst>
                                    <p:audio>
                                      <p:cMediaNode>
                                        <p:cTn display="0" masterRel="sameClick">
                                          <p:stCondLst>
                                            <p:cond evt="begin" delay="0">
                                              <p:tn val="428"/>
                                            </p:cond>
                                          </p:stCondLst>
                                          <p:endCondLst>
                                            <p:cond evt="onStopAudio" delay="0">
                                              <p:tgtEl>
                                                <p:sldTgt/>
                                              </p:tgtEl>
                                            </p:cond>
                                          </p:endCondLst>
                                        </p:cTn>
                                        <p:tgtEl>
                                          <p:sndTgt r:embed="rId59" name="a_umlaut_long.wav"/>
                                        </p:tgtEl>
                                      </p:cMediaNode>
                                    </p:audio>
                                  </p:sub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93"/>
                                        </p:tgtEl>
                                        <p:attrNameLst>
                                          <p:attrName>style.visibility</p:attrName>
                                        </p:attrNameLst>
                                      </p:cBhvr>
                                      <p:to>
                                        <p:strVal val="visible"/>
                                      </p:to>
                                    </p:set>
                                    <p:animEffect transition="in" filter="fade">
                                      <p:cBhvr>
                                        <p:cTn id="435" dur="500"/>
                                        <p:tgtEl>
                                          <p:spTgt spid="93"/>
                                        </p:tgtEl>
                                      </p:cBhvr>
                                    </p:animEffect>
                                  </p:childTnLst>
                                  <p:subTnLst>
                                    <p:audio>
                                      <p:cMediaNode>
                                        <p:cTn display="0" masterRel="sameClick">
                                          <p:stCondLst>
                                            <p:cond evt="begin" delay="0">
                                              <p:tn val="433"/>
                                            </p:cond>
                                          </p:stCondLst>
                                          <p:endCondLst>
                                            <p:cond evt="onStopAudio" delay="0">
                                              <p:tgtEl>
                                                <p:sldTgt/>
                                              </p:tgtEl>
                                            </p:cond>
                                          </p:endCondLst>
                                        </p:cTn>
                                        <p:tgtEl>
                                          <p:sndTgt r:embed="rId60" name="spät_source.wav"/>
                                        </p:tgtEl>
                                      </p:cMediaNode>
                                    </p:audio>
                                  </p:subTnLst>
                                </p:cTn>
                              </p:par>
                            </p:childTnLst>
                          </p:cTn>
                        </p:par>
                      </p:childTnLst>
                    </p:cTn>
                  </p:par>
                  <p:par>
                    <p:cTn id="436" fill="hold">
                      <p:stCondLst>
                        <p:cond delay="indefinite"/>
                      </p:stCondLst>
                      <p:childTnLst>
                        <p:par>
                          <p:cTn id="437" fill="hold">
                            <p:stCondLst>
                              <p:cond delay="0"/>
                            </p:stCondLst>
                            <p:childTnLst>
                              <p:par>
                                <p:cTn id="438" presetID="10" presetClass="entr" presetSubtype="0" fill="hold" nodeType="clickEffect">
                                  <p:stCondLst>
                                    <p:cond delay="0"/>
                                  </p:stCondLst>
                                  <p:childTnLst>
                                    <p:set>
                                      <p:cBhvr>
                                        <p:cTn id="439" dur="1" fill="hold">
                                          <p:stCondLst>
                                            <p:cond delay="0"/>
                                          </p:stCondLst>
                                        </p:cTn>
                                        <p:tgtEl>
                                          <p:spTgt spid="92"/>
                                        </p:tgtEl>
                                        <p:attrNameLst>
                                          <p:attrName>style.visibility</p:attrName>
                                        </p:attrNameLst>
                                      </p:cBhvr>
                                      <p:to>
                                        <p:strVal val="visible"/>
                                      </p:to>
                                    </p:set>
                                    <p:animEffect transition="in" filter="fade">
                                      <p:cBhvr>
                                        <p:cTn id="440" dur="500"/>
                                        <p:tgtEl>
                                          <p:spTgt spid="92"/>
                                        </p:tgtEl>
                                      </p:cBhvr>
                                    </p:animEffect>
                                  </p:childTnLst>
                                  <p:subTnLst>
                                    <p:audio>
                                      <p:cMediaNode>
                                        <p:cTn display="0" masterRel="sameClick">
                                          <p:stCondLst>
                                            <p:cond evt="begin" delay="0">
                                              <p:tn val="438"/>
                                            </p:cond>
                                          </p:stCondLst>
                                          <p:endCondLst>
                                            <p:cond evt="onStopAudio" delay="0">
                                              <p:tgtEl>
                                                <p:sldTgt/>
                                              </p:tgtEl>
                                            </p:cond>
                                          </p:endCondLst>
                                        </p:cTn>
                                        <p:tgtEl>
                                          <p:sndTgt r:embed="rId60" name="spät_source.wav"/>
                                        </p:tgtEl>
                                      </p:cMediaNode>
                                    </p:audio>
                                  </p:subTnLst>
                                </p:cTn>
                              </p:par>
                            </p:childTnLst>
                          </p:cTn>
                        </p:par>
                      </p:childTnLst>
                    </p:cTn>
                  </p:par>
                  <p:par>
                    <p:cTn id="441" fill="hold">
                      <p:stCondLst>
                        <p:cond delay="indefinite"/>
                      </p:stCondLst>
                      <p:childTnLst>
                        <p:par>
                          <p:cTn id="442" fill="hold">
                            <p:stCondLst>
                              <p:cond delay="0"/>
                            </p:stCondLst>
                            <p:childTnLst>
                              <p:par>
                                <p:cTn id="443" presetID="10" presetClass="entr" presetSubtype="0" fill="hold" grpId="0" nodeType="clickEffect">
                                  <p:stCondLst>
                                    <p:cond delay="0"/>
                                  </p:stCondLst>
                                  <p:childTnLst>
                                    <p:set>
                                      <p:cBhvr>
                                        <p:cTn id="444" dur="1" fill="hold">
                                          <p:stCondLst>
                                            <p:cond delay="0"/>
                                          </p:stCondLst>
                                        </p:cTn>
                                        <p:tgtEl>
                                          <p:spTgt spid="127"/>
                                        </p:tgtEl>
                                        <p:attrNameLst>
                                          <p:attrName>style.visibility</p:attrName>
                                        </p:attrNameLst>
                                      </p:cBhvr>
                                      <p:to>
                                        <p:strVal val="visible"/>
                                      </p:to>
                                    </p:set>
                                    <p:animEffect transition="in" filter="fade">
                                      <p:cBhvr>
                                        <p:cTn id="445" dur="500"/>
                                        <p:tgtEl>
                                          <p:spTgt spid="127"/>
                                        </p:tgtEl>
                                      </p:cBhvr>
                                    </p:animEffect>
                                  </p:childTnLst>
                                  <p:subTnLst>
                                    <p:audio>
                                      <p:cMediaNode>
                                        <p:cTn display="0" masterRel="sameClick">
                                          <p:stCondLst>
                                            <p:cond evt="begin" delay="0">
                                              <p:tn val="443"/>
                                            </p:cond>
                                          </p:stCondLst>
                                          <p:endCondLst>
                                            <p:cond evt="onStopAudio" delay="0">
                                              <p:tgtEl>
                                                <p:sldTgt/>
                                              </p:tgtEl>
                                            </p:cond>
                                          </p:endCondLst>
                                        </p:cTn>
                                        <p:tgtEl>
                                          <p:sndTgt r:embed="rId61" name="a_umlaut_short.wav"/>
                                        </p:tgtEl>
                                      </p:cMediaNode>
                                    </p:audio>
                                  </p:subTnLst>
                                </p:cTn>
                              </p:par>
                            </p:childTnLst>
                          </p:cTn>
                        </p:par>
                      </p:childTnLst>
                    </p:cTn>
                  </p:par>
                  <p:par>
                    <p:cTn id="446" fill="hold">
                      <p:stCondLst>
                        <p:cond delay="indefinite"/>
                      </p:stCondLst>
                      <p:childTnLst>
                        <p:par>
                          <p:cTn id="447" fill="hold">
                            <p:stCondLst>
                              <p:cond delay="0"/>
                            </p:stCondLst>
                            <p:childTnLst>
                              <p:par>
                                <p:cTn id="448" presetID="10" presetClass="entr" presetSubtype="0" fill="hold" grpId="0" nodeType="clickEffect">
                                  <p:stCondLst>
                                    <p:cond delay="0"/>
                                  </p:stCondLst>
                                  <p:childTnLst>
                                    <p:set>
                                      <p:cBhvr>
                                        <p:cTn id="449" dur="1" fill="hold">
                                          <p:stCondLst>
                                            <p:cond delay="0"/>
                                          </p:stCondLst>
                                        </p:cTn>
                                        <p:tgtEl>
                                          <p:spTgt spid="95"/>
                                        </p:tgtEl>
                                        <p:attrNameLst>
                                          <p:attrName>style.visibility</p:attrName>
                                        </p:attrNameLst>
                                      </p:cBhvr>
                                      <p:to>
                                        <p:strVal val="visible"/>
                                      </p:to>
                                    </p:set>
                                    <p:animEffect transition="in" filter="fade">
                                      <p:cBhvr>
                                        <p:cTn id="450" dur="500"/>
                                        <p:tgtEl>
                                          <p:spTgt spid="95"/>
                                        </p:tgtEl>
                                      </p:cBhvr>
                                    </p:animEffect>
                                  </p:childTnLst>
                                  <p:subTnLst>
                                    <p:audio>
                                      <p:cMediaNode>
                                        <p:cTn display="0" masterRel="sameClick">
                                          <p:stCondLst>
                                            <p:cond evt="begin" delay="0">
                                              <p:tn val="448"/>
                                            </p:cond>
                                          </p:stCondLst>
                                          <p:endCondLst>
                                            <p:cond evt="onStopAudio" delay="0">
                                              <p:tgtEl>
                                                <p:sldTgt/>
                                              </p:tgtEl>
                                            </p:cond>
                                          </p:endCondLst>
                                        </p:cTn>
                                        <p:tgtEl>
                                          <p:sndTgt r:embed="rId62" name="lächeln_source.wav"/>
                                        </p:tgtEl>
                                      </p:cMediaNode>
                                    </p:audio>
                                  </p:subTnLst>
                                </p:cTn>
                              </p:par>
                            </p:childTnLst>
                          </p:cTn>
                        </p:par>
                      </p:childTnLst>
                    </p:cTn>
                  </p:par>
                  <p:par>
                    <p:cTn id="451" fill="hold">
                      <p:stCondLst>
                        <p:cond delay="indefinite"/>
                      </p:stCondLst>
                      <p:childTnLst>
                        <p:par>
                          <p:cTn id="452" fill="hold">
                            <p:stCondLst>
                              <p:cond delay="0"/>
                            </p:stCondLst>
                            <p:childTnLst>
                              <p:par>
                                <p:cTn id="453" presetID="10" presetClass="entr" presetSubtype="0" fill="hold" nodeType="clickEffect">
                                  <p:stCondLst>
                                    <p:cond delay="0"/>
                                  </p:stCondLst>
                                  <p:childTnLst>
                                    <p:set>
                                      <p:cBhvr>
                                        <p:cTn id="454" dur="1" fill="hold">
                                          <p:stCondLst>
                                            <p:cond delay="0"/>
                                          </p:stCondLst>
                                        </p:cTn>
                                        <p:tgtEl>
                                          <p:spTgt spid="94"/>
                                        </p:tgtEl>
                                        <p:attrNameLst>
                                          <p:attrName>style.visibility</p:attrName>
                                        </p:attrNameLst>
                                      </p:cBhvr>
                                      <p:to>
                                        <p:strVal val="visible"/>
                                      </p:to>
                                    </p:set>
                                    <p:animEffect transition="in" filter="fade">
                                      <p:cBhvr>
                                        <p:cTn id="455" dur="500"/>
                                        <p:tgtEl>
                                          <p:spTgt spid="94"/>
                                        </p:tgtEl>
                                      </p:cBhvr>
                                    </p:animEffect>
                                  </p:childTnLst>
                                  <p:subTnLst>
                                    <p:audio>
                                      <p:cMediaNode>
                                        <p:cTn display="0" masterRel="sameClick">
                                          <p:stCondLst>
                                            <p:cond evt="begin" delay="0">
                                              <p:tn val="453"/>
                                            </p:cond>
                                          </p:stCondLst>
                                          <p:endCondLst>
                                            <p:cond evt="onStopAudio" delay="0">
                                              <p:tgtEl>
                                                <p:sldTgt/>
                                              </p:tgtEl>
                                            </p:cond>
                                          </p:endCondLst>
                                        </p:cTn>
                                        <p:tgtEl>
                                          <p:sndTgt r:embed="rId62" name="lächeln_source.wav"/>
                                        </p:tgtEl>
                                      </p:cMediaNode>
                                    </p:audio>
                                  </p:subTnLst>
                                </p:cTn>
                              </p:par>
                            </p:childTnLst>
                          </p:cTn>
                        </p:par>
                      </p:childTnLst>
                    </p:cTn>
                  </p:par>
                  <p:par>
                    <p:cTn id="456" fill="hold">
                      <p:stCondLst>
                        <p:cond delay="indefinite"/>
                      </p:stCondLst>
                      <p:childTnLst>
                        <p:par>
                          <p:cTn id="457" fill="hold">
                            <p:stCondLst>
                              <p:cond delay="0"/>
                            </p:stCondLst>
                            <p:childTnLst>
                              <p:par>
                                <p:cTn id="458" presetID="10" presetClass="entr" presetSubtype="0" fill="hold" grpId="0" nodeType="clickEffect">
                                  <p:stCondLst>
                                    <p:cond delay="0"/>
                                  </p:stCondLst>
                                  <p:childTnLst>
                                    <p:set>
                                      <p:cBhvr>
                                        <p:cTn id="459" dur="1" fill="hold">
                                          <p:stCondLst>
                                            <p:cond delay="0"/>
                                          </p:stCondLst>
                                        </p:cTn>
                                        <p:tgtEl>
                                          <p:spTgt spid="32"/>
                                        </p:tgtEl>
                                        <p:attrNameLst>
                                          <p:attrName>style.visibility</p:attrName>
                                        </p:attrNameLst>
                                      </p:cBhvr>
                                      <p:to>
                                        <p:strVal val="visible"/>
                                      </p:to>
                                    </p:set>
                                    <p:animEffect transition="in" filter="fade">
                                      <p:cBhvr>
                                        <p:cTn id="460" dur="500"/>
                                        <p:tgtEl>
                                          <p:spTgt spid="32"/>
                                        </p:tgtEl>
                                      </p:cBhvr>
                                    </p:animEffect>
                                  </p:childTnLst>
                                  <p:subTnLst>
                                    <p:audio>
                                      <p:cMediaNode>
                                        <p:cTn display="0" masterRel="sameClick">
                                          <p:stCondLst>
                                            <p:cond evt="begin" delay="0">
                                              <p:tn val="458"/>
                                            </p:cond>
                                          </p:stCondLst>
                                          <p:endCondLst>
                                            <p:cond evt="onStopAudio" delay="0">
                                              <p:tgtEl>
                                                <p:sldTgt/>
                                              </p:tgtEl>
                                            </p:cond>
                                          </p:endCondLst>
                                        </p:cTn>
                                        <p:tgtEl>
                                          <p:sndTgt r:embed="rId63" name="au.wav"/>
                                        </p:tgtEl>
                                      </p:cMediaNode>
                                    </p:audio>
                                  </p:subTnLst>
                                </p:cTn>
                              </p:par>
                            </p:childTnLst>
                          </p:cTn>
                        </p:par>
                      </p:childTnLst>
                    </p:cTn>
                  </p:par>
                  <p:par>
                    <p:cTn id="461" fill="hold">
                      <p:stCondLst>
                        <p:cond delay="indefinite"/>
                      </p:stCondLst>
                      <p:childTnLst>
                        <p:par>
                          <p:cTn id="462" fill="hold">
                            <p:stCondLst>
                              <p:cond delay="0"/>
                            </p:stCondLst>
                            <p:childTnLst>
                              <p:par>
                                <p:cTn id="463" presetID="10" presetClass="entr" presetSubtype="0" fill="hold" grpId="0" nodeType="clickEffect">
                                  <p:stCondLst>
                                    <p:cond delay="0"/>
                                  </p:stCondLst>
                                  <p:childTnLst>
                                    <p:set>
                                      <p:cBhvr>
                                        <p:cTn id="464" dur="1" fill="hold">
                                          <p:stCondLst>
                                            <p:cond delay="0"/>
                                          </p:stCondLst>
                                        </p:cTn>
                                        <p:tgtEl>
                                          <p:spTgt spid="97"/>
                                        </p:tgtEl>
                                        <p:attrNameLst>
                                          <p:attrName>style.visibility</p:attrName>
                                        </p:attrNameLst>
                                      </p:cBhvr>
                                      <p:to>
                                        <p:strVal val="visible"/>
                                      </p:to>
                                    </p:set>
                                    <p:animEffect transition="in" filter="fade">
                                      <p:cBhvr>
                                        <p:cTn id="465" dur="500"/>
                                        <p:tgtEl>
                                          <p:spTgt spid="97"/>
                                        </p:tgtEl>
                                      </p:cBhvr>
                                    </p:animEffect>
                                  </p:childTnLst>
                                  <p:subTnLst>
                                    <p:audio>
                                      <p:cMediaNode>
                                        <p:cTn display="0" masterRel="sameClick">
                                          <p:stCondLst>
                                            <p:cond evt="begin" delay="0">
                                              <p:tn val="463"/>
                                            </p:cond>
                                          </p:stCondLst>
                                          <p:endCondLst>
                                            <p:cond evt="onStopAudio" delay="0">
                                              <p:tgtEl>
                                                <p:sldTgt/>
                                              </p:tgtEl>
                                            </p:cond>
                                          </p:endCondLst>
                                        </p:cTn>
                                        <p:tgtEl>
                                          <p:sndTgt r:embed="rId64" name="Haus_source.wav"/>
                                        </p:tgtEl>
                                      </p:cMediaNode>
                                    </p:audio>
                                  </p:subTnLst>
                                </p:cTn>
                              </p:par>
                            </p:childTnLst>
                          </p:cTn>
                        </p:par>
                      </p:childTnLst>
                    </p:cTn>
                  </p:par>
                  <p:par>
                    <p:cTn id="466" fill="hold">
                      <p:stCondLst>
                        <p:cond delay="indefinite"/>
                      </p:stCondLst>
                      <p:childTnLst>
                        <p:par>
                          <p:cTn id="467" fill="hold">
                            <p:stCondLst>
                              <p:cond delay="0"/>
                            </p:stCondLst>
                            <p:childTnLst>
                              <p:par>
                                <p:cTn id="468" presetID="10" presetClass="entr" presetSubtype="0" fill="hold" nodeType="clickEffect">
                                  <p:stCondLst>
                                    <p:cond delay="0"/>
                                  </p:stCondLst>
                                  <p:childTnLst>
                                    <p:set>
                                      <p:cBhvr>
                                        <p:cTn id="469" dur="1" fill="hold">
                                          <p:stCondLst>
                                            <p:cond delay="0"/>
                                          </p:stCondLst>
                                        </p:cTn>
                                        <p:tgtEl>
                                          <p:spTgt spid="96"/>
                                        </p:tgtEl>
                                        <p:attrNameLst>
                                          <p:attrName>style.visibility</p:attrName>
                                        </p:attrNameLst>
                                      </p:cBhvr>
                                      <p:to>
                                        <p:strVal val="visible"/>
                                      </p:to>
                                    </p:set>
                                    <p:animEffect transition="in" filter="fade">
                                      <p:cBhvr>
                                        <p:cTn id="470" dur="500"/>
                                        <p:tgtEl>
                                          <p:spTgt spid="96"/>
                                        </p:tgtEl>
                                      </p:cBhvr>
                                    </p:animEffect>
                                  </p:childTnLst>
                                  <p:subTnLst>
                                    <p:audio>
                                      <p:cMediaNode>
                                        <p:cTn display="0" masterRel="sameClick">
                                          <p:stCondLst>
                                            <p:cond evt="begin" delay="0">
                                              <p:tn val="468"/>
                                            </p:cond>
                                          </p:stCondLst>
                                          <p:endCondLst>
                                            <p:cond evt="onStopAudio" delay="0">
                                              <p:tgtEl>
                                                <p:sldTgt/>
                                              </p:tgtEl>
                                            </p:cond>
                                          </p:endCondLst>
                                        </p:cTn>
                                        <p:tgtEl>
                                          <p:sndTgt r:embed="rId64" name="Haus_source.wav"/>
                                        </p:tgtEl>
                                      </p:cMediaNode>
                                    </p:audio>
                                  </p:subTnLst>
                                </p:cTn>
                              </p:par>
                            </p:childTnLst>
                          </p:cTn>
                        </p:par>
                      </p:childTnLst>
                    </p:cTn>
                  </p:par>
                  <p:par>
                    <p:cTn id="471" fill="hold">
                      <p:stCondLst>
                        <p:cond delay="indefinite"/>
                      </p:stCondLst>
                      <p:childTnLst>
                        <p:par>
                          <p:cTn id="472" fill="hold">
                            <p:stCondLst>
                              <p:cond delay="0"/>
                            </p:stCondLst>
                            <p:childTnLst>
                              <p:par>
                                <p:cTn id="473" presetID="10" presetClass="entr" presetSubtype="0" fill="hold" grpId="0" nodeType="clickEffect">
                                  <p:stCondLst>
                                    <p:cond delay="0"/>
                                  </p:stCondLst>
                                  <p:childTnLst>
                                    <p:set>
                                      <p:cBhvr>
                                        <p:cTn id="474" dur="1" fill="hold">
                                          <p:stCondLst>
                                            <p:cond delay="0"/>
                                          </p:stCondLst>
                                        </p:cTn>
                                        <p:tgtEl>
                                          <p:spTgt spid="34"/>
                                        </p:tgtEl>
                                        <p:attrNameLst>
                                          <p:attrName>style.visibility</p:attrName>
                                        </p:attrNameLst>
                                      </p:cBhvr>
                                      <p:to>
                                        <p:strVal val="visible"/>
                                      </p:to>
                                    </p:set>
                                    <p:animEffect transition="in" filter="fade">
                                      <p:cBhvr>
                                        <p:cTn id="475" dur="500"/>
                                        <p:tgtEl>
                                          <p:spTgt spid="34"/>
                                        </p:tgtEl>
                                      </p:cBhvr>
                                    </p:animEffect>
                                  </p:childTnLst>
                                  <p:subTnLst>
                                    <p:audio>
                                      <p:cMediaNode>
                                        <p:cTn display="0" masterRel="sameClick">
                                          <p:stCondLst>
                                            <p:cond evt="begin" delay="0">
                                              <p:tn val="473"/>
                                            </p:cond>
                                          </p:stCondLst>
                                          <p:endCondLst>
                                            <p:cond evt="onStopAudio" delay="0">
                                              <p:tgtEl>
                                                <p:sldTgt/>
                                              </p:tgtEl>
                                            </p:cond>
                                          </p:endCondLst>
                                        </p:cTn>
                                        <p:tgtEl>
                                          <p:sndTgt r:embed="rId65" name="eu.wav"/>
                                        </p:tgtEl>
                                      </p:cMediaNode>
                                    </p:audio>
                                  </p:subTnLst>
                                </p:cTn>
                              </p:par>
                            </p:childTnLst>
                          </p:cTn>
                        </p:par>
                      </p:childTnLst>
                    </p:cTn>
                  </p:par>
                  <p:par>
                    <p:cTn id="476" fill="hold">
                      <p:stCondLst>
                        <p:cond delay="indefinite"/>
                      </p:stCondLst>
                      <p:childTnLst>
                        <p:par>
                          <p:cTn id="477" fill="hold">
                            <p:stCondLst>
                              <p:cond delay="0"/>
                            </p:stCondLst>
                            <p:childTnLst>
                              <p:par>
                                <p:cTn id="478" presetID="10" presetClass="entr" presetSubtype="0" fill="hold" grpId="0" nodeType="clickEffect">
                                  <p:stCondLst>
                                    <p:cond delay="0"/>
                                  </p:stCondLst>
                                  <p:childTnLst>
                                    <p:set>
                                      <p:cBhvr>
                                        <p:cTn id="479" dur="1" fill="hold">
                                          <p:stCondLst>
                                            <p:cond delay="0"/>
                                          </p:stCondLst>
                                        </p:cTn>
                                        <p:tgtEl>
                                          <p:spTgt spid="99"/>
                                        </p:tgtEl>
                                        <p:attrNameLst>
                                          <p:attrName>style.visibility</p:attrName>
                                        </p:attrNameLst>
                                      </p:cBhvr>
                                      <p:to>
                                        <p:strVal val="visible"/>
                                      </p:to>
                                    </p:set>
                                    <p:animEffect transition="in" filter="fade">
                                      <p:cBhvr>
                                        <p:cTn id="480" dur="500"/>
                                        <p:tgtEl>
                                          <p:spTgt spid="99"/>
                                        </p:tgtEl>
                                      </p:cBhvr>
                                    </p:animEffect>
                                  </p:childTnLst>
                                  <p:subTnLst>
                                    <p:audio>
                                      <p:cMediaNode>
                                        <p:cTn display="0" masterRel="sameClick">
                                          <p:stCondLst>
                                            <p:cond evt="begin" delay="0">
                                              <p:tn val="478"/>
                                            </p:cond>
                                          </p:stCondLst>
                                          <p:endCondLst>
                                            <p:cond evt="onStopAudio" delay="0">
                                              <p:tgtEl>
                                                <p:sldTgt/>
                                              </p:tgtEl>
                                            </p:cond>
                                          </p:endCondLst>
                                        </p:cTn>
                                        <p:tgtEl>
                                          <p:sndTgt r:embed="rId66" name="Deutschland.wav"/>
                                        </p:tgtEl>
                                      </p:cMediaNode>
                                    </p:audio>
                                  </p:subTnLst>
                                </p:cTn>
                              </p:par>
                            </p:childTnLst>
                          </p:cTn>
                        </p:par>
                      </p:childTnLst>
                    </p:cTn>
                  </p:par>
                  <p:par>
                    <p:cTn id="481" fill="hold">
                      <p:stCondLst>
                        <p:cond delay="indefinite"/>
                      </p:stCondLst>
                      <p:childTnLst>
                        <p:par>
                          <p:cTn id="482" fill="hold">
                            <p:stCondLst>
                              <p:cond delay="0"/>
                            </p:stCondLst>
                            <p:childTnLst>
                              <p:par>
                                <p:cTn id="483" presetID="10" presetClass="entr" presetSubtype="0" fill="hold" nodeType="clickEffect">
                                  <p:stCondLst>
                                    <p:cond delay="0"/>
                                  </p:stCondLst>
                                  <p:childTnLst>
                                    <p:set>
                                      <p:cBhvr>
                                        <p:cTn id="484" dur="1" fill="hold">
                                          <p:stCondLst>
                                            <p:cond delay="0"/>
                                          </p:stCondLst>
                                        </p:cTn>
                                        <p:tgtEl>
                                          <p:spTgt spid="98"/>
                                        </p:tgtEl>
                                        <p:attrNameLst>
                                          <p:attrName>style.visibility</p:attrName>
                                        </p:attrNameLst>
                                      </p:cBhvr>
                                      <p:to>
                                        <p:strVal val="visible"/>
                                      </p:to>
                                    </p:set>
                                    <p:animEffect transition="in" filter="fade">
                                      <p:cBhvr>
                                        <p:cTn id="485" dur="500"/>
                                        <p:tgtEl>
                                          <p:spTgt spid="98"/>
                                        </p:tgtEl>
                                      </p:cBhvr>
                                    </p:animEffect>
                                  </p:childTnLst>
                                  <p:subTnLst>
                                    <p:audio>
                                      <p:cMediaNode>
                                        <p:cTn display="0" masterRel="sameClick">
                                          <p:stCondLst>
                                            <p:cond evt="begin" delay="0">
                                              <p:tn val="483"/>
                                            </p:cond>
                                          </p:stCondLst>
                                          <p:endCondLst>
                                            <p:cond evt="onStopAudio" delay="0">
                                              <p:tgtEl>
                                                <p:sldTgt/>
                                              </p:tgtEl>
                                            </p:cond>
                                          </p:endCondLst>
                                        </p:cTn>
                                        <p:tgtEl>
                                          <p:sndTgt r:embed="rId66" name="Deutschland.wav"/>
                                        </p:tgtEl>
                                      </p:cMediaNode>
                                    </p:audio>
                                  </p:subTnLst>
                                </p:cTn>
                              </p:par>
                            </p:childTnLst>
                          </p:cTn>
                        </p:par>
                      </p:childTnLst>
                    </p:cTn>
                  </p:par>
                  <p:par>
                    <p:cTn id="486" fill="hold">
                      <p:stCondLst>
                        <p:cond delay="indefinite"/>
                      </p:stCondLst>
                      <p:childTnLst>
                        <p:par>
                          <p:cTn id="487" fill="hold">
                            <p:stCondLst>
                              <p:cond delay="0"/>
                            </p:stCondLst>
                            <p:childTnLst>
                              <p:par>
                                <p:cTn id="488" presetID="10" presetClass="entr" presetSubtype="0" fill="hold" grpId="0" nodeType="clickEffect">
                                  <p:stCondLst>
                                    <p:cond delay="0"/>
                                  </p:stCondLst>
                                  <p:childTnLst>
                                    <p:set>
                                      <p:cBhvr>
                                        <p:cTn id="489" dur="1" fill="hold">
                                          <p:stCondLst>
                                            <p:cond delay="0"/>
                                          </p:stCondLst>
                                        </p:cTn>
                                        <p:tgtEl>
                                          <p:spTgt spid="33"/>
                                        </p:tgtEl>
                                        <p:attrNameLst>
                                          <p:attrName>style.visibility</p:attrName>
                                        </p:attrNameLst>
                                      </p:cBhvr>
                                      <p:to>
                                        <p:strVal val="visible"/>
                                      </p:to>
                                    </p:set>
                                    <p:animEffect transition="in" filter="fade">
                                      <p:cBhvr>
                                        <p:cTn id="490" dur="500"/>
                                        <p:tgtEl>
                                          <p:spTgt spid="33"/>
                                        </p:tgtEl>
                                      </p:cBhvr>
                                    </p:animEffect>
                                  </p:childTnLst>
                                  <p:subTnLst>
                                    <p:audio>
                                      <p:cMediaNode>
                                        <p:cTn display="0" masterRel="sameClick">
                                          <p:stCondLst>
                                            <p:cond evt="begin" delay="0">
                                              <p:tn val="488"/>
                                            </p:cond>
                                          </p:stCondLst>
                                          <p:endCondLst>
                                            <p:cond evt="onStopAudio" delay="0">
                                              <p:tgtEl>
                                                <p:sldTgt/>
                                              </p:tgtEl>
                                            </p:cond>
                                          </p:endCondLst>
                                        </p:cTn>
                                        <p:tgtEl>
                                          <p:sndTgt r:embed="rId67" name="au_umlaut.wav"/>
                                        </p:tgtEl>
                                      </p:cMediaNode>
                                    </p:audio>
                                  </p:subTnLst>
                                </p:cTn>
                              </p:par>
                            </p:childTnLst>
                          </p:cTn>
                        </p:par>
                      </p:childTnLst>
                    </p:cTn>
                  </p:par>
                  <p:par>
                    <p:cTn id="491" fill="hold">
                      <p:stCondLst>
                        <p:cond delay="indefinite"/>
                      </p:stCondLst>
                      <p:childTnLst>
                        <p:par>
                          <p:cTn id="492" fill="hold">
                            <p:stCondLst>
                              <p:cond delay="0"/>
                            </p:stCondLst>
                            <p:childTnLst>
                              <p:par>
                                <p:cTn id="493" presetID="10" presetClass="entr" presetSubtype="0" fill="hold" grpId="0" nodeType="clickEffect">
                                  <p:stCondLst>
                                    <p:cond delay="0"/>
                                  </p:stCondLst>
                                  <p:childTnLst>
                                    <p:set>
                                      <p:cBhvr>
                                        <p:cTn id="494" dur="1" fill="hold">
                                          <p:stCondLst>
                                            <p:cond delay="0"/>
                                          </p:stCondLst>
                                        </p:cTn>
                                        <p:tgtEl>
                                          <p:spTgt spid="101"/>
                                        </p:tgtEl>
                                        <p:attrNameLst>
                                          <p:attrName>style.visibility</p:attrName>
                                        </p:attrNameLst>
                                      </p:cBhvr>
                                      <p:to>
                                        <p:strVal val="visible"/>
                                      </p:to>
                                    </p:set>
                                    <p:animEffect transition="in" filter="fade">
                                      <p:cBhvr>
                                        <p:cTn id="495" dur="500"/>
                                        <p:tgtEl>
                                          <p:spTgt spid="101"/>
                                        </p:tgtEl>
                                      </p:cBhvr>
                                    </p:animEffect>
                                  </p:childTnLst>
                                  <p:subTnLst>
                                    <p:audio>
                                      <p:cMediaNode>
                                        <p:cTn display="0" masterRel="sameClick">
                                          <p:stCondLst>
                                            <p:cond evt="begin" delay="0">
                                              <p:tn val="493"/>
                                            </p:cond>
                                          </p:stCondLst>
                                          <p:endCondLst>
                                            <p:cond evt="onStopAudio" delay="0">
                                              <p:tgtEl>
                                                <p:sldTgt/>
                                              </p:tgtEl>
                                            </p:cond>
                                          </p:endCondLst>
                                        </p:cTn>
                                        <p:tgtEl>
                                          <p:sndTgt r:embed="rId68" name="Mäuse_source.wav"/>
                                        </p:tgtEl>
                                      </p:cMediaNode>
                                    </p:audio>
                                  </p:subTnLst>
                                </p:cTn>
                              </p:par>
                            </p:childTnLst>
                          </p:cTn>
                        </p:par>
                      </p:childTnLst>
                    </p:cTn>
                  </p:par>
                  <p:par>
                    <p:cTn id="496" fill="hold">
                      <p:stCondLst>
                        <p:cond delay="indefinite"/>
                      </p:stCondLst>
                      <p:childTnLst>
                        <p:par>
                          <p:cTn id="497" fill="hold">
                            <p:stCondLst>
                              <p:cond delay="0"/>
                            </p:stCondLst>
                            <p:childTnLst>
                              <p:par>
                                <p:cTn id="498" presetID="10" presetClass="entr" presetSubtype="0" fill="hold" nodeType="clickEffect">
                                  <p:stCondLst>
                                    <p:cond delay="0"/>
                                  </p:stCondLst>
                                  <p:childTnLst>
                                    <p:set>
                                      <p:cBhvr>
                                        <p:cTn id="499" dur="1" fill="hold">
                                          <p:stCondLst>
                                            <p:cond delay="0"/>
                                          </p:stCondLst>
                                        </p:cTn>
                                        <p:tgtEl>
                                          <p:spTgt spid="100"/>
                                        </p:tgtEl>
                                        <p:attrNameLst>
                                          <p:attrName>style.visibility</p:attrName>
                                        </p:attrNameLst>
                                      </p:cBhvr>
                                      <p:to>
                                        <p:strVal val="visible"/>
                                      </p:to>
                                    </p:set>
                                    <p:animEffect transition="in" filter="fade">
                                      <p:cBhvr>
                                        <p:cTn id="500" dur="500"/>
                                        <p:tgtEl>
                                          <p:spTgt spid="100"/>
                                        </p:tgtEl>
                                      </p:cBhvr>
                                    </p:animEffect>
                                  </p:childTnLst>
                                  <p:subTnLst>
                                    <p:audio>
                                      <p:cMediaNode>
                                        <p:cTn display="0" masterRel="sameClick">
                                          <p:stCondLst>
                                            <p:cond evt="begin" delay="0">
                                              <p:tn val="498"/>
                                            </p:cond>
                                          </p:stCondLst>
                                          <p:endCondLst>
                                            <p:cond evt="onStopAudio" delay="0">
                                              <p:tgtEl>
                                                <p:sldTgt/>
                                              </p:tgtEl>
                                            </p:cond>
                                          </p:endCondLst>
                                        </p:cTn>
                                        <p:tgtEl>
                                          <p:sndTgt r:embed="rId68" name="Mäuse_source.wav"/>
                                        </p:tgtEl>
                                      </p:cMediaNode>
                                    </p:audio>
                                  </p:subTnLst>
                                </p:cTn>
                              </p:par>
                            </p:childTnLst>
                          </p:cTn>
                        </p:par>
                      </p:childTnLst>
                    </p:cTn>
                  </p:par>
                  <p:par>
                    <p:cTn id="501" fill="hold">
                      <p:stCondLst>
                        <p:cond delay="indefinite"/>
                      </p:stCondLst>
                      <p:childTnLst>
                        <p:par>
                          <p:cTn id="502" fill="hold">
                            <p:stCondLst>
                              <p:cond delay="0"/>
                            </p:stCondLst>
                            <p:childTnLst>
                              <p:par>
                                <p:cTn id="503" presetID="10" presetClass="entr" presetSubtype="0" fill="hold" grpId="0" nodeType="clickEffect">
                                  <p:stCondLst>
                                    <p:cond delay="0"/>
                                  </p:stCondLst>
                                  <p:childTnLst>
                                    <p:set>
                                      <p:cBhvr>
                                        <p:cTn id="504" dur="1" fill="hold">
                                          <p:stCondLst>
                                            <p:cond delay="0"/>
                                          </p:stCondLst>
                                        </p:cTn>
                                        <p:tgtEl>
                                          <p:spTgt spid="35"/>
                                        </p:tgtEl>
                                        <p:attrNameLst>
                                          <p:attrName>style.visibility</p:attrName>
                                        </p:attrNameLst>
                                      </p:cBhvr>
                                      <p:to>
                                        <p:strVal val="visible"/>
                                      </p:to>
                                    </p:set>
                                    <p:animEffect transition="in" filter="fade">
                                      <p:cBhvr>
                                        <p:cTn id="505" dur="500"/>
                                        <p:tgtEl>
                                          <p:spTgt spid="35"/>
                                        </p:tgtEl>
                                      </p:cBhvr>
                                    </p:animEffect>
                                  </p:childTnLst>
                                  <p:subTnLst>
                                    <p:audio>
                                      <p:cMediaNode>
                                        <p:cTn display="0" masterRel="sameClick">
                                          <p:stCondLst>
                                            <p:cond evt="begin" delay="0">
                                              <p:tn val="503"/>
                                            </p:cond>
                                          </p:stCondLst>
                                          <p:endCondLst>
                                            <p:cond evt="onStopAudio" delay="0">
                                              <p:tgtEl>
                                                <p:sldTgt/>
                                              </p:tgtEl>
                                            </p:cond>
                                          </p:endCondLst>
                                        </p:cTn>
                                        <p:tgtEl>
                                          <p:sndTgt r:embed="rId69" name="-d.wav"/>
                                        </p:tgtEl>
                                      </p:cMediaNode>
                                    </p:audio>
                                  </p:subTnLst>
                                </p:cTn>
                              </p:par>
                            </p:childTnLst>
                          </p:cTn>
                        </p:par>
                      </p:childTnLst>
                    </p:cTn>
                  </p:par>
                  <p:par>
                    <p:cTn id="506" fill="hold">
                      <p:stCondLst>
                        <p:cond delay="indefinite"/>
                      </p:stCondLst>
                      <p:childTnLst>
                        <p:par>
                          <p:cTn id="507" fill="hold">
                            <p:stCondLst>
                              <p:cond delay="0"/>
                            </p:stCondLst>
                            <p:childTnLst>
                              <p:par>
                                <p:cTn id="508" presetID="10" presetClass="entr" presetSubtype="0" fill="hold" grpId="0" nodeType="clickEffect">
                                  <p:stCondLst>
                                    <p:cond delay="0"/>
                                  </p:stCondLst>
                                  <p:childTnLst>
                                    <p:set>
                                      <p:cBhvr>
                                        <p:cTn id="509" dur="1" fill="hold">
                                          <p:stCondLst>
                                            <p:cond delay="0"/>
                                          </p:stCondLst>
                                        </p:cTn>
                                        <p:tgtEl>
                                          <p:spTgt spid="103"/>
                                        </p:tgtEl>
                                        <p:attrNameLst>
                                          <p:attrName>style.visibility</p:attrName>
                                        </p:attrNameLst>
                                      </p:cBhvr>
                                      <p:to>
                                        <p:strVal val="visible"/>
                                      </p:to>
                                    </p:set>
                                    <p:animEffect transition="in" filter="fade">
                                      <p:cBhvr>
                                        <p:cTn id="510" dur="500"/>
                                        <p:tgtEl>
                                          <p:spTgt spid="103"/>
                                        </p:tgtEl>
                                      </p:cBhvr>
                                    </p:animEffect>
                                  </p:childTnLst>
                                  <p:subTnLst>
                                    <p:audio>
                                      <p:cMediaNode>
                                        <p:cTn display="0" masterRel="sameClick">
                                          <p:stCondLst>
                                            <p:cond evt="begin" delay="0">
                                              <p:tn val="508"/>
                                            </p:cond>
                                          </p:stCondLst>
                                          <p:endCondLst>
                                            <p:cond evt="onStopAudio" delay="0">
                                              <p:tgtEl>
                                                <p:sldTgt/>
                                              </p:tgtEl>
                                            </p:cond>
                                          </p:endCondLst>
                                        </p:cTn>
                                        <p:tgtEl>
                                          <p:sndTgt r:embed="rId70" name="und_source.wav"/>
                                        </p:tgtEl>
                                      </p:cMediaNode>
                                    </p:audio>
                                  </p:subTnLst>
                                </p:cTn>
                              </p:par>
                            </p:childTnLst>
                          </p:cTn>
                        </p:par>
                      </p:childTnLst>
                    </p:cTn>
                  </p:par>
                  <p:par>
                    <p:cTn id="511" fill="hold">
                      <p:stCondLst>
                        <p:cond delay="indefinite"/>
                      </p:stCondLst>
                      <p:childTnLst>
                        <p:par>
                          <p:cTn id="512" fill="hold">
                            <p:stCondLst>
                              <p:cond delay="0"/>
                            </p:stCondLst>
                            <p:childTnLst>
                              <p:par>
                                <p:cTn id="513" presetID="10" presetClass="entr" presetSubtype="0" fill="hold" nodeType="clickEffect">
                                  <p:stCondLst>
                                    <p:cond delay="0"/>
                                  </p:stCondLst>
                                  <p:childTnLst>
                                    <p:set>
                                      <p:cBhvr>
                                        <p:cTn id="514" dur="1" fill="hold">
                                          <p:stCondLst>
                                            <p:cond delay="0"/>
                                          </p:stCondLst>
                                        </p:cTn>
                                        <p:tgtEl>
                                          <p:spTgt spid="102"/>
                                        </p:tgtEl>
                                        <p:attrNameLst>
                                          <p:attrName>style.visibility</p:attrName>
                                        </p:attrNameLst>
                                      </p:cBhvr>
                                      <p:to>
                                        <p:strVal val="visible"/>
                                      </p:to>
                                    </p:set>
                                    <p:animEffect transition="in" filter="fade">
                                      <p:cBhvr>
                                        <p:cTn id="515" dur="500"/>
                                        <p:tgtEl>
                                          <p:spTgt spid="102"/>
                                        </p:tgtEl>
                                      </p:cBhvr>
                                    </p:animEffect>
                                  </p:childTnLst>
                                  <p:subTnLst>
                                    <p:audio>
                                      <p:cMediaNode>
                                        <p:cTn display="0" masterRel="sameClick">
                                          <p:stCondLst>
                                            <p:cond evt="begin" delay="0">
                                              <p:tn val="513"/>
                                            </p:cond>
                                          </p:stCondLst>
                                          <p:endCondLst>
                                            <p:cond evt="onStopAudio" delay="0">
                                              <p:tgtEl>
                                                <p:sldTgt/>
                                              </p:tgtEl>
                                            </p:cond>
                                          </p:endCondLst>
                                        </p:cTn>
                                        <p:tgtEl>
                                          <p:sndTgt r:embed="rId70" name="und_source.wav"/>
                                        </p:tgtEl>
                                      </p:cMediaNode>
                                    </p:audio>
                                  </p:subTnLst>
                                </p:cTn>
                              </p:par>
                            </p:childTnLst>
                          </p:cTn>
                        </p:par>
                      </p:childTnLst>
                    </p:cTn>
                  </p:par>
                  <p:par>
                    <p:cTn id="516" fill="hold">
                      <p:stCondLst>
                        <p:cond delay="indefinite"/>
                      </p:stCondLst>
                      <p:childTnLst>
                        <p:par>
                          <p:cTn id="517" fill="hold">
                            <p:stCondLst>
                              <p:cond delay="0"/>
                            </p:stCondLst>
                            <p:childTnLst>
                              <p:par>
                                <p:cTn id="518" presetID="10" presetClass="entr" presetSubtype="0" fill="hold" grpId="0" nodeType="clickEffect">
                                  <p:stCondLst>
                                    <p:cond delay="0"/>
                                  </p:stCondLst>
                                  <p:childTnLst>
                                    <p:set>
                                      <p:cBhvr>
                                        <p:cTn id="519" dur="1" fill="hold">
                                          <p:stCondLst>
                                            <p:cond delay="0"/>
                                          </p:stCondLst>
                                        </p:cTn>
                                        <p:tgtEl>
                                          <p:spTgt spid="36"/>
                                        </p:tgtEl>
                                        <p:attrNameLst>
                                          <p:attrName>style.visibility</p:attrName>
                                        </p:attrNameLst>
                                      </p:cBhvr>
                                      <p:to>
                                        <p:strVal val="visible"/>
                                      </p:to>
                                    </p:set>
                                    <p:animEffect transition="in" filter="fade">
                                      <p:cBhvr>
                                        <p:cTn id="520" dur="500"/>
                                        <p:tgtEl>
                                          <p:spTgt spid="36"/>
                                        </p:tgtEl>
                                      </p:cBhvr>
                                    </p:animEffect>
                                  </p:childTnLst>
                                  <p:subTnLst>
                                    <p:audio>
                                      <p:cMediaNode>
                                        <p:cTn display="0" masterRel="sameClick">
                                          <p:stCondLst>
                                            <p:cond evt="begin" delay="0">
                                              <p:tn val="518"/>
                                            </p:cond>
                                          </p:stCondLst>
                                          <p:endCondLst>
                                            <p:cond evt="onStopAudio" delay="0">
                                              <p:tgtEl>
                                                <p:sldTgt/>
                                              </p:tgtEl>
                                            </p:cond>
                                          </p:endCondLst>
                                        </p:cTn>
                                        <p:tgtEl>
                                          <p:sndTgt r:embed="rId71" name="-ig.wav"/>
                                        </p:tgtEl>
                                      </p:cMediaNode>
                                    </p:audio>
                                  </p:subTnLst>
                                </p:cTn>
                              </p:par>
                            </p:childTnLst>
                          </p:cTn>
                        </p:par>
                      </p:childTnLst>
                    </p:cTn>
                  </p:par>
                  <p:par>
                    <p:cTn id="521" fill="hold">
                      <p:stCondLst>
                        <p:cond delay="indefinite"/>
                      </p:stCondLst>
                      <p:childTnLst>
                        <p:par>
                          <p:cTn id="522" fill="hold">
                            <p:stCondLst>
                              <p:cond delay="0"/>
                            </p:stCondLst>
                            <p:childTnLst>
                              <p:par>
                                <p:cTn id="523" presetID="10" presetClass="entr" presetSubtype="0" fill="hold" grpId="0" nodeType="clickEffect">
                                  <p:stCondLst>
                                    <p:cond delay="0"/>
                                  </p:stCondLst>
                                  <p:childTnLst>
                                    <p:set>
                                      <p:cBhvr>
                                        <p:cTn id="524" dur="1" fill="hold">
                                          <p:stCondLst>
                                            <p:cond delay="0"/>
                                          </p:stCondLst>
                                        </p:cTn>
                                        <p:tgtEl>
                                          <p:spTgt spid="105"/>
                                        </p:tgtEl>
                                        <p:attrNameLst>
                                          <p:attrName>style.visibility</p:attrName>
                                        </p:attrNameLst>
                                      </p:cBhvr>
                                      <p:to>
                                        <p:strVal val="visible"/>
                                      </p:to>
                                    </p:set>
                                    <p:animEffect transition="in" filter="fade">
                                      <p:cBhvr>
                                        <p:cTn id="525" dur="500"/>
                                        <p:tgtEl>
                                          <p:spTgt spid="105"/>
                                        </p:tgtEl>
                                      </p:cBhvr>
                                    </p:animEffect>
                                  </p:childTnLst>
                                  <p:subTnLst>
                                    <p:audio>
                                      <p:cMediaNode>
                                        <p:cTn display="0" masterRel="sameClick">
                                          <p:stCondLst>
                                            <p:cond evt="begin" delay="0">
                                              <p:tn val="523"/>
                                            </p:cond>
                                          </p:stCondLst>
                                          <p:endCondLst>
                                            <p:cond evt="onStopAudio" delay="0">
                                              <p:tgtEl>
                                                <p:sldTgt/>
                                              </p:tgtEl>
                                            </p:cond>
                                          </p:endCondLst>
                                        </p:cTn>
                                        <p:tgtEl>
                                          <p:sndTgt r:embed="rId72" name="richtig_source.wav"/>
                                        </p:tgtEl>
                                      </p:cMediaNode>
                                    </p:audio>
                                  </p:subTnLst>
                                </p:cTn>
                              </p:par>
                            </p:childTnLst>
                          </p:cTn>
                        </p:par>
                      </p:childTnLst>
                    </p:cTn>
                  </p:par>
                  <p:par>
                    <p:cTn id="526" fill="hold">
                      <p:stCondLst>
                        <p:cond delay="indefinite"/>
                      </p:stCondLst>
                      <p:childTnLst>
                        <p:par>
                          <p:cTn id="527" fill="hold">
                            <p:stCondLst>
                              <p:cond delay="0"/>
                            </p:stCondLst>
                            <p:childTnLst>
                              <p:par>
                                <p:cTn id="528" presetID="10" presetClass="entr" presetSubtype="0" fill="hold" nodeType="clickEffect">
                                  <p:stCondLst>
                                    <p:cond delay="0"/>
                                  </p:stCondLst>
                                  <p:childTnLst>
                                    <p:set>
                                      <p:cBhvr>
                                        <p:cTn id="529" dur="1" fill="hold">
                                          <p:stCondLst>
                                            <p:cond delay="0"/>
                                          </p:stCondLst>
                                        </p:cTn>
                                        <p:tgtEl>
                                          <p:spTgt spid="104"/>
                                        </p:tgtEl>
                                        <p:attrNameLst>
                                          <p:attrName>style.visibility</p:attrName>
                                        </p:attrNameLst>
                                      </p:cBhvr>
                                      <p:to>
                                        <p:strVal val="visible"/>
                                      </p:to>
                                    </p:set>
                                    <p:animEffect transition="in" filter="fade">
                                      <p:cBhvr>
                                        <p:cTn id="530" dur="500"/>
                                        <p:tgtEl>
                                          <p:spTgt spid="104"/>
                                        </p:tgtEl>
                                      </p:cBhvr>
                                    </p:animEffect>
                                  </p:childTnLst>
                                  <p:subTnLst>
                                    <p:audio>
                                      <p:cMediaNode>
                                        <p:cTn display="0" masterRel="sameClick">
                                          <p:stCondLst>
                                            <p:cond evt="begin" delay="0">
                                              <p:tn val="528"/>
                                            </p:cond>
                                          </p:stCondLst>
                                          <p:endCondLst>
                                            <p:cond evt="onStopAudio" delay="0">
                                              <p:tgtEl>
                                                <p:sldTgt/>
                                              </p:tgtEl>
                                            </p:cond>
                                          </p:endCondLst>
                                        </p:cTn>
                                        <p:tgtEl>
                                          <p:sndTgt r:embed="rId72" name="richtig_source.wav"/>
                                        </p:tgtEl>
                                      </p:cMediaNode>
                                    </p:audio>
                                  </p:subTnLst>
                                </p:cTn>
                              </p:par>
                            </p:childTnLst>
                          </p:cTn>
                        </p:par>
                      </p:childTnLst>
                    </p:cTn>
                  </p:par>
                  <p:par>
                    <p:cTn id="531" fill="hold">
                      <p:stCondLst>
                        <p:cond delay="indefinite"/>
                      </p:stCondLst>
                      <p:childTnLst>
                        <p:par>
                          <p:cTn id="532" fill="hold">
                            <p:stCondLst>
                              <p:cond delay="0"/>
                            </p:stCondLst>
                            <p:childTnLst>
                              <p:par>
                                <p:cTn id="533" presetID="10" presetClass="entr" presetSubtype="0" fill="hold" grpId="0" nodeType="clickEffect">
                                  <p:stCondLst>
                                    <p:cond delay="0"/>
                                  </p:stCondLst>
                                  <p:childTnLst>
                                    <p:set>
                                      <p:cBhvr>
                                        <p:cTn id="534" dur="1" fill="hold">
                                          <p:stCondLst>
                                            <p:cond delay="0"/>
                                          </p:stCondLst>
                                        </p:cTn>
                                        <p:tgtEl>
                                          <p:spTgt spid="37"/>
                                        </p:tgtEl>
                                        <p:attrNameLst>
                                          <p:attrName>style.visibility</p:attrName>
                                        </p:attrNameLst>
                                      </p:cBhvr>
                                      <p:to>
                                        <p:strVal val="visible"/>
                                      </p:to>
                                    </p:set>
                                    <p:animEffect transition="in" filter="fade">
                                      <p:cBhvr>
                                        <p:cTn id="535" dur="500"/>
                                        <p:tgtEl>
                                          <p:spTgt spid="37"/>
                                        </p:tgtEl>
                                      </p:cBhvr>
                                    </p:animEffect>
                                  </p:childTnLst>
                                  <p:subTnLst>
                                    <p:audio>
                                      <p:cMediaNode>
                                        <p:cTn display="0" masterRel="sameClick">
                                          <p:stCondLst>
                                            <p:cond evt="begin" delay="0">
                                              <p:tn val="533"/>
                                            </p:cond>
                                          </p:stCondLst>
                                          <p:endCondLst>
                                            <p:cond evt="onStopAudio" delay="0">
                                              <p:tgtEl>
                                                <p:sldTgt/>
                                              </p:tgtEl>
                                            </p:cond>
                                          </p:endCondLst>
                                        </p:cTn>
                                        <p:tgtEl>
                                          <p:sndTgt r:embed="rId73" name="st-.wav"/>
                                        </p:tgtEl>
                                      </p:cMediaNode>
                                    </p:audio>
                                  </p:subTnLst>
                                </p:cTn>
                              </p:par>
                            </p:childTnLst>
                          </p:cTn>
                        </p:par>
                      </p:childTnLst>
                    </p:cTn>
                  </p:par>
                  <p:par>
                    <p:cTn id="536" fill="hold">
                      <p:stCondLst>
                        <p:cond delay="indefinite"/>
                      </p:stCondLst>
                      <p:childTnLst>
                        <p:par>
                          <p:cTn id="537" fill="hold">
                            <p:stCondLst>
                              <p:cond delay="0"/>
                            </p:stCondLst>
                            <p:childTnLst>
                              <p:par>
                                <p:cTn id="538" presetID="10" presetClass="entr" presetSubtype="0" fill="hold" grpId="0" nodeType="clickEffect">
                                  <p:stCondLst>
                                    <p:cond delay="0"/>
                                  </p:stCondLst>
                                  <p:childTnLst>
                                    <p:set>
                                      <p:cBhvr>
                                        <p:cTn id="539" dur="1" fill="hold">
                                          <p:stCondLst>
                                            <p:cond delay="0"/>
                                          </p:stCondLst>
                                        </p:cTn>
                                        <p:tgtEl>
                                          <p:spTgt spid="107"/>
                                        </p:tgtEl>
                                        <p:attrNameLst>
                                          <p:attrName>style.visibility</p:attrName>
                                        </p:attrNameLst>
                                      </p:cBhvr>
                                      <p:to>
                                        <p:strVal val="visible"/>
                                      </p:to>
                                    </p:set>
                                    <p:animEffect transition="in" filter="fade">
                                      <p:cBhvr>
                                        <p:cTn id="540" dur="500"/>
                                        <p:tgtEl>
                                          <p:spTgt spid="107"/>
                                        </p:tgtEl>
                                      </p:cBhvr>
                                    </p:animEffect>
                                  </p:childTnLst>
                                  <p:subTnLst>
                                    <p:audio>
                                      <p:cMediaNode>
                                        <p:cTn display="0" masterRel="sameClick">
                                          <p:stCondLst>
                                            <p:cond evt="begin" delay="0">
                                              <p:tn val="538"/>
                                            </p:cond>
                                          </p:stCondLst>
                                          <p:endCondLst>
                                            <p:cond evt="onStopAudio" delay="0">
                                              <p:tgtEl>
                                                <p:sldTgt/>
                                              </p:tgtEl>
                                            </p:cond>
                                          </p:endCondLst>
                                        </p:cTn>
                                        <p:tgtEl>
                                          <p:sndTgt r:embed="rId74" name="stark_source.wav"/>
                                        </p:tgtEl>
                                      </p:cMediaNode>
                                    </p:audio>
                                  </p:subTnLst>
                                </p:cTn>
                              </p:par>
                            </p:childTnLst>
                          </p:cTn>
                        </p:par>
                      </p:childTnLst>
                    </p:cTn>
                  </p:par>
                  <p:par>
                    <p:cTn id="541" fill="hold">
                      <p:stCondLst>
                        <p:cond delay="indefinite"/>
                      </p:stCondLst>
                      <p:childTnLst>
                        <p:par>
                          <p:cTn id="542" fill="hold">
                            <p:stCondLst>
                              <p:cond delay="0"/>
                            </p:stCondLst>
                            <p:childTnLst>
                              <p:par>
                                <p:cTn id="543" presetID="10" presetClass="entr" presetSubtype="0" fill="hold" nodeType="clickEffect">
                                  <p:stCondLst>
                                    <p:cond delay="0"/>
                                  </p:stCondLst>
                                  <p:childTnLst>
                                    <p:set>
                                      <p:cBhvr>
                                        <p:cTn id="544" dur="1" fill="hold">
                                          <p:stCondLst>
                                            <p:cond delay="0"/>
                                          </p:stCondLst>
                                        </p:cTn>
                                        <p:tgtEl>
                                          <p:spTgt spid="106"/>
                                        </p:tgtEl>
                                        <p:attrNameLst>
                                          <p:attrName>style.visibility</p:attrName>
                                        </p:attrNameLst>
                                      </p:cBhvr>
                                      <p:to>
                                        <p:strVal val="visible"/>
                                      </p:to>
                                    </p:set>
                                    <p:animEffect transition="in" filter="fade">
                                      <p:cBhvr>
                                        <p:cTn id="545" dur="500"/>
                                        <p:tgtEl>
                                          <p:spTgt spid="106"/>
                                        </p:tgtEl>
                                      </p:cBhvr>
                                    </p:animEffect>
                                  </p:childTnLst>
                                  <p:subTnLst>
                                    <p:audio>
                                      <p:cMediaNode>
                                        <p:cTn display="0" masterRel="sameClick">
                                          <p:stCondLst>
                                            <p:cond evt="begin" delay="0">
                                              <p:tn val="543"/>
                                            </p:cond>
                                          </p:stCondLst>
                                          <p:endCondLst>
                                            <p:cond evt="onStopAudio" delay="0">
                                              <p:tgtEl>
                                                <p:sldTgt/>
                                              </p:tgtEl>
                                            </p:cond>
                                          </p:endCondLst>
                                        </p:cTn>
                                        <p:tgtEl>
                                          <p:sndTgt r:embed="rId74" name="stark_source.wav"/>
                                        </p:tgtEl>
                                      </p:cMediaNode>
                                    </p:audio>
                                  </p:subTnLst>
                                </p:cTn>
                              </p:par>
                            </p:childTnLst>
                          </p:cTn>
                        </p:par>
                      </p:childTnLst>
                    </p:cTn>
                  </p:par>
                  <p:par>
                    <p:cTn id="546" fill="hold">
                      <p:stCondLst>
                        <p:cond delay="indefinite"/>
                      </p:stCondLst>
                      <p:childTnLst>
                        <p:par>
                          <p:cTn id="547" fill="hold">
                            <p:stCondLst>
                              <p:cond delay="0"/>
                            </p:stCondLst>
                            <p:childTnLst>
                              <p:par>
                                <p:cTn id="548" presetID="10" presetClass="entr" presetSubtype="0" fill="hold" grpId="0" nodeType="clickEffect">
                                  <p:stCondLst>
                                    <p:cond delay="0"/>
                                  </p:stCondLst>
                                  <p:childTnLst>
                                    <p:set>
                                      <p:cBhvr>
                                        <p:cTn id="549" dur="1" fill="hold">
                                          <p:stCondLst>
                                            <p:cond delay="0"/>
                                          </p:stCondLst>
                                        </p:cTn>
                                        <p:tgtEl>
                                          <p:spTgt spid="38"/>
                                        </p:tgtEl>
                                        <p:attrNameLst>
                                          <p:attrName>style.visibility</p:attrName>
                                        </p:attrNameLst>
                                      </p:cBhvr>
                                      <p:to>
                                        <p:strVal val="visible"/>
                                      </p:to>
                                    </p:set>
                                    <p:animEffect transition="in" filter="fade">
                                      <p:cBhvr>
                                        <p:cTn id="550" dur="500"/>
                                        <p:tgtEl>
                                          <p:spTgt spid="38"/>
                                        </p:tgtEl>
                                      </p:cBhvr>
                                    </p:animEffect>
                                  </p:childTnLst>
                                  <p:subTnLst>
                                    <p:audio>
                                      <p:cMediaNode>
                                        <p:cTn display="0" masterRel="sameClick">
                                          <p:stCondLst>
                                            <p:cond evt="begin" delay="0">
                                              <p:tn val="548"/>
                                            </p:cond>
                                          </p:stCondLst>
                                          <p:endCondLst>
                                            <p:cond evt="onStopAudio" delay="0">
                                              <p:tgtEl>
                                                <p:sldTgt/>
                                              </p:tgtEl>
                                            </p:cond>
                                          </p:endCondLst>
                                        </p:cTn>
                                        <p:tgtEl>
                                          <p:sndTgt r:embed="rId75" name="sp.wav"/>
                                        </p:tgtEl>
                                      </p:cMediaNode>
                                    </p:audio>
                                  </p:subTnLst>
                                </p:cTn>
                              </p:par>
                            </p:childTnLst>
                          </p:cTn>
                        </p:par>
                      </p:childTnLst>
                    </p:cTn>
                  </p:par>
                  <p:par>
                    <p:cTn id="551" fill="hold">
                      <p:stCondLst>
                        <p:cond delay="indefinite"/>
                      </p:stCondLst>
                      <p:childTnLst>
                        <p:par>
                          <p:cTn id="552" fill="hold">
                            <p:stCondLst>
                              <p:cond delay="0"/>
                            </p:stCondLst>
                            <p:childTnLst>
                              <p:par>
                                <p:cTn id="553" presetID="10" presetClass="entr" presetSubtype="0" fill="hold" grpId="0" nodeType="clickEffect">
                                  <p:stCondLst>
                                    <p:cond delay="0"/>
                                  </p:stCondLst>
                                  <p:childTnLst>
                                    <p:set>
                                      <p:cBhvr>
                                        <p:cTn id="554" dur="1" fill="hold">
                                          <p:stCondLst>
                                            <p:cond delay="0"/>
                                          </p:stCondLst>
                                        </p:cTn>
                                        <p:tgtEl>
                                          <p:spTgt spid="108"/>
                                        </p:tgtEl>
                                        <p:attrNameLst>
                                          <p:attrName>style.visibility</p:attrName>
                                        </p:attrNameLst>
                                      </p:cBhvr>
                                      <p:to>
                                        <p:strVal val="visible"/>
                                      </p:to>
                                    </p:set>
                                    <p:animEffect transition="in" filter="fade">
                                      <p:cBhvr>
                                        <p:cTn id="555" dur="500"/>
                                        <p:tgtEl>
                                          <p:spTgt spid="108"/>
                                        </p:tgtEl>
                                      </p:cBhvr>
                                    </p:animEffect>
                                  </p:childTnLst>
                                  <p:subTnLst>
                                    <p:audio>
                                      <p:cMediaNode>
                                        <p:cTn display="0" masterRel="sameClick">
                                          <p:stCondLst>
                                            <p:cond evt="begin" delay="0">
                                              <p:tn val="553"/>
                                            </p:cond>
                                          </p:stCondLst>
                                          <p:endCondLst>
                                            <p:cond evt="onStopAudio" delay="0">
                                              <p:tgtEl>
                                                <p:sldTgt/>
                                              </p:tgtEl>
                                            </p:cond>
                                          </p:endCondLst>
                                        </p:cTn>
                                        <p:tgtEl>
                                          <p:sndTgt r:embed="rId76" name="spielen_source.wav"/>
                                        </p:tgtEl>
                                      </p:cMediaNode>
                                    </p:audio>
                                  </p:subTnLst>
                                </p:cTn>
                              </p:par>
                            </p:childTnLst>
                          </p:cTn>
                        </p:par>
                      </p:childTnLst>
                    </p:cTn>
                  </p:par>
                  <p:par>
                    <p:cTn id="556" fill="hold">
                      <p:stCondLst>
                        <p:cond delay="indefinite"/>
                      </p:stCondLst>
                      <p:childTnLst>
                        <p:par>
                          <p:cTn id="557" fill="hold">
                            <p:stCondLst>
                              <p:cond delay="0"/>
                            </p:stCondLst>
                            <p:childTnLst>
                              <p:par>
                                <p:cTn id="558" presetID="10" presetClass="entr" presetSubtype="0" fill="hold" nodeType="clickEffect">
                                  <p:stCondLst>
                                    <p:cond delay="0"/>
                                  </p:stCondLst>
                                  <p:childTnLst>
                                    <p:set>
                                      <p:cBhvr>
                                        <p:cTn id="559" dur="1" fill="hold">
                                          <p:stCondLst>
                                            <p:cond delay="0"/>
                                          </p:stCondLst>
                                        </p:cTn>
                                        <p:tgtEl>
                                          <p:spTgt spid="109"/>
                                        </p:tgtEl>
                                        <p:attrNameLst>
                                          <p:attrName>style.visibility</p:attrName>
                                        </p:attrNameLst>
                                      </p:cBhvr>
                                      <p:to>
                                        <p:strVal val="visible"/>
                                      </p:to>
                                    </p:set>
                                    <p:animEffect transition="in" filter="fade">
                                      <p:cBhvr>
                                        <p:cTn id="560" dur="500"/>
                                        <p:tgtEl>
                                          <p:spTgt spid="109"/>
                                        </p:tgtEl>
                                      </p:cBhvr>
                                    </p:animEffect>
                                  </p:childTnLst>
                                  <p:subTnLst>
                                    <p:audio>
                                      <p:cMediaNode>
                                        <p:cTn display="0" masterRel="sameClick">
                                          <p:stCondLst>
                                            <p:cond evt="begin" delay="0">
                                              <p:tn val="558"/>
                                            </p:cond>
                                          </p:stCondLst>
                                          <p:endCondLst>
                                            <p:cond evt="onStopAudio" delay="0">
                                              <p:tgtEl>
                                                <p:sldTgt/>
                                              </p:tgtEl>
                                            </p:cond>
                                          </p:endCondLst>
                                        </p:cTn>
                                        <p:tgtEl>
                                          <p:sndTgt r:embed="rId76" name="spielen_source.wav"/>
                                        </p:tgtEl>
                                      </p:cMediaNode>
                                    </p:audio>
                                  </p:subTnLst>
                                </p:cTn>
                              </p:par>
                            </p:childTnLst>
                          </p:cTn>
                        </p:par>
                      </p:childTnLst>
                    </p:cTn>
                  </p:par>
                  <p:par>
                    <p:cTn id="561" fill="hold">
                      <p:stCondLst>
                        <p:cond delay="indefinite"/>
                      </p:stCondLst>
                      <p:childTnLst>
                        <p:par>
                          <p:cTn id="562" fill="hold">
                            <p:stCondLst>
                              <p:cond delay="0"/>
                            </p:stCondLst>
                            <p:childTnLst>
                              <p:par>
                                <p:cTn id="563" presetID="10" presetClass="entr" presetSubtype="0" fill="hold" grpId="0" nodeType="clickEffect">
                                  <p:stCondLst>
                                    <p:cond delay="0"/>
                                  </p:stCondLst>
                                  <p:childTnLst>
                                    <p:set>
                                      <p:cBhvr>
                                        <p:cTn id="564" dur="1" fill="hold">
                                          <p:stCondLst>
                                            <p:cond delay="0"/>
                                          </p:stCondLst>
                                        </p:cTn>
                                        <p:tgtEl>
                                          <p:spTgt spid="40"/>
                                        </p:tgtEl>
                                        <p:attrNameLst>
                                          <p:attrName>style.visibility</p:attrName>
                                        </p:attrNameLst>
                                      </p:cBhvr>
                                      <p:to>
                                        <p:strVal val="visible"/>
                                      </p:to>
                                    </p:set>
                                    <p:animEffect transition="in" filter="fade">
                                      <p:cBhvr>
                                        <p:cTn id="565" dur="500"/>
                                        <p:tgtEl>
                                          <p:spTgt spid="40"/>
                                        </p:tgtEl>
                                      </p:cBhvr>
                                    </p:animEffect>
                                  </p:childTnLst>
                                  <p:subTnLst>
                                    <p:audio>
                                      <p:cMediaNode>
                                        <p:cTn display="0" masterRel="sameClick">
                                          <p:stCondLst>
                                            <p:cond evt="begin" delay="0">
                                              <p:tn val="563"/>
                                            </p:cond>
                                          </p:stCondLst>
                                          <p:endCondLst>
                                            <p:cond evt="onStopAudio" delay="0">
                                              <p:tgtEl>
                                                <p:sldTgt/>
                                              </p:tgtEl>
                                            </p:cond>
                                          </p:endCondLst>
                                        </p:cTn>
                                        <p:tgtEl>
                                          <p:sndTgt r:embed="rId77" name="j.wav"/>
                                        </p:tgtEl>
                                      </p:cMediaNode>
                                    </p:audio>
                                  </p:subTnLst>
                                </p:cTn>
                              </p:par>
                            </p:childTnLst>
                          </p:cTn>
                        </p:par>
                      </p:childTnLst>
                    </p:cTn>
                  </p:par>
                  <p:par>
                    <p:cTn id="566" fill="hold">
                      <p:stCondLst>
                        <p:cond delay="indefinite"/>
                      </p:stCondLst>
                      <p:childTnLst>
                        <p:par>
                          <p:cTn id="567" fill="hold">
                            <p:stCondLst>
                              <p:cond delay="0"/>
                            </p:stCondLst>
                            <p:childTnLst>
                              <p:par>
                                <p:cTn id="568" presetID="10" presetClass="entr" presetSubtype="0" fill="hold" grpId="0" nodeType="clickEffect">
                                  <p:stCondLst>
                                    <p:cond delay="0"/>
                                  </p:stCondLst>
                                  <p:childTnLst>
                                    <p:set>
                                      <p:cBhvr>
                                        <p:cTn id="569" dur="1" fill="hold">
                                          <p:stCondLst>
                                            <p:cond delay="0"/>
                                          </p:stCondLst>
                                        </p:cTn>
                                        <p:tgtEl>
                                          <p:spTgt spid="111"/>
                                        </p:tgtEl>
                                        <p:attrNameLst>
                                          <p:attrName>style.visibility</p:attrName>
                                        </p:attrNameLst>
                                      </p:cBhvr>
                                      <p:to>
                                        <p:strVal val="visible"/>
                                      </p:to>
                                    </p:set>
                                    <p:animEffect transition="in" filter="fade">
                                      <p:cBhvr>
                                        <p:cTn id="570" dur="500"/>
                                        <p:tgtEl>
                                          <p:spTgt spid="111"/>
                                        </p:tgtEl>
                                      </p:cBhvr>
                                    </p:animEffect>
                                  </p:childTnLst>
                                  <p:subTnLst>
                                    <p:audio>
                                      <p:cMediaNode>
                                        <p:cTn display="0" masterRel="sameClick">
                                          <p:stCondLst>
                                            <p:cond evt="begin" delay="0">
                                              <p:tn val="568"/>
                                            </p:cond>
                                          </p:stCondLst>
                                          <p:endCondLst>
                                            <p:cond evt="onStopAudio" delay="0">
                                              <p:tgtEl>
                                                <p:sldTgt/>
                                              </p:tgtEl>
                                            </p:cond>
                                          </p:endCondLst>
                                        </p:cTn>
                                        <p:tgtEl>
                                          <p:sndTgt r:embed="rId78" name="Jahr_source.wav"/>
                                        </p:tgtEl>
                                      </p:cMediaNode>
                                    </p:audio>
                                  </p:subTnLst>
                                </p:cTn>
                              </p:par>
                            </p:childTnLst>
                          </p:cTn>
                        </p:par>
                      </p:childTnLst>
                    </p:cTn>
                  </p:par>
                  <p:par>
                    <p:cTn id="571" fill="hold">
                      <p:stCondLst>
                        <p:cond delay="indefinite"/>
                      </p:stCondLst>
                      <p:childTnLst>
                        <p:par>
                          <p:cTn id="572" fill="hold">
                            <p:stCondLst>
                              <p:cond delay="0"/>
                            </p:stCondLst>
                            <p:childTnLst>
                              <p:par>
                                <p:cTn id="573" presetID="10" presetClass="entr" presetSubtype="0" fill="hold" nodeType="clickEffect">
                                  <p:stCondLst>
                                    <p:cond delay="0"/>
                                  </p:stCondLst>
                                  <p:childTnLst>
                                    <p:set>
                                      <p:cBhvr>
                                        <p:cTn id="574" dur="1" fill="hold">
                                          <p:stCondLst>
                                            <p:cond delay="0"/>
                                          </p:stCondLst>
                                        </p:cTn>
                                        <p:tgtEl>
                                          <p:spTgt spid="110"/>
                                        </p:tgtEl>
                                        <p:attrNameLst>
                                          <p:attrName>style.visibility</p:attrName>
                                        </p:attrNameLst>
                                      </p:cBhvr>
                                      <p:to>
                                        <p:strVal val="visible"/>
                                      </p:to>
                                    </p:set>
                                    <p:animEffect transition="in" filter="fade">
                                      <p:cBhvr>
                                        <p:cTn id="575" dur="500"/>
                                        <p:tgtEl>
                                          <p:spTgt spid="110"/>
                                        </p:tgtEl>
                                      </p:cBhvr>
                                    </p:animEffect>
                                  </p:childTnLst>
                                  <p:subTnLst>
                                    <p:audio>
                                      <p:cMediaNode>
                                        <p:cTn display="0" masterRel="sameClick">
                                          <p:stCondLst>
                                            <p:cond evt="begin" delay="0">
                                              <p:tn val="573"/>
                                            </p:cond>
                                          </p:stCondLst>
                                          <p:endCondLst>
                                            <p:cond evt="onStopAudio" delay="0">
                                              <p:tgtEl>
                                                <p:sldTgt/>
                                              </p:tgtEl>
                                            </p:cond>
                                          </p:endCondLst>
                                        </p:cTn>
                                        <p:tgtEl>
                                          <p:sndTgt r:embed="rId78" name="Jahr_source.wav"/>
                                        </p:tgtEl>
                                      </p:cMediaNode>
                                    </p:audio>
                                  </p:subTnLst>
                                </p:cTn>
                              </p:par>
                            </p:childTnLst>
                          </p:cTn>
                        </p:par>
                      </p:childTnLst>
                    </p:cTn>
                  </p:par>
                  <p:par>
                    <p:cTn id="576" fill="hold">
                      <p:stCondLst>
                        <p:cond delay="indefinite"/>
                      </p:stCondLst>
                      <p:childTnLst>
                        <p:par>
                          <p:cTn id="577" fill="hold">
                            <p:stCondLst>
                              <p:cond delay="0"/>
                            </p:stCondLst>
                            <p:childTnLst>
                              <p:par>
                                <p:cTn id="578" presetID="10" presetClass="entr" presetSubtype="0" fill="hold" grpId="0" nodeType="clickEffect">
                                  <p:stCondLst>
                                    <p:cond delay="0"/>
                                  </p:stCondLst>
                                  <p:childTnLst>
                                    <p:set>
                                      <p:cBhvr>
                                        <p:cTn id="579" dur="1" fill="hold">
                                          <p:stCondLst>
                                            <p:cond delay="0"/>
                                          </p:stCondLst>
                                        </p:cTn>
                                        <p:tgtEl>
                                          <p:spTgt spid="39"/>
                                        </p:tgtEl>
                                        <p:attrNameLst>
                                          <p:attrName>style.visibility</p:attrName>
                                        </p:attrNameLst>
                                      </p:cBhvr>
                                      <p:to>
                                        <p:strVal val="visible"/>
                                      </p:to>
                                    </p:set>
                                    <p:animEffect transition="in" filter="fade">
                                      <p:cBhvr>
                                        <p:cTn id="580" dur="500"/>
                                        <p:tgtEl>
                                          <p:spTgt spid="39"/>
                                        </p:tgtEl>
                                      </p:cBhvr>
                                    </p:animEffect>
                                  </p:childTnLst>
                                  <p:subTnLst>
                                    <p:audio>
                                      <p:cMediaNode>
                                        <p:cTn display="0" masterRel="sameClick">
                                          <p:stCondLst>
                                            <p:cond evt="begin" delay="0">
                                              <p:tn val="578"/>
                                            </p:cond>
                                          </p:stCondLst>
                                          <p:endCondLst>
                                            <p:cond evt="onStopAudio" delay="0">
                                              <p:tgtEl>
                                                <p:sldTgt/>
                                              </p:tgtEl>
                                            </p:cond>
                                          </p:endCondLst>
                                        </p:cTn>
                                        <p:tgtEl>
                                          <p:sndTgt r:embed="rId79" name="th.wav"/>
                                        </p:tgtEl>
                                      </p:cMediaNode>
                                    </p:audio>
                                  </p:subTnLst>
                                </p:cTn>
                              </p:par>
                            </p:childTnLst>
                          </p:cTn>
                        </p:par>
                      </p:childTnLst>
                    </p:cTn>
                  </p:par>
                  <p:par>
                    <p:cTn id="581" fill="hold">
                      <p:stCondLst>
                        <p:cond delay="indefinite"/>
                      </p:stCondLst>
                      <p:childTnLst>
                        <p:par>
                          <p:cTn id="582" fill="hold">
                            <p:stCondLst>
                              <p:cond delay="0"/>
                            </p:stCondLst>
                            <p:childTnLst>
                              <p:par>
                                <p:cTn id="583" presetID="10" presetClass="entr" presetSubtype="0" fill="hold" grpId="0" nodeType="clickEffect">
                                  <p:stCondLst>
                                    <p:cond delay="0"/>
                                  </p:stCondLst>
                                  <p:childTnLst>
                                    <p:set>
                                      <p:cBhvr>
                                        <p:cTn id="584" dur="1" fill="hold">
                                          <p:stCondLst>
                                            <p:cond delay="0"/>
                                          </p:stCondLst>
                                        </p:cTn>
                                        <p:tgtEl>
                                          <p:spTgt spid="113"/>
                                        </p:tgtEl>
                                        <p:attrNameLst>
                                          <p:attrName>style.visibility</p:attrName>
                                        </p:attrNameLst>
                                      </p:cBhvr>
                                      <p:to>
                                        <p:strVal val="visible"/>
                                      </p:to>
                                    </p:set>
                                    <p:animEffect transition="in" filter="fade">
                                      <p:cBhvr>
                                        <p:cTn id="585" dur="500"/>
                                        <p:tgtEl>
                                          <p:spTgt spid="113"/>
                                        </p:tgtEl>
                                      </p:cBhvr>
                                    </p:animEffect>
                                  </p:childTnLst>
                                  <p:subTnLst>
                                    <p:audio>
                                      <p:cMediaNode>
                                        <p:cTn display="0" masterRel="sameClick">
                                          <p:stCondLst>
                                            <p:cond evt="begin" delay="0">
                                              <p:tn val="583"/>
                                            </p:cond>
                                          </p:stCondLst>
                                          <p:endCondLst>
                                            <p:cond evt="onStopAudio" delay="0">
                                              <p:tgtEl>
                                                <p:sldTgt/>
                                              </p:tgtEl>
                                            </p:cond>
                                          </p:endCondLst>
                                        </p:cTn>
                                        <p:tgtEl>
                                          <p:sndTgt r:embed="rId80" name="Theater_source.wav"/>
                                        </p:tgtEl>
                                      </p:cMediaNode>
                                    </p:audio>
                                  </p:subTnLst>
                                </p:cTn>
                              </p:par>
                            </p:childTnLst>
                          </p:cTn>
                        </p:par>
                      </p:childTnLst>
                    </p:cTn>
                  </p:par>
                  <p:par>
                    <p:cTn id="586" fill="hold">
                      <p:stCondLst>
                        <p:cond delay="indefinite"/>
                      </p:stCondLst>
                      <p:childTnLst>
                        <p:par>
                          <p:cTn id="587" fill="hold">
                            <p:stCondLst>
                              <p:cond delay="0"/>
                            </p:stCondLst>
                            <p:childTnLst>
                              <p:par>
                                <p:cTn id="588" presetID="10" presetClass="entr" presetSubtype="0" fill="hold" nodeType="clickEffect">
                                  <p:stCondLst>
                                    <p:cond delay="0"/>
                                  </p:stCondLst>
                                  <p:childTnLst>
                                    <p:set>
                                      <p:cBhvr>
                                        <p:cTn id="589" dur="1" fill="hold">
                                          <p:stCondLst>
                                            <p:cond delay="0"/>
                                          </p:stCondLst>
                                        </p:cTn>
                                        <p:tgtEl>
                                          <p:spTgt spid="112"/>
                                        </p:tgtEl>
                                        <p:attrNameLst>
                                          <p:attrName>style.visibility</p:attrName>
                                        </p:attrNameLst>
                                      </p:cBhvr>
                                      <p:to>
                                        <p:strVal val="visible"/>
                                      </p:to>
                                    </p:set>
                                    <p:animEffect transition="in" filter="fade">
                                      <p:cBhvr>
                                        <p:cTn id="590" dur="500"/>
                                        <p:tgtEl>
                                          <p:spTgt spid="112"/>
                                        </p:tgtEl>
                                      </p:cBhvr>
                                    </p:animEffect>
                                  </p:childTnLst>
                                  <p:subTnLst>
                                    <p:audio>
                                      <p:cMediaNode>
                                        <p:cTn display="0" masterRel="sameClick">
                                          <p:stCondLst>
                                            <p:cond evt="begin" delay="0">
                                              <p:tn val="588"/>
                                            </p:cond>
                                          </p:stCondLst>
                                          <p:endCondLst>
                                            <p:cond evt="onStopAudio" delay="0">
                                              <p:tgtEl>
                                                <p:sldTgt/>
                                              </p:tgtEl>
                                            </p:cond>
                                          </p:endCondLst>
                                        </p:cTn>
                                        <p:tgtEl>
                                          <p:sndTgt r:embed="rId80" name="Theate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3" grpId="0"/>
      <p:bldP spid="46" grpId="0"/>
      <p:bldP spid="50" grpId="0"/>
      <p:bldP spid="52" grpId="0"/>
      <p:bldP spid="54" grpId="0"/>
      <p:bldP spid="56" grpId="0"/>
      <p:bldP spid="58" grpId="0"/>
      <p:bldP spid="60" grpId="0"/>
      <p:bldP spid="62" grpId="0"/>
      <p:bldP spid="64" grpId="0"/>
      <p:bldP spid="66" grpId="0"/>
      <p:bldP spid="68" grpId="0"/>
      <p:bldP spid="70" grpId="0"/>
      <p:bldP spid="72" grpId="0"/>
      <p:bldP spid="75" grpId="0"/>
      <p:bldP spid="77" grpId="0"/>
      <p:bldP spid="79" grpId="0"/>
      <p:bldP spid="81" grpId="0"/>
      <p:bldP spid="83" grpId="0"/>
      <p:bldP spid="85" grpId="0"/>
      <p:bldP spid="87" grpId="0"/>
      <p:bldP spid="89" grpId="0"/>
      <p:bldP spid="91" grpId="0"/>
      <p:bldP spid="93" grpId="0"/>
      <p:bldP spid="95" grpId="0"/>
      <p:bldP spid="97" grpId="0"/>
      <p:bldP spid="99" grpId="0"/>
      <p:bldP spid="101" grpId="0"/>
      <p:bldP spid="103" grpId="0"/>
      <p:bldP spid="105" grpId="0"/>
      <p:bldP spid="107" grpId="0"/>
      <p:bldP spid="108" grpId="0"/>
      <p:bldP spid="111" grpId="0"/>
      <p:bldP spid="113" grpId="0"/>
      <p:bldP spid="114" grpId="0"/>
      <p:bldP spid="115" grpId="0"/>
      <p:bldP spid="117" grpId="0"/>
      <p:bldP spid="118" grpId="0"/>
      <p:bldP spid="120" grpId="0"/>
      <p:bldP spid="122" grpId="0"/>
      <p:bldP spid="123" grpId="0"/>
      <p:bldP spid="124" grpId="0"/>
      <p:bldP spid="125" grpId="0"/>
      <p:bldP spid="126" grpId="0"/>
      <p:bldP spid="12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6705"/>
            <a:ext cx="9765586" cy="867128"/>
          </a:xfrm>
          <a:prstGeom prst="rect">
            <a:avLst/>
          </a:prstGeom>
        </p:spPr>
      </p:pic>
      <p:sp>
        <p:nvSpPr>
          <p:cNvPr id="2" name="Title 1">
            <a:extLst>
              <a:ext uri="{FF2B5EF4-FFF2-40B4-BE49-F238E27FC236}">
                <a16:creationId xmlns:a16="http://schemas.microsoft.com/office/drawing/2014/main" id="{212E4D23-E56E-314D-9CAF-9BC6A2131F82}"/>
              </a:ext>
            </a:extLst>
          </p:cNvPr>
          <p:cNvSpPr>
            <a:spLocks noGrp="1"/>
          </p:cNvSpPr>
          <p:nvPr>
            <p:ph type="title"/>
          </p:nvPr>
        </p:nvSpPr>
        <p:spPr>
          <a:xfrm>
            <a:off x="300039" y="338805"/>
            <a:ext cx="7831667" cy="633580"/>
          </a:xfrm>
        </p:spPr>
        <p:txBody>
          <a:bodyPr>
            <a:normAutofit/>
          </a:bodyPr>
          <a:lstStyle/>
          <a:p>
            <a:r>
              <a:rPr lang="en-GB" sz="3600" b="1" dirty="0">
                <a:solidFill>
                  <a:prstClr val="white"/>
                </a:solidFill>
                <a:latin typeface="Century Gothic" panose="020B0502020202020204" pitchFamily="34" charset="0"/>
              </a:rPr>
              <a:t>Teaching approaches &amp; resources</a:t>
            </a:r>
            <a:endParaRPr lang="en-US" sz="3600" dirty="0"/>
          </a:p>
        </p:txBody>
      </p:sp>
      <p:pic>
        <p:nvPicPr>
          <p:cNvPr id="8" name="Picture 7" descr="screenshot of the NCELP resource portal"/>
          <p:cNvPicPr>
            <a:picLocks noChangeAspect="1"/>
          </p:cNvPicPr>
          <p:nvPr/>
        </p:nvPicPr>
        <p:blipFill rotWithShape="1">
          <a:blip r:embed="rId4"/>
          <a:srcRect l="9875" t="2968" r="207" b="5001"/>
          <a:stretch/>
        </p:blipFill>
        <p:spPr>
          <a:xfrm>
            <a:off x="1338875" y="1536526"/>
            <a:ext cx="4086225" cy="2352570"/>
          </a:xfrm>
          <a:prstGeom prst="rect">
            <a:avLst/>
          </a:prstGeom>
          <a:ln w="38100">
            <a:solidFill>
              <a:srgbClr val="000099"/>
            </a:solidFill>
          </a:ln>
        </p:spPr>
      </p:pic>
      <p:sp>
        <p:nvSpPr>
          <p:cNvPr id="11" name="TextBox 10"/>
          <p:cNvSpPr txBox="1"/>
          <p:nvPr/>
        </p:nvSpPr>
        <p:spPr>
          <a:xfrm>
            <a:off x="6691540" y="2046567"/>
            <a:ext cx="4027212" cy="430887"/>
          </a:xfrm>
          <a:prstGeom prst="rect">
            <a:avLst/>
          </a:prstGeom>
          <a:solidFill>
            <a:srgbClr val="E56700"/>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b="1" dirty="0">
                <a:solidFill>
                  <a:prstClr val="white"/>
                </a:solidFill>
                <a:latin typeface="Century Gothic" panose="020B0502020202020204" pitchFamily="34" charset="0"/>
                <a:cs typeface="Calibri" panose="020F0502020204030204" pitchFamily="34" charset="0"/>
              </a:rPr>
              <a:t>Introducing new SSC</a:t>
            </a:r>
            <a:endParaRPr lang="en-GB" sz="2200" dirty="0">
              <a:solidFill>
                <a:prstClr val="white"/>
              </a:solidFill>
              <a:latin typeface="Century Gothic" panose="020B0502020202020204" pitchFamily="34" charset="0"/>
              <a:cs typeface="Calibri" panose="020F0502020204030204" pitchFamily="34" charset="0"/>
            </a:endParaRPr>
          </a:p>
        </p:txBody>
      </p:sp>
      <p:sp>
        <p:nvSpPr>
          <p:cNvPr id="12" name="TextBox 11"/>
          <p:cNvSpPr txBox="1"/>
          <p:nvPr/>
        </p:nvSpPr>
        <p:spPr>
          <a:xfrm>
            <a:off x="6691540" y="2583111"/>
            <a:ext cx="4027212" cy="769441"/>
          </a:xfrm>
          <a:prstGeom prst="rect">
            <a:avLst/>
          </a:prstGeom>
          <a:solidFill>
            <a:srgbClr val="E56700"/>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b="1" dirty="0">
                <a:solidFill>
                  <a:prstClr val="white"/>
                </a:solidFill>
                <a:latin typeface="Century Gothic" panose="020B0502020202020204" pitchFamily="34" charset="0"/>
                <a:cs typeface="Calibri" panose="020F0502020204030204" pitchFamily="34" charset="0"/>
              </a:rPr>
              <a:t>Consolidating SSC knowledge </a:t>
            </a:r>
            <a:endParaRPr lang="en-GB" sz="2200" dirty="0">
              <a:solidFill>
                <a:prstClr val="white"/>
              </a:solidFill>
              <a:latin typeface="Century Gothic" panose="020B0502020202020204" pitchFamily="34" charset="0"/>
              <a:cs typeface="Calibri" panose="020F0502020204030204" pitchFamily="34" charset="0"/>
            </a:endParaRPr>
          </a:p>
        </p:txBody>
      </p:sp>
      <p:sp>
        <p:nvSpPr>
          <p:cNvPr id="13" name="TextBox 12"/>
          <p:cNvSpPr txBox="1"/>
          <p:nvPr/>
        </p:nvSpPr>
        <p:spPr>
          <a:xfrm>
            <a:off x="6691540" y="3458209"/>
            <a:ext cx="4027212" cy="430887"/>
          </a:xfrm>
          <a:prstGeom prst="rect">
            <a:avLst/>
          </a:prstGeom>
          <a:solidFill>
            <a:srgbClr val="E56700"/>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b="1" dirty="0">
                <a:solidFill>
                  <a:prstClr val="white"/>
                </a:solidFill>
                <a:latin typeface="Century Gothic" panose="020B0502020202020204" pitchFamily="34" charset="0"/>
                <a:cs typeface="Calibri" panose="020F0502020204030204" pitchFamily="34" charset="0"/>
              </a:rPr>
              <a:t>Applying SSC knowledge </a:t>
            </a:r>
            <a:endParaRPr lang="en-GB" sz="2200" dirty="0">
              <a:solidFill>
                <a:prstClr val="white"/>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5627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18" y="430988"/>
            <a:ext cx="3422698" cy="561394"/>
          </a:xfrm>
        </p:spPr>
        <p:txBody>
          <a:bodyPr>
            <a:normAutofit fontScale="90000"/>
          </a:bodyPr>
          <a:lstStyle/>
          <a:p>
            <a:r>
              <a:rPr lang="en-GB" dirty="0"/>
              <a:t>NCELP team</a:t>
            </a:r>
          </a:p>
        </p:txBody>
      </p:sp>
      <p:sp>
        <p:nvSpPr>
          <p:cNvPr id="4" name="TextBox 3">
            <a:extLst>
              <a:ext uri="{FF2B5EF4-FFF2-40B4-BE49-F238E27FC236}">
                <a16:creationId xmlns:a16="http://schemas.microsoft.com/office/drawing/2014/main" id="{85590EE8-F339-764B-AF36-E2188E27FCDF}"/>
              </a:ext>
            </a:extLst>
          </p:cNvPr>
          <p:cNvSpPr txBox="1"/>
          <p:nvPr/>
        </p:nvSpPr>
        <p:spPr>
          <a:xfrm>
            <a:off x="145209" y="992382"/>
            <a:ext cx="5715263" cy="954107"/>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Director: </a:t>
            </a:r>
            <a:r>
              <a:rPr lang="en-US" sz="2000" kern="0" dirty="0">
                <a:solidFill>
                  <a:srgbClr val="5B9BD5">
                    <a:lumMod val="50000"/>
                  </a:srgbClr>
                </a:solidFill>
                <a:latin typeface="Century Gothic" panose="020B0502020202020204" pitchFamily="34" charset="0"/>
              </a:rPr>
              <a:t>Prof </a:t>
            </a:r>
            <a:r>
              <a:rPr lang="en-US" sz="2000" dirty="0">
                <a:solidFill>
                  <a:srgbClr val="5B9BD5">
                    <a:lumMod val="50000"/>
                  </a:srgbClr>
                </a:solidFill>
                <a:latin typeface="Century Gothic" panose="020B0502020202020204" pitchFamily="34" charset="0"/>
              </a:rPr>
              <a:t>Emma Marsden </a:t>
            </a:r>
            <a:r>
              <a:rPr lang="en-US" sz="1600" dirty="0">
                <a:solidFill>
                  <a:srgbClr val="5B9BD5">
                    <a:lumMod val="50000"/>
                  </a:srgbClr>
                </a:solidFill>
                <a:latin typeface="Century Gothic" panose="020B0502020202020204" pitchFamily="34" charset="0"/>
              </a:rPr>
              <a:t>(University of York)</a:t>
            </a:r>
            <a:endParaRPr lang="en-US" sz="16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Co-Director: </a:t>
            </a:r>
            <a:r>
              <a:rPr lang="en-US" sz="2000" dirty="0" err="1">
                <a:solidFill>
                  <a:srgbClr val="5B9BD5">
                    <a:lumMod val="50000"/>
                  </a:srgbClr>
                </a:solidFill>
                <a:latin typeface="Century Gothic" panose="020B0502020202020204" pitchFamily="34" charset="0"/>
              </a:rPr>
              <a:t>Dr</a:t>
            </a:r>
            <a:r>
              <a:rPr lang="en-US" sz="2000" dirty="0">
                <a:solidFill>
                  <a:srgbClr val="5B9BD5">
                    <a:lumMod val="50000"/>
                  </a:srgbClr>
                </a:solidFill>
                <a:latin typeface="Century Gothic" panose="020B0502020202020204" pitchFamily="34" charset="0"/>
              </a:rPr>
              <a:t> Rachel Hawkes </a:t>
            </a:r>
            <a:r>
              <a:rPr lang="en-US" sz="1600" dirty="0">
                <a:solidFill>
                  <a:srgbClr val="5B9BD5">
                    <a:lumMod val="50000"/>
                  </a:srgbClr>
                </a:solidFill>
                <a:latin typeface="Century Gothic" panose="020B0502020202020204" pitchFamily="34" charset="0"/>
              </a:rPr>
              <a:t>(Cam Academy Trust)</a:t>
            </a:r>
            <a:endParaRPr lang="en-US" sz="2000" kern="0" dirty="0">
              <a:solidFill>
                <a:srgbClr val="5B9BD5">
                  <a:lumMod val="50000"/>
                </a:srgbClr>
              </a:solidFill>
              <a:latin typeface="Century Gothic" panose="020B0502020202020204" pitchFamily="34" charset="0"/>
            </a:endParaRPr>
          </a:p>
        </p:txBody>
      </p:sp>
      <p:sp>
        <p:nvSpPr>
          <p:cNvPr id="5" name="TextBox 4">
            <a:extLst>
              <a:ext uri="{FF2B5EF4-FFF2-40B4-BE49-F238E27FC236}">
                <a16:creationId xmlns:a16="http://schemas.microsoft.com/office/drawing/2014/main" id="{85590EE8-F339-764B-AF36-E2188E27FCDF}"/>
              </a:ext>
            </a:extLst>
          </p:cNvPr>
          <p:cNvSpPr txBox="1"/>
          <p:nvPr/>
        </p:nvSpPr>
        <p:spPr>
          <a:xfrm>
            <a:off x="234535" y="2036425"/>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Resource developers</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Inge </a:t>
            </a:r>
            <a:r>
              <a:rPr lang="en-US" sz="2000" kern="0" dirty="0" err="1">
                <a:solidFill>
                  <a:srgbClr val="5B9BD5">
                    <a:lumMod val="50000"/>
                  </a:srgbClr>
                </a:solidFill>
                <a:latin typeface="Century Gothic" panose="020B0502020202020204" pitchFamily="34" charset="0"/>
              </a:rPr>
              <a:t>Alferink</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Nick Avery</a:t>
            </a:r>
          </a:p>
          <a:p>
            <a:pPr>
              <a:defRPr/>
            </a:pPr>
            <a:r>
              <a:rPr lang="en-US" sz="2000" kern="0" dirty="0">
                <a:solidFill>
                  <a:srgbClr val="5B9BD5">
                    <a:lumMod val="50000"/>
                  </a:srgbClr>
                </a:solidFill>
                <a:latin typeface="Century Gothic" panose="020B0502020202020204" pitchFamily="34" charset="0"/>
              </a:rPr>
              <a:t>Natalie Finlayson</a:t>
            </a:r>
          </a:p>
        </p:txBody>
      </p:sp>
      <p:sp>
        <p:nvSpPr>
          <p:cNvPr id="6" name="TextBox 5">
            <a:extLst>
              <a:ext uri="{FF2B5EF4-FFF2-40B4-BE49-F238E27FC236}">
                <a16:creationId xmlns:a16="http://schemas.microsoft.com/office/drawing/2014/main" id="{85590EE8-F339-764B-AF36-E2188E27FCDF}"/>
              </a:ext>
            </a:extLst>
          </p:cNvPr>
          <p:cNvSpPr txBox="1"/>
          <p:nvPr/>
        </p:nvSpPr>
        <p:spPr>
          <a:xfrm>
            <a:off x="3155304" y="2349561"/>
            <a:ext cx="2920769" cy="1015663"/>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CPD providers</a:t>
            </a:r>
          </a:p>
          <a:p>
            <a:pPr>
              <a:defRPr/>
            </a:pPr>
            <a:r>
              <a:rPr lang="en-US" sz="2000" kern="0" dirty="0">
                <a:solidFill>
                  <a:srgbClr val="5B9BD5">
                    <a:lumMod val="50000"/>
                  </a:srgbClr>
                </a:solidFill>
                <a:latin typeface="Century Gothic" panose="020B0502020202020204" pitchFamily="34" charset="0"/>
              </a:rPr>
              <a:t>Victoria Hobson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Stephen Owen</a:t>
            </a:r>
          </a:p>
        </p:txBody>
      </p:sp>
      <p:sp>
        <p:nvSpPr>
          <p:cNvPr id="10" name="TextBox 9">
            <a:extLst>
              <a:ext uri="{FF2B5EF4-FFF2-40B4-BE49-F238E27FC236}">
                <a16:creationId xmlns:a16="http://schemas.microsoft.com/office/drawing/2014/main" id="{85590EE8-F339-764B-AF36-E2188E27FCDF}"/>
              </a:ext>
            </a:extLst>
          </p:cNvPr>
          <p:cNvSpPr txBox="1"/>
          <p:nvPr/>
        </p:nvSpPr>
        <p:spPr>
          <a:xfrm>
            <a:off x="333418" y="3811500"/>
            <a:ext cx="6447890" cy="707886"/>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Management and administration</a:t>
            </a:r>
          </a:p>
          <a:p>
            <a:pPr>
              <a:defRPr/>
            </a:pPr>
            <a:r>
              <a:rPr lang="en-US" sz="2000" kern="0" dirty="0">
                <a:solidFill>
                  <a:srgbClr val="5B9BD5">
                    <a:lumMod val="50000"/>
                  </a:srgbClr>
                </a:solidFill>
                <a:latin typeface="Century Gothic" panose="020B0502020202020204" pitchFamily="34" charset="0"/>
              </a:rPr>
              <a:t>Ann </a:t>
            </a:r>
            <a:r>
              <a:rPr lang="en-US" sz="2000" kern="0" dirty="0" err="1">
                <a:solidFill>
                  <a:srgbClr val="5B9BD5">
                    <a:lumMod val="50000"/>
                  </a:srgbClr>
                </a:solidFill>
                <a:latin typeface="Century Gothic" panose="020B0502020202020204" pitchFamily="34" charset="0"/>
              </a:rPr>
              <a:t>Mannion</a:t>
            </a:r>
            <a:r>
              <a:rPr lang="en-US" sz="2000" kern="0" dirty="0">
                <a:solidFill>
                  <a:srgbClr val="5B9BD5">
                    <a:lumMod val="50000"/>
                  </a:srgbClr>
                </a:solidFill>
                <a:latin typeface="Century Gothic" panose="020B0502020202020204" pitchFamily="34" charset="0"/>
              </a:rPr>
              <a:t>, Heather Bradley, Wendy Burns</a:t>
            </a:r>
          </a:p>
        </p:txBody>
      </p:sp>
      <p:sp>
        <p:nvSpPr>
          <p:cNvPr id="7" name="TextBox 6">
            <a:extLst>
              <a:ext uri="{FF2B5EF4-FFF2-40B4-BE49-F238E27FC236}">
                <a16:creationId xmlns:a16="http://schemas.microsoft.com/office/drawing/2014/main" id="{85590EE8-F339-764B-AF36-E2188E27FCDF}"/>
              </a:ext>
            </a:extLst>
          </p:cNvPr>
          <p:cNvSpPr txBox="1"/>
          <p:nvPr/>
        </p:nvSpPr>
        <p:spPr>
          <a:xfrm>
            <a:off x="333418"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for Gaming Grammar</a:t>
            </a:r>
          </a:p>
          <a:p>
            <a:pPr>
              <a:defRPr/>
            </a:pPr>
            <a:r>
              <a:rPr lang="en-US" sz="2000" kern="0" dirty="0">
                <a:solidFill>
                  <a:srgbClr val="5B9BD5">
                    <a:lumMod val="50000"/>
                  </a:srgbClr>
                </a:solidFill>
                <a:latin typeface="Century Gothic" panose="020B0502020202020204" pitchFamily="34" charset="0"/>
              </a:rPr>
              <a:t>Andy Wood</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Nick </a:t>
            </a:r>
            <a:r>
              <a:rPr lang="en-US" sz="2000" kern="0" dirty="0" err="1">
                <a:solidFill>
                  <a:srgbClr val="5B9BD5">
                    <a:lumMod val="50000"/>
                  </a:srgbClr>
                </a:solidFill>
                <a:latin typeface="Century Gothic" panose="020B0502020202020204" pitchFamily="34" charset="0"/>
              </a:rPr>
              <a:t>Sephton</a:t>
            </a:r>
            <a:endParaRPr lang="en-US" sz="2000" kern="0" dirty="0">
              <a:solidFill>
                <a:srgbClr val="5B9BD5">
                  <a:lumMod val="50000"/>
                </a:srgbClr>
              </a:solidFill>
              <a:latin typeface="Century Gothic" panose="020B0502020202020204" pitchFamily="34" charset="0"/>
            </a:endParaRPr>
          </a:p>
        </p:txBody>
      </p:sp>
      <p:sp>
        <p:nvSpPr>
          <p:cNvPr id="8" name="TextBox 7">
            <a:extLst>
              <a:ext uri="{FF2B5EF4-FFF2-40B4-BE49-F238E27FC236}">
                <a16:creationId xmlns:a16="http://schemas.microsoft.com/office/drawing/2014/main" id="{85590EE8-F339-764B-AF36-E2188E27FCDF}"/>
              </a:ext>
            </a:extLst>
          </p:cNvPr>
          <p:cNvSpPr txBox="1"/>
          <p:nvPr/>
        </p:nvSpPr>
        <p:spPr>
          <a:xfrm>
            <a:off x="3056422"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a:t>
            </a:r>
            <a:br>
              <a:rPr lang="en-US" sz="2000" b="1" kern="0" dirty="0">
                <a:solidFill>
                  <a:srgbClr val="EA5F00"/>
                </a:solidFill>
                <a:latin typeface="Century Gothic" panose="020B0502020202020204" pitchFamily="34" charset="0"/>
              </a:rPr>
            </a:br>
            <a:r>
              <a:rPr lang="en-US" sz="2000" b="1" kern="0" dirty="0">
                <a:solidFill>
                  <a:srgbClr val="EA5F00"/>
                </a:solidFill>
                <a:latin typeface="Century Gothic" panose="020B0502020202020204" pitchFamily="34" charset="0"/>
              </a:rPr>
              <a:t>Resource Portal</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Frank Feng</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Sebastian </a:t>
            </a:r>
            <a:r>
              <a:rPr lang="en-US" sz="2000" kern="0" dirty="0" err="1">
                <a:solidFill>
                  <a:srgbClr val="5B9BD5">
                    <a:lumMod val="50000"/>
                  </a:srgbClr>
                </a:solidFill>
                <a:latin typeface="Century Gothic" panose="020B0502020202020204" pitchFamily="34" charset="0"/>
              </a:rPr>
              <a:t>Pelucha</a:t>
            </a:r>
            <a:endParaRPr lang="en-US" sz="2000" kern="0" dirty="0">
              <a:solidFill>
                <a:srgbClr val="5B9BD5">
                  <a:lumMod val="50000"/>
                </a:srgbClr>
              </a:solidFill>
              <a:latin typeface="Century Gothic" panose="020B0502020202020204" pitchFamily="34" charset="0"/>
            </a:endParaRPr>
          </a:p>
        </p:txBody>
      </p:sp>
      <p:sp>
        <p:nvSpPr>
          <p:cNvPr id="9" name="TextBox 8">
            <a:extLst>
              <a:ext uri="{FF2B5EF4-FFF2-40B4-BE49-F238E27FC236}">
                <a16:creationId xmlns:a16="http://schemas.microsoft.com/office/drawing/2014/main" id="{85590EE8-F339-764B-AF36-E2188E27FCDF}"/>
              </a:ext>
            </a:extLst>
          </p:cNvPr>
          <p:cNvSpPr txBox="1"/>
          <p:nvPr/>
        </p:nvSpPr>
        <p:spPr>
          <a:xfrm>
            <a:off x="6174956" y="697597"/>
            <a:ext cx="5897179" cy="5324535"/>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Research and CPD specialists</a:t>
            </a:r>
            <a:br>
              <a:rPr lang="en-US" sz="2000" b="1" kern="0" dirty="0">
                <a:solidFill>
                  <a:srgbClr val="EA5F00"/>
                </a:solidFill>
                <a:latin typeface="Century Gothic" panose="020B0502020202020204" pitchFamily="34" charset="0"/>
              </a:rPr>
            </a:br>
            <a:endParaRPr lang="en-US" sz="20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Prof Suzanne Graham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KS2-3 transition, literature, meaningful practice</a:t>
            </a:r>
            <a:br>
              <a:rPr lang="en-US" sz="2000" kern="0" dirty="0">
                <a:solidFill>
                  <a:srgbClr val="5B9BD5">
                    <a:lumMod val="50000"/>
                  </a:srgbClr>
                </a:solidFill>
                <a:latin typeface="Century Gothic" panose="020B0502020202020204" pitchFamily="34" charset="0"/>
              </a:rPr>
            </a:b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Rowena Kasprowicz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 knowledge about language, grammar</a:t>
            </a:r>
            <a:br>
              <a:rPr lang="en-US" sz="2000" kern="0" dirty="0">
                <a:solidFill>
                  <a:srgbClr val="5B9BD5">
                    <a:lumMod val="50000"/>
                  </a:srgbClr>
                </a:solidFill>
                <a:latin typeface="Century Gothic" panose="020B0502020202020204" pitchFamily="34" charset="0"/>
              </a:rPr>
            </a:br>
            <a:br>
              <a:rPr lang="en-US" sz="2000" kern="0" dirty="0">
                <a:solidFill>
                  <a:srgbClr val="5B9BD5">
                    <a:lumMod val="50000"/>
                  </a:srgbClr>
                </a:solidFill>
                <a:latin typeface="Century Gothic" panose="020B0502020202020204" pitchFamily="34" charset="0"/>
              </a:rPr>
            </a:br>
            <a:r>
              <a:rPr lang="en-US" sz="2000" b="1" kern="0" dirty="0">
                <a:solidFill>
                  <a:srgbClr val="EA5F00"/>
                </a:solidFill>
                <a:latin typeface="Century Gothic" panose="020B0502020202020204" pitchFamily="34" charset="0"/>
              </a:rPr>
              <a:t>Prof R</a:t>
            </a:r>
            <a:r>
              <a:rPr lang="en-US" sz="2000" b="1" kern="0" dirty="0" err="1">
                <a:solidFill>
                  <a:srgbClr val="EA5F00"/>
                </a:solidFill>
                <a:latin typeface="Century Gothic" panose="020B0502020202020204" pitchFamily="34" charset="0"/>
              </a:rPr>
              <a:t>ené</a:t>
            </a:r>
            <a:r>
              <a:rPr lang="en-US" sz="2000" b="1" kern="0" dirty="0">
                <a:solidFill>
                  <a:srgbClr val="EA5F00"/>
                </a:solidFill>
                <a:latin typeface="Century Gothic" panose="020B0502020202020204" pitchFamily="34" charset="0"/>
              </a:rPr>
              <a:t> Koglbauer </a:t>
            </a:r>
            <a:r>
              <a:rPr lang="en-US" sz="2000" kern="0" dirty="0">
                <a:solidFill>
                  <a:srgbClr val="5B9BD5">
                    <a:lumMod val="50000"/>
                  </a:srgbClr>
                </a:solidFill>
                <a:latin typeface="Century Gothic" panose="020B0502020202020204" pitchFamily="34" charset="0"/>
              </a:rPr>
              <a:t>(University of Newcastle)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leadership training, CALL</a:t>
            </a:r>
            <a:br>
              <a:rPr lang="en-US" sz="2000" kern="0" dirty="0">
                <a:solidFill>
                  <a:srgbClr val="5B9BD5">
                    <a:lumMod val="50000"/>
                  </a:srgbClr>
                </a:solidFill>
                <a:latin typeface="Century Gothic" panose="020B0502020202020204" pitchFamily="34" charset="0"/>
              </a:rPr>
            </a:br>
            <a:br>
              <a:rPr lang="en-US" sz="2000" kern="0" dirty="0">
                <a:solidFill>
                  <a:srgbClr val="5B9BD5">
                    <a:lumMod val="50000"/>
                  </a:srgbClr>
                </a:solidFill>
                <a:latin typeface="Century Gothic" panose="020B0502020202020204" pitchFamily="34" charset="0"/>
              </a:rPr>
            </a:br>
            <a:r>
              <a:rPr lang="en-US" sz="2000" b="1" kern="0" dirty="0">
                <a:solidFill>
                  <a:srgbClr val="EA5F00"/>
                </a:solidFill>
                <a:latin typeface="Century Gothic" panose="020B0502020202020204" pitchFamily="34" charset="0"/>
              </a:rPr>
              <a:t>David Shanks </a:t>
            </a:r>
            <a:r>
              <a:rPr lang="en-US" sz="2000" kern="0" dirty="0">
                <a:solidFill>
                  <a:srgbClr val="5B9BD5">
                    <a:lumMod val="50000"/>
                  </a:srgbClr>
                </a:solidFill>
                <a:latin typeface="Century Gothic" panose="020B0502020202020204" pitchFamily="34" charset="0"/>
              </a:rPr>
              <a:t>(Harris Federation)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CALL, differentiation</a:t>
            </a:r>
            <a:br>
              <a:rPr lang="en-US" sz="2000" kern="0" dirty="0">
                <a:solidFill>
                  <a:srgbClr val="5B9BD5">
                    <a:lumMod val="50000"/>
                  </a:srgbClr>
                </a:solidFill>
                <a:latin typeface="Century Gothic" panose="020B0502020202020204" pitchFamily="34" charset="0"/>
              </a:rPr>
            </a:b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Robert </a:t>
            </a:r>
            <a:r>
              <a:rPr lang="en-US" sz="2000" b="1" kern="0" dirty="0" err="1">
                <a:solidFill>
                  <a:srgbClr val="EA5F00"/>
                </a:solidFill>
                <a:latin typeface="Century Gothic" panose="020B0502020202020204" pitchFamily="34" charset="0"/>
              </a:rPr>
              <a:t>Woore</a:t>
            </a:r>
            <a:r>
              <a:rPr lang="en-US" sz="2000" b="1" kern="0" dirty="0">
                <a:solidFill>
                  <a:srgbClr val="EA5F00"/>
                </a:solidFill>
                <a:latin typeface="Century Gothic" panose="020B0502020202020204" pitchFamily="34" charset="0"/>
              </a:rPr>
              <a:t> </a:t>
            </a:r>
            <a:r>
              <a:rPr lang="en-US" sz="2000" kern="0" dirty="0">
                <a:solidFill>
                  <a:srgbClr val="5B9BD5">
                    <a:lumMod val="50000"/>
                  </a:srgbClr>
                </a:solidFill>
                <a:latin typeface="Century Gothic" panose="020B0502020202020204" pitchFamily="34" charset="0"/>
              </a:rPr>
              <a:t>(University of Oxford)</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Teaching and learning phonics, reading, vocabulary</a:t>
            </a:r>
          </a:p>
        </p:txBody>
      </p:sp>
    </p:spTree>
    <p:extLst>
      <p:ext uri="{BB962C8B-B14F-4D97-AF65-F5344CB8AC3E}">
        <p14:creationId xmlns:p14="http://schemas.microsoft.com/office/powerpoint/2010/main" val="12610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Phonics introduction of new SSC</a:t>
            </a:r>
          </a:p>
        </p:txBody>
      </p:sp>
      <p:sp>
        <p:nvSpPr>
          <p:cNvPr id="3" name="Content Placeholder 2"/>
          <p:cNvSpPr>
            <a:spLocks noGrp="1"/>
          </p:cNvSpPr>
          <p:nvPr>
            <p:ph idx="1"/>
          </p:nvPr>
        </p:nvSpPr>
        <p:spPr/>
        <p:txBody>
          <a:bodyPr/>
          <a:lstStyle/>
          <a:p>
            <a:pPr>
              <a:lnSpc>
                <a:spcPct val="150000"/>
              </a:lnSpc>
            </a:pPr>
            <a:r>
              <a:rPr lang="en-GB" b="1" dirty="0"/>
              <a:t>SSC</a:t>
            </a:r>
            <a:r>
              <a:rPr lang="en-GB" dirty="0"/>
              <a:t> presentation</a:t>
            </a:r>
          </a:p>
          <a:p>
            <a:pPr>
              <a:lnSpc>
                <a:spcPct val="150000"/>
              </a:lnSpc>
            </a:pPr>
            <a:r>
              <a:rPr lang="en-GB" b="1" dirty="0"/>
              <a:t>Source</a:t>
            </a:r>
            <a:r>
              <a:rPr lang="en-GB" dirty="0"/>
              <a:t> word presentation (gesture and picture)</a:t>
            </a:r>
          </a:p>
          <a:p>
            <a:pPr>
              <a:lnSpc>
                <a:spcPct val="150000"/>
              </a:lnSpc>
            </a:pPr>
            <a:r>
              <a:rPr lang="en-GB" b="1" dirty="0"/>
              <a:t>Cluster</a:t>
            </a:r>
            <a:r>
              <a:rPr lang="en-GB" dirty="0"/>
              <a:t> word presentation and practice</a:t>
            </a:r>
          </a:p>
        </p:txBody>
      </p:sp>
    </p:spTree>
    <p:extLst>
      <p:ext uri="{BB962C8B-B14F-4D97-AF65-F5344CB8AC3E}">
        <p14:creationId xmlns:p14="http://schemas.microsoft.com/office/powerpoint/2010/main" val="209896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89C7-5587-4B41-BB7D-A00113C80347}"/>
              </a:ext>
            </a:extLst>
          </p:cNvPr>
          <p:cNvSpPr>
            <a:spLocks noGrp="1"/>
          </p:cNvSpPr>
          <p:nvPr>
            <p:ph type="title"/>
          </p:nvPr>
        </p:nvSpPr>
        <p:spPr>
          <a:xfrm>
            <a:off x="960362" y="635256"/>
            <a:ext cx="10515600" cy="1325563"/>
          </a:xfrm>
        </p:spPr>
        <p:txBody>
          <a:bodyPr>
            <a:normAutofit/>
          </a:bodyPr>
          <a:lstStyle/>
          <a:p>
            <a:pPr algn="ctr"/>
            <a:r>
              <a:rPr lang="en-GB" sz="7200" b="1" dirty="0">
                <a:solidFill>
                  <a:srgbClr val="5B9BD5">
                    <a:lumMod val="50000"/>
                  </a:srgbClr>
                </a:solidFill>
                <a:cs typeface="Calibri" panose="020F0502020204030204" pitchFamily="34" charset="0"/>
              </a:rPr>
              <a:t>Silent final consonant</a:t>
            </a:r>
            <a:endParaRPr lang="en-US" sz="7200" dirty="0"/>
          </a:p>
        </p:txBody>
      </p:sp>
      <p:sp>
        <p:nvSpPr>
          <p:cNvPr id="12" name="TextBox 11"/>
          <p:cNvSpPr txBox="1"/>
          <p:nvPr/>
        </p:nvSpPr>
        <p:spPr>
          <a:xfrm rot="10800000" flipV="1">
            <a:off x="3052382" y="1910649"/>
            <a:ext cx="6331560"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pic>
        <p:nvPicPr>
          <p:cNvPr id="13"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163" y="4004890"/>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77771" y="2010991"/>
            <a:ext cx="1613533" cy="2646878"/>
          </a:xfrm>
          <a:prstGeom prst="rect">
            <a:avLst/>
          </a:prstGeom>
          <a:noFill/>
        </p:spPr>
        <p:txBody>
          <a:bodyPr wrap="square" rtlCol="0">
            <a:spAutoFit/>
          </a:bodyPr>
          <a:lstStyle/>
          <a:p>
            <a:pPr algn="ctr"/>
            <a:r>
              <a:rPr lang="en-GB" sz="16600" b="1" dirty="0">
                <a:solidFill>
                  <a:srgbClr val="E65D00"/>
                </a:solidFill>
              </a:rPr>
              <a:t>X</a:t>
            </a:r>
          </a:p>
        </p:txBody>
      </p:sp>
      <p:pic>
        <p:nvPicPr>
          <p:cNvPr id="15" name="Picture 14" descr="box with an arrow going into i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6579" y="4203686"/>
            <a:ext cx="2021192" cy="1704539"/>
          </a:xfrm>
          <a:prstGeom prst="rect">
            <a:avLst/>
          </a:prstGeom>
        </p:spPr>
      </p:pic>
      <p:sp>
        <p:nvSpPr>
          <p:cNvPr id="16" name="Down Arrow 15" descr="down arrow"/>
          <p:cNvSpPr/>
          <p:nvPr/>
        </p:nvSpPr>
        <p:spPr>
          <a:xfrm>
            <a:off x="5387727" y="4170473"/>
            <a:ext cx="627018" cy="10921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35774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FC_dans.wav"/>
                                        </p:tgtEl>
                                      </p:cMediaNode>
                                    </p:audio>
                                  </p:sub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0949-338E-E049-8ECD-E11FD085684D}"/>
              </a:ext>
            </a:extLst>
          </p:cNvPr>
          <p:cNvSpPr>
            <a:spLocks noGrp="1"/>
          </p:cNvSpPr>
          <p:nvPr>
            <p:ph type="title"/>
          </p:nvPr>
        </p:nvSpPr>
        <p:spPr>
          <a:xfrm>
            <a:off x="113508" y="387621"/>
            <a:ext cx="3384162" cy="866725"/>
          </a:xfrm>
        </p:spPr>
        <p:txBody>
          <a:bodyPr>
            <a:normAutofit fontScale="90000"/>
          </a:bodyPr>
          <a:lstStyle/>
          <a:p>
            <a:pPr lvl="0">
              <a:lnSpc>
                <a:spcPct val="100000"/>
              </a:lnSpc>
              <a:spcBef>
                <a:spcPts val="0"/>
              </a:spcBef>
            </a:pPr>
            <a:r>
              <a:rPr lang="en-GB" sz="7300" b="1" dirty="0">
                <a:solidFill>
                  <a:srgbClr val="5B9BD5">
                    <a:lumMod val="50000"/>
                  </a:srgbClr>
                </a:solidFill>
                <a:ea typeface="+mn-ea"/>
                <a:cs typeface="Calibri" panose="020F0502020204030204" pitchFamily="34" charset="0"/>
              </a:rPr>
              <a:t>Silence!</a:t>
            </a:r>
            <a:br>
              <a:rPr lang="en-GB" sz="6600" b="1" dirty="0">
                <a:solidFill>
                  <a:srgbClr val="5B9BD5">
                    <a:lumMod val="50000"/>
                  </a:srgbClr>
                </a:solidFill>
                <a:ea typeface="+mn-ea"/>
                <a:cs typeface="Calibri" panose="020F0502020204030204" pitchFamily="34" charset="0"/>
              </a:rPr>
            </a:br>
            <a:endParaRPr lang="en-US" dirty="0"/>
          </a:p>
        </p:txBody>
      </p:sp>
      <p:pic>
        <p:nvPicPr>
          <p:cNvPr id="14"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7670" y="8195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62413" y="1554731"/>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6" name="TextBox 15"/>
          <p:cNvSpPr txBox="1"/>
          <p:nvPr/>
        </p:nvSpPr>
        <p:spPr>
          <a:xfrm flipH="1">
            <a:off x="4972936" y="4709440"/>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17" name="TextBox 16"/>
          <p:cNvSpPr txBox="1"/>
          <p:nvPr/>
        </p:nvSpPr>
        <p:spPr>
          <a:xfrm>
            <a:off x="917063" y="1788358"/>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18" name="TextBox 17"/>
          <p:cNvSpPr txBox="1"/>
          <p:nvPr/>
        </p:nvSpPr>
        <p:spPr>
          <a:xfrm rot="10800000" flipV="1">
            <a:off x="3451145" y="2032425"/>
            <a:ext cx="5814977"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sp>
        <p:nvSpPr>
          <p:cNvPr id="19" name="TextBox 18"/>
          <p:cNvSpPr txBox="1"/>
          <p:nvPr/>
        </p:nvSpPr>
        <p:spPr>
          <a:xfrm>
            <a:off x="7122722" y="2062562"/>
            <a:ext cx="1613533" cy="2646878"/>
          </a:xfrm>
          <a:prstGeom prst="rect">
            <a:avLst/>
          </a:prstGeom>
          <a:noFill/>
        </p:spPr>
        <p:txBody>
          <a:bodyPr wrap="square" rtlCol="0">
            <a:spAutoFit/>
          </a:bodyPr>
          <a:lstStyle/>
          <a:p>
            <a:pPr algn="ctr"/>
            <a:r>
              <a:rPr lang="en-GB" sz="16600" b="1" dirty="0">
                <a:solidFill>
                  <a:srgbClr val="E65D00"/>
                </a:solidFill>
                <a:latin typeface="Century Gothic" panose="020B0502020202020204" pitchFamily="34" charset="0"/>
              </a:rPr>
              <a:t>X</a:t>
            </a:r>
          </a:p>
        </p:txBody>
      </p:sp>
      <p:sp>
        <p:nvSpPr>
          <p:cNvPr id="20" name="TextBox 19"/>
          <p:cNvSpPr txBox="1"/>
          <p:nvPr/>
        </p:nvSpPr>
        <p:spPr>
          <a:xfrm>
            <a:off x="917063" y="4738771"/>
            <a:ext cx="2270235"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1" name="TextBox 20"/>
          <p:cNvSpPr txBox="1"/>
          <p:nvPr/>
        </p:nvSpPr>
        <p:spPr>
          <a:xfrm>
            <a:off x="9266122" y="4709440"/>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61672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SFC_peti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5" name="SFC_prix.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6" name="SFC_grand.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7" name="SFC_mo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8" name="SFC_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3DA89C-E418-954B-B8BB-448D8D86CCD6}"/>
              </a:ext>
            </a:extLst>
          </p:cNvPr>
          <p:cNvSpPr>
            <a:spLocks noGrp="1"/>
          </p:cNvSpPr>
          <p:nvPr>
            <p:ph type="title" idx="4294967295"/>
          </p:nvPr>
        </p:nvSpPr>
        <p:spPr/>
        <p:txBody>
          <a:bodyPr/>
          <a:lstStyle/>
          <a:p>
            <a:r>
              <a:rPr lang="en-US" dirty="0"/>
              <a:t>French SFC exercise</a:t>
            </a:r>
          </a:p>
        </p:txBody>
      </p:sp>
      <p:pic>
        <p:nvPicPr>
          <p:cNvPr id="29" name="Picture 2" descr="Quiet Sign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800" y="9718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580038" y="209920"/>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pic>
        <p:nvPicPr>
          <p:cNvPr id="26" name="Picture 4" descr="Silhouette Of A Boy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25650" y="1225583"/>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27" name="Down Arrow 26" descr="down arrow pointing at the smaller boy"/>
          <p:cNvSpPr/>
          <p:nvPr/>
        </p:nvSpPr>
        <p:spPr>
          <a:xfrm>
            <a:off x="2683619" y="1272625"/>
            <a:ext cx="315601" cy="635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prstClr val="white"/>
              </a:solidFill>
              <a:latin typeface="Century Gothic" panose="020B0502020202020204" pitchFamily="34" charset="0"/>
            </a:endParaRPr>
          </a:p>
        </p:txBody>
      </p:sp>
      <p:pic>
        <p:nvPicPr>
          <p:cNvPr id="28" name="Picture 2" descr="Silhouette Of A Boy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3619" y="2087830"/>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178612" y="3640582"/>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pic>
        <p:nvPicPr>
          <p:cNvPr id="33" name="Picture 2" descr="crosswor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9005" y="4642285"/>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flipH="1">
            <a:off x="4917427" y="1734051"/>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pic>
        <p:nvPicPr>
          <p:cNvPr id="34" name="Picture 4" descr="Silhouette Of A Boy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8830" y="2706923"/>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36" name="Down Arrow 35" descr="arrow pointing at the bigger boy"/>
          <p:cNvSpPr/>
          <p:nvPr/>
        </p:nvSpPr>
        <p:spPr>
          <a:xfrm flipV="1">
            <a:off x="5163118" y="4588864"/>
            <a:ext cx="409638" cy="771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prstClr val="white"/>
              </a:solidFill>
              <a:latin typeface="Century Gothic" panose="020B0502020202020204" pitchFamily="34" charset="0"/>
            </a:endParaRPr>
          </a:p>
        </p:txBody>
      </p:sp>
      <p:pic>
        <p:nvPicPr>
          <p:cNvPr id="35" name="Picture 2" descr="Silhouette Of A Boy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7278" y="3540763"/>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847301" y="209920"/>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pic>
        <p:nvPicPr>
          <p:cNvPr id="30" name="Picture 29" descr="price tag "/>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89995" y="1590564"/>
            <a:ext cx="1371776" cy="1159150"/>
          </a:xfrm>
          <a:prstGeom prst="rect">
            <a:avLst/>
          </a:prstGeom>
        </p:spPr>
      </p:pic>
      <p:sp>
        <p:nvSpPr>
          <p:cNvPr id="32" name="TextBox 31"/>
          <p:cNvSpPr txBox="1"/>
          <p:nvPr/>
        </p:nvSpPr>
        <p:spPr>
          <a:xfrm rot="19534011">
            <a:off x="7817614" y="1813788"/>
            <a:ext cx="1490133" cy="400110"/>
          </a:xfrm>
          <a:prstGeom prst="rect">
            <a:avLst/>
          </a:prstGeom>
          <a:noFill/>
        </p:spPr>
        <p:txBody>
          <a:bodyPr wrap="square" rtlCol="0">
            <a:spAutoFit/>
          </a:bodyPr>
          <a:lstStyle/>
          <a:p>
            <a:r>
              <a:rPr lang="en-GB" sz="2000" b="1" dirty="0">
                <a:solidFill>
                  <a:prstClr val="black"/>
                </a:solidFill>
                <a:latin typeface="Century Gothic" panose="020B0502020202020204" pitchFamily="34" charset="0"/>
              </a:rPr>
              <a:t>€15.95</a:t>
            </a:r>
          </a:p>
        </p:txBody>
      </p:sp>
      <p:pic>
        <p:nvPicPr>
          <p:cNvPr id="31" name="Picture 30" descr="troph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8360" y="1225583"/>
            <a:ext cx="1353923" cy="1936044"/>
          </a:xfrm>
          <a:prstGeom prst="rect">
            <a:avLst/>
          </a:prstGeom>
        </p:spPr>
      </p:pic>
      <p:sp>
        <p:nvSpPr>
          <p:cNvPr id="25" name="TextBox 24"/>
          <p:cNvSpPr txBox="1"/>
          <p:nvPr/>
        </p:nvSpPr>
        <p:spPr>
          <a:xfrm>
            <a:off x="9036266" y="3804622"/>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pic>
        <p:nvPicPr>
          <p:cNvPr id="37" name="Picture 36" descr="face with a hand raised to show 'but'"/>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6266" y="4642285"/>
            <a:ext cx="1455327" cy="1455327"/>
          </a:xfrm>
          <a:prstGeom prst="rect">
            <a:avLst/>
          </a:prstGeom>
        </p:spPr>
      </p:pic>
    </p:spTree>
    <p:extLst>
      <p:ext uri="{BB962C8B-B14F-4D97-AF65-F5344CB8AC3E}">
        <p14:creationId xmlns:p14="http://schemas.microsoft.com/office/powerpoint/2010/main" val="327977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3" name="SFC_petit.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4" name="SFC_prix.wav"/>
                                        </p:tgtEl>
                                      </p:cMediaNode>
                                    </p:audio>
                                  </p:sub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5" name="SFC_mot.wav"/>
                                        </p:tgtEl>
                                      </p:cMediaNode>
                                    </p:audio>
                                  </p:sub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6" name="SFC_grand.wav"/>
                                        </p:tgtEl>
                                      </p:cMediaNode>
                                    </p:audio>
                                  </p:sub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subTnLst>
                                    <p:audio>
                                      <p:cMediaNode>
                                        <p:cTn display="0" masterRel="sameClick">
                                          <p:stCondLst>
                                            <p:cond evt="begin" delay="0">
                                              <p:tn val="55"/>
                                            </p:cond>
                                          </p:stCondLst>
                                          <p:endCondLst>
                                            <p:cond evt="onStopAudio" delay="0">
                                              <p:tgtEl>
                                                <p:sldTgt/>
                                              </p:tgtEl>
                                            </p:cond>
                                          </p:endCondLst>
                                        </p:cTn>
                                        <p:tgtEl>
                                          <p:sndTgt r:embed="rId7" name="SFC_mais.wav"/>
                                        </p:tgtEl>
                                      </p:cMediaNode>
                                    </p:audio>
                                  </p:subTnLst>
                                </p:cTn>
                              </p:par>
                              <p:par>
                                <p:cTn id="58" presetID="10"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2" grpId="0"/>
      <p:bldP spid="23" grpId="0"/>
      <p:bldP spid="36" grpId="0" animBg="1"/>
      <p:bldP spid="21" grpId="0"/>
      <p:bldP spid="32"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6">
            <a:extLst>
              <a:ext uri="{FF2B5EF4-FFF2-40B4-BE49-F238E27FC236}">
                <a16:creationId xmlns:a16="http://schemas.microsoft.com/office/drawing/2014/main" id="{25A426E3-F1DB-5449-89DA-413608D6CED8}"/>
              </a:ext>
            </a:extLst>
          </p:cNvPr>
          <p:cNvSpPr>
            <a:spLocks noGrp="1"/>
          </p:cNvSpPr>
          <p:nvPr>
            <p:ph type="title"/>
          </p:nvPr>
        </p:nvSpPr>
        <p:spPr>
          <a:xfrm>
            <a:off x="300038" y="294041"/>
            <a:ext cx="2002895" cy="752033"/>
          </a:xfrm>
        </p:spPr>
        <p:txBody>
          <a:bodyPr>
            <a:normAutofit/>
          </a:bodyPr>
          <a:lstStyle/>
          <a:p>
            <a:r>
              <a:rPr lang="en-GB" sz="3600" b="1" dirty="0">
                <a:solidFill>
                  <a:prstClr val="white"/>
                </a:solidFill>
              </a:rPr>
              <a:t>Vowels</a:t>
            </a:r>
            <a:endParaRPr lang="en-US" sz="3600" dirty="0"/>
          </a:p>
        </p:txBody>
      </p:sp>
      <p:sp>
        <p:nvSpPr>
          <p:cNvPr id="2" name="TextBox 1"/>
          <p:cNvSpPr txBox="1"/>
          <p:nvPr/>
        </p:nvSpPr>
        <p:spPr>
          <a:xfrm>
            <a:off x="300038" y="1356517"/>
            <a:ext cx="8702211" cy="584775"/>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German vowels can be </a:t>
            </a:r>
            <a:r>
              <a:rPr lang="en-GB" sz="3200" b="1" dirty="0">
                <a:solidFill>
                  <a:srgbClr val="002060"/>
                </a:solidFill>
                <a:latin typeface="Century Gothic" panose="020B0502020202020204" pitchFamily="34" charset="0"/>
              </a:rPr>
              <a:t>short </a:t>
            </a:r>
            <a:r>
              <a:rPr lang="en-GB" sz="3200" dirty="0">
                <a:solidFill>
                  <a:srgbClr val="002060"/>
                </a:solidFill>
                <a:latin typeface="Century Gothic" panose="020B0502020202020204" pitchFamily="34" charset="0"/>
              </a:rPr>
              <a:t>or </a:t>
            </a:r>
            <a:r>
              <a:rPr lang="en-GB" sz="3200" b="1" dirty="0">
                <a:solidFill>
                  <a:srgbClr val="002060"/>
                </a:solidFill>
                <a:latin typeface="Century Gothic" panose="020B0502020202020204" pitchFamily="34" charset="0"/>
              </a:rPr>
              <a:t>long</a:t>
            </a:r>
            <a:r>
              <a:rPr lang="en-GB" sz="3200" dirty="0">
                <a:solidFill>
                  <a:srgbClr val="002060"/>
                </a:solidFill>
                <a:latin typeface="Century Gothic" panose="020B0502020202020204" pitchFamily="34" charset="0"/>
              </a:rPr>
              <a:t>.</a:t>
            </a:r>
          </a:p>
        </p:txBody>
      </p:sp>
      <p:sp>
        <p:nvSpPr>
          <p:cNvPr id="3" name="Rectangle 2"/>
          <p:cNvSpPr/>
          <p:nvPr/>
        </p:nvSpPr>
        <p:spPr>
          <a:xfrm>
            <a:off x="300038" y="1991708"/>
            <a:ext cx="10432130" cy="1077218"/>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short</a:t>
            </a:r>
            <a:r>
              <a:rPr lang="en-GB" sz="3200" dirty="0">
                <a:solidFill>
                  <a:srgbClr val="002060"/>
                </a:solidFill>
                <a:latin typeface="Century Gothic" panose="020B0502020202020204" pitchFamily="34" charset="0"/>
              </a:rPr>
              <a:t> when followed by more than one consonant, e.g., M</a:t>
            </a:r>
            <a:r>
              <a:rPr lang="en-GB" sz="3200" b="1" u="sng" dirty="0">
                <a:solidFill>
                  <a:srgbClr val="FFC000"/>
                </a:solidFill>
                <a:latin typeface="Century Gothic" panose="020B0502020202020204" pitchFamily="34" charset="0"/>
              </a:rPr>
              <a:t>a</a:t>
            </a:r>
            <a:r>
              <a:rPr lang="en-GB" sz="3200" dirty="0">
                <a:solidFill>
                  <a:srgbClr val="002060"/>
                </a:solidFill>
                <a:latin typeface="Century Gothic" panose="020B0502020202020204" pitchFamily="34" charset="0"/>
              </a:rPr>
              <a:t>nn, </a:t>
            </a:r>
            <a:r>
              <a:rPr lang="en-GB" sz="3200" dirty="0" err="1">
                <a:solidFill>
                  <a:srgbClr val="002060"/>
                </a:solidFill>
                <a:latin typeface="Century Gothic" panose="020B0502020202020204" pitchFamily="34" charset="0"/>
              </a:rPr>
              <a:t>G</a:t>
            </a:r>
            <a:r>
              <a:rPr lang="en-GB" sz="3200" b="1" dirty="0" err="1">
                <a:solidFill>
                  <a:srgbClr val="FFC000"/>
                </a:solidFill>
                <a:latin typeface="Century Gothic" panose="020B0502020202020204" pitchFamily="34" charset="0"/>
              </a:rPr>
              <a:t>a</a:t>
            </a:r>
            <a:r>
              <a:rPr lang="en-GB" sz="3200" dirty="0" err="1">
                <a:solidFill>
                  <a:srgbClr val="002060"/>
                </a:solidFill>
                <a:latin typeface="Century Gothic" panose="020B0502020202020204" pitchFamily="34" charset="0"/>
              </a:rPr>
              <a:t>st</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sp>
        <p:nvSpPr>
          <p:cNvPr id="6" name="Oval 5" descr="oval around the double 'nn' of Mann"/>
          <p:cNvSpPr/>
          <p:nvPr/>
        </p:nvSpPr>
        <p:spPr>
          <a:xfrm>
            <a:off x="5687878" y="2530317"/>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descr="oval around 'st'"/>
          <p:cNvSpPr/>
          <p:nvPr/>
        </p:nvSpPr>
        <p:spPr>
          <a:xfrm>
            <a:off x="6987153" y="2489112"/>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3"/>
          <p:cNvSpPr/>
          <p:nvPr/>
        </p:nvSpPr>
        <p:spPr>
          <a:xfrm>
            <a:off x="300038" y="3142415"/>
            <a:ext cx="10432130" cy="2062103"/>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long</a:t>
            </a:r>
            <a:r>
              <a:rPr lang="en-GB" sz="3200" dirty="0">
                <a:solidFill>
                  <a:srgbClr val="002060"/>
                </a:solidFill>
                <a:latin typeface="Century Gothic" panose="020B0502020202020204" pitchFamily="34" charset="0"/>
              </a:rPr>
              <a:t> when:</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there is a double vowel, e.g. </a:t>
            </a:r>
            <a:r>
              <a:rPr lang="en-GB" sz="3200" dirty="0" err="1">
                <a:solidFill>
                  <a:srgbClr val="002060"/>
                </a:solidFill>
                <a:latin typeface="Century Gothic" panose="020B0502020202020204" pitchFamily="34" charset="0"/>
              </a:rPr>
              <a:t>P</a:t>
            </a:r>
            <a:r>
              <a:rPr lang="en-GB" sz="3200" b="1" u="sng" dirty="0" err="1">
                <a:solidFill>
                  <a:srgbClr val="FFC000"/>
                </a:solidFill>
                <a:latin typeface="Century Gothic" panose="020B0502020202020204" pitchFamily="34" charset="0"/>
              </a:rPr>
              <a:t>a</a:t>
            </a:r>
            <a:r>
              <a:rPr lang="en-GB" sz="3200" dirty="0" err="1">
                <a:solidFill>
                  <a:srgbClr val="002060"/>
                </a:solidFill>
                <a:latin typeface="Century Gothic" panose="020B0502020202020204" pitchFamily="34" charset="0"/>
              </a:rPr>
              <a:t>ar</a:t>
            </a:r>
            <a:r>
              <a:rPr lang="en-GB" sz="3200" dirty="0">
                <a:solidFill>
                  <a:srgbClr val="002060"/>
                </a:solidFill>
                <a:latin typeface="Century Gothic" panose="020B0502020202020204" pitchFamily="34" charset="0"/>
              </a:rPr>
              <a:t>, </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or when followed by the letter ‘h’, e.g., </a:t>
            </a:r>
            <a:r>
              <a:rPr lang="en-GB" sz="3200" dirty="0" err="1">
                <a:solidFill>
                  <a:srgbClr val="002060"/>
                </a:solidFill>
                <a:latin typeface="Century Gothic" panose="020B0502020202020204" pitchFamily="34" charset="0"/>
              </a:rPr>
              <a:t>f</a:t>
            </a:r>
            <a:r>
              <a:rPr lang="en-GB" sz="3200" b="1" u="sng" dirty="0" err="1">
                <a:solidFill>
                  <a:srgbClr val="FFC000"/>
                </a:solidFill>
                <a:latin typeface="Century Gothic" panose="020B0502020202020204" pitchFamily="34" charset="0"/>
              </a:rPr>
              <a:t>a</a:t>
            </a:r>
            <a:r>
              <a:rPr lang="en-GB" sz="3200" dirty="0" err="1">
                <a:solidFill>
                  <a:srgbClr val="002060"/>
                </a:solidFill>
                <a:latin typeface="Century Gothic" panose="020B0502020202020204" pitchFamily="34" charset="0"/>
              </a:rPr>
              <a:t>hren</a:t>
            </a:r>
            <a:r>
              <a:rPr lang="en-GB" sz="3200" dirty="0">
                <a:solidFill>
                  <a:srgbClr val="002060"/>
                </a:solidFill>
                <a:latin typeface="Century Gothic" panose="020B0502020202020204" pitchFamily="34" charset="0"/>
              </a:rPr>
              <a:t>, </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or by a single consonant, e.g., </a:t>
            </a:r>
            <a:r>
              <a:rPr lang="en-GB" sz="3200" dirty="0" err="1">
                <a:solidFill>
                  <a:srgbClr val="002060"/>
                </a:solidFill>
                <a:latin typeface="Century Gothic" panose="020B0502020202020204" pitchFamily="34" charset="0"/>
              </a:rPr>
              <a:t>s</a:t>
            </a:r>
            <a:r>
              <a:rPr lang="en-GB" sz="3200" b="1" u="sng" dirty="0" err="1">
                <a:solidFill>
                  <a:srgbClr val="FFC000"/>
                </a:solidFill>
                <a:latin typeface="Century Gothic" panose="020B0502020202020204" pitchFamily="34" charset="0"/>
              </a:rPr>
              <a:t>a</a:t>
            </a:r>
            <a:r>
              <a:rPr lang="en-GB" sz="3200" dirty="0" err="1">
                <a:solidFill>
                  <a:srgbClr val="002060"/>
                </a:solidFill>
                <a:latin typeface="Century Gothic" panose="020B0502020202020204" pitchFamily="34" charset="0"/>
              </a:rPr>
              <a:t>gen</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sp>
        <p:nvSpPr>
          <p:cNvPr id="10" name="Oval 9" descr="oval around 'aa'"/>
          <p:cNvSpPr/>
          <p:nvPr/>
        </p:nvSpPr>
        <p:spPr>
          <a:xfrm>
            <a:off x="7222211" y="3681613"/>
            <a:ext cx="607016"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descr="oval around 'ah'"/>
          <p:cNvSpPr/>
          <p:nvPr/>
        </p:nvSpPr>
        <p:spPr>
          <a:xfrm>
            <a:off x="9174997" y="4173466"/>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descr="oval around 'ag'"/>
          <p:cNvSpPr/>
          <p:nvPr/>
        </p:nvSpPr>
        <p:spPr>
          <a:xfrm>
            <a:off x="7459852" y="4665909"/>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300038" y="5319212"/>
            <a:ext cx="10432130" cy="1077218"/>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NB: German final ‘</a:t>
            </a:r>
            <a:r>
              <a:rPr lang="en-GB" sz="3200" b="1" u="sng" dirty="0" err="1">
                <a:solidFill>
                  <a:srgbClr val="FFC000"/>
                </a:solidFill>
                <a:latin typeface="Century Gothic" panose="020B0502020202020204" pitchFamily="34" charset="0"/>
              </a:rPr>
              <a:t>e</a:t>
            </a:r>
            <a:r>
              <a:rPr lang="en-GB" sz="3200" dirty="0" err="1">
                <a:solidFill>
                  <a:srgbClr val="002060"/>
                </a:solidFill>
                <a:latin typeface="Century Gothic" panose="020B0502020202020204" pitchFamily="34" charset="0"/>
              </a:rPr>
              <a:t>’is</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not </a:t>
            </a:r>
            <a:r>
              <a:rPr lang="en-GB" sz="3200" dirty="0">
                <a:solidFill>
                  <a:srgbClr val="002060"/>
                </a:solidFill>
                <a:latin typeface="Century Gothic" panose="020B0502020202020204" pitchFamily="34" charset="0"/>
              </a:rPr>
              <a:t>silent, but very short, e.g. </a:t>
            </a:r>
            <a:r>
              <a:rPr lang="en-GB" sz="3200" dirty="0" err="1">
                <a:solidFill>
                  <a:srgbClr val="002060"/>
                </a:solidFill>
                <a:latin typeface="Century Gothic" panose="020B0502020202020204" pitchFamily="34" charset="0"/>
              </a:rPr>
              <a:t>dank</a:t>
            </a:r>
            <a:r>
              <a:rPr lang="en-GB" sz="3200" b="1" u="sng" dirty="0" err="1">
                <a:solidFill>
                  <a:srgbClr val="FFC000"/>
                </a:solidFill>
                <a:latin typeface="Century Gothic" panose="020B0502020202020204" pitchFamily="34" charset="0"/>
              </a:rPr>
              <a:t>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Klass</a:t>
            </a:r>
            <a:r>
              <a:rPr lang="en-GB" sz="3200" b="1" u="sng" dirty="0" err="1">
                <a:solidFill>
                  <a:srgbClr val="FFC000"/>
                </a:solidFill>
                <a:latin typeface="Century Gothic" panose="020B0502020202020204" pitchFamily="34" charset="0"/>
              </a:rPr>
              <a:t>e</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6577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9" grpId="0" animBg="1"/>
      <p:bldP spid="10" grpId="0" animBg="1"/>
      <p:bldP spid="13" grpId="0" animBg="1"/>
      <p:bldP spid="1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A88A-F565-BD48-9B57-9B760DE1ED4F}"/>
              </a:ext>
            </a:extLst>
          </p:cNvPr>
          <p:cNvSpPr>
            <a:spLocks noGrp="1"/>
          </p:cNvSpPr>
          <p:nvPr>
            <p:ph type="title"/>
          </p:nvPr>
        </p:nvSpPr>
        <p:spPr>
          <a:xfrm>
            <a:off x="71789" y="189073"/>
            <a:ext cx="2690128" cy="1512789"/>
          </a:xfrm>
        </p:spPr>
        <p:txBody>
          <a:bodyPr>
            <a:noAutofit/>
          </a:bodyPr>
          <a:lstStyle/>
          <a:p>
            <a:r>
              <a:rPr lang="en-GB" sz="24000" b="1" dirty="0">
                <a:solidFill>
                  <a:srgbClr val="FFCC00"/>
                </a:solidFill>
              </a:rPr>
              <a:t>a</a:t>
            </a:r>
            <a:endParaRPr lang="en-US" sz="24000" dirty="0"/>
          </a:p>
        </p:txBody>
      </p:sp>
      <p:sp>
        <p:nvSpPr>
          <p:cNvPr id="8" name="Rectangle 7"/>
          <p:cNvSpPr/>
          <p:nvPr/>
        </p:nvSpPr>
        <p:spPr>
          <a:xfrm>
            <a:off x="574592" y="1955862"/>
            <a:ext cx="1122423" cy="769441"/>
          </a:xfrm>
          <a:prstGeom prst="rect">
            <a:avLst/>
          </a:prstGeom>
        </p:spPr>
        <p:txBody>
          <a:bodyPr wrap="none">
            <a:spAutoFit/>
          </a:bodyPr>
          <a:lstStyle/>
          <a:p>
            <a:r>
              <a:rPr lang="en-GB" sz="4400" dirty="0">
                <a:solidFill>
                  <a:srgbClr val="5B9BD5">
                    <a:lumMod val="50000"/>
                  </a:srgbClr>
                </a:solidFill>
                <a:latin typeface="Century Gothic" panose="020B0502020202020204" pitchFamily="34" charset="0"/>
              </a:rPr>
              <a:t>[a:]</a:t>
            </a:r>
          </a:p>
        </p:txBody>
      </p:sp>
      <p:pic>
        <p:nvPicPr>
          <p:cNvPr id="4" name="Picture 3" descr="person speak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328" y="1124602"/>
            <a:ext cx="5221223" cy="3071751"/>
          </a:xfrm>
          <a:prstGeom prst="rect">
            <a:avLst/>
          </a:prstGeom>
        </p:spPr>
      </p:pic>
      <p:sp>
        <p:nvSpPr>
          <p:cNvPr id="6" name="Rectangle 5"/>
          <p:cNvSpPr/>
          <p:nvPr/>
        </p:nvSpPr>
        <p:spPr>
          <a:xfrm>
            <a:off x="3692137" y="4050748"/>
            <a:ext cx="4807726" cy="1938992"/>
          </a:xfrm>
          <a:prstGeom prst="rect">
            <a:avLst/>
          </a:prstGeom>
        </p:spPr>
        <p:txBody>
          <a:bodyPr wrap="none">
            <a:spAutoFit/>
          </a:bodyPr>
          <a:lstStyle/>
          <a:p>
            <a:pPr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5961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_long.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sagen_sour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sage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604DA-F51C-7141-9F7E-312BB1523EB6}"/>
              </a:ext>
            </a:extLst>
          </p:cNvPr>
          <p:cNvSpPr>
            <a:spLocks noGrp="1"/>
          </p:cNvSpPr>
          <p:nvPr>
            <p:ph type="title"/>
          </p:nvPr>
        </p:nvSpPr>
        <p:spPr>
          <a:xfrm>
            <a:off x="65812" y="100323"/>
            <a:ext cx="2633133" cy="1566578"/>
          </a:xfrm>
        </p:spPr>
        <p:txBody>
          <a:bodyPr>
            <a:noAutofit/>
          </a:bodyPr>
          <a:lstStyle/>
          <a:p>
            <a:r>
              <a:rPr lang="en-GB" sz="24000" b="1" dirty="0">
                <a:solidFill>
                  <a:srgbClr val="FFCC00"/>
                </a:solidFill>
              </a:rPr>
              <a:t>a</a:t>
            </a:r>
            <a:endParaRPr lang="en-US" sz="24000" dirty="0"/>
          </a:p>
        </p:txBody>
      </p:sp>
      <p:sp>
        <p:nvSpPr>
          <p:cNvPr id="7" name="Rectangle 6"/>
          <p:cNvSpPr/>
          <p:nvPr/>
        </p:nvSpPr>
        <p:spPr>
          <a:xfrm>
            <a:off x="726249" y="2009651"/>
            <a:ext cx="966931" cy="769441"/>
          </a:xfrm>
          <a:prstGeom prst="rect">
            <a:avLst/>
          </a:prstGeom>
        </p:spPr>
        <p:txBody>
          <a:bodyPr wrap="none">
            <a:spAutoFit/>
          </a:bodyPr>
          <a:lstStyle/>
          <a:p>
            <a:r>
              <a:rPr lang="en-GB" sz="4400" dirty="0">
                <a:solidFill>
                  <a:srgbClr val="5B9BD5">
                    <a:lumMod val="50000"/>
                  </a:srgbClr>
                </a:solidFill>
                <a:latin typeface="Century Gothic" panose="020B0502020202020204" pitchFamily="34" charset="0"/>
              </a:rPr>
              <a:t>[a]</a:t>
            </a:r>
          </a:p>
        </p:txBody>
      </p:sp>
      <p:pic>
        <p:nvPicPr>
          <p:cNvPr id="6" name="Picture 5" descr="cold pengiu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9144" y="540590"/>
            <a:ext cx="2453711" cy="3848525"/>
          </a:xfrm>
          <a:prstGeom prst="rect">
            <a:avLst/>
          </a:prstGeom>
        </p:spPr>
      </p:pic>
      <p:sp>
        <p:nvSpPr>
          <p:cNvPr id="4" name="Rectangle 3"/>
          <p:cNvSpPr/>
          <p:nvPr/>
        </p:nvSpPr>
        <p:spPr>
          <a:xfrm>
            <a:off x="4677182" y="4202350"/>
            <a:ext cx="2837635" cy="1938992"/>
          </a:xfrm>
          <a:prstGeom prst="rect">
            <a:avLst/>
          </a:prstGeom>
        </p:spPr>
        <p:txBody>
          <a:bodyPr wrap="none">
            <a:spAutoFit/>
          </a:bodyPr>
          <a:lstStyle/>
          <a:p>
            <a:pPr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1454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_shor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kalt_sour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4" name="kalt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CC7083-7ED4-1D4B-BF87-8C75ED909012}"/>
              </a:ext>
            </a:extLst>
          </p:cNvPr>
          <p:cNvSpPr>
            <a:spLocks noGrp="1"/>
          </p:cNvSpPr>
          <p:nvPr>
            <p:ph type="ctrTitle"/>
          </p:nvPr>
        </p:nvSpPr>
        <p:spPr/>
        <p:txBody>
          <a:bodyPr/>
          <a:lstStyle/>
          <a:p>
            <a:r>
              <a:rPr lang="en-US" dirty="0"/>
              <a:t>a</a:t>
            </a:r>
          </a:p>
        </p:txBody>
      </p:sp>
      <p:sp>
        <p:nvSpPr>
          <p:cNvPr id="7" name="Rectangle 6"/>
          <p:cNvSpPr/>
          <p:nvPr/>
        </p:nvSpPr>
        <p:spPr>
          <a:xfrm>
            <a:off x="2002189" y="1"/>
            <a:ext cx="2698175" cy="4508927"/>
          </a:xfrm>
          <a:prstGeom prst="rect">
            <a:avLst/>
          </a:prstGeom>
        </p:spPr>
        <p:txBody>
          <a:bodyPr wrap="none">
            <a:spAutoFit/>
          </a:bodyPr>
          <a:lstStyle/>
          <a:p>
            <a:r>
              <a:rPr lang="en-GB" sz="28700" dirty="0">
                <a:solidFill>
                  <a:srgbClr val="FFCC00"/>
                </a:solidFill>
                <a:latin typeface="Century Gothic" panose="020B0502020202020204" pitchFamily="34" charset="0"/>
              </a:rPr>
              <a:t>a</a:t>
            </a:r>
            <a:endParaRPr lang="en-GB" sz="4000" dirty="0">
              <a:solidFill>
                <a:prstClr val="black"/>
              </a:solidFill>
              <a:latin typeface="Century Gothic" panose="020B0502020202020204" pitchFamily="34" charset="0"/>
            </a:endParaRPr>
          </a:p>
        </p:txBody>
      </p:sp>
      <p:sp>
        <p:nvSpPr>
          <p:cNvPr id="8" name="Rectangle 7"/>
          <p:cNvSpPr/>
          <p:nvPr/>
        </p:nvSpPr>
        <p:spPr>
          <a:xfrm>
            <a:off x="2708192" y="3629274"/>
            <a:ext cx="970137" cy="769441"/>
          </a:xfrm>
          <a:prstGeom prst="rect">
            <a:avLst/>
          </a:prstGeom>
        </p:spPr>
        <p:txBody>
          <a:bodyPr wrap="none">
            <a:spAutoFit/>
          </a:bodyPr>
          <a:lstStyle/>
          <a:p>
            <a:r>
              <a:rPr lang="en-GB" sz="4400" dirty="0">
                <a:solidFill>
                  <a:srgbClr val="5B9BD5">
                    <a:lumMod val="50000"/>
                  </a:srgbClr>
                </a:solidFill>
                <a:latin typeface="Iconfont"/>
              </a:rPr>
              <a:t>[a:]</a:t>
            </a:r>
            <a:endParaRPr lang="en-GB" sz="4400" dirty="0">
              <a:solidFill>
                <a:srgbClr val="5B9BD5">
                  <a:lumMod val="50000"/>
                </a:srgbClr>
              </a:solidFill>
            </a:endParaRPr>
          </a:p>
        </p:txBody>
      </p:sp>
      <p:sp>
        <p:nvSpPr>
          <p:cNvPr id="6" name="Rectangle 5"/>
          <p:cNvSpPr/>
          <p:nvPr/>
        </p:nvSpPr>
        <p:spPr>
          <a:xfrm>
            <a:off x="3770324" y="3488961"/>
            <a:ext cx="6580649" cy="2646878"/>
          </a:xfrm>
          <a:prstGeom prst="rect">
            <a:avLst/>
          </a:prstGeom>
        </p:spPr>
        <p:txBody>
          <a:bodyPr wrap="none">
            <a:spAutoFit/>
          </a:bodyPr>
          <a:lstStyle/>
          <a:p>
            <a:pPr algn="ctr"/>
            <a:r>
              <a:rPr lang="en-GB" sz="16600" dirty="0" err="1">
                <a:solidFill>
                  <a:srgbClr val="002060"/>
                </a:solidFill>
                <a:latin typeface="Century Gothic" panose="020B0502020202020204" pitchFamily="34" charset="0"/>
              </a:rPr>
              <a:t>s</a:t>
            </a:r>
            <a:r>
              <a:rPr lang="en-GB" sz="16600" dirty="0" err="1">
                <a:solidFill>
                  <a:srgbClr val="FFCC00"/>
                </a:solidFill>
                <a:latin typeface="Century Gothic" panose="020B0502020202020204" pitchFamily="34" charset="0"/>
              </a:rPr>
              <a:t>a</a:t>
            </a:r>
            <a:r>
              <a:rPr lang="en-GB" sz="16600" dirty="0" err="1">
                <a:solidFill>
                  <a:srgbClr val="002060"/>
                </a:solidFill>
                <a:latin typeface="Century Gothic" panose="020B0502020202020204" pitchFamily="34" charset="0"/>
              </a:rPr>
              <a:t>gen</a:t>
            </a:r>
            <a:endParaRPr lang="en-GB" sz="16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7599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11D9DBB-8B8D-C649-95A4-BA50458AED33}"/>
              </a:ext>
            </a:extLst>
          </p:cNvPr>
          <p:cNvSpPr>
            <a:spLocks noGrp="1"/>
          </p:cNvSpPr>
          <p:nvPr>
            <p:ph type="title"/>
          </p:nvPr>
        </p:nvSpPr>
        <p:spPr>
          <a:xfrm>
            <a:off x="4928917" y="22198"/>
            <a:ext cx="2334161" cy="1344494"/>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pic>
        <p:nvPicPr>
          <p:cNvPr id="20" name="Picture 19" descr="man speak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
        <p:nvSpPr>
          <p:cNvPr id="9" name="Rectangle 8"/>
          <p:cNvSpPr/>
          <p:nvPr/>
        </p:nvSpPr>
        <p:spPr>
          <a:xfrm>
            <a:off x="1259812" y="697403"/>
            <a:ext cx="174919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pic>
        <p:nvPicPr>
          <p:cNvPr id="18" name="Picture 17" descr="pair of glove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85670" y="1711330"/>
            <a:ext cx="1475810" cy="1483264"/>
          </a:xfrm>
          <a:prstGeom prst="rect">
            <a:avLst/>
          </a:prstGeom>
        </p:spPr>
      </p:pic>
      <p:pic>
        <p:nvPicPr>
          <p:cNvPr id="14" name="Picture 13" descr="person in ca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5751" y="4545423"/>
            <a:ext cx="2227448" cy="1481253"/>
          </a:xfrm>
          <a:prstGeom prst="rect">
            <a:avLst/>
          </a:prstGeom>
        </p:spPr>
      </p:pic>
      <p:sp>
        <p:nvSpPr>
          <p:cNvPr id="6" name="Rectangle 5"/>
          <p:cNvSpPr/>
          <p:nvPr/>
        </p:nvSpPr>
        <p:spPr>
          <a:xfrm>
            <a:off x="5408951" y="4083758"/>
            <a:ext cx="137409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pic>
        <p:nvPicPr>
          <p:cNvPr id="19" name="Picture 18" descr="glass of wate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29904" y="5007088"/>
            <a:ext cx="955346" cy="1293425"/>
          </a:xfrm>
          <a:prstGeom prst="rect">
            <a:avLst/>
          </a:prstGeom>
        </p:spPr>
      </p:pic>
      <p:sp>
        <p:nvSpPr>
          <p:cNvPr id="8" name="Rectangle 7"/>
          <p:cNvSpPr/>
          <p:nvPr/>
        </p:nvSpPr>
        <p:spPr>
          <a:xfrm>
            <a:off x="945624" y="3641565"/>
            <a:ext cx="237757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grpSp>
        <p:nvGrpSpPr>
          <p:cNvPr id="3" name="Group 2" descr="man next to house with cash to show 'have'"/>
          <p:cNvGrpSpPr/>
          <p:nvPr/>
        </p:nvGrpSpPr>
        <p:grpSpPr>
          <a:xfrm>
            <a:off x="9287042" y="1733265"/>
            <a:ext cx="1940256" cy="1536796"/>
            <a:chOff x="9223424" y="1596221"/>
            <a:chExt cx="2233895" cy="1769375"/>
          </a:xfrm>
        </p:grpSpPr>
        <p:pic>
          <p:nvPicPr>
            <p:cNvPr id="15" name="Picture 14" descr="ma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50935" y="1996751"/>
              <a:ext cx="806384" cy="968308"/>
            </a:xfrm>
            <a:prstGeom prst="rect">
              <a:avLst/>
            </a:prstGeom>
          </p:spPr>
        </p:pic>
        <p:pic>
          <p:nvPicPr>
            <p:cNvPr id="16" name="Picture 15" descr="hous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23424" y="1596221"/>
              <a:ext cx="1574744" cy="1769375"/>
            </a:xfrm>
            <a:prstGeom prst="rect">
              <a:avLst/>
            </a:prstGeom>
          </p:spPr>
        </p:pic>
      </p:grpSp>
      <p:sp>
        <p:nvSpPr>
          <p:cNvPr id="7" name="Rectangle 6"/>
          <p:cNvSpPr/>
          <p:nvPr/>
        </p:nvSpPr>
        <p:spPr>
          <a:xfrm>
            <a:off x="9624971" y="3531496"/>
            <a:ext cx="1418978"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grpSp>
        <p:nvGrpSpPr>
          <p:cNvPr id="2" name="Group 1" descr="pictures to show daytime not nightime"/>
          <p:cNvGrpSpPr/>
          <p:nvPr/>
        </p:nvGrpSpPr>
        <p:grpSpPr>
          <a:xfrm>
            <a:off x="9287042" y="4454826"/>
            <a:ext cx="1977338" cy="1631686"/>
            <a:chOff x="8172752" y="3484668"/>
            <a:chExt cx="2347637" cy="1937254"/>
          </a:xfrm>
        </p:grpSpPr>
        <p:pic>
          <p:nvPicPr>
            <p:cNvPr id="10" name="Picture 9" descr="daytim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72752" y="4324556"/>
              <a:ext cx="1108450" cy="1097366"/>
            </a:xfrm>
            <a:prstGeom prst="rect">
              <a:avLst/>
            </a:prstGeom>
          </p:spPr>
        </p:pic>
        <p:pic>
          <p:nvPicPr>
            <p:cNvPr id="11" name="Picture 10" descr="nighttim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94281" y="4324556"/>
              <a:ext cx="1226108" cy="1097366"/>
            </a:xfrm>
            <a:prstGeom prst="rect">
              <a:avLst/>
            </a:prstGeom>
          </p:spPr>
        </p:pic>
        <p:pic>
          <p:nvPicPr>
            <p:cNvPr id="12" name="Picture 11" descr="green checkmark"/>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13662" y="3484668"/>
              <a:ext cx="757452" cy="789012"/>
            </a:xfrm>
            <a:prstGeom prst="rect">
              <a:avLst/>
            </a:prstGeom>
          </p:spPr>
        </p:pic>
        <p:pic>
          <p:nvPicPr>
            <p:cNvPr id="13" name="Picture 12" descr="red cross"/>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90521" y="3661764"/>
              <a:ext cx="581170" cy="662795"/>
            </a:xfrm>
            <a:prstGeom prst="rect">
              <a:avLst/>
            </a:prstGeom>
          </p:spPr>
        </p:pic>
      </p:grpSp>
    </p:spTree>
    <p:extLst>
      <p:ext uri="{BB962C8B-B14F-4D97-AF65-F5344CB8AC3E}">
        <p14:creationId xmlns:p14="http://schemas.microsoft.com/office/powerpoint/2010/main" val="163692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a_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Pa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hab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hab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fahren.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fahre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kla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subTnLst>
                                    <p:audio>
                                      <p:cMediaNode>
                                        <p:cTn display="0" masterRel="sameClick">
                                          <p:stCondLst>
                                            <p:cond evt="begin" delay="0">
                                              <p:tn val="53"/>
                                            </p:cond>
                                          </p:stCondLst>
                                          <p:endCondLst>
                                            <p:cond evt="onStopAudio" delay="0">
                                              <p:tgtEl>
                                                <p:sldTgt/>
                                              </p:tgtEl>
                                            </p:cond>
                                          </p:endCondLst>
                                        </p:cTn>
                                        <p:tgtEl>
                                          <p:sndTgt r:embed="rId8" name="klar.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Tag.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9" grpId="0"/>
      <p:bldP spid="6" grpId="0"/>
      <p:bldP spid="8" grpId="0"/>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FA77-53D2-5248-ACBA-F9A5ED804F36}"/>
              </a:ext>
            </a:extLst>
          </p:cNvPr>
          <p:cNvSpPr>
            <a:spLocks noGrp="1"/>
          </p:cNvSpPr>
          <p:nvPr>
            <p:ph type="title"/>
          </p:nvPr>
        </p:nvSpPr>
        <p:spPr>
          <a:xfrm>
            <a:off x="5010593" y="123122"/>
            <a:ext cx="2170809" cy="1142646"/>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pic>
        <p:nvPicPr>
          <p:cNvPr id="20" name="Picture 19" descr="man speak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
        <p:nvSpPr>
          <p:cNvPr id="9" name="Rectangle 8"/>
          <p:cNvSpPr/>
          <p:nvPr/>
        </p:nvSpPr>
        <p:spPr>
          <a:xfrm>
            <a:off x="1259812" y="697403"/>
            <a:ext cx="174919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sp>
        <p:nvSpPr>
          <p:cNvPr id="8" name="Rectangle 7"/>
          <p:cNvSpPr/>
          <p:nvPr/>
        </p:nvSpPr>
        <p:spPr>
          <a:xfrm>
            <a:off x="945624" y="3641565"/>
            <a:ext cx="237757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Tree>
    <p:extLst>
      <p:ext uri="{BB962C8B-B14F-4D97-AF65-F5344CB8AC3E}">
        <p14:creationId xmlns:p14="http://schemas.microsoft.com/office/powerpoint/2010/main" val="113033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_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hab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fahr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kl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p:bldP spid="8" grpId="0"/>
      <p:bldP spid="6"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29AA53-C13D-6449-98C3-26D07C8E3CAB}"/>
              </a:ext>
            </a:extLst>
          </p:cNvPr>
          <p:cNvSpPr txBox="1"/>
          <p:nvPr/>
        </p:nvSpPr>
        <p:spPr>
          <a:xfrm>
            <a:off x="387540" y="130907"/>
            <a:ext cx="7920408" cy="1354217"/>
          </a:xfrm>
          <a:prstGeom prst="rect">
            <a:avLst/>
          </a:prstGeom>
          <a:noFill/>
        </p:spPr>
        <p:txBody>
          <a:bodyPr wrap="square" rtlCol="0">
            <a:spAutoFit/>
          </a:bodyPr>
          <a:lstStyle/>
          <a:p>
            <a:r>
              <a:rPr lang="en-GB" sz="5400" b="1" dirty="0">
                <a:solidFill>
                  <a:srgbClr val="E87D1E"/>
                </a:solidFill>
              </a:rPr>
              <a:t>Working with 9 Hubs:</a:t>
            </a:r>
          </a:p>
          <a:p>
            <a:r>
              <a:rPr lang="en-GB" sz="2800" b="1" dirty="0">
                <a:solidFill>
                  <a:srgbClr val="E87D1E"/>
                </a:solidFill>
              </a:rPr>
              <a:t>9 Lead Schools each with 4 hub schools</a:t>
            </a:r>
          </a:p>
        </p:txBody>
      </p:sp>
      <p:sp>
        <p:nvSpPr>
          <p:cNvPr id="2" name="Title 1">
            <a:extLst>
              <a:ext uri="{FF2B5EF4-FFF2-40B4-BE49-F238E27FC236}">
                <a16:creationId xmlns:a16="http://schemas.microsoft.com/office/drawing/2014/main" id="{9E4FCA6F-F85D-8D47-8FB5-CB2A72FFD6ED}"/>
              </a:ext>
            </a:extLst>
          </p:cNvPr>
          <p:cNvSpPr>
            <a:spLocks noGrp="1"/>
          </p:cNvSpPr>
          <p:nvPr>
            <p:ph type="title"/>
          </p:nvPr>
        </p:nvSpPr>
        <p:spPr>
          <a:xfrm>
            <a:off x="-1878655" y="1278893"/>
            <a:ext cx="10515600" cy="1325563"/>
          </a:xfrm>
        </p:spPr>
        <p:txBody>
          <a:bodyPr/>
          <a:lstStyle/>
          <a:p>
            <a:pPr algn="ctr"/>
            <a:r>
              <a:rPr lang="en-US" dirty="0"/>
              <a:t>The Nine Lead Schools</a:t>
            </a:r>
          </a:p>
        </p:txBody>
      </p:sp>
      <p:sp>
        <p:nvSpPr>
          <p:cNvPr id="3" name="Content Placeholder 2">
            <a:extLst>
              <a:ext uri="{FF2B5EF4-FFF2-40B4-BE49-F238E27FC236}">
                <a16:creationId xmlns:a16="http://schemas.microsoft.com/office/drawing/2014/main" id="{8022F12B-A307-7848-9126-99648C35170D}"/>
              </a:ext>
            </a:extLst>
          </p:cNvPr>
          <p:cNvSpPr>
            <a:spLocks noGrp="1"/>
          </p:cNvSpPr>
          <p:nvPr>
            <p:ph idx="1"/>
          </p:nvPr>
        </p:nvSpPr>
        <p:spPr>
          <a:xfrm>
            <a:off x="264184" y="2242881"/>
            <a:ext cx="8167121" cy="4070407"/>
          </a:xfrm>
        </p:spPr>
        <p:txBody>
          <a:bodyPr>
            <a:normAutofit/>
          </a:bodyPr>
          <a:lstStyle/>
          <a:p>
            <a:r>
              <a:rPr lang="en-GB" sz="2400" u="sng" dirty="0">
                <a:hlinkClick r:id="rId3"/>
              </a:rPr>
              <a:t>Dartford Grammar School, Dartford</a:t>
            </a:r>
            <a:endParaRPr lang="en-GB" sz="2400" dirty="0"/>
          </a:p>
          <a:p>
            <a:r>
              <a:rPr lang="en-GB" sz="2400" u="sng" dirty="0">
                <a:hlinkClick r:id="rId4"/>
              </a:rPr>
              <a:t>Dixons Kings Academy, Bradford</a:t>
            </a:r>
            <a:endParaRPr lang="en-GB" sz="2400" dirty="0"/>
          </a:p>
          <a:p>
            <a:r>
              <a:rPr lang="en-GB" sz="2400" u="sng" dirty="0">
                <a:hlinkClick r:id="rId5"/>
              </a:rPr>
              <a:t>Presdales School, Ware, Hertfordshire</a:t>
            </a:r>
            <a:endParaRPr lang="en-GB" sz="2400" dirty="0"/>
          </a:p>
          <a:p>
            <a:r>
              <a:rPr lang="en-GB" sz="2400" u="sng" dirty="0">
                <a:hlinkClick r:id="rId6"/>
              </a:rPr>
              <a:t>Sir William Borlase’s Grammar School, Marlow</a:t>
            </a:r>
            <a:endParaRPr lang="en-GB" sz="2400" dirty="0"/>
          </a:p>
          <a:p>
            <a:r>
              <a:rPr lang="en-GB" sz="2400" u="sng" dirty="0">
                <a:hlinkClick r:id="rId7"/>
              </a:rPr>
              <a:t>St James’ School, Exeter</a:t>
            </a:r>
            <a:endParaRPr lang="en-GB" sz="2400" dirty="0"/>
          </a:p>
          <a:p>
            <a:r>
              <a:rPr lang="en-GB" sz="2400" u="sng" dirty="0">
                <a:hlinkClick r:id="rId8"/>
              </a:rPr>
              <a:t>The Broxbourne School, Broxbourne, Hertfordshire</a:t>
            </a:r>
            <a:endParaRPr lang="en-GB" sz="2400" dirty="0"/>
          </a:p>
          <a:p>
            <a:r>
              <a:rPr lang="en-GB" sz="2400" u="sng" dirty="0">
                <a:hlinkClick r:id="rId9"/>
              </a:rPr>
              <a:t>Archbishop Temple School, Preston</a:t>
            </a:r>
            <a:endParaRPr lang="en-GB" sz="2400" dirty="0"/>
          </a:p>
          <a:p>
            <a:r>
              <a:rPr lang="en-GB" sz="2400" u="sng" dirty="0">
                <a:hlinkClick r:id="rId10"/>
              </a:rPr>
              <a:t>Blatchington Mill School and Sixth Form, Hove</a:t>
            </a:r>
            <a:endParaRPr lang="en-GB" sz="2400" dirty="0"/>
          </a:p>
          <a:p>
            <a:r>
              <a:rPr lang="en-GB" sz="2400" u="sng" dirty="0">
                <a:hlinkClick r:id="rId11"/>
              </a:rPr>
              <a:t>Cardinal Hume Catholic School, Gateshead</a:t>
            </a:r>
            <a:endParaRPr lang="en-GB" sz="2400" dirty="0"/>
          </a:p>
          <a:p>
            <a:endParaRPr lang="en-US" sz="2400" dirty="0"/>
          </a:p>
        </p:txBody>
      </p:sp>
      <p:pic>
        <p:nvPicPr>
          <p:cNvPr id="5" name="Picture 4" descr="Lead schools map">
            <a:extLst>
              <a:ext uri="{FF2B5EF4-FFF2-40B4-BE49-F238E27FC236}">
                <a16:creationId xmlns:a16="http://schemas.microsoft.com/office/drawing/2014/main" id="{95DD4187-F8E2-9848-B4BD-F38AD56FF66D}"/>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6380480" y="808016"/>
            <a:ext cx="5811520" cy="5505272"/>
          </a:xfrm>
          <a:prstGeom prst="rect">
            <a:avLst/>
          </a:prstGeom>
          <a:noFill/>
          <a:ln>
            <a:noFill/>
          </a:ln>
        </p:spPr>
      </p:pic>
    </p:spTree>
    <p:extLst>
      <p:ext uri="{BB962C8B-B14F-4D97-AF65-F5344CB8AC3E}">
        <p14:creationId xmlns:p14="http://schemas.microsoft.com/office/powerpoint/2010/main" val="783170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7AC4-B299-5542-B7D3-24DA29032E61}"/>
              </a:ext>
            </a:extLst>
          </p:cNvPr>
          <p:cNvSpPr>
            <a:spLocks noGrp="1"/>
          </p:cNvSpPr>
          <p:nvPr>
            <p:ph type="title"/>
          </p:nvPr>
        </p:nvSpPr>
        <p:spPr>
          <a:xfrm>
            <a:off x="5243730" y="-91552"/>
            <a:ext cx="1728828" cy="1571994"/>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pic>
        <p:nvPicPr>
          <p:cNvPr id="20" name="Picture 19" descr="man spea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
        <p:nvSpPr>
          <p:cNvPr id="9" name="Rectangle 8"/>
          <p:cNvSpPr/>
          <p:nvPr/>
        </p:nvSpPr>
        <p:spPr>
          <a:xfrm>
            <a:off x="1259812" y="697403"/>
            <a:ext cx="174919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sp>
        <p:nvSpPr>
          <p:cNvPr id="8" name="Rectangle 7"/>
          <p:cNvSpPr/>
          <p:nvPr/>
        </p:nvSpPr>
        <p:spPr>
          <a:xfrm>
            <a:off x="945624" y="3641565"/>
            <a:ext cx="237757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Tree>
    <p:extLst>
      <p:ext uri="{BB962C8B-B14F-4D97-AF65-F5344CB8AC3E}">
        <p14:creationId xmlns:p14="http://schemas.microsoft.com/office/powerpoint/2010/main" val="25410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8" grpId="0"/>
      <p:bldP spid="6" grpId="0"/>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7831B4-6B85-F343-B0A9-AEC7EF9C8B1A}"/>
              </a:ext>
            </a:extLst>
          </p:cNvPr>
          <p:cNvSpPr>
            <a:spLocks noGrp="1"/>
          </p:cNvSpPr>
          <p:nvPr>
            <p:ph type="title"/>
          </p:nvPr>
        </p:nvSpPr>
        <p:spPr>
          <a:xfrm>
            <a:off x="5168899" y="-4731"/>
            <a:ext cx="1854200" cy="1432310"/>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pic>
        <p:nvPicPr>
          <p:cNvPr id="22" name="Picture 21" descr="cold pengui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
        <p:nvSpPr>
          <p:cNvPr id="9" name="Rectangle 8"/>
          <p:cNvSpPr/>
          <p:nvPr/>
        </p:nvSpPr>
        <p:spPr>
          <a:xfrm>
            <a:off x="1435096" y="504249"/>
            <a:ext cx="168347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grpSp>
        <p:nvGrpSpPr>
          <p:cNvPr id="13" name="Group 12" descr="snake with the length of 6 meters"/>
          <p:cNvGrpSpPr/>
          <p:nvPr/>
        </p:nvGrpSpPr>
        <p:grpSpPr>
          <a:xfrm rot="5400000">
            <a:off x="1482179" y="962195"/>
            <a:ext cx="1589308" cy="2825165"/>
            <a:chOff x="1566902" y="1470351"/>
            <a:chExt cx="1589308" cy="2825165"/>
          </a:xfrm>
        </p:grpSpPr>
        <p:pic>
          <p:nvPicPr>
            <p:cNvPr id="3" name="Picture 2" descr="snak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6902" y="1470351"/>
              <a:ext cx="1166092" cy="2825165"/>
            </a:xfrm>
            <a:prstGeom prst="rect">
              <a:avLst/>
            </a:prstGeom>
          </p:spPr>
        </p:pic>
        <p:cxnSp>
          <p:nvCxnSpPr>
            <p:cNvPr id="11" name="Straight Arrow Connector 10"/>
            <p:cNvCxnSpPr/>
            <p:nvPr/>
          </p:nvCxnSpPr>
          <p:spPr>
            <a:xfrm>
              <a:off x="2809873" y="1470351"/>
              <a:ext cx="0" cy="2825165"/>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150005" y="2296744"/>
              <a:ext cx="164307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6 Meter</a:t>
              </a:r>
            </a:p>
          </p:txBody>
        </p:sp>
      </p:grpSp>
      <p:sp>
        <p:nvSpPr>
          <p:cNvPr id="8" name="Rectangle 7"/>
          <p:cNvSpPr/>
          <p:nvPr/>
        </p:nvSpPr>
        <p:spPr>
          <a:xfrm>
            <a:off x="1180218" y="3747811"/>
            <a:ext cx="219322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pic>
        <p:nvPicPr>
          <p:cNvPr id="2" name="Picture 1" descr="kids in a classroom"/>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37326" y="4632691"/>
            <a:ext cx="2079014" cy="1500355"/>
          </a:xfrm>
          <a:prstGeom prst="rect">
            <a:avLst/>
          </a:prstGeom>
        </p:spPr>
      </p:pic>
      <p:sp>
        <p:nvSpPr>
          <p:cNvPr id="6" name="Rectangle 5"/>
          <p:cNvSpPr/>
          <p:nvPr/>
        </p:nvSpPr>
        <p:spPr>
          <a:xfrm>
            <a:off x="5213386" y="4727302"/>
            <a:ext cx="176522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21" name="TextBox 20"/>
          <p:cNvSpPr txBox="1"/>
          <p:nvPr/>
        </p:nvSpPr>
        <p:spPr>
          <a:xfrm>
            <a:off x="5362065" y="5444093"/>
            <a:ext cx="146787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[guest]</a:t>
            </a:r>
          </a:p>
        </p:txBody>
      </p:sp>
      <p:sp>
        <p:nvSpPr>
          <p:cNvPr id="5" name="Rectangle 4"/>
          <p:cNvSpPr/>
          <p:nvPr/>
        </p:nvSpPr>
        <p:spPr>
          <a:xfrm>
            <a:off x="9238599" y="504249"/>
            <a:ext cx="2137124"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pic>
        <p:nvPicPr>
          <p:cNvPr id="20" name="Picture 19" descr="outline of a man"/>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28864" y="1382318"/>
            <a:ext cx="919296" cy="1952688"/>
          </a:xfrm>
          <a:prstGeom prst="rect">
            <a:avLst/>
          </a:prstGeom>
        </p:spPr>
      </p:pic>
      <p:sp>
        <p:nvSpPr>
          <p:cNvPr id="7" name="Rectangle 6"/>
          <p:cNvSpPr/>
          <p:nvPr/>
        </p:nvSpPr>
        <p:spPr>
          <a:xfrm>
            <a:off x="8998020" y="3747811"/>
            <a:ext cx="235192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pic>
        <p:nvPicPr>
          <p:cNvPr id="17" name="Picture 16" descr="thumbs up"/>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80645" y="4632691"/>
            <a:ext cx="1267515" cy="1282453"/>
          </a:xfrm>
          <a:prstGeom prst="rect">
            <a:avLst/>
          </a:prstGeom>
        </p:spPr>
      </p:pic>
    </p:spTree>
    <p:extLst>
      <p:ext uri="{BB962C8B-B14F-4D97-AF65-F5344CB8AC3E}">
        <p14:creationId xmlns:p14="http://schemas.microsoft.com/office/powerpoint/2010/main" val="10361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_sho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lang.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Man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6" name="Man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ass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Klass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Gas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Gas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dank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9" name="dan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9" grpId="0"/>
      <p:bldP spid="8" grpId="0"/>
      <p:bldP spid="6" grpId="0"/>
      <p:bldP spid="21"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2232CCB-5F19-174E-8076-E518E1EFABA1}"/>
              </a:ext>
            </a:extLst>
          </p:cNvPr>
          <p:cNvSpPr>
            <a:spLocks noGrp="1"/>
          </p:cNvSpPr>
          <p:nvPr>
            <p:ph type="title"/>
          </p:nvPr>
        </p:nvSpPr>
        <p:spPr>
          <a:xfrm>
            <a:off x="5261992" y="68443"/>
            <a:ext cx="1668013" cy="1281112"/>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pic>
        <p:nvPicPr>
          <p:cNvPr id="22" name="Picture 21" descr="cold pengui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
        <p:nvSpPr>
          <p:cNvPr id="9" name="Rectangle 8"/>
          <p:cNvSpPr/>
          <p:nvPr/>
        </p:nvSpPr>
        <p:spPr>
          <a:xfrm>
            <a:off x="1435096" y="504249"/>
            <a:ext cx="168347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grpSp>
        <p:nvGrpSpPr>
          <p:cNvPr id="13" name="Group 12" descr="snake"/>
          <p:cNvGrpSpPr/>
          <p:nvPr/>
        </p:nvGrpSpPr>
        <p:grpSpPr>
          <a:xfrm rot="5400000">
            <a:off x="1482179" y="962195"/>
            <a:ext cx="1589308" cy="2825165"/>
            <a:chOff x="1566902" y="1470351"/>
            <a:chExt cx="1589308" cy="2825165"/>
          </a:xfrm>
        </p:grpSpPr>
        <p:pic>
          <p:nvPicPr>
            <p:cNvPr id="3" name="Picture 2" descr="snake with the length of 6 meter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6902" y="1470351"/>
              <a:ext cx="1166092" cy="2825165"/>
            </a:xfrm>
            <a:prstGeom prst="rect">
              <a:avLst/>
            </a:prstGeom>
          </p:spPr>
        </p:pic>
        <p:cxnSp>
          <p:nvCxnSpPr>
            <p:cNvPr id="11" name="Straight Arrow Connector 10"/>
            <p:cNvCxnSpPr/>
            <p:nvPr/>
          </p:nvCxnSpPr>
          <p:spPr>
            <a:xfrm>
              <a:off x="2809873" y="1470351"/>
              <a:ext cx="0" cy="2825165"/>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150005" y="2296744"/>
              <a:ext cx="164307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6 Meter</a:t>
              </a:r>
            </a:p>
          </p:txBody>
        </p:sp>
      </p:grpSp>
      <p:sp>
        <p:nvSpPr>
          <p:cNvPr id="8" name="Rectangle 7"/>
          <p:cNvSpPr/>
          <p:nvPr/>
        </p:nvSpPr>
        <p:spPr>
          <a:xfrm>
            <a:off x="1180218" y="3747811"/>
            <a:ext cx="219322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pic>
        <p:nvPicPr>
          <p:cNvPr id="2" name="Picture 1" descr="classroom"/>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37326" y="4632691"/>
            <a:ext cx="2079014" cy="1500355"/>
          </a:xfrm>
          <a:prstGeom prst="rect">
            <a:avLst/>
          </a:prstGeom>
        </p:spPr>
      </p:pic>
      <p:sp>
        <p:nvSpPr>
          <p:cNvPr id="6" name="Rectangle 5"/>
          <p:cNvSpPr/>
          <p:nvPr/>
        </p:nvSpPr>
        <p:spPr>
          <a:xfrm>
            <a:off x="5213386" y="4727302"/>
            <a:ext cx="176522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21" name="TextBox 20"/>
          <p:cNvSpPr txBox="1"/>
          <p:nvPr/>
        </p:nvSpPr>
        <p:spPr>
          <a:xfrm>
            <a:off x="5362065" y="5444093"/>
            <a:ext cx="146787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[guest]</a:t>
            </a:r>
          </a:p>
        </p:txBody>
      </p:sp>
      <p:sp>
        <p:nvSpPr>
          <p:cNvPr id="5" name="Rectangle 4"/>
          <p:cNvSpPr/>
          <p:nvPr/>
        </p:nvSpPr>
        <p:spPr>
          <a:xfrm>
            <a:off x="9238599" y="504249"/>
            <a:ext cx="2137124"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pic>
        <p:nvPicPr>
          <p:cNvPr id="20" name="Picture 19" descr="man"/>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28864" y="1382318"/>
            <a:ext cx="919296" cy="1952688"/>
          </a:xfrm>
          <a:prstGeom prst="rect">
            <a:avLst/>
          </a:prstGeom>
        </p:spPr>
      </p:pic>
      <p:sp>
        <p:nvSpPr>
          <p:cNvPr id="7" name="Rectangle 6"/>
          <p:cNvSpPr/>
          <p:nvPr/>
        </p:nvSpPr>
        <p:spPr>
          <a:xfrm>
            <a:off x="8998020" y="3747811"/>
            <a:ext cx="235192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pic>
        <p:nvPicPr>
          <p:cNvPr id="17" name="Picture 16" descr="thumbs up"/>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80645" y="4632691"/>
            <a:ext cx="1267515" cy="1282453"/>
          </a:xfrm>
          <a:prstGeom prst="rect">
            <a:avLst/>
          </a:prstGeom>
        </p:spPr>
      </p:pic>
    </p:spTree>
    <p:extLst>
      <p:ext uri="{BB962C8B-B14F-4D97-AF65-F5344CB8AC3E}">
        <p14:creationId xmlns:p14="http://schemas.microsoft.com/office/powerpoint/2010/main" val="293284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_sho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lang.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Man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6" name="Man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ass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Klass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Gas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Gas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dank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9" name="dan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9" grpId="0"/>
      <p:bldP spid="8" grpId="0"/>
      <p:bldP spid="6" grpId="0"/>
      <p:bldP spid="21" grpId="0"/>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973C-D4D3-E346-8934-7FF9490738B9}"/>
              </a:ext>
            </a:extLst>
          </p:cNvPr>
          <p:cNvSpPr>
            <a:spLocks noGrp="1"/>
          </p:cNvSpPr>
          <p:nvPr>
            <p:ph type="title"/>
          </p:nvPr>
        </p:nvSpPr>
        <p:spPr>
          <a:xfrm>
            <a:off x="5355165" y="-23311"/>
            <a:ext cx="1481667" cy="1497939"/>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pic>
        <p:nvPicPr>
          <p:cNvPr id="22" name="Picture 21" descr="cold pengui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
        <p:nvSpPr>
          <p:cNvPr id="9" name="Rectangle 8"/>
          <p:cNvSpPr/>
          <p:nvPr/>
        </p:nvSpPr>
        <p:spPr>
          <a:xfrm>
            <a:off x="1435096" y="504249"/>
            <a:ext cx="168347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6" name="Rectangle 5"/>
          <p:cNvSpPr/>
          <p:nvPr/>
        </p:nvSpPr>
        <p:spPr>
          <a:xfrm>
            <a:off x="5213386" y="4727302"/>
            <a:ext cx="176522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7" name="Rectangle 6"/>
          <p:cNvSpPr/>
          <p:nvPr/>
        </p:nvSpPr>
        <p:spPr>
          <a:xfrm>
            <a:off x="8998020" y="3747811"/>
            <a:ext cx="235192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913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8" grpId="0"/>
      <p:bldP spid="6" grpId="0"/>
      <p:bldP spid="5"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p:cNvSpPr txBox="1"/>
          <p:nvPr/>
        </p:nvSpPr>
        <p:spPr>
          <a:xfrm>
            <a:off x="0" y="12006"/>
            <a:ext cx="3657600" cy="523220"/>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¡A </a:t>
            </a:r>
            <a:r>
              <a:rPr lang="en-GB" sz="2800" b="1" dirty="0" err="1">
                <a:solidFill>
                  <a:srgbClr val="115076"/>
                </a:solidFill>
                <a:latin typeface="Century Gothic" panose="020B0502020202020204" pitchFamily="34" charset="0"/>
              </a:rPr>
              <a:t>pronunciar</a:t>
            </a:r>
            <a:r>
              <a:rPr lang="en-GB" sz="2800" b="1" dirty="0">
                <a:solidFill>
                  <a:srgbClr val="115076"/>
                </a:solidFill>
                <a:latin typeface="Century Gothic" panose="020B0502020202020204" pitchFamily="34" charset="0"/>
              </a:rPr>
              <a:t>!</a:t>
            </a:r>
          </a:p>
        </p:txBody>
      </p:sp>
      <p:sp>
        <p:nvSpPr>
          <p:cNvPr id="3" name="TextBox 2"/>
          <p:cNvSpPr txBox="1"/>
          <p:nvPr/>
        </p:nvSpPr>
        <p:spPr>
          <a:xfrm>
            <a:off x="11125399" y="12006"/>
            <a:ext cx="832422" cy="707886"/>
          </a:xfrm>
          <a:prstGeom prst="rect">
            <a:avLst/>
          </a:prstGeom>
          <a:noFill/>
        </p:spPr>
        <p:txBody>
          <a:bodyPr wrap="square" rtlCol="0">
            <a:spAutoFit/>
          </a:bodyPr>
          <a:lstStyle/>
          <a:p>
            <a:r>
              <a:rPr lang="en-GB" sz="4000" b="1" dirty="0">
                <a:solidFill>
                  <a:srgbClr val="115076"/>
                </a:solidFill>
                <a:latin typeface="Century Gothic" panose="020B0502020202020204" pitchFamily="34" charset="0"/>
              </a:rPr>
              <a:t>a</a:t>
            </a:r>
          </a:p>
        </p:txBody>
      </p:sp>
      <p:pic>
        <p:nvPicPr>
          <p:cNvPr id="21" name="Picture 20" descr="speech bubble"/>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29378" y="81390"/>
            <a:ext cx="1024464" cy="1024464"/>
          </a:xfrm>
          <a:prstGeom prst="rect">
            <a:avLst/>
          </a:prstGeom>
        </p:spPr>
      </p:pic>
      <p:sp>
        <p:nvSpPr>
          <p:cNvPr id="5" name="Title 4">
            <a:extLst>
              <a:ext uri="{FF2B5EF4-FFF2-40B4-BE49-F238E27FC236}">
                <a16:creationId xmlns:a16="http://schemas.microsoft.com/office/drawing/2014/main" id="{D8F0FAA2-DAD4-524B-A921-2519AA4F5100}"/>
              </a:ext>
            </a:extLst>
          </p:cNvPr>
          <p:cNvSpPr>
            <a:spLocks noGrp="1"/>
          </p:cNvSpPr>
          <p:nvPr>
            <p:ph type="title"/>
          </p:nvPr>
        </p:nvSpPr>
        <p:spPr>
          <a:xfrm>
            <a:off x="4999566" y="259034"/>
            <a:ext cx="2192867" cy="1305117"/>
          </a:xfrm>
        </p:spPr>
        <p:txBody>
          <a:bodyPr>
            <a:noAutofit/>
          </a:bodyPr>
          <a:lstStyle/>
          <a:p>
            <a:pPr algn="ctr"/>
            <a:r>
              <a:rPr lang="en-GB" sz="12000" b="1" dirty="0">
                <a:solidFill>
                  <a:srgbClr val="115076"/>
                </a:solidFill>
                <a:latin typeface="Century Gothic" panose="020B0502020202020204" pitchFamily="34" charset="0"/>
                <a:cs typeface="Calibri" panose="020F0502020204030204" pitchFamily="34" charset="0"/>
              </a:rPr>
              <a:t>a</a:t>
            </a:r>
            <a:endParaRPr lang="en-US" sz="12000" dirty="0"/>
          </a:p>
        </p:txBody>
      </p:sp>
      <p:sp>
        <p:nvSpPr>
          <p:cNvPr id="4" name="Rounded Rectangle 3" descr="rounded rectnagle around 'alto'"/>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 name="Group 1" descr="man with ladder next to him to show he is tall"/>
          <p:cNvGrpSpPr/>
          <p:nvPr/>
        </p:nvGrpSpPr>
        <p:grpSpPr>
          <a:xfrm>
            <a:off x="5300289" y="1905516"/>
            <a:ext cx="1487982" cy="1625147"/>
            <a:chOff x="6459488" y="2377646"/>
            <a:chExt cx="2181503" cy="2455108"/>
          </a:xfrm>
        </p:grpSpPr>
        <p:pic>
          <p:nvPicPr>
            <p:cNvPr id="2056" name="Picture 8" descr="http://www.clker.com/cliparts/3/7/8/9/11970890601169574535johnny_automatic_tall_ladder.svg.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lker.com/cliparts/6/8/c/6/11954360131725219243smick_Silhouette_man.svg.hi.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clker.com/cliparts/6/8/c/6/11954360131725219243smick_Silhouette_man.svg.hi.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16" name="Rectangle 15"/>
          <p:cNvSpPr/>
          <p:nvPr/>
        </p:nvSpPr>
        <p:spPr>
          <a:xfrm>
            <a:off x="1816982" y="1577173"/>
            <a:ext cx="942887" cy="1569660"/>
          </a:xfrm>
          <a:prstGeom prst="rect">
            <a:avLst/>
          </a:prstGeom>
          <a:noFill/>
        </p:spPr>
        <p:txBody>
          <a:bodyPr wrap="none" lIns="91440" tIns="45720" rIns="91440" bIns="45720">
            <a:spAutoFit/>
          </a:bodyPr>
          <a:lstStyle/>
          <a:p>
            <a:pPr algn="ctr"/>
            <a:r>
              <a:rPr lang="en-GB" sz="9600" b="1" dirty="0">
                <a:solidFill>
                  <a:prstClr val="black"/>
                </a:solidFill>
              </a:rPr>
              <a:t>∅</a:t>
            </a:r>
            <a:endParaRPr lang="en-US" sz="9600" b="1" dirty="0">
              <a:ln w="0"/>
              <a:solidFill>
                <a:prstClr val="black"/>
              </a:solidFill>
              <a:effectLst>
                <a:outerShdw blurRad="38100" dist="19050" dir="2700000" algn="tl" rotWithShape="0">
                  <a:prstClr val="black">
                    <a:alpha val="40000"/>
                  </a:prstClr>
                </a:outerShdw>
              </a:effectLst>
            </a:endParaRP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pic>
        <p:nvPicPr>
          <p:cNvPr id="17" name="Picture 9" descr="house"/>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003" y="4430293"/>
            <a:ext cx="1881554" cy="123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pic>
        <p:nvPicPr>
          <p:cNvPr id="2052" name="Picture 4" descr="a be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65674" y="5485139"/>
            <a:ext cx="1422596" cy="801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pic>
        <p:nvPicPr>
          <p:cNvPr id="2050" name="Picture 2" descr="balloons in the shape of heart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00373" y="1805867"/>
            <a:ext cx="1027350" cy="13979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2054" name="Picture 6" descr="august calenda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518621" y="4504683"/>
            <a:ext cx="1009102" cy="108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32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na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na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ma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subTnLst>
                                    <p:audio>
                                      <p:cMediaNode>
                                        <p:cTn display="0" masterRel="sameClick">
                                          <p:stCondLst>
                                            <p:cond evt="begin" delay="0">
                                              <p:tn val="36"/>
                                            </p:cond>
                                          </p:stCondLst>
                                          <p:endCondLst>
                                            <p:cond evt="onStopAudio" delay="0">
                                              <p:tgtEl>
                                                <p:sldTgt/>
                                              </p:tgtEl>
                                            </p:cond>
                                          </p:endCondLst>
                                        </p:cTn>
                                        <p:tgtEl>
                                          <p:sndTgt r:embed="rId6" name="ama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cas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7" name="cas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cam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2"/>
                                        </p:tgtEl>
                                        <p:attrNameLst>
                                          <p:attrName>style.visibility</p:attrName>
                                        </p:attrNameLst>
                                      </p:cBhvr>
                                      <p:to>
                                        <p:strVal val="visible"/>
                                      </p:to>
                                    </p:set>
                                    <p:animEffect transition="in" filter="fade">
                                      <p:cBhvr>
                                        <p:cTn id="58" dur="500"/>
                                        <p:tgtEl>
                                          <p:spTgt spid="2052"/>
                                        </p:tgtEl>
                                      </p:cBhvr>
                                    </p:animEffect>
                                  </p:childTnLst>
                                  <p:subTnLst>
                                    <p:audio>
                                      <p:cMediaNode>
                                        <p:cTn display="0" masterRel="sameClick">
                                          <p:stCondLst>
                                            <p:cond evt="begin" delay="0">
                                              <p:tn val="56"/>
                                            </p:cond>
                                          </p:stCondLst>
                                          <p:endCondLst>
                                            <p:cond evt="onStopAudio" delay="0">
                                              <p:tgtEl>
                                                <p:sldTgt/>
                                              </p:tgtEl>
                                            </p:cond>
                                          </p:endCondLst>
                                        </p:cTn>
                                        <p:tgtEl>
                                          <p:sndTgt r:embed="rId8" name="cam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agos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54"/>
                                        </p:tgtEl>
                                        <p:attrNameLst>
                                          <p:attrName>style.visibility</p:attrName>
                                        </p:attrNameLst>
                                      </p:cBhvr>
                                      <p:to>
                                        <p:strVal val="visible"/>
                                      </p:to>
                                    </p:set>
                                    <p:animEffect transition="in" filter="fade">
                                      <p:cBhvr>
                                        <p:cTn id="68" dur="500"/>
                                        <p:tgtEl>
                                          <p:spTgt spid="2054"/>
                                        </p:tgtEl>
                                      </p:cBhvr>
                                    </p:animEffect>
                                  </p:childTnLst>
                                  <p:subTnLst>
                                    <p:audio>
                                      <p:cMediaNode>
                                        <p:cTn display="0" masterRel="sameClick">
                                          <p:stCondLst>
                                            <p:cond evt="begin" delay="0">
                                              <p:tn val="66"/>
                                            </p:cond>
                                          </p:stCondLst>
                                          <p:endCondLst>
                                            <p:cond evt="onStopAudio" delay="0">
                                              <p:tgtEl>
                                                <p:sldTgt/>
                                              </p:tgtEl>
                                            </p:cond>
                                          </p:endCondLst>
                                        </p:cTn>
                                        <p:tgtEl>
                                          <p:sndTgt r:embed="rId9" name="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0" grpId="0"/>
      <p:bldP spid="6" grpId="0"/>
      <p:bldP spid="16" grpId="0"/>
      <p:bldP spid="7" grpId="0"/>
      <p:bldP spid="9" grpId="0"/>
      <p:bldP spid="8"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p:cNvSpPr txBox="1"/>
          <p:nvPr/>
        </p:nvSpPr>
        <p:spPr>
          <a:xfrm>
            <a:off x="0" y="12006"/>
            <a:ext cx="3657600" cy="523220"/>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¡A </a:t>
            </a:r>
            <a:r>
              <a:rPr lang="en-GB" sz="2800" b="1" dirty="0" err="1">
                <a:solidFill>
                  <a:srgbClr val="115076"/>
                </a:solidFill>
                <a:latin typeface="Century Gothic" panose="020B0502020202020204" pitchFamily="34" charset="0"/>
              </a:rPr>
              <a:t>pronunciar</a:t>
            </a:r>
            <a:r>
              <a:rPr lang="en-GB" sz="2800" b="1" dirty="0">
                <a:solidFill>
                  <a:srgbClr val="115076"/>
                </a:solidFill>
                <a:latin typeface="Century Gothic" panose="020B0502020202020204" pitchFamily="34" charset="0"/>
              </a:rPr>
              <a:t>!</a:t>
            </a:r>
          </a:p>
        </p:txBody>
      </p:sp>
      <p:sp>
        <p:nvSpPr>
          <p:cNvPr id="2" name="Title 1">
            <a:extLst>
              <a:ext uri="{FF2B5EF4-FFF2-40B4-BE49-F238E27FC236}">
                <a16:creationId xmlns:a16="http://schemas.microsoft.com/office/drawing/2014/main" id="{27472419-0E0E-9844-8B6E-C5F68F007D69}"/>
              </a:ext>
            </a:extLst>
          </p:cNvPr>
          <p:cNvSpPr>
            <a:spLocks noGrp="1"/>
          </p:cNvSpPr>
          <p:nvPr>
            <p:ph type="title"/>
          </p:nvPr>
        </p:nvSpPr>
        <p:spPr>
          <a:xfrm>
            <a:off x="5059440" y="181435"/>
            <a:ext cx="2074333" cy="1391210"/>
          </a:xfrm>
        </p:spPr>
        <p:txBody>
          <a:bodyPr>
            <a:noAutofit/>
          </a:bodyPr>
          <a:lstStyle/>
          <a:p>
            <a:pPr algn="ctr"/>
            <a:r>
              <a:rPr lang="en-GB" sz="12000" b="1" dirty="0">
                <a:solidFill>
                  <a:srgbClr val="115076"/>
                </a:solidFill>
                <a:latin typeface="Century Gothic" panose="020B0502020202020204" pitchFamily="34" charset="0"/>
                <a:cs typeface="Calibri" panose="020F0502020204030204" pitchFamily="34" charset="0"/>
              </a:rPr>
              <a:t>a</a:t>
            </a:r>
            <a:endParaRPr lang="en-US" sz="12000" dirty="0"/>
          </a:p>
        </p:txBody>
      </p:sp>
      <p:sp>
        <p:nvSpPr>
          <p:cNvPr id="14" name="TextBox 13"/>
          <p:cNvSpPr txBox="1"/>
          <p:nvPr/>
        </p:nvSpPr>
        <p:spPr>
          <a:xfrm>
            <a:off x="11125399" y="12006"/>
            <a:ext cx="832422" cy="707886"/>
          </a:xfrm>
          <a:prstGeom prst="rect">
            <a:avLst/>
          </a:prstGeom>
          <a:noFill/>
        </p:spPr>
        <p:txBody>
          <a:bodyPr wrap="square" rtlCol="0">
            <a:spAutoFit/>
          </a:bodyPr>
          <a:lstStyle/>
          <a:p>
            <a:r>
              <a:rPr lang="en-GB" sz="4000" b="1" dirty="0">
                <a:solidFill>
                  <a:srgbClr val="115076"/>
                </a:solidFill>
                <a:latin typeface="Century Gothic" panose="020B0502020202020204" pitchFamily="34" charset="0"/>
              </a:rPr>
              <a:t>a</a:t>
            </a:r>
          </a:p>
        </p:txBody>
      </p:sp>
      <p:pic>
        <p:nvPicPr>
          <p:cNvPr id="13" name="Picture 12" descr="speech bubble"/>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29378" y="81390"/>
            <a:ext cx="1024464" cy="1024464"/>
          </a:xfrm>
          <a:prstGeom prst="rect">
            <a:avLst/>
          </a:prstGeom>
        </p:spPr>
      </p:pic>
      <p:sp>
        <p:nvSpPr>
          <p:cNvPr id="4" name="Rounded Rectangle 3" descr="rounded rectangle around the word 'alto'"/>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1135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0" grpId="0"/>
      <p:bldP spid="6" grpId="0"/>
      <p:bldP spid="7" grpId="0"/>
      <p:bldP spid="9" grpId="0"/>
      <p:bldP spid="8"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Phonics consolidation</a:t>
            </a:r>
          </a:p>
        </p:txBody>
      </p:sp>
      <p:sp>
        <p:nvSpPr>
          <p:cNvPr id="3" name="Content Placeholder 2"/>
          <p:cNvSpPr>
            <a:spLocks noGrp="1"/>
          </p:cNvSpPr>
          <p:nvPr>
            <p:ph idx="1"/>
          </p:nvPr>
        </p:nvSpPr>
        <p:spPr/>
        <p:txBody>
          <a:bodyPr/>
          <a:lstStyle/>
          <a:p>
            <a:pPr>
              <a:lnSpc>
                <a:spcPct val="150000"/>
              </a:lnSpc>
            </a:pPr>
            <a:r>
              <a:rPr lang="en-GB" dirty="0"/>
              <a:t>A-Z in pairs</a:t>
            </a:r>
          </a:p>
          <a:p>
            <a:pPr>
              <a:lnSpc>
                <a:spcPct val="150000"/>
              </a:lnSpc>
            </a:pPr>
            <a:r>
              <a:rPr lang="en-GB" dirty="0" err="1"/>
              <a:t>Pairwork</a:t>
            </a:r>
            <a:r>
              <a:rPr lang="en-GB" dirty="0"/>
              <a:t> tennis</a:t>
            </a:r>
          </a:p>
          <a:p>
            <a:pPr>
              <a:lnSpc>
                <a:spcPct val="150000"/>
              </a:lnSpc>
            </a:pPr>
            <a:r>
              <a:rPr lang="en-GB" dirty="0"/>
              <a:t>Dictation/transcription – individual SSC or whole words</a:t>
            </a:r>
          </a:p>
        </p:txBody>
      </p:sp>
    </p:spTree>
    <p:extLst>
      <p:ext uri="{BB962C8B-B14F-4D97-AF65-F5344CB8AC3E}">
        <p14:creationId xmlns:p14="http://schemas.microsoft.com/office/powerpoint/2010/main" val="31648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6F2E5A-F134-B44F-B7EC-4C0EA62EF615}"/>
              </a:ext>
            </a:extLst>
          </p:cNvPr>
          <p:cNvSpPr>
            <a:spLocks noGrp="1"/>
          </p:cNvSpPr>
          <p:nvPr>
            <p:ph type="ctrTitle"/>
          </p:nvPr>
        </p:nvSpPr>
        <p:spPr/>
        <p:txBody>
          <a:bodyPr/>
          <a:lstStyle/>
          <a:p>
            <a:r>
              <a:rPr lang="en-US" dirty="0"/>
              <a:t>Alphabetical read aloud exercise</a:t>
            </a:r>
          </a:p>
        </p:txBody>
      </p:sp>
      <p:pic>
        <p:nvPicPr>
          <p:cNvPr id="17" name="Picture 7" descr="A to Z"/>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4319" y="265392"/>
            <a:ext cx="923697" cy="1021198"/>
          </a:xfrm>
          <a:prstGeom prst="rect">
            <a:avLst/>
          </a:prstGeom>
        </p:spPr>
      </p:pic>
      <p:sp>
        <p:nvSpPr>
          <p:cNvPr id="22" name="TextBox 21"/>
          <p:cNvSpPr txBox="1"/>
          <p:nvPr/>
        </p:nvSpPr>
        <p:spPr>
          <a:xfrm>
            <a:off x="11125399" y="12006"/>
            <a:ext cx="832422" cy="707886"/>
          </a:xfrm>
          <a:prstGeom prst="rect">
            <a:avLst/>
          </a:prstGeom>
          <a:noFill/>
        </p:spPr>
        <p:txBody>
          <a:bodyPr wrap="square" rtlCol="0">
            <a:spAutoFit/>
          </a:bodyPr>
          <a:lstStyle/>
          <a:p>
            <a:r>
              <a:rPr lang="en-GB" sz="4000" b="1" dirty="0">
                <a:solidFill>
                  <a:srgbClr val="115076"/>
                </a:solidFill>
                <a:latin typeface="Century Gothic" panose="020B0502020202020204" pitchFamily="34" charset="0"/>
              </a:rPr>
              <a:t>a</a:t>
            </a:r>
          </a:p>
        </p:txBody>
      </p:sp>
      <p:pic>
        <p:nvPicPr>
          <p:cNvPr id="21" name="Picture 20" descr="speech bubbles"/>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29378" y="81390"/>
            <a:ext cx="1024464" cy="1024464"/>
          </a:xfrm>
          <a:prstGeom prst="rect">
            <a:avLst/>
          </a:prstGeom>
        </p:spPr>
      </p:pic>
      <p:sp>
        <p:nvSpPr>
          <p:cNvPr id="31" name="TextBox 10"/>
          <p:cNvSpPr txBox="1"/>
          <p:nvPr/>
        </p:nvSpPr>
        <p:spPr>
          <a:xfrm>
            <a:off x="2724459" y="1074545"/>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0" name="TextBox 9"/>
          <p:cNvSpPr txBox="1"/>
          <p:nvPr/>
        </p:nvSpPr>
        <p:spPr>
          <a:xfrm>
            <a:off x="6355511" y="809411"/>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18" name="TextBox 5"/>
          <p:cNvSpPr txBox="1"/>
          <p:nvPr/>
        </p:nvSpPr>
        <p:spPr>
          <a:xfrm>
            <a:off x="653816" y="2484713"/>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28" name="TextBox 7"/>
          <p:cNvSpPr txBox="1"/>
          <p:nvPr/>
        </p:nvSpPr>
        <p:spPr>
          <a:xfrm>
            <a:off x="5943084" y="2672524"/>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29" name="TextBox 8"/>
          <p:cNvSpPr txBox="1"/>
          <p:nvPr/>
        </p:nvSpPr>
        <p:spPr>
          <a:xfrm>
            <a:off x="599906" y="4276487"/>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19" name="TextBox 6"/>
          <p:cNvSpPr txBox="1"/>
          <p:nvPr/>
        </p:nvSpPr>
        <p:spPr>
          <a:xfrm>
            <a:off x="4263042" y="3768655"/>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10" name="Rectangle 3" descr="rectangle to create 60 second timer"/>
          <p:cNvSpPr>
            <a:spLocks noChangeArrowheads="1"/>
          </p:cNvSpPr>
          <p:nvPr/>
        </p:nvSpPr>
        <p:spPr bwMode="auto">
          <a:xfrm>
            <a:off x="10066399" y="110585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1" name="Line 4" descr="line to show the 60 seconds"/>
          <p:cNvSpPr>
            <a:spLocks noChangeShapeType="1"/>
          </p:cNvSpPr>
          <p:nvPr/>
        </p:nvSpPr>
        <p:spPr bwMode="auto">
          <a:xfrm>
            <a:off x="10752138" y="109442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 name="Line 7" descr="line for timer"/>
          <p:cNvSpPr>
            <a:spLocks noChangeShapeType="1"/>
          </p:cNvSpPr>
          <p:nvPr/>
        </p:nvSpPr>
        <p:spPr bwMode="auto">
          <a:xfrm>
            <a:off x="10776826" y="10944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Text Box 10"/>
          <p:cNvSpPr txBox="1">
            <a:spLocks noChangeArrowheads="1"/>
          </p:cNvSpPr>
          <p:nvPr/>
        </p:nvSpPr>
        <p:spPr bwMode="auto">
          <a:xfrm>
            <a:off x="10752138" y="307833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14" name="Text Box 12"/>
          <p:cNvSpPr txBox="1">
            <a:spLocks noChangeArrowheads="1"/>
          </p:cNvSpPr>
          <p:nvPr/>
        </p:nvSpPr>
        <p:spPr bwMode="auto">
          <a:xfrm>
            <a:off x="10993617" y="93657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5" name="Text Box 14"/>
          <p:cNvSpPr txBox="1">
            <a:spLocks noChangeArrowheads="1"/>
          </p:cNvSpPr>
          <p:nvPr/>
        </p:nvSpPr>
        <p:spPr bwMode="auto">
          <a:xfrm>
            <a:off x="10968929" y="507015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6" name="AutoShape 11">
            <a:hlinkClick r:id="" action="ppaction://noaction" highlightClick="1"/>
          </p:cNvPr>
          <p:cNvSpPr>
            <a:spLocks noChangeArrowheads="1"/>
          </p:cNvSpPr>
          <p:nvPr/>
        </p:nvSpPr>
        <p:spPr bwMode="auto">
          <a:xfrm>
            <a:off x="9805501" y="5481107"/>
            <a:ext cx="1058732" cy="382082"/>
          </a:xfrm>
          <a:prstGeom prst="actionButtonBlank">
            <a:avLst/>
          </a:prstGeom>
          <a:solidFill>
            <a:schemeClr val="accent2"/>
          </a:solidFill>
          <a:ln>
            <a:solidFill>
              <a:schemeClr val="accent2">
                <a:lumMod val="50000"/>
              </a:schemeClr>
            </a:solidFill>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err="1">
                <a:solidFill>
                  <a:prstClr val="white"/>
                </a:solidFill>
                <a:latin typeface="Century Gothic" panose="020B0502020202020204" pitchFamily="34" charset="0"/>
              </a:rPr>
              <a:t>EMPEZAR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427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afterEffect">
                                  <p:stCondLst>
                                    <p:cond delay="0"/>
                                  </p:stCondLst>
                                  <p:childTnLst>
                                    <p:animEffect transition="out" filter="slide(fromBottom)">
                                      <p:cBhvr>
                                        <p:cTn id="37" dur="59000"/>
                                        <p:tgtEl>
                                          <p:spTgt spid="10"/>
                                        </p:tgtEl>
                                      </p:cBhvr>
                                    </p:animEffect>
                                    <p:set>
                                      <p:cBhvr>
                                        <p:cTn id="38" dur="1" fill="hold">
                                          <p:stCondLst>
                                            <p:cond delay="58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1" grpId="0"/>
      <p:bldP spid="30" grpId="0"/>
      <p:bldP spid="18" grpId="0"/>
      <p:bldP spid="28" grpId="0"/>
      <p:bldP spid="29"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D40AD8A-7942-E14F-9620-97DE325301AA}"/>
              </a:ext>
            </a:extLst>
          </p:cNvPr>
          <p:cNvSpPr>
            <a:spLocks noGrp="1"/>
          </p:cNvSpPr>
          <p:nvPr>
            <p:ph type="title" idx="4294967295"/>
          </p:nvPr>
        </p:nvSpPr>
        <p:spPr/>
        <p:txBody>
          <a:bodyPr/>
          <a:lstStyle/>
          <a:p>
            <a:r>
              <a:rPr lang="en-US" dirty="0"/>
              <a:t>Alphabetical read aloud exercise</a:t>
            </a:r>
          </a:p>
        </p:txBody>
      </p:sp>
      <p:pic>
        <p:nvPicPr>
          <p:cNvPr id="8" name="Picture 7" descr="A to Z"/>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4319" y="265392"/>
            <a:ext cx="923697" cy="1021198"/>
          </a:xfrm>
          <a:prstGeom prst="rect">
            <a:avLst/>
          </a:prstGeom>
        </p:spPr>
      </p:pic>
      <p:sp>
        <p:nvSpPr>
          <p:cNvPr id="6" name="TextBox 5"/>
          <p:cNvSpPr txBox="1"/>
          <p:nvPr/>
        </p:nvSpPr>
        <p:spPr>
          <a:xfrm>
            <a:off x="2060042" y="1430176"/>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9" name="TextBox 8"/>
          <p:cNvSpPr txBox="1"/>
          <p:nvPr/>
        </p:nvSpPr>
        <p:spPr>
          <a:xfrm>
            <a:off x="5970547" y="1425213"/>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5" name="TextBox 4"/>
          <p:cNvSpPr txBox="1"/>
          <p:nvPr/>
        </p:nvSpPr>
        <p:spPr>
          <a:xfrm flipH="1">
            <a:off x="3181485" y="2897699"/>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3" name="TextBox 2"/>
          <p:cNvSpPr txBox="1"/>
          <p:nvPr/>
        </p:nvSpPr>
        <p:spPr>
          <a:xfrm>
            <a:off x="1594770" y="4595951"/>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7" name="TextBox 6"/>
          <p:cNvSpPr txBox="1"/>
          <p:nvPr/>
        </p:nvSpPr>
        <p:spPr>
          <a:xfrm>
            <a:off x="5866987" y="4459298"/>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
        <p:nvSpPr>
          <p:cNvPr id="10" name="Rectangle 2" descr="rectangle for 60 second timer"/>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1" name="Rectangle 3" descr="rectangle to create 60 second timer"/>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descr="line to show 60 seconds"/>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descr="line for timer"/>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descr="line for timer"/>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272994" y="260144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0514473" y="4596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7" name="Text Box 14"/>
          <p:cNvSpPr txBox="1">
            <a:spLocks noChangeArrowheads="1"/>
          </p:cNvSpPr>
          <p:nvPr/>
        </p:nvSpPr>
        <p:spPr bwMode="auto">
          <a:xfrm>
            <a:off x="10489785" y="459327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descr="start"/>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AutoShape 11">
            <a:hlinkClick r:id="" action="ppaction://noaction" highlightClick="1"/>
          </p:cNvPr>
          <p:cNvSpPr>
            <a:spLocks noChangeArrowheads="1"/>
          </p:cNvSpPr>
          <p:nvPr/>
        </p:nvSpPr>
        <p:spPr bwMode="auto">
          <a:xfrm>
            <a:off x="9326357" y="50042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3813584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1"/>
                                        </p:tgtEl>
                                      </p:cBhvr>
                                    </p:animEffect>
                                    <p:set>
                                      <p:cBhvr>
                                        <p:cTn id="7"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B30B86D-0E31-D94D-A5C4-39779D556F8C}"/>
              </a:ext>
            </a:extLst>
          </p:cNvPr>
          <p:cNvSpPr>
            <a:spLocks noGrp="1"/>
          </p:cNvSpPr>
          <p:nvPr>
            <p:ph type="title" idx="4294967295"/>
          </p:nvPr>
        </p:nvSpPr>
        <p:spPr/>
        <p:txBody>
          <a:bodyPr/>
          <a:lstStyle/>
          <a:p>
            <a:r>
              <a:rPr lang="en-US" dirty="0" err="1"/>
              <a:t>pairwork</a:t>
            </a:r>
            <a:endParaRPr lang="en-US" dirty="0"/>
          </a:p>
        </p:txBody>
      </p:sp>
      <p:pic>
        <p:nvPicPr>
          <p:cNvPr id="3" name="Picture 7" descr="speech bubbles"/>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43614" y="45341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nnis b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1378" y="617539"/>
            <a:ext cx="551646" cy="535097"/>
          </a:xfrm>
          <a:prstGeom prst="rect">
            <a:avLst/>
          </a:prstGeom>
        </p:spPr>
      </p:pic>
      <p:sp>
        <p:nvSpPr>
          <p:cNvPr id="30" name="TextBox 29"/>
          <p:cNvSpPr txBox="1"/>
          <p:nvPr/>
        </p:nvSpPr>
        <p:spPr>
          <a:xfrm>
            <a:off x="2880011" y="531236"/>
            <a:ext cx="4287080"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donn</a:t>
            </a:r>
            <a:r>
              <a:rPr lang="en-GB" sz="7200" dirty="0">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2" name="TextBox 31"/>
          <p:cNvSpPr txBox="1"/>
          <p:nvPr/>
        </p:nvSpPr>
        <p:spPr>
          <a:xfrm>
            <a:off x="-2170423" y="2125658"/>
            <a:ext cx="9121870" cy="1200329"/>
          </a:xfrm>
          <a:prstGeom prst="rect">
            <a:avLst/>
          </a:prstGeom>
          <a:noFill/>
        </p:spPr>
        <p:txBody>
          <a:bodyPr wrap="square" rtlCol="0">
            <a:spAutoFit/>
          </a:bodyPr>
          <a:lstStyle/>
          <a:p>
            <a:pPr algn="ct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crire</a:t>
            </a:r>
            <a:endParaRPr lang="en-GB" sz="7200" b="1" dirty="0">
              <a:solidFill>
                <a:srgbClr val="7030A0"/>
              </a:solidFill>
              <a:latin typeface="Century Gothic" panose="020B0502020202020204" pitchFamily="34" charset="0"/>
              <a:cs typeface="Calibri" panose="020F0502020204030204" pitchFamily="34" charset="0"/>
            </a:endParaRPr>
          </a:p>
        </p:txBody>
      </p:sp>
      <p:sp>
        <p:nvSpPr>
          <p:cNvPr id="27" name="TextBox 26"/>
          <p:cNvSpPr txBox="1"/>
          <p:nvPr/>
        </p:nvSpPr>
        <p:spPr>
          <a:xfrm>
            <a:off x="6281194" y="2241214"/>
            <a:ext cx="300738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b</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b</a:t>
            </a:r>
            <a:r>
              <a:rPr lang="en-GB" sz="7200" dirty="0" err="1">
                <a:solidFill>
                  <a:srgbClr val="FA6500"/>
                </a:solidFill>
                <a:latin typeface="Century Gothic" panose="020B0502020202020204" pitchFamily="34" charset="0"/>
                <a:cs typeface="Calibri" panose="020F0502020204030204" pitchFamily="34" charset="0"/>
              </a:rPr>
              <a:t>é</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8" name="TextBox 27"/>
          <p:cNvSpPr txBox="1"/>
          <p:nvPr/>
        </p:nvSpPr>
        <p:spPr>
          <a:xfrm>
            <a:off x="3717583" y="3557099"/>
            <a:ext cx="3007386" cy="1200329"/>
          </a:xfrm>
          <a:prstGeom prst="rect">
            <a:avLst/>
          </a:prstGeom>
          <a:noFill/>
        </p:spPr>
        <p:txBody>
          <a:bodyPr wrap="square" rtlCol="0">
            <a:spAutoFit/>
          </a:bodyPr>
          <a:lstStyle/>
          <a:p>
            <a:pPr algn="ctr"/>
            <a:r>
              <a:rPr lang="en-GB" sz="7200" dirty="0">
                <a:solidFill>
                  <a:srgbClr val="FA6500"/>
                </a:solidFill>
                <a:latin typeface="Century Gothic" panose="020B0502020202020204" pitchFamily="34" charset="0"/>
                <a:cs typeface="Calibri" panose="020F0502020204030204" pitchFamily="34" charset="0"/>
              </a:rPr>
              <a:t>et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9" name="TextBox 28"/>
          <p:cNvSpPr txBox="1"/>
          <p:nvPr/>
        </p:nvSpPr>
        <p:spPr>
          <a:xfrm>
            <a:off x="-374482" y="4651838"/>
            <a:ext cx="4301405"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all</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FA6500"/>
              </a:solidFill>
              <a:latin typeface="Century Gothic" panose="020B0502020202020204" pitchFamily="34" charset="0"/>
              <a:cs typeface="Calibri" panose="020F0502020204030204" pitchFamily="34" charset="0"/>
            </a:endParaRPr>
          </a:p>
        </p:txBody>
      </p:sp>
      <p:sp>
        <p:nvSpPr>
          <p:cNvPr id="31" name="TextBox 30"/>
          <p:cNvSpPr txBox="1"/>
          <p:nvPr/>
        </p:nvSpPr>
        <p:spPr>
          <a:xfrm>
            <a:off x="5482828" y="4988540"/>
            <a:ext cx="4287080"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parl</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11" name="Rectangle 2" descr="rectangle to create 60 second timer"/>
          <p:cNvSpPr>
            <a:spLocks noChangeArrowheads="1"/>
          </p:cNvSpPr>
          <p:nvPr/>
        </p:nvSpPr>
        <p:spPr bwMode="auto">
          <a:xfrm>
            <a:off x="9978337" y="61754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Rectangle 3" descr="rectangle for timer"/>
          <p:cNvSpPr>
            <a:spLocks noChangeArrowheads="1"/>
          </p:cNvSpPr>
          <p:nvPr/>
        </p:nvSpPr>
        <p:spPr bwMode="auto">
          <a:xfrm>
            <a:off x="9975971" y="61753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Line 4" descr="line to show 60 seconds"/>
          <p:cNvSpPr>
            <a:spLocks noChangeShapeType="1"/>
          </p:cNvSpPr>
          <p:nvPr/>
        </p:nvSpPr>
        <p:spPr bwMode="auto">
          <a:xfrm>
            <a:off x="10661710" y="60611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7" descr="line for 60 seconds"/>
          <p:cNvSpPr>
            <a:spLocks noChangeShapeType="1"/>
          </p:cNvSpPr>
          <p:nvPr/>
        </p:nvSpPr>
        <p:spPr bwMode="auto">
          <a:xfrm>
            <a:off x="10686398" y="60611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Line 9" descr="line for timer"/>
          <p:cNvSpPr>
            <a:spLocks noChangeShapeType="1"/>
          </p:cNvSpPr>
          <p:nvPr/>
        </p:nvSpPr>
        <p:spPr bwMode="auto">
          <a:xfrm>
            <a:off x="10661710" y="476237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6" name="Text Box 10"/>
          <p:cNvSpPr txBox="1">
            <a:spLocks noChangeArrowheads="1"/>
          </p:cNvSpPr>
          <p:nvPr/>
        </p:nvSpPr>
        <p:spPr bwMode="auto">
          <a:xfrm>
            <a:off x="10661710" y="25900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7" name="Text Box 12"/>
          <p:cNvSpPr txBox="1">
            <a:spLocks noChangeArrowheads="1"/>
          </p:cNvSpPr>
          <p:nvPr/>
        </p:nvSpPr>
        <p:spPr bwMode="auto">
          <a:xfrm>
            <a:off x="10903189" y="44826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8" name="Text Box 14"/>
          <p:cNvSpPr txBox="1">
            <a:spLocks noChangeArrowheads="1"/>
          </p:cNvSpPr>
          <p:nvPr/>
        </p:nvSpPr>
        <p:spPr bwMode="auto">
          <a:xfrm>
            <a:off x="10878501" y="4581844"/>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9" name="Rectangle 18" descr="start"/>
          <p:cNvSpPr/>
          <p:nvPr/>
        </p:nvSpPr>
        <p:spPr>
          <a:xfrm>
            <a:off x="9824743" y="4773798"/>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p:cNvPr>
          <p:cNvSpPr>
            <a:spLocks noChangeArrowheads="1"/>
          </p:cNvSpPr>
          <p:nvPr/>
        </p:nvSpPr>
        <p:spPr bwMode="auto">
          <a:xfrm>
            <a:off x="9715073" y="499279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286482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2"/>
                                        </p:tgtEl>
                                      </p:cBhvr>
                                    </p:animEffect>
                                    <p:set>
                                      <p:cBhvr>
                                        <p:cTn id="7" dur="1" fill="hold">
                                          <p:stCondLst>
                                            <p:cond delay="58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Essential language knowledge </a:t>
            </a:r>
            <a:br>
              <a:rPr lang="en-GB" dirty="0"/>
            </a:br>
            <a:r>
              <a:rPr lang="en-GB" sz="3600" dirty="0"/>
              <a:t>(</a:t>
            </a:r>
            <a:r>
              <a:rPr lang="en-GB" sz="3600" i="1" dirty="0"/>
              <a:t>for beginner language learners)</a:t>
            </a:r>
          </a:p>
        </p:txBody>
      </p:sp>
      <p:sp>
        <p:nvSpPr>
          <p:cNvPr id="12" name="Rectangle 11"/>
          <p:cNvSpPr/>
          <p:nvPr/>
        </p:nvSpPr>
        <p:spPr>
          <a:xfrm>
            <a:off x="277698" y="2035106"/>
            <a:ext cx="6457002" cy="3416320"/>
          </a:xfrm>
          <a:prstGeom prst="rect">
            <a:avLst/>
          </a:prstGeom>
        </p:spPr>
        <p:txBody>
          <a:bodyPr wrap="square">
            <a:spAutoFit/>
          </a:bodyPr>
          <a:lstStyle/>
          <a:p>
            <a:r>
              <a:rPr lang="en-GB" sz="2400" dirty="0">
                <a:solidFill>
                  <a:schemeClr val="accent5">
                    <a:lumMod val="50000"/>
                  </a:schemeClr>
                </a:solidFill>
                <a:latin typeface="Century Gothic" panose="020B0502020202020204" pitchFamily="34" charset="0"/>
              </a:rPr>
              <a:t>Pupils need to gain systematic knowledge of the </a:t>
            </a:r>
            <a:r>
              <a:rPr lang="en-GB" sz="2400" b="1" dirty="0">
                <a:solidFill>
                  <a:schemeClr val="accent5">
                    <a:lumMod val="50000"/>
                  </a:schemeClr>
                </a:solidFill>
                <a:latin typeface="Century Gothic" panose="020B0502020202020204" pitchFamily="34" charset="0"/>
              </a:rPr>
              <a:t>vocabulary</a:t>
            </a:r>
            <a:r>
              <a:rPr lang="en-GB" sz="2400" dirty="0">
                <a:solidFill>
                  <a:schemeClr val="accent5">
                    <a:lumMod val="50000"/>
                  </a:schemeClr>
                </a:solidFill>
                <a:latin typeface="Century Gothic" panose="020B0502020202020204" pitchFamily="34" charset="0"/>
              </a:rPr>
              <a:t>,</a:t>
            </a:r>
            <a:r>
              <a:rPr lang="en-GB" sz="2400" b="1" dirty="0">
                <a:solidFill>
                  <a:schemeClr val="accent5">
                    <a:lumMod val="50000"/>
                  </a:schemeClr>
                </a:solidFill>
                <a:latin typeface="Century Gothic" panose="020B0502020202020204" pitchFamily="34" charset="0"/>
              </a:rPr>
              <a:t> grammar</a:t>
            </a:r>
            <a:r>
              <a:rPr lang="en-GB" sz="2400" dirty="0">
                <a:solidFill>
                  <a:schemeClr val="accent5">
                    <a:lumMod val="50000"/>
                  </a:schemeClr>
                </a:solidFill>
                <a:latin typeface="Century Gothic" panose="020B0502020202020204" pitchFamily="34" charset="0"/>
              </a:rPr>
              <a:t>, and sound and spelling systems (</a:t>
            </a:r>
            <a:r>
              <a:rPr lang="en-GB" sz="2400" b="1" dirty="0">
                <a:solidFill>
                  <a:schemeClr val="accent5">
                    <a:lumMod val="50000"/>
                  </a:schemeClr>
                </a:solidFill>
                <a:latin typeface="Century Gothic" panose="020B0502020202020204" pitchFamily="34" charset="0"/>
              </a:rPr>
              <a:t>phonics</a:t>
            </a:r>
            <a:r>
              <a:rPr lang="en-GB" sz="2400" dirty="0">
                <a:solidFill>
                  <a:schemeClr val="accent5">
                    <a:lumMod val="50000"/>
                  </a:schemeClr>
                </a:solidFill>
                <a:latin typeface="Century Gothic" panose="020B0502020202020204" pitchFamily="34" charset="0"/>
              </a:rPr>
              <a:t>) of their new language, and how these are used by speakers of the language. They need to reinforce this knowledge with </a:t>
            </a:r>
            <a:r>
              <a:rPr lang="en-GB" sz="2400" b="1" dirty="0">
                <a:solidFill>
                  <a:schemeClr val="accent5">
                    <a:lumMod val="50000"/>
                  </a:schemeClr>
                </a:solidFill>
                <a:latin typeface="Century Gothic" panose="020B0502020202020204" pitchFamily="34" charset="0"/>
              </a:rPr>
              <a:t>extensive planned practice </a:t>
            </a:r>
            <a:r>
              <a:rPr lang="en-GB" sz="2400" dirty="0">
                <a:solidFill>
                  <a:schemeClr val="accent5">
                    <a:lumMod val="50000"/>
                  </a:schemeClr>
                </a:solidFill>
                <a:latin typeface="Century Gothic" panose="020B0502020202020204" pitchFamily="34" charset="0"/>
              </a:rPr>
              <a:t>and use it in order to build the skills needed for communication. (MFL Pedagogy Review, p.3)</a:t>
            </a:r>
          </a:p>
        </p:txBody>
      </p:sp>
      <p:pic>
        <p:nvPicPr>
          <p:cNvPr id="3" name="Picture 2" descr="braid showing phonics, vocabulary, and gramma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8405" y="1509709"/>
            <a:ext cx="5413595" cy="3941717"/>
          </a:xfrm>
          <a:prstGeom prst="rect">
            <a:avLst/>
          </a:prstGeom>
        </p:spPr>
      </p:pic>
    </p:spTree>
    <p:extLst>
      <p:ext uri="{BB962C8B-B14F-4D97-AF65-F5344CB8AC3E}">
        <p14:creationId xmlns:p14="http://schemas.microsoft.com/office/powerpoint/2010/main" val="303483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FE5F2A0-1D75-6447-B22D-C852A40B7D5E}"/>
              </a:ext>
            </a:extLst>
          </p:cNvPr>
          <p:cNvSpPr>
            <a:spLocks noGrp="1"/>
          </p:cNvSpPr>
          <p:nvPr>
            <p:ph type="title" idx="4294967295"/>
          </p:nvPr>
        </p:nvSpPr>
        <p:spPr>
          <a:xfrm>
            <a:off x="257631" y="1120022"/>
            <a:ext cx="10515600" cy="1325563"/>
          </a:xfrm>
        </p:spPr>
        <p:txBody>
          <a:bodyPr/>
          <a:lstStyle/>
          <a:p>
            <a:r>
              <a:rPr lang="en-US" dirty="0"/>
              <a:t>SSC</a:t>
            </a:r>
            <a:r>
              <a:rPr lang="en-US" baseline="0" dirty="0"/>
              <a:t> </a:t>
            </a:r>
            <a:r>
              <a:rPr lang="en-US" baseline="0" dirty="0" err="1"/>
              <a:t>spanish</a:t>
            </a:r>
            <a:endParaRPr lang="en-US" dirty="0"/>
          </a:p>
        </p:txBody>
      </p:sp>
      <p:sp>
        <p:nvSpPr>
          <p:cNvPr id="6" name="TextBox 5"/>
          <p:cNvSpPr txBox="1"/>
          <p:nvPr/>
        </p:nvSpPr>
        <p:spPr>
          <a:xfrm>
            <a:off x="0" y="12006"/>
            <a:ext cx="3657600" cy="523220"/>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¡A </a:t>
            </a:r>
            <a:r>
              <a:rPr lang="en-GB" sz="2800" b="1" dirty="0" err="1">
                <a:solidFill>
                  <a:srgbClr val="115076"/>
                </a:solidFill>
                <a:latin typeface="Century Gothic" panose="020B0502020202020204" pitchFamily="34" charset="0"/>
              </a:rPr>
              <a:t>pronunciar</a:t>
            </a:r>
            <a:r>
              <a:rPr lang="en-GB" sz="2800" b="1" dirty="0">
                <a:solidFill>
                  <a:srgbClr val="115076"/>
                </a:solidFill>
                <a:latin typeface="Century Gothic" panose="020B0502020202020204" pitchFamily="34" charset="0"/>
              </a:rPr>
              <a:t>!</a:t>
            </a:r>
          </a:p>
        </p:txBody>
      </p:sp>
      <p:pic>
        <p:nvPicPr>
          <p:cNvPr id="4" name="Picture 3" descr="speech bubbles"/>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29378" y="81390"/>
            <a:ext cx="1024464" cy="1024464"/>
          </a:xfrm>
          <a:prstGeom prst="rect">
            <a:avLst/>
          </a:prstGeom>
        </p:spPr>
      </p:pic>
      <p:sp>
        <p:nvSpPr>
          <p:cNvPr id="8" name="Rounded Rectangle 7" descr="a"/>
          <p:cNvSpPr/>
          <p:nvPr/>
        </p:nvSpPr>
        <p:spPr>
          <a:xfrm>
            <a:off x="3004457" y="535226"/>
            <a:ext cx="1045029" cy="887173"/>
          </a:xfrm>
          <a:prstGeom prst="roundRect">
            <a:avLst/>
          </a:prstGeom>
          <a:solidFill>
            <a:srgbClr val="115076"/>
          </a:solidFill>
          <a:ln w="5715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3181978" y="191174"/>
            <a:ext cx="736880" cy="1323439"/>
          </a:xfrm>
          <a:prstGeom prst="rect">
            <a:avLst/>
          </a:prstGeom>
          <a:noFill/>
          <a:ln>
            <a:noFill/>
          </a:ln>
        </p:spPr>
        <p:txBody>
          <a:bodyPr wrap="square" rtlCol="0" anchor="ctr">
            <a:spAutoFit/>
          </a:bodyPr>
          <a:lstStyle/>
          <a:p>
            <a:pPr algn="ctr"/>
            <a:r>
              <a:rPr lang="en-GB" sz="8000" b="1" dirty="0">
                <a:solidFill>
                  <a:prstClr val="white"/>
                </a:solidFill>
                <a:latin typeface="Century Gothic" panose="020B0502020202020204" pitchFamily="34" charset="0"/>
              </a:rPr>
              <a:t>a</a:t>
            </a:r>
          </a:p>
        </p:txBody>
      </p:sp>
      <p:sp>
        <p:nvSpPr>
          <p:cNvPr id="9" name="Rounded Rectangle 8" descr="e"/>
          <p:cNvSpPr/>
          <p:nvPr/>
        </p:nvSpPr>
        <p:spPr>
          <a:xfrm>
            <a:off x="4230915" y="532168"/>
            <a:ext cx="1045029" cy="887173"/>
          </a:xfrm>
          <a:prstGeom prst="roundRect">
            <a:avLst/>
          </a:prstGeom>
          <a:solidFill>
            <a:srgbClr val="115076"/>
          </a:solidFill>
          <a:ln w="5715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extBox 9"/>
          <p:cNvSpPr txBox="1"/>
          <p:nvPr/>
        </p:nvSpPr>
        <p:spPr>
          <a:xfrm>
            <a:off x="4219749" y="185478"/>
            <a:ext cx="1085223" cy="1323439"/>
          </a:xfrm>
          <a:prstGeom prst="rect">
            <a:avLst/>
          </a:prstGeom>
          <a:noFill/>
          <a:ln>
            <a:noFill/>
          </a:ln>
        </p:spPr>
        <p:txBody>
          <a:bodyPr wrap="square" rtlCol="0" anchor="ctr">
            <a:spAutoFit/>
          </a:bodyPr>
          <a:lstStyle/>
          <a:p>
            <a:pPr algn="ctr"/>
            <a:r>
              <a:rPr lang="en-GB" sz="8000" b="1" dirty="0">
                <a:solidFill>
                  <a:prstClr val="white"/>
                </a:solidFill>
                <a:latin typeface="Century Gothic" panose="020B0502020202020204" pitchFamily="34" charset="0"/>
              </a:rPr>
              <a:t>e</a:t>
            </a:r>
          </a:p>
        </p:txBody>
      </p:sp>
      <p:sp>
        <p:nvSpPr>
          <p:cNvPr id="12" name="Rounded Rectangle 11" descr="i"/>
          <p:cNvSpPr/>
          <p:nvPr/>
        </p:nvSpPr>
        <p:spPr>
          <a:xfrm>
            <a:off x="5428344" y="532168"/>
            <a:ext cx="1045029" cy="887173"/>
          </a:xfrm>
          <a:prstGeom prst="roundRect">
            <a:avLst/>
          </a:prstGeom>
          <a:solidFill>
            <a:srgbClr val="115076"/>
          </a:solidFill>
          <a:ln w="5715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5388150" y="298806"/>
            <a:ext cx="1085223" cy="1323439"/>
          </a:xfrm>
          <a:prstGeom prst="rect">
            <a:avLst/>
          </a:prstGeom>
          <a:noFill/>
          <a:ln>
            <a:noFill/>
          </a:ln>
        </p:spPr>
        <p:txBody>
          <a:bodyPr wrap="square" rtlCol="0" anchor="ctr">
            <a:spAutoFit/>
          </a:bodyPr>
          <a:lstStyle/>
          <a:p>
            <a:pPr algn="ctr"/>
            <a:r>
              <a:rPr lang="en-GB" sz="8000" b="1" dirty="0" err="1">
                <a:solidFill>
                  <a:prstClr val="white"/>
                </a:solidFill>
                <a:latin typeface="Century Gothic" panose="020B0502020202020204" pitchFamily="34" charset="0"/>
              </a:rPr>
              <a:t>i</a:t>
            </a:r>
            <a:endParaRPr lang="en-GB" sz="8000" b="1" dirty="0">
              <a:solidFill>
                <a:prstClr val="white"/>
              </a:solidFill>
              <a:latin typeface="Century Gothic" panose="020B0502020202020204" pitchFamily="34" charset="0"/>
            </a:endParaRPr>
          </a:p>
        </p:txBody>
      </p:sp>
      <p:sp>
        <p:nvSpPr>
          <p:cNvPr id="13" name="Rounded Rectangle 12" descr="o"/>
          <p:cNvSpPr/>
          <p:nvPr/>
        </p:nvSpPr>
        <p:spPr>
          <a:xfrm>
            <a:off x="6596745" y="534936"/>
            <a:ext cx="1045029" cy="887173"/>
          </a:xfrm>
          <a:prstGeom prst="roundRect">
            <a:avLst/>
          </a:prstGeom>
          <a:solidFill>
            <a:srgbClr val="115076"/>
          </a:solidFill>
          <a:ln w="5715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6596745" y="185477"/>
            <a:ext cx="1085223" cy="1323439"/>
          </a:xfrm>
          <a:prstGeom prst="rect">
            <a:avLst/>
          </a:prstGeom>
          <a:noFill/>
          <a:ln>
            <a:noFill/>
          </a:ln>
        </p:spPr>
        <p:txBody>
          <a:bodyPr wrap="square" rtlCol="0" anchor="ctr">
            <a:spAutoFit/>
          </a:bodyPr>
          <a:lstStyle/>
          <a:p>
            <a:pPr algn="ctr"/>
            <a:r>
              <a:rPr lang="en-GB" sz="8000" b="1" dirty="0">
                <a:solidFill>
                  <a:prstClr val="white"/>
                </a:solidFill>
                <a:latin typeface="Century Gothic" panose="020B0502020202020204" pitchFamily="34" charset="0"/>
              </a:rPr>
              <a:t>o</a:t>
            </a:r>
          </a:p>
        </p:txBody>
      </p:sp>
      <p:sp>
        <p:nvSpPr>
          <p:cNvPr id="15" name="Rounded Rectangle 14" descr="u"/>
          <p:cNvSpPr/>
          <p:nvPr/>
        </p:nvSpPr>
        <p:spPr>
          <a:xfrm>
            <a:off x="7830462" y="532168"/>
            <a:ext cx="1045029" cy="887173"/>
          </a:xfrm>
          <a:prstGeom prst="roundRect">
            <a:avLst/>
          </a:prstGeom>
          <a:solidFill>
            <a:srgbClr val="115076"/>
          </a:solidFill>
          <a:ln w="5715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TextBox 15"/>
          <p:cNvSpPr txBox="1"/>
          <p:nvPr/>
        </p:nvSpPr>
        <p:spPr>
          <a:xfrm>
            <a:off x="7790268" y="211297"/>
            <a:ext cx="1085223" cy="1323439"/>
          </a:xfrm>
          <a:prstGeom prst="rect">
            <a:avLst/>
          </a:prstGeom>
          <a:noFill/>
          <a:ln>
            <a:noFill/>
          </a:ln>
        </p:spPr>
        <p:txBody>
          <a:bodyPr wrap="square" rtlCol="0" anchor="ctr">
            <a:spAutoFit/>
          </a:bodyPr>
          <a:lstStyle/>
          <a:p>
            <a:pPr algn="ctr"/>
            <a:r>
              <a:rPr lang="en-GB" sz="8000" b="1" dirty="0">
                <a:solidFill>
                  <a:prstClr val="white"/>
                </a:solidFill>
                <a:latin typeface="Century Gothic" panose="020B0502020202020204" pitchFamily="34" charset="0"/>
              </a:rPr>
              <a:t>u</a:t>
            </a:r>
          </a:p>
        </p:txBody>
      </p:sp>
      <p:sp>
        <p:nvSpPr>
          <p:cNvPr id="17" name="TextBox 16"/>
          <p:cNvSpPr txBox="1"/>
          <p:nvPr/>
        </p:nvSpPr>
        <p:spPr>
          <a:xfrm>
            <a:off x="-609601" y="2199497"/>
            <a:ext cx="3309258" cy="707886"/>
          </a:xfrm>
          <a:prstGeom prst="rect">
            <a:avLst/>
          </a:prstGeom>
          <a:noFill/>
        </p:spPr>
        <p:txBody>
          <a:bodyPr wrap="square" rtlCol="0">
            <a:spAutoFit/>
          </a:bodyPr>
          <a:lstStyle/>
          <a:p>
            <a:pPr algn="ctr"/>
            <a:r>
              <a:rPr lang="en-GB" sz="4000" b="1" dirty="0">
                <a:solidFill>
                  <a:srgbClr val="115076"/>
                </a:solidFill>
                <a:latin typeface="Century Gothic" panose="020B0502020202020204" pitchFamily="34" charset="0"/>
              </a:rPr>
              <a:t>alto</a:t>
            </a:r>
          </a:p>
        </p:txBody>
      </p:sp>
      <p:grpSp>
        <p:nvGrpSpPr>
          <p:cNvPr id="22" name="Group 21" descr="tall man next to ladder to show height"/>
          <p:cNvGrpSpPr/>
          <p:nvPr/>
        </p:nvGrpSpPr>
        <p:grpSpPr>
          <a:xfrm>
            <a:off x="399547" y="3150419"/>
            <a:ext cx="2012390" cy="2072560"/>
            <a:chOff x="6459488" y="2377646"/>
            <a:chExt cx="2181503" cy="2455108"/>
          </a:xfrm>
        </p:grpSpPr>
        <p:pic>
          <p:nvPicPr>
            <p:cNvPr id="23" name="Picture 8" descr="lad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tall m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small ma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1872342" y="2170122"/>
            <a:ext cx="3309258" cy="707886"/>
          </a:xfrm>
          <a:prstGeom prst="rect">
            <a:avLst/>
          </a:prstGeom>
          <a:noFill/>
        </p:spPr>
        <p:txBody>
          <a:bodyPr wrap="square" rtlCol="0">
            <a:spAutoFit/>
          </a:bodyPr>
          <a:lstStyle/>
          <a:p>
            <a:pPr algn="ctr"/>
            <a:r>
              <a:rPr lang="en-GB" sz="4000" b="1" dirty="0" err="1">
                <a:solidFill>
                  <a:srgbClr val="115076"/>
                </a:solidFill>
                <a:latin typeface="Century Gothic" panose="020B0502020202020204" pitchFamily="34" charset="0"/>
              </a:rPr>
              <a:t>elefante</a:t>
            </a:r>
            <a:endParaRPr lang="en-GB" sz="4000" b="1" dirty="0">
              <a:solidFill>
                <a:srgbClr val="115076"/>
              </a:solidFill>
              <a:latin typeface="Century Gothic" panose="020B0502020202020204" pitchFamily="34" charset="0"/>
            </a:endParaRPr>
          </a:p>
        </p:txBody>
      </p:sp>
      <p:pic>
        <p:nvPicPr>
          <p:cNvPr id="27" name="Picture 2" descr="elepha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9832" y="3313301"/>
            <a:ext cx="2150132" cy="16305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659091" y="2151947"/>
            <a:ext cx="3309258" cy="707886"/>
          </a:xfrm>
          <a:prstGeom prst="rect">
            <a:avLst/>
          </a:prstGeom>
          <a:noFill/>
        </p:spPr>
        <p:txBody>
          <a:bodyPr wrap="square" rtlCol="0">
            <a:spAutoFit/>
          </a:bodyPr>
          <a:lstStyle/>
          <a:p>
            <a:pPr algn="ctr"/>
            <a:r>
              <a:rPr lang="en-GB" sz="4000" b="1" dirty="0">
                <a:solidFill>
                  <a:srgbClr val="115076"/>
                </a:solidFill>
                <a:latin typeface="Century Gothic" panose="020B0502020202020204" pitchFamily="34" charset="0"/>
              </a:rPr>
              <a:t>idea</a:t>
            </a:r>
          </a:p>
        </p:txBody>
      </p:sp>
      <p:pic>
        <p:nvPicPr>
          <p:cNvPr id="26" name="Picture 9" descr="man with idea"/>
          <p:cNvPicPr>
            <a:picLocks noChangeAspect="1" noChangeArrowheads="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515431" y="3127198"/>
            <a:ext cx="1640113" cy="181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6897075" y="2126127"/>
            <a:ext cx="3309258" cy="707886"/>
          </a:xfrm>
          <a:prstGeom prst="rect">
            <a:avLst/>
          </a:prstGeom>
          <a:noFill/>
        </p:spPr>
        <p:txBody>
          <a:bodyPr wrap="square" rtlCol="0">
            <a:spAutoFit/>
          </a:bodyPr>
          <a:lstStyle/>
          <a:p>
            <a:pPr algn="ctr"/>
            <a:r>
              <a:rPr lang="en-GB" sz="4000" b="1" dirty="0" err="1">
                <a:solidFill>
                  <a:srgbClr val="115076"/>
                </a:solidFill>
                <a:latin typeface="Century Gothic" panose="020B0502020202020204" pitchFamily="34" charset="0"/>
              </a:rPr>
              <a:t>yo</a:t>
            </a:r>
            <a:endParaRPr lang="en-GB" sz="4000" b="1" dirty="0">
              <a:solidFill>
                <a:srgbClr val="115076"/>
              </a:solidFill>
              <a:latin typeface="Century Gothic" panose="020B0502020202020204" pitchFamily="34" charset="0"/>
            </a:endParaRPr>
          </a:p>
        </p:txBody>
      </p:sp>
      <p:pic>
        <p:nvPicPr>
          <p:cNvPr id="28" name="Picture 2" descr="boy pointing to himsel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4921" y="2746097"/>
            <a:ext cx="1008007" cy="235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9374749" y="2126127"/>
            <a:ext cx="3309258" cy="707886"/>
          </a:xfrm>
          <a:prstGeom prst="rect">
            <a:avLst/>
          </a:prstGeom>
          <a:noFill/>
        </p:spPr>
        <p:txBody>
          <a:bodyPr wrap="square" rtlCol="0">
            <a:spAutoFit/>
          </a:bodyPr>
          <a:lstStyle/>
          <a:p>
            <a:pPr algn="ctr"/>
            <a:r>
              <a:rPr lang="en-GB" sz="4000" b="1" dirty="0" err="1">
                <a:solidFill>
                  <a:srgbClr val="115076"/>
                </a:solidFill>
                <a:latin typeface="Century Gothic" panose="020B0502020202020204" pitchFamily="34" charset="0"/>
              </a:rPr>
              <a:t>universo</a:t>
            </a:r>
            <a:endParaRPr lang="en-GB" sz="4000" b="1" dirty="0">
              <a:solidFill>
                <a:srgbClr val="115076"/>
              </a:solidFill>
              <a:latin typeface="Century Gothic" panose="020B0502020202020204" pitchFamily="34" charset="0"/>
            </a:endParaRPr>
          </a:p>
        </p:txBody>
      </p:sp>
      <p:pic>
        <p:nvPicPr>
          <p:cNvPr id="29" name="Picture 4" descr="the univers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53877" y="2992816"/>
            <a:ext cx="1951002" cy="19510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89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8"/>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9"/>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2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9" grpId="0" animBg="1"/>
      <p:bldP spid="10" grpId="0"/>
      <p:bldP spid="12" grpId="0" animBg="1"/>
      <p:bldP spid="11" grpId="0"/>
      <p:bldP spid="13" grpId="0" animBg="1"/>
      <p:bldP spid="14" grpId="0"/>
      <p:bldP spid="15" grpId="0" animBg="1"/>
      <p:bldP spid="16" grpId="0"/>
      <p:bldP spid="17" grpId="0"/>
      <p:bldP spid="17" grpId="1"/>
      <p:bldP spid="18" grpId="0"/>
      <p:bldP spid="18" grpId="1"/>
      <p:bldP spid="19" grpId="0"/>
      <p:bldP spid="19" grpId="1"/>
      <p:bldP spid="20" grpId="0"/>
      <p:bldP spid="20" grpId="1"/>
      <p:bldP spid="21" grpId="0"/>
      <p:bldP spid="21"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5EDE8C8-1B6C-6045-A762-B7A335E2E1FA}"/>
              </a:ext>
            </a:extLst>
          </p:cNvPr>
          <p:cNvSpPr>
            <a:spLocks noGrp="1"/>
          </p:cNvSpPr>
          <p:nvPr>
            <p:ph type="title" idx="4294967295"/>
          </p:nvPr>
        </p:nvSpPr>
        <p:spPr/>
        <p:txBody>
          <a:bodyPr/>
          <a:lstStyle/>
          <a:p>
            <a:r>
              <a:rPr lang="en-US" dirty="0"/>
              <a:t>French dictation</a:t>
            </a:r>
            <a:r>
              <a:rPr lang="en-US" baseline="0" dirty="0"/>
              <a:t> task</a:t>
            </a:r>
            <a:endParaRPr lang="en-US" dirty="0"/>
          </a:p>
        </p:txBody>
      </p:sp>
      <p:sp>
        <p:nvSpPr>
          <p:cNvPr id="3" name="Action Button: Custom 2">
            <a:hlinkClick r:id="" action="ppaction://noaction" highlightClick="1">
              <a:snd r:embed="rId3" name="faux.wav"/>
            </a:hlinkClick>
          </p:cNvPr>
          <p:cNvSpPr/>
          <p:nvPr/>
        </p:nvSpPr>
        <p:spPr>
          <a:xfrm>
            <a:off x="1052252" y="56160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pic>
        <p:nvPicPr>
          <p:cNvPr id="9" name="Picture 8" descr="red cro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871" y="378798"/>
            <a:ext cx="912771" cy="1040970"/>
          </a:xfrm>
          <a:prstGeom prst="rect">
            <a:avLst/>
          </a:prstGeom>
        </p:spPr>
      </p:pic>
      <p:sp>
        <p:nvSpPr>
          <p:cNvPr id="18" name="TextBox 17"/>
          <p:cNvSpPr txBox="1"/>
          <p:nvPr/>
        </p:nvSpPr>
        <p:spPr>
          <a:xfrm>
            <a:off x="3187178" y="280225"/>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x</a:t>
            </a:r>
          </a:p>
        </p:txBody>
      </p:sp>
      <p:sp>
        <p:nvSpPr>
          <p:cNvPr id="4" name="Action Button: Custom 3">
            <a:hlinkClick r:id="" action="ppaction://noaction" highlightClick="1">
              <a:snd r:embed="rId5" name="aussi.wav"/>
            </a:hlinkClick>
          </p:cNvPr>
          <p:cNvSpPr/>
          <p:nvPr/>
        </p:nvSpPr>
        <p:spPr>
          <a:xfrm>
            <a:off x="1063542" y="151425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10" name="TextBox 9"/>
          <p:cNvSpPr txBox="1"/>
          <p:nvPr/>
        </p:nvSpPr>
        <p:spPr>
          <a:xfrm>
            <a:off x="1754178" y="1419768"/>
            <a:ext cx="1855604"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[also]</a:t>
            </a:r>
          </a:p>
        </p:txBody>
      </p:sp>
      <p:sp>
        <p:nvSpPr>
          <p:cNvPr id="19" name="TextBox 18"/>
          <p:cNvSpPr txBox="1"/>
          <p:nvPr/>
        </p:nvSpPr>
        <p:spPr>
          <a:xfrm>
            <a:off x="3282428" y="1225665"/>
            <a:ext cx="3007386" cy="1015663"/>
          </a:xfrm>
          <a:prstGeom prst="rect">
            <a:avLst/>
          </a:prstGeom>
          <a:noFill/>
        </p:spPr>
        <p:txBody>
          <a:bodyPr wrap="square" rtlCol="0">
            <a:spAutoFit/>
          </a:bodyPr>
          <a:lstStyle/>
          <a:p>
            <a:pPr algn="ctr"/>
            <a:r>
              <a:rPr lang="en-GB" sz="6000" dirty="0" err="1">
                <a:solidFill>
                  <a:srgbClr val="FA6500"/>
                </a:solidFill>
                <a:latin typeface="Century Gothic" panose="020B0502020202020204" pitchFamily="34" charset="0"/>
                <a:cs typeface="Calibri" panose="020F0502020204030204" pitchFamily="34" charset="0"/>
              </a:rPr>
              <a:t>au</a:t>
            </a:r>
            <a:r>
              <a:rPr lang="en-GB" sz="6000" dirty="0" err="1">
                <a:solidFill>
                  <a:srgbClr val="115076"/>
                </a:solidFill>
                <a:latin typeface="Century Gothic" panose="020B0502020202020204" pitchFamily="34" charset="0"/>
                <a:cs typeface="Calibri" panose="020F0502020204030204" pitchFamily="34" charset="0"/>
              </a:rPr>
              <a:t>ssi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5" name="Action Button: Custom 4">
            <a:hlinkClick r:id="" action="ppaction://noaction" highlightClick="1">
              <a:snd r:embed="rId6" name="gauche.wav"/>
            </a:hlinkClick>
          </p:cNvPr>
          <p:cNvSpPr/>
          <p:nvPr/>
        </p:nvSpPr>
        <p:spPr>
          <a:xfrm>
            <a:off x="1063810" y="2497748"/>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grpSp>
        <p:nvGrpSpPr>
          <p:cNvPr id="11" name="Group 10" descr="diverging paths with the left one highlighted"/>
          <p:cNvGrpSpPr/>
          <p:nvPr/>
        </p:nvGrpSpPr>
        <p:grpSpPr>
          <a:xfrm>
            <a:off x="2211429" y="2187430"/>
            <a:ext cx="1020902" cy="1038205"/>
            <a:chOff x="5075098" y="1923905"/>
            <a:chExt cx="2089010" cy="2124417"/>
          </a:xfrm>
        </p:grpSpPr>
        <p:pic>
          <p:nvPicPr>
            <p:cNvPr id="12" name="Picture 11" descr="left arrow"/>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3" name="Straight Arrow Connector 12"/>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3656952" y="2214272"/>
            <a:ext cx="3462433"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g</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che</a:t>
            </a:r>
            <a:endParaRPr lang="en-GB" sz="6000" b="1" dirty="0">
              <a:solidFill>
                <a:srgbClr val="7030A0"/>
              </a:solidFill>
              <a:latin typeface="Century Gothic" panose="020B0502020202020204" pitchFamily="34" charset="0"/>
              <a:cs typeface="Calibri" panose="020F0502020204030204" pitchFamily="34" charset="0"/>
            </a:endParaRPr>
          </a:p>
        </p:txBody>
      </p:sp>
      <p:sp>
        <p:nvSpPr>
          <p:cNvPr id="6" name="Action Button: Custom 5">
            <a:hlinkClick r:id="" action="ppaction://noaction" highlightClick="1">
              <a:snd r:embed="rId8" name="photo.wav"/>
            </a:hlinkClick>
          </p:cNvPr>
          <p:cNvSpPr/>
          <p:nvPr/>
        </p:nvSpPr>
        <p:spPr>
          <a:xfrm>
            <a:off x="1063542" y="345084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pic>
        <p:nvPicPr>
          <p:cNvPr id="15" name="Picture 8" descr="Image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1630" y="3238453"/>
            <a:ext cx="1100701" cy="103465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533582" y="3385119"/>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ph</a:t>
            </a:r>
            <a:r>
              <a:rPr lang="en-GB" sz="6000" dirty="0">
                <a:solidFill>
                  <a:srgbClr val="FA6500"/>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t</a:t>
            </a:r>
            <a:r>
              <a:rPr lang="en-GB" sz="6000" dirty="0">
                <a:solidFill>
                  <a:srgbClr val="FA6500"/>
                </a:solidFill>
                <a:latin typeface="Century Gothic" panose="020B0502020202020204" pitchFamily="34" charset="0"/>
                <a:cs typeface="Calibri" panose="020F0502020204030204" pitchFamily="34" charset="0"/>
              </a:rPr>
              <a:t>o</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7" name="Action Button: Custom 6">
            <a:hlinkClick r:id="" action="ppaction://noaction" highlightClick="1">
              <a:snd r:embed="rId10" name="eau.wav"/>
            </a:hlinkClick>
          </p:cNvPr>
          <p:cNvSpPr/>
          <p:nvPr/>
        </p:nvSpPr>
        <p:spPr>
          <a:xfrm>
            <a:off x="1052251" y="443434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8" name="Action Button: Custom 7">
            <a:hlinkClick r:id="" action="ppaction://noaction" highlightClick="1">
              <a:snd r:embed="rId11" name="beau.wav"/>
            </a:hlinkClick>
          </p:cNvPr>
          <p:cNvSpPr/>
          <p:nvPr/>
        </p:nvSpPr>
        <p:spPr>
          <a:xfrm>
            <a:off x="1063542" y="5447277"/>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22" name="TextBox 21"/>
          <p:cNvSpPr txBox="1"/>
          <p:nvPr/>
        </p:nvSpPr>
        <p:spPr>
          <a:xfrm>
            <a:off x="2562019" y="4303503"/>
            <a:ext cx="4301405" cy="1015663"/>
          </a:xfrm>
          <a:prstGeom prst="rect">
            <a:avLst/>
          </a:prstGeom>
          <a:noFill/>
        </p:spPr>
        <p:txBody>
          <a:bodyPr wrap="square" rtlCol="0">
            <a:spAutoFit/>
          </a:bodyPr>
          <a:lstStyle/>
          <a:p>
            <a:pPr algn="ctr"/>
            <a:r>
              <a:rPr lang="en-GB" sz="6000" dirty="0">
                <a:solidFill>
                  <a:srgbClr val="FA6500"/>
                </a:solidFill>
                <a:latin typeface="Century Gothic" panose="020B0502020202020204" pitchFamily="34" charset="0"/>
                <a:cs typeface="Calibri" panose="020F0502020204030204" pitchFamily="34" charset="0"/>
              </a:rPr>
              <a:t>eau</a:t>
            </a:r>
          </a:p>
        </p:txBody>
      </p:sp>
      <p:pic>
        <p:nvPicPr>
          <p:cNvPr id="16" name="Picture 12" descr="Water Drop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7828" y="4265442"/>
            <a:ext cx="645033" cy="9531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Valley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62563" y="5278573"/>
            <a:ext cx="838834" cy="83883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767505" y="5121273"/>
            <a:ext cx="43014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
            </a:r>
            <a:r>
              <a:rPr lang="en-GB" sz="6000" dirty="0">
                <a:solidFill>
                  <a:srgbClr val="FA6500"/>
                </a:solidFill>
                <a:latin typeface="Century Gothic" panose="020B0502020202020204" pitchFamily="34" charset="0"/>
                <a:cs typeface="Calibri" panose="020F0502020204030204" pitchFamily="34" charset="0"/>
              </a:rPr>
              <a:t>eau</a:t>
            </a:r>
          </a:p>
        </p:txBody>
      </p:sp>
    </p:spTree>
    <p:extLst>
      <p:ext uri="{BB962C8B-B14F-4D97-AF65-F5344CB8AC3E}">
        <p14:creationId xmlns:p14="http://schemas.microsoft.com/office/powerpoint/2010/main" val="2084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9" grpId="0"/>
      <p:bldP spid="20" grpId="0"/>
      <p:bldP spid="21" grpId="0"/>
      <p:bldP spid="22"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a:extLst>
              <a:ext uri="{FF2B5EF4-FFF2-40B4-BE49-F238E27FC236}">
                <a16:creationId xmlns:a16="http://schemas.microsoft.com/office/drawing/2014/main" id="{A5CA20B9-1F6D-AC46-998C-368CB45F5573}"/>
              </a:ext>
            </a:extLst>
          </p:cNvPr>
          <p:cNvSpPr>
            <a:spLocks noGrp="1"/>
          </p:cNvSpPr>
          <p:nvPr>
            <p:ph type="title"/>
          </p:nvPr>
        </p:nvSpPr>
        <p:spPr>
          <a:xfrm>
            <a:off x="300038" y="0"/>
            <a:ext cx="3899429" cy="1163992"/>
          </a:xfrm>
        </p:spPr>
        <p:txBody>
          <a:bodyPr>
            <a:normAutofit/>
          </a:bodyPr>
          <a:lstStyle/>
          <a:p>
            <a:r>
              <a:rPr lang="en-GB" sz="3600" b="1" dirty="0">
                <a:solidFill>
                  <a:prstClr val="white"/>
                </a:solidFill>
              </a:rPr>
              <a:t>Lang </a:t>
            </a:r>
            <a:r>
              <a:rPr lang="en-GB" sz="3600" b="1" dirty="0" err="1">
                <a:solidFill>
                  <a:prstClr val="white"/>
                </a:solidFill>
              </a:rPr>
              <a:t>oder</a:t>
            </a:r>
            <a:r>
              <a:rPr lang="en-GB" sz="3600" b="1" dirty="0">
                <a:solidFill>
                  <a:prstClr val="white"/>
                </a:solidFill>
              </a:rPr>
              <a:t> </a:t>
            </a:r>
            <a:r>
              <a:rPr lang="en-GB" sz="3600" b="1" dirty="0" err="1">
                <a:solidFill>
                  <a:prstClr val="white"/>
                </a:solidFill>
              </a:rPr>
              <a:t>kurz</a:t>
            </a:r>
            <a:r>
              <a:rPr lang="en-GB" sz="3600" b="1" dirty="0">
                <a:solidFill>
                  <a:prstClr val="white"/>
                </a:solidFill>
              </a:rPr>
              <a:t>?</a:t>
            </a:r>
            <a:endParaRPr lang="en-US" sz="3600" dirty="0"/>
          </a:p>
        </p:txBody>
      </p:sp>
      <p:graphicFrame>
        <p:nvGraphicFramePr>
          <p:cNvPr id="2" name="Table 1" descr="table for exercise with long or short vowel">
            <a:extLst>
              <a:ext uri="{FF2B5EF4-FFF2-40B4-BE49-F238E27FC236}">
                <a16:creationId xmlns:a16="http://schemas.microsoft.com/office/drawing/2014/main" id="{83AB481B-52E2-0140-97F8-1C42E65A0B52}"/>
              </a:ext>
            </a:extLst>
          </p:cNvPr>
          <p:cNvGraphicFramePr>
            <a:graphicFrameLocks noGrp="1"/>
          </p:cNvGraphicFramePr>
          <p:nvPr>
            <p:extLst>
              <p:ext uri="{D42A27DB-BD31-4B8C-83A1-F6EECF244321}">
                <p14:modId xmlns:p14="http://schemas.microsoft.com/office/powerpoint/2010/main" val="187303603"/>
              </p:ext>
            </p:extLst>
          </p:nvPr>
        </p:nvGraphicFramePr>
        <p:xfrm>
          <a:off x="3158368" y="1381758"/>
          <a:ext cx="5921463" cy="4917444"/>
        </p:xfrm>
        <a:graphic>
          <a:graphicData uri="http://schemas.openxmlformats.org/drawingml/2006/table">
            <a:tbl>
              <a:tblPr firstRow="1" bandRow="1">
                <a:tableStyleId>{5940675A-B579-460E-94D1-54222C63F5DA}</a:tableStyleId>
              </a:tblPr>
              <a:tblGrid>
                <a:gridCol w="1973821">
                  <a:extLst>
                    <a:ext uri="{9D8B030D-6E8A-4147-A177-3AD203B41FA5}">
                      <a16:colId xmlns:a16="http://schemas.microsoft.com/office/drawing/2014/main" val="1403062169"/>
                    </a:ext>
                  </a:extLst>
                </a:gridCol>
                <a:gridCol w="1973821">
                  <a:extLst>
                    <a:ext uri="{9D8B030D-6E8A-4147-A177-3AD203B41FA5}">
                      <a16:colId xmlns:a16="http://schemas.microsoft.com/office/drawing/2014/main" val="3235511767"/>
                    </a:ext>
                  </a:extLst>
                </a:gridCol>
                <a:gridCol w="1973821">
                  <a:extLst>
                    <a:ext uri="{9D8B030D-6E8A-4147-A177-3AD203B41FA5}">
                      <a16:colId xmlns:a16="http://schemas.microsoft.com/office/drawing/2014/main" val="887823377"/>
                    </a:ext>
                  </a:extLst>
                </a:gridCol>
              </a:tblGrid>
              <a:tr h="819574">
                <a:tc>
                  <a:txBody>
                    <a:bodyPr/>
                    <a:lstStyle/>
                    <a:p>
                      <a:pPr algn="ctr"/>
                      <a:endParaRPr lang="en-US" sz="3200" b="1"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b="1" dirty="0" err="1">
                          <a:solidFill>
                            <a:srgbClr val="115076"/>
                          </a:solidFill>
                          <a:latin typeface="Century Gothic" panose="020B0502020202020204" pitchFamily="34" charset="0"/>
                        </a:rPr>
                        <a:t>s</a:t>
                      </a:r>
                      <a:r>
                        <a:rPr lang="en-US" sz="3200" b="1" dirty="0" err="1">
                          <a:solidFill>
                            <a:srgbClr val="DAA520"/>
                          </a:solidFill>
                          <a:latin typeface="Century Gothic" panose="020B0502020202020204" pitchFamily="34" charset="0"/>
                        </a:rPr>
                        <a:t>a</a:t>
                      </a:r>
                      <a:r>
                        <a:rPr lang="en-US" sz="3200" b="1" dirty="0" err="1">
                          <a:solidFill>
                            <a:srgbClr val="115076"/>
                          </a:solidFill>
                          <a:latin typeface="Century Gothic" panose="020B0502020202020204" pitchFamily="34" charset="0"/>
                        </a:rPr>
                        <a:t>gen</a:t>
                      </a:r>
                      <a:endParaRPr lang="en-US" sz="3200" b="1" dirty="0">
                        <a:solidFill>
                          <a:srgbClr val="11507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dirty="0" err="1">
                          <a:solidFill>
                            <a:srgbClr val="115076"/>
                          </a:solidFill>
                          <a:latin typeface="Century Gothic" panose="020B0502020202020204" pitchFamily="34" charset="0"/>
                        </a:rPr>
                        <a:t>k</a:t>
                      </a:r>
                      <a:r>
                        <a:rPr lang="en-US" sz="3200" b="1" dirty="0" err="1">
                          <a:solidFill>
                            <a:srgbClr val="DAA520"/>
                          </a:solidFill>
                          <a:latin typeface="Century Gothic" panose="020B0502020202020204" pitchFamily="34" charset="0"/>
                        </a:rPr>
                        <a:t>a</a:t>
                      </a:r>
                      <a:r>
                        <a:rPr lang="en-US" sz="3200" b="1" dirty="0" err="1">
                          <a:solidFill>
                            <a:srgbClr val="115076"/>
                          </a:solidFill>
                          <a:latin typeface="Century Gothic" panose="020B0502020202020204" pitchFamily="34" charset="0"/>
                        </a:rPr>
                        <a:t>lt</a:t>
                      </a:r>
                      <a:endParaRPr lang="en-US" sz="3200" b="1" dirty="0">
                        <a:solidFill>
                          <a:srgbClr val="11507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4820713"/>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88577422"/>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45753570"/>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4567824"/>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25174614"/>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0602057"/>
                  </a:ext>
                </a:extLst>
              </a:tr>
            </a:tbl>
          </a:graphicData>
        </a:graphic>
      </p:graphicFrame>
      <p:sp>
        <p:nvSpPr>
          <p:cNvPr id="3" name="Action Button: Custom 2">
            <a:hlinkClick r:id="" action="ppaction://noaction" highlightClick="1">
              <a:snd r:embed="rId4" name="Mann.wav"/>
            </a:hlinkClick>
          </p:cNvPr>
          <p:cNvSpPr/>
          <p:nvPr/>
        </p:nvSpPr>
        <p:spPr>
          <a:xfrm>
            <a:off x="4045127" y="2228978"/>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1</a:t>
            </a:r>
          </a:p>
        </p:txBody>
      </p:sp>
      <p:sp>
        <p:nvSpPr>
          <p:cNvPr id="13" name="Action Button: Custom 12">
            <a:hlinkClick r:id="" action="ppaction://noaction" highlightClick="1">
              <a:snd r:embed="rId5" name="Paar.wav"/>
            </a:hlinkClick>
          </p:cNvPr>
          <p:cNvSpPr/>
          <p:nvPr/>
        </p:nvSpPr>
        <p:spPr>
          <a:xfrm>
            <a:off x="4023058" y="3067515"/>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2</a:t>
            </a:r>
          </a:p>
        </p:txBody>
      </p:sp>
      <p:sp>
        <p:nvSpPr>
          <p:cNvPr id="14" name="Action Button: Custom 13">
            <a:hlinkClick r:id="" action="ppaction://noaction" highlightClick="1">
              <a:snd r:embed="rId6" name="fahren.wav"/>
            </a:hlinkClick>
          </p:cNvPr>
          <p:cNvSpPr/>
          <p:nvPr/>
        </p:nvSpPr>
        <p:spPr>
          <a:xfrm>
            <a:off x="4023058" y="3895065"/>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3</a:t>
            </a:r>
          </a:p>
        </p:txBody>
      </p:sp>
      <p:sp>
        <p:nvSpPr>
          <p:cNvPr id="15" name="Action Button: Custom 14">
            <a:hlinkClick r:id="" action="ppaction://noaction" highlightClick="1">
              <a:snd r:embed="rId7" name="Klasse.wav"/>
            </a:hlinkClick>
          </p:cNvPr>
          <p:cNvSpPr/>
          <p:nvPr/>
        </p:nvSpPr>
        <p:spPr>
          <a:xfrm>
            <a:off x="4023058" y="4739481"/>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4</a:t>
            </a:r>
          </a:p>
        </p:txBody>
      </p:sp>
      <p:sp>
        <p:nvSpPr>
          <p:cNvPr id="16" name="Action Button: Custom 15">
            <a:hlinkClick r:id="" action="ppaction://noaction" highlightClick="1">
              <a:snd r:embed="rId8" name="danke.wav"/>
            </a:hlinkClick>
          </p:cNvPr>
          <p:cNvSpPr/>
          <p:nvPr/>
        </p:nvSpPr>
        <p:spPr>
          <a:xfrm>
            <a:off x="4023058" y="5564229"/>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5</a:t>
            </a:r>
          </a:p>
        </p:txBody>
      </p:sp>
    </p:spTree>
    <p:extLst>
      <p:ext uri="{BB962C8B-B14F-4D97-AF65-F5344CB8AC3E}">
        <p14:creationId xmlns:p14="http://schemas.microsoft.com/office/powerpoint/2010/main" val="4265613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8FF73308-BAB7-1742-81F5-4E5A62F4F064}"/>
              </a:ext>
            </a:extLst>
          </p:cNvPr>
          <p:cNvSpPr>
            <a:spLocks noGrp="1"/>
          </p:cNvSpPr>
          <p:nvPr>
            <p:ph type="title"/>
          </p:nvPr>
        </p:nvSpPr>
        <p:spPr>
          <a:xfrm>
            <a:off x="300038" y="0"/>
            <a:ext cx="2595562" cy="1325563"/>
          </a:xfrm>
        </p:spPr>
        <p:txBody>
          <a:bodyPr>
            <a:normAutofit/>
          </a:bodyPr>
          <a:lstStyle/>
          <a:p>
            <a:r>
              <a:rPr lang="en-GB" sz="3600" b="1" dirty="0" err="1">
                <a:solidFill>
                  <a:prstClr val="white"/>
                </a:solidFill>
              </a:rPr>
              <a:t>Antworten</a:t>
            </a:r>
            <a:endParaRPr lang="en-US" sz="3600" dirty="0"/>
          </a:p>
        </p:txBody>
      </p:sp>
      <p:graphicFrame>
        <p:nvGraphicFramePr>
          <p:cNvPr id="10" name="Table 9" descr="answer key">
            <a:extLst>
              <a:ext uri="{FF2B5EF4-FFF2-40B4-BE49-F238E27FC236}">
                <a16:creationId xmlns:a16="http://schemas.microsoft.com/office/drawing/2014/main" id="{A30F1D21-6DF6-A944-BD71-158F0EBB73CF}"/>
              </a:ext>
            </a:extLst>
          </p:cNvPr>
          <p:cNvGraphicFramePr>
            <a:graphicFrameLocks noGrp="1"/>
          </p:cNvGraphicFramePr>
          <p:nvPr>
            <p:extLst>
              <p:ext uri="{D42A27DB-BD31-4B8C-83A1-F6EECF244321}">
                <p14:modId xmlns:p14="http://schemas.microsoft.com/office/powerpoint/2010/main" val="1159586434"/>
              </p:ext>
            </p:extLst>
          </p:nvPr>
        </p:nvGraphicFramePr>
        <p:xfrm>
          <a:off x="3158368" y="1634064"/>
          <a:ext cx="5921463" cy="4553656"/>
        </p:xfrm>
        <a:graphic>
          <a:graphicData uri="http://schemas.openxmlformats.org/drawingml/2006/table">
            <a:tbl>
              <a:tblPr firstRow="1" bandRow="1">
                <a:tableStyleId>{5940675A-B579-460E-94D1-54222C63F5DA}</a:tableStyleId>
              </a:tblPr>
              <a:tblGrid>
                <a:gridCol w="1973821">
                  <a:extLst>
                    <a:ext uri="{9D8B030D-6E8A-4147-A177-3AD203B41FA5}">
                      <a16:colId xmlns:a16="http://schemas.microsoft.com/office/drawing/2014/main" val="1403062169"/>
                    </a:ext>
                  </a:extLst>
                </a:gridCol>
                <a:gridCol w="1973821">
                  <a:extLst>
                    <a:ext uri="{9D8B030D-6E8A-4147-A177-3AD203B41FA5}">
                      <a16:colId xmlns:a16="http://schemas.microsoft.com/office/drawing/2014/main" val="3235511767"/>
                    </a:ext>
                  </a:extLst>
                </a:gridCol>
                <a:gridCol w="1973821">
                  <a:extLst>
                    <a:ext uri="{9D8B030D-6E8A-4147-A177-3AD203B41FA5}">
                      <a16:colId xmlns:a16="http://schemas.microsoft.com/office/drawing/2014/main" val="887823377"/>
                    </a:ext>
                  </a:extLst>
                </a:gridCol>
              </a:tblGrid>
              <a:tr h="743656">
                <a:tc>
                  <a:txBody>
                    <a:bodyPr/>
                    <a:lstStyle/>
                    <a:p>
                      <a:pPr algn="ctr"/>
                      <a:endParaRPr lang="en-US" sz="3200" b="1" dirty="0">
                        <a:solidFill>
                          <a:srgbClr val="115076"/>
                        </a:solidFill>
                        <a:latin typeface="Century Gothic" panose="020B0502020202020204" pitchFamily="34" charset="0"/>
                      </a:endParaRPr>
                    </a:p>
                  </a:txBody>
                  <a:tcPr/>
                </a:tc>
                <a:tc>
                  <a:txBody>
                    <a:bodyPr/>
                    <a:lstStyle/>
                    <a:p>
                      <a:pPr algn="ctr"/>
                      <a:r>
                        <a:rPr lang="en-US" sz="3200" b="1" dirty="0" err="1">
                          <a:solidFill>
                            <a:srgbClr val="115076"/>
                          </a:solidFill>
                          <a:latin typeface="Century Gothic" panose="020B0502020202020204" pitchFamily="34" charset="0"/>
                        </a:rPr>
                        <a:t>s</a:t>
                      </a:r>
                      <a:r>
                        <a:rPr lang="en-US" sz="3200" b="1" dirty="0" err="1">
                          <a:solidFill>
                            <a:srgbClr val="DAA520"/>
                          </a:solidFill>
                          <a:latin typeface="Century Gothic" panose="020B0502020202020204" pitchFamily="34" charset="0"/>
                        </a:rPr>
                        <a:t>a</a:t>
                      </a:r>
                      <a:r>
                        <a:rPr lang="en-US" sz="3200" b="1" dirty="0" err="1">
                          <a:solidFill>
                            <a:srgbClr val="115076"/>
                          </a:solidFill>
                          <a:latin typeface="Century Gothic" panose="020B0502020202020204" pitchFamily="34" charset="0"/>
                        </a:rPr>
                        <a:t>gen</a:t>
                      </a:r>
                      <a:endParaRPr lang="en-US" sz="3200" b="1" dirty="0">
                        <a:solidFill>
                          <a:srgbClr val="115076"/>
                        </a:solidFill>
                        <a:latin typeface="Century Gothic" panose="020B0502020202020204" pitchFamily="34" charset="0"/>
                      </a:endParaRPr>
                    </a:p>
                  </a:txBody>
                  <a:tcPr/>
                </a:tc>
                <a:tc>
                  <a:txBody>
                    <a:bodyPr/>
                    <a:lstStyle/>
                    <a:p>
                      <a:pPr algn="ctr"/>
                      <a:r>
                        <a:rPr lang="en-US" sz="3200" b="1" dirty="0" err="1">
                          <a:solidFill>
                            <a:srgbClr val="115076"/>
                          </a:solidFill>
                          <a:latin typeface="Century Gothic" panose="020B0502020202020204" pitchFamily="34" charset="0"/>
                        </a:rPr>
                        <a:t>k</a:t>
                      </a:r>
                      <a:r>
                        <a:rPr lang="en-US" sz="3200" b="1" dirty="0" err="1">
                          <a:solidFill>
                            <a:srgbClr val="DAA520"/>
                          </a:solidFill>
                          <a:latin typeface="Century Gothic" panose="020B0502020202020204" pitchFamily="34" charset="0"/>
                        </a:rPr>
                        <a:t>a</a:t>
                      </a:r>
                      <a:r>
                        <a:rPr lang="en-US" sz="3200" b="1" dirty="0" err="1">
                          <a:solidFill>
                            <a:srgbClr val="115076"/>
                          </a:solidFill>
                          <a:latin typeface="Century Gothic" panose="020B0502020202020204" pitchFamily="34" charset="0"/>
                        </a:rPr>
                        <a:t>lt</a:t>
                      </a:r>
                      <a:endParaRPr lang="en-US" sz="32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404820713"/>
                  </a:ext>
                </a:extLst>
              </a:tr>
              <a:tr h="743656">
                <a:tc>
                  <a:txBody>
                    <a:bodyPr/>
                    <a:lstStyle/>
                    <a:p>
                      <a:pPr algn="ctr"/>
                      <a:r>
                        <a:rPr lang="en-US" sz="4400" b="1" dirty="0">
                          <a:solidFill>
                            <a:srgbClr val="115076"/>
                          </a:solidFill>
                          <a:latin typeface="Century Gothic" panose="020B0502020202020204" pitchFamily="34" charset="0"/>
                        </a:rPr>
                        <a:t>1</a:t>
                      </a:r>
                    </a:p>
                  </a:txBody>
                  <a:tcPr/>
                </a:tc>
                <a:tc>
                  <a:txBody>
                    <a:bodyPr/>
                    <a:lstStyle/>
                    <a:p>
                      <a:pPr algn="ctr"/>
                      <a:endParaRPr lang="en-US" sz="3200">
                        <a:solidFill>
                          <a:srgbClr val="115076"/>
                        </a:solidFill>
                        <a:latin typeface="Century Gothic" panose="020B0502020202020204" pitchFamily="34" charset="0"/>
                      </a:endParaRPr>
                    </a:p>
                  </a:txBody>
                  <a:tcPr/>
                </a:tc>
                <a:tc>
                  <a:txBody>
                    <a:bodyPr/>
                    <a:lstStyle/>
                    <a:p>
                      <a:pPr algn="ctr"/>
                      <a:endParaRPr lang="en-US" sz="3200" dirty="0">
                        <a:solidFill>
                          <a:srgbClr val="115076"/>
                        </a:solidFill>
                        <a:latin typeface="Century Gothic" panose="020B0502020202020204" pitchFamily="34" charset="0"/>
                      </a:endParaRPr>
                    </a:p>
                  </a:txBody>
                  <a:tcPr/>
                </a:tc>
                <a:extLst>
                  <a:ext uri="{0D108BD9-81ED-4DB2-BD59-A6C34878D82A}">
                    <a16:rowId xmlns:a16="http://schemas.microsoft.com/office/drawing/2014/main" val="1788577422"/>
                  </a:ext>
                </a:extLst>
              </a:tr>
              <a:tr h="743656">
                <a:tc>
                  <a:txBody>
                    <a:bodyPr/>
                    <a:lstStyle/>
                    <a:p>
                      <a:pPr algn="ctr"/>
                      <a:r>
                        <a:rPr lang="en-US" sz="4400" b="1" dirty="0">
                          <a:solidFill>
                            <a:srgbClr val="115076"/>
                          </a:solidFill>
                          <a:latin typeface="Century Gothic" panose="020B0502020202020204" pitchFamily="34" charset="0"/>
                        </a:rPr>
                        <a:t>2</a:t>
                      </a:r>
                    </a:p>
                  </a:txBody>
                  <a:tcPr/>
                </a:tc>
                <a:tc>
                  <a:txBody>
                    <a:bodyPr/>
                    <a:lstStyle/>
                    <a:p>
                      <a:pPr algn="ctr"/>
                      <a:endParaRPr lang="en-US" sz="3200">
                        <a:solidFill>
                          <a:srgbClr val="115076"/>
                        </a:solidFill>
                        <a:latin typeface="Century Gothic" panose="020B0502020202020204" pitchFamily="34" charset="0"/>
                      </a:endParaRPr>
                    </a:p>
                  </a:txBody>
                  <a:tcPr/>
                </a:tc>
                <a:tc>
                  <a:txBody>
                    <a:bodyPr/>
                    <a:lstStyle/>
                    <a:p>
                      <a:pPr algn="ctr"/>
                      <a:endParaRPr lang="en-US" sz="3200">
                        <a:solidFill>
                          <a:srgbClr val="115076"/>
                        </a:solidFill>
                        <a:latin typeface="Century Gothic" panose="020B0502020202020204" pitchFamily="34" charset="0"/>
                      </a:endParaRPr>
                    </a:p>
                  </a:txBody>
                  <a:tcPr/>
                </a:tc>
                <a:extLst>
                  <a:ext uri="{0D108BD9-81ED-4DB2-BD59-A6C34878D82A}">
                    <a16:rowId xmlns:a16="http://schemas.microsoft.com/office/drawing/2014/main" val="2745753570"/>
                  </a:ext>
                </a:extLst>
              </a:tr>
              <a:tr h="743656">
                <a:tc>
                  <a:txBody>
                    <a:bodyPr/>
                    <a:lstStyle/>
                    <a:p>
                      <a:pPr algn="ctr"/>
                      <a:r>
                        <a:rPr lang="en-US" sz="4400" b="1" dirty="0">
                          <a:solidFill>
                            <a:srgbClr val="115076"/>
                          </a:solidFill>
                          <a:latin typeface="Century Gothic" panose="020B0502020202020204" pitchFamily="34" charset="0"/>
                        </a:rPr>
                        <a:t>3</a:t>
                      </a:r>
                    </a:p>
                  </a:txBody>
                  <a:tcPr/>
                </a:tc>
                <a:tc>
                  <a:txBody>
                    <a:bodyPr/>
                    <a:lstStyle/>
                    <a:p>
                      <a:pPr algn="ctr"/>
                      <a:endParaRPr lang="en-US" sz="3200">
                        <a:solidFill>
                          <a:srgbClr val="115076"/>
                        </a:solidFill>
                        <a:latin typeface="Century Gothic" panose="020B0502020202020204" pitchFamily="34" charset="0"/>
                      </a:endParaRPr>
                    </a:p>
                  </a:txBody>
                  <a:tcPr/>
                </a:tc>
                <a:tc>
                  <a:txBody>
                    <a:bodyPr/>
                    <a:lstStyle/>
                    <a:p>
                      <a:pPr algn="ctr"/>
                      <a:endParaRPr lang="en-US" sz="3200">
                        <a:solidFill>
                          <a:srgbClr val="115076"/>
                        </a:solidFill>
                        <a:latin typeface="Century Gothic" panose="020B0502020202020204" pitchFamily="34" charset="0"/>
                      </a:endParaRPr>
                    </a:p>
                  </a:txBody>
                  <a:tcPr/>
                </a:tc>
                <a:extLst>
                  <a:ext uri="{0D108BD9-81ED-4DB2-BD59-A6C34878D82A}">
                    <a16:rowId xmlns:a16="http://schemas.microsoft.com/office/drawing/2014/main" val="3594567824"/>
                  </a:ext>
                </a:extLst>
              </a:tr>
              <a:tr h="743656">
                <a:tc>
                  <a:txBody>
                    <a:bodyPr/>
                    <a:lstStyle/>
                    <a:p>
                      <a:pPr algn="ctr"/>
                      <a:r>
                        <a:rPr lang="en-US" sz="4400" b="1" dirty="0">
                          <a:solidFill>
                            <a:srgbClr val="115076"/>
                          </a:solidFill>
                          <a:latin typeface="Century Gothic" panose="020B0502020202020204" pitchFamily="34" charset="0"/>
                        </a:rPr>
                        <a:t>4</a:t>
                      </a:r>
                    </a:p>
                  </a:txBody>
                  <a:tcPr/>
                </a:tc>
                <a:tc>
                  <a:txBody>
                    <a:bodyPr/>
                    <a:lstStyle/>
                    <a:p>
                      <a:pPr algn="ctr"/>
                      <a:endParaRPr lang="en-US" sz="3200">
                        <a:solidFill>
                          <a:srgbClr val="115076"/>
                        </a:solidFill>
                        <a:latin typeface="Century Gothic" panose="020B0502020202020204" pitchFamily="34" charset="0"/>
                      </a:endParaRPr>
                    </a:p>
                  </a:txBody>
                  <a:tcPr/>
                </a:tc>
                <a:tc>
                  <a:txBody>
                    <a:bodyPr/>
                    <a:lstStyle/>
                    <a:p>
                      <a:pPr algn="ctr"/>
                      <a:endParaRPr lang="en-US" sz="3200">
                        <a:solidFill>
                          <a:srgbClr val="115076"/>
                        </a:solidFill>
                        <a:latin typeface="Century Gothic" panose="020B0502020202020204" pitchFamily="34" charset="0"/>
                      </a:endParaRPr>
                    </a:p>
                  </a:txBody>
                  <a:tcPr/>
                </a:tc>
                <a:extLst>
                  <a:ext uri="{0D108BD9-81ED-4DB2-BD59-A6C34878D82A}">
                    <a16:rowId xmlns:a16="http://schemas.microsoft.com/office/drawing/2014/main" val="3925174614"/>
                  </a:ext>
                </a:extLst>
              </a:tr>
              <a:tr h="743656">
                <a:tc>
                  <a:txBody>
                    <a:bodyPr/>
                    <a:lstStyle/>
                    <a:p>
                      <a:pPr algn="ctr"/>
                      <a:r>
                        <a:rPr lang="en-US" sz="4400" b="1" dirty="0">
                          <a:solidFill>
                            <a:srgbClr val="115076"/>
                          </a:solidFill>
                          <a:latin typeface="Century Gothic" panose="020B0502020202020204" pitchFamily="34" charset="0"/>
                        </a:rPr>
                        <a:t>5</a:t>
                      </a:r>
                    </a:p>
                  </a:txBody>
                  <a:tcPr/>
                </a:tc>
                <a:tc>
                  <a:txBody>
                    <a:bodyPr/>
                    <a:lstStyle/>
                    <a:p>
                      <a:pPr algn="ctr"/>
                      <a:endParaRPr lang="en-US" sz="3200">
                        <a:solidFill>
                          <a:srgbClr val="115076"/>
                        </a:solidFill>
                        <a:latin typeface="Century Gothic" panose="020B0502020202020204" pitchFamily="34" charset="0"/>
                      </a:endParaRPr>
                    </a:p>
                  </a:txBody>
                  <a:tcPr/>
                </a:tc>
                <a:tc>
                  <a:txBody>
                    <a:bodyPr/>
                    <a:lstStyle/>
                    <a:p>
                      <a:pPr algn="ctr"/>
                      <a:endParaRPr lang="en-US" sz="3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80602057"/>
                  </a:ext>
                </a:extLst>
              </a:tr>
            </a:tbl>
          </a:graphicData>
        </a:graphic>
      </p:graphicFrame>
      <p:pic>
        <p:nvPicPr>
          <p:cNvPr id="5" name="Graphic 4" descr="Checkmark">
            <a:extLst>
              <a:ext uri="{FF2B5EF4-FFF2-40B4-BE49-F238E27FC236}">
                <a16:creationId xmlns:a16="http://schemas.microsoft.com/office/drawing/2014/main" id="{6F73758A-F393-E340-9131-802495EC898E}"/>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661899" y="3058915"/>
            <a:ext cx="914400" cy="914400"/>
          </a:xfrm>
          <a:prstGeom prst="rect">
            <a:avLst/>
          </a:prstGeom>
        </p:spPr>
      </p:pic>
      <p:pic>
        <p:nvPicPr>
          <p:cNvPr id="6" name="Graphic 5" descr="Checkmark">
            <a:extLst>
              <a:ext uri="{FF2B5EF4-FFF2-40B4-BE49-F238E27FC236}">
                <a16:creationId xmlns:a16="http://schemas.microsoft.com/office/drawing/2014/main" id="{E3B193AC-5509-B54C-A2C6-9FFFA05B4DA1}"/>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638800" y="3761872"/>
            <a:ext cx="914400" cy="914400"/>
          </a:xfrm>
          <a:prstGeom prst="rect">
            <a:avLst/>
          </a:prstGeom>
        </p:spPr>
      </p:pic>
      <p:pic>
        <p:nvPicPr>
          <p:cNvPr id="7" name="Graphic 6" descr="Checkmark">
            <a:extLst>
              <a:ext uri="{FF2B5EF4-FFF2-40B4-BE49-F238E27FC236}">
                <a16:creationId xmlns:a16="http://schemas.microsoft.com/office/drawing/2014/main" id="{D7C86AEB-1C61-DD4B-9ACF-3AB75D5D5AC0}"/>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676146" y="4495799"/>
            <a:ext cx="914400" cy="914400"/>
          </a:xfrm>
          <a:prstGeom prst="rect">
            <a:avLst/>
          </a:prstGeom>
        </p:spPr>
      </p:pic>
      <p:pic>
        <p:nvPicPr>
          <p:cNvPr id="8" name="Graphic 7" descr="Checkmark">
            <a:extLst>
              <a:ext uri="{FF2B5EF4-FFF2-40B4-BE49-F238E27FC236}">
                <a16:creationId xmlns:a16="http://schemas.microsoft.com/office/drawing/2014/main" id="{DC2F4324-DD9A-5E43-8908-A108C3AEC4EE}"/>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636041" y="5243988"/>
            <a:ext cx="914400" cy="914400"/>
          </a:xfrm>
          <a:prstGeom prst="rect">
            <a:avLst/>
          </a:prstGeom>
        </p:spPr>
      </p:pic>
      <p:pic>
        <p:nvPicPr>
          <p:cNvPr id="9" name="Graphic 8" descr="Checkmark">
            <a:extLst>
              <a:ext uri="{FF2B5EF4-FFF2-40B4-BE49-F238E27FC236}">
                <a16:creationId xmlns:a16="http://schemas.microsoft.com/office/drawing/2014/main" id="{F198B5EB-6D27-E143-802D-9FBE1AFB03EC}"/>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636041" y="2322094"/>
            <a:ext cx="914400" cy="914400"/>
          </a:xfrm>
          <a:prstGeom prst="rect">
            <a:avLst/>
          </a:prstGeom>
        </p:spPr>
      </p:pic>
      <p:sp>
        <p:nvSpPr>
          <p:cNvPr id="3" name="TextBox 2">
            <a:extLst>
              <a:ext uri="{FF2B5EF4-FFF2-40B4-BE49-F238E27FC236}">
                <a16:creationId xmlns:a16="http://schemas.microsoft.com/office/drawing/2014/main" id="{F10F38E5-49FC-C340-A551-1D5B720022C1}"/>
              </a:ext>
            </a:extLst>
          </p:cNvPr>
          <p:cNvSpPr txBox="1"/>
          <p:nvPr/>
        </p:nvSpPr>
        <p:spPr>
          <a:xfrm>
            <a:off x="9448358" y="2436919"/>
            <a:ext cx="1342034" cy="584775"/>
          </a:xfrm>
          <a:prstGeom prst="rect">
            <a:avLst/>
          </a:prstGeom>
          <a:noFill/>
        </p:spPr>
        <p:txBody>
          <a:bodyPr wrap="none" rtlCol="0">
            <a:spAutoFit/>
          </a:bodyPr>
          <a:lstStyle/>
          <a:p>
            <a:r>
              <a:rPr lang="en-US" sz="3200" dirty="0">
                <a:solidFill>
                  <a:srgbClr val="115076"/>
                </a:solidFill>
                <a:latin typeface="Century Gothic" panose="020B0502020202020204" pitchFamily="34" charset="0"/>
              </a:rPr>
              <a:t>M</a:t>
            </a:r>
            <a:r>
              <a:rPr lang="en-US" sz="3200" b="1" dirty="0">
                <a:solidFill>
                  <a:srgbClr val="DAA520"/>
                </a:solidFill>
                <a:latin typeface="Century Gothic" panose="020B0502020202020204" pitchFamily="34" charset="0"/>
              </a:rPr>
              <a:t>a</a:t>
            </a:r>
            <a:r>
              <a:rPr lang="en-US" sz="3200" dirty="0">
                <a:solidFill>
                  <a:srgbClr val="115076"/>
                </a:solidFill>
                <a:latin typeface="Century Gothic" panose="020B0502020202020204" pitchFamily="34" charset="0"/>
              </a:rPr>
              <a:t>nn</a:t>
            </a:r>
          </a:p>
        </p:txBody>
      </p:sp>
      <p:sp>
        <p:nvSpPr>
          <p:cNvPr id="13" name="TextBox 12">
            <a:extLst>
              <a:ext uri="{FF2B5EF4-FFF2-40B4-BE49-F238E27FC236}">
                <a16:creationId xmlns:a16="http://schemas.microsoft.com/office/drawing/2014/main" id="{380C213F-8916-9E4B-B4E4-45A5120489A9}"/>
              </a:ext>
            </a:extLst>
          </p:cNvPr>
          <p:cNvSpPr txBox="1"/>
          <p:nvPr/>
        </p:nvSpPr>
        <p:spPr>
          <a:xfrm>
            <a:off x="9448358" y="3136612"/>
            <a:ext cx="1112805"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P</a:t>
            </a:r>
            <a:r>
              <a:rPr lang="en-US" sz="3200" b="1" dirty="0" err="1">
                <a:solidFill>
                  <a:srgbClr val="DAA520"/>
                </a:solidFill>
                <a:latin typeface="Century Gothic" panose="020B0502020202020204" pitchFamily="34" charset="0"/>
              </a:rPr>
              <a:t>aa</a:t>
            </a:r>
            <a:r>
              <a:rPr lang="en-US" sz="3200" dirty="0" err="1">
                <a:solidFill>
                  <a:srgbClr val="115076"/>
                </a:solidFill>
                <a:latin typeface="Century Gothic" panose="020B0502020202020204" pitchFamily="34" charset="0"/>
              </a:rPr>
              <a:t>r</a:t>
            </a:r>
            <a:endParaRPr lang="en-US" sz="3200" dirty="0">
              <a:solidFill>
                <a:srgbClr val="115076"/>
              </a:solidFill>
              <a:latin typeface="Century Gothic" panose="020B0502020202020204" pitchFamily="34" charset="0"/>
            </a:endParaRPr>
          </a:p>
        </p:txBody>
      </p:sp>
      <p:sp>
        <p:nvSpPr>
          <p:cNvPr id="14" name="TextBox 13">
            <a:extLst>
              <a:ext uri="{FF2B5EF4-FFF2-40B4-BE49-F238E27FC236}">
                <a16:creationId xmlns:a16="http://schemas.microsoft.com/office/drawing/2014/main" id="{111F20BF-3904-944E-B8AC-E0EAFB44C73A}"/>
              </a:ext>
            </a:extLst>
          </p:cNvPr>
          <p:cNvSpPr txBox="1"/>
          <p:nvPr/>
        </p:nvSpPr>
        <p:spPr>
          <a:xfrm>
            <a:off x="9448358" y="3926684"/>
            <a:ext cx="1483098"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f</a:t>
            </a:r>
            <a:r>
              <a:rPr lang="en-US" sz="3200" b="1" dirty="0" err="1">
                <a:solidFill>
                  <a:srgbClr val="DAA520"/>
                </a:solidFill>
                <a:latin typeface="Century Gothic" panose="020B0502020202020204" pitchFamily="34" charset="0"/>
              </a:rPr>
              <a:t>a</a:t>
            </a:r>
            <a:r>
              <a:rPr lang="en-US" sz="3200" dirty="0" err="1">
                <a:solidFill>
                  <a:srgbClr val="115076"/>
                </a:solidFill>
                <a:latin typeface="Century Gothic" panose="020B0502020202020204" pitchFamily="34" charset="0"/>
              </a:rPr>
              <a:t>hren</a:t>
            </a:r>
            <a:endParaRPr lang="en-US" sz="3200" dirty="0">
              <a:solidFill>
                <a:srgbClr val="115076"/>
              </a:solidFill>
              <a:latin typeface="Century Gothic" panose="020B0502020202020204" pitchFamily="34" charset="0"/>
            </a:endParaRPr>
          </a:p>
        </p:txBody>
      </p:sp>
      <p:sp>
        <p:nvSpPr>
          <p:cNvPr id="15" name="TextBox 14">
            <a:extLst>
              <a:ext uri="{FF2B5EF4-FFF2-40B4-BE49-F238E27FC236}">
                <a16:creationId xmlns:a16="http://schemas.microsoft.com/office/drawing/2014/main" id="{A538E8CA-7573-8B4C-AD80-38E3CBDCE89F}"/>
              </a:ext>
            </a:extLst>
          </p:cNvPr>
          <p:cNvSpPr txBox="1"/>
          <p:nvPr/>
        </p:nvSpPr>
        <p:spPr>
          <a:xfrm>
            <a:off x="9448358" y="4656970"/>
            <a:ext cx="1372492"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Kl</a:t>
            </a:r>
            <a:r>
              <a:rPr lang="en-US" sz="3200" b="1" dirty="0" err="1">
                <a:solidFill>
                  <a:srgbClr val="DAA520"/>
                </a:solidFill>
                <a:latin typeface="Century Gothic" panose="020B0502020202020204" pitchFamily="34" charset="0"/>
              </a:rPr>
              <a:t>a</a:t>
            </a:r>
            <a:r>
              <a:rPr lang="en-US" sz="3200" dirty="0" err="1">
                <a:solidFill>
                  <a:srgbClr val="115076"/>
                </a:solidFill>
                <a:latin typeface="Century Gothic" panose="020B0502020202020204" pitchFamily="34" charset="0"/>
              </a:rPr>
              <a:t>sse</a:t>
            </a:r>
            <a:endParaRPr lang="en-US" sz="3200" dirty="0">
              <a:solidFill>
                <a:srgbClr val="115076"/>
              </a:solidFill>
              <a:latin typeface="Century Gothic" panose="020B0502020202020204" pitchFamily="34" charset="0"/>
            </a:endParaRPr>
          </a:p>
        </p:txBody>
      </p:sp>
      <p:sp>
        <p:nvSpPr>
          <p:cNvPr id="16" name="TextBox 15">
            <a:extLst>
              <a:ext uri="{FF2B5EF4-FFF2-40B4-BE49-F238E27FC236}">
                <a16:creationId xmlns:a16="http://schemas.microsoft.com/office/drawing/2014/main" id="{A5DD8D4B-E255-364C-AC20-1AB716CA1A72}"/>
              </a:ext>
            </a:extLst>
          </p:cNvPr>
          <p:cNvSpPr txBox="1"/>
          <p:nvPr/>
        </p:nvSpPr>
        <p:spPr>
          <a:xfrm>
            <a:off x="9448358" y="5408800"/>
            <a:ext cx="1468672"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d</a:t>
            </a:r>
            <a:r>
              <a:rPr lang="en-US" sz="3200" b="1" dirty="0" err="1">
                <a:solidFill>
                  <a:srgbClr val="DAA520"/>
                </a:solidFill>
                <a:latin typeface="Century Gothic" panose="020B0502020202020204" pitchFamily="34" charset="0"/>
              </a:rPr>
              <a:t>a</a:t>
            </a:r>
            <a:r>
              <a:rPr lang="en-US" sz="3200" dirty="0" err="1">
                <a:solidFill>
                  <a:srgbClr val="115076"/>
                </a:solidFill>
                <a:latin typeface="Century Gothic" panose="020B0502020202020204" pitchFamily="34" charset="0"/>
              </a:rPr>
              <a:t>nke</a:t>
            </a:r>
            <a:endParaRPr lang="en-US" sz="32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91809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455B24C-0D17-DD4B-A26A-8935DFD13F20}"/>
              </a:ext>
            </a:extLst>
          </p:cNvPr>
          <p:cNvSpPr>
            <a:spLocks noGrp="1"/>
          </p:cNvSpPr>
          <p:nvPr>
            <p:ph type="title" idx="4294967295"/>
          </p:nvPr>
        </p:nvSpPr>
        <p:spPr/>
        <p:txBody>
          <a:bodyPr/>
          <a:lstStyle/>
          <a:p>
            <a:r>
              <a:rPr lang="en-US" dirty="0"/>
              <a:t>SSC revision </a:t>
            </a:r>
          </a:p>
        </p:txBody>
      </p:sp>
      <p:sp>
        <p:nvSpPr>
          <p:cNvPr id="3" name="Rectangle 2">
            <a:hlinkClick r:id="" action="ppaction://noaction">
              <a:snd r:embed="rId3" name="sagen_source.wav"/>
            </a:hlinkClick>
            <a:extLst>
              <a:ext uri="{FF2B5EF4-FFF2-40B4-BE49-F238E27FC236}">
                <a16:creationId xmlns:a16="http://schemas.microsoft.com/office/drawing/2014/main" id="{036248A2-20F7-1C46-A577-41E9557D3DD0}"/>
              </a:ext>
            </a:extLst>
          </p:cNvPr>
          <p:cNvSpPr/>
          <p:nvPr/>
        </p:nvSpPr>
        <p:spPr>
          <a:xfrm>
            <a:off x="871728" y="92375"/>
            <a:ext cx="4807726" cy="1938992"/>
          </a:xfrm>
          <a:prstGeom prst="rect">
            <a:avLst/>
          </a:prstGeom>
        </p:spPr>
        <p:txBody>
          <a:bodyPr wrap="none">
            <a:spAutoFit/>
          </a:bodyPr>
          <a:lstStyle/>
          <a:p>
            <a:pPr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pic>
        <p:nvPicPr>
          <p:cNvPr id="11" name="Picture 20" descr="blue splat">
            <a:extLst>
              <a:ext uri="{FF2B5EF4-FFF2-40B4-BE49-F238E27FC236}">
                <a16:creationId xmlns:a16="http://schemas.microsoft.com/office/drawing/2014/main" id="{6B5A4978-4848-B843-911A-744901664334}"/>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87953" y="398101"/>
            <a:ext cx="2187638" cy="1798311"/>
          </a:xfrm>
          <a:prstGeom prst="rect">
            <a:avLst/>
          </a:prstGeom>
        </p:spPr>
      </p:pic>
      <p:sp>
        <p:nvSpPr>
          <p:cNvPr id="5" name="Rectangle 4">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512547" y="92375"/>
            <a:ext cx="5208477" cy="1938992"/>
          </a:xfrm>
          <a:prstGeom prst="rect">
            <a:avLst/>
          </a:prstGeom>
        </p:spPr>
        <p:txBody>
          <a:bodyPr wrap="none">
            <a:spAutoFit/>
          </a:bodyPr>
          <a:lstStyle/>
          <a:p>
            <a:pPr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pic>
        <p:nvPicPr>
          <p:cNvPr id="12" name="Picture 20" descr="blue splat">
            <a:extLst>
              <a:ext uri="{FF2B5EF4-FFF2-40B4-BE49-F238E27FC236}">
                <a16:creationId xmlns:a16="http://schemas.microsoft.com/office/drawing/2014/main" id="{A1706672-DB5E-A340-92C6-6FA710979555}"/>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15794" y="398100"/>
            <a:ext cx="2187638" cy="1798311"/>
          </a:xfrm>
          <a:prstGeom prst="rect">
            <a:avLst/>
          </a:prstGeom>
        </p:spPr>
      </p:pic>
      <p:sp>
        <p:nvSpPr>
          <p:cNvPr id="10" name="Rectangle 9">
            <a:hlinkClick r:id="" action="ppaction://noaction">
              <a:snd r:embed="rId6" name="Welt_source.wav"/>
            </a:hlinkClick>
            <a:extLst>
              <a:ext uri="{FF2B5EF4-FFF2-40B4-BE49-F238E27FC236}">
                <a16:creationId xmlns:a16="http://schemas.microsoft.com/office/drawing/2014/main" id="{6A8FE1C5-2CDD-F54B-9C66-6A30E3461322}"/>
              </a:ext>
            </a:extLst>
          </p:cNvPr>
          <p:cNvSpPr/>
          <p:nvPr/>
        </p:nvSpPr>
        <p:spPr>
          <a:xfrm>
            <a:off x="188060" y="2257302"/>
            <a:ext cx="3491660" cy="1938992"/>
          </a:xfrm>
          <a:prstGeom prst="rect">
            <a:avLst/>
          </a:prstGeom>
        </p:spPr>
        <p:txBody>
          <a:bodyPr wrap="none">
            <a:spAutoFit/>
          </a:bodyPr>
          <a:lstStyle/>
          <a:p>
            <a:pPr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3" name="Picture 20" descr="blue splat">
            <a:extLst>
              <a:ext uri="{FF2B5EF4-FFF2-40B4-BE49-F238E27FC236}">
                <a16:creationId xmlns:a16="http://schemas.microsoft.com/office/drawing/2014/main" id="{CA751209-0D7B-2240-9A16-8167D37C4C9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01356" y="2045527"/>
            <a:ext cx="2901453" cy="2385091"/>
          </a:xfrm>
          <a:prstGeom prst="rect">
            <a:avLst/>
          </a:prstGeom>
        </p:spPr>
      </p:pic>
      <p:sp>
        <p:nvSpPr>
          <p:cNvPr id="9" name="Rectangle 8">
            <a:hlinkClick r:id="" action="ppaction://noaction">
              <a:snd r:embed="rId7" name="Zug_source.wav"/>
            </a:hlinkClick>
            <a:extLst>
              <a:ext uri="{FF2B5EF4-FFF2-40B4-BE49-F238E27FC236}">
                <a16:creationId xmlns:a16="http://schemas.microsoft.com/office/drawing/2014/main" id="{884CCF3C-D4E6-984B-A5CB-4D8ED76DDE8A}"/>
              </a:ext>
            </a:extLst>
          </p:cNvPr>
          <p:cNvSpPr/>
          <p:nvPr/>
        </p:nvSpPr>
        <p:spPr>
          <a:xfrm>
            <a:off x="4648328" y="2361458"/>
            <a:ext cx="2895343" cy="1938992"/>
          </a:xfrm>
          <a:prstGeom prst="rect">
            <a:avLst/>
          </a:prstGeom>
        </p:spPr>
        <p:txBody>
          <a:bodyPr wrap="none">
            <a:spAutoFit/>
          </a:bodyPr>
          <a:lstStyle/>
          <a:p>
            <a:pPr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pic>
        <p:nvPicPr>
          <p:cNvPr id="14" name="Picture 20" descr="blue splat">
            <a:extLst>
              <a:ext uri="{FF2B5EF4-FFF2-40B4-BE49-F238E27FC236}">
                <a16:creationId xmlns:a16="http://schemas.microsoft.com/office/drawing/2014/main" id="{E946D36D-C4D1-644D-9BDA-2A3747B30392}"/>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42017" y="2299162"/>
            <a:ext cx="2901453" cy="2385091"/>
          </a:xfrm>
          <a:prstGeom prst="rect">
            <a:avLst/>
          </a:prstGeom>
        </p:spPr>
      </p:pic>
      <p:sp>
        <p:nvSpPr>
          <p:cNvPr id="7" name="Rectangle 6">
            <a:hlinkClick r:id="" action="ppaction://noaction">
              <a:snd r:embed="rId8" name="frei_source.wav"/>
            </a:hlinkClick>
            <a:extLst>
              <a:ext uri="{FF2B5EF4-FFF2-40B4-BE49-F238E27FC236}">
                <a16:creationId xmlns:a16="http://schemas.microsoft.com/office/drawing/2014/main" id="{BE7AE240-217E-6B44-868F-0E7551ADAAD8}"/>
              </a:ext>
            </a:extLst>
          </p:cNvPr>
          <p:cNvSpPr/>
          <p:nvPr/>
        </p:nvSpPr>
        <p:spPr>
          <a:xfrm>
            <a:off x="9282536" y="2361458"/>
            <a:ext cx="2438488" cy="1938992"/>
          </a:xfrm>
          <a:prstGeom prst="rect">
            <a:avLst/>
          </a:prstGeom>
        </p:spPr>
        <p:txBody>
          <a:bodyPr wrap="none">
            <a:spAutoFit/>
          </a:bodyPr>
          <a:lstStyle/>
          <a:p>
            <a:pPr algn="ct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pic>
        <p:nvPicPr>
          <p:cNvPr id="15" name="Picture 20" descr="blue splat">
            <a:extLst>
              <a:ext uri="{FF2B5EF4-FFF2-40B4-BE49-F238E27FC236}">
                <a16:creationId xmlns:a16="http://schemas.microsoft.com/office/drawing/2014/main" id="{93525CD1-ADAB-B947-AC83-C5908CC0D1AA}"/>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40717" y="2207330"/>
            <a:ext cx="3126659" cy="2570217"/>
          </a:xfrm>
          <a:prstGeom prst="rect">
            <a:avLst/>
          </a:prstGeom>
        </p:spPr>
      </p:pic>
      <p:sp>
        <p:nvSpPr>
          <p:cNvPr id="4" name="Rectangle 3">
            <a:extLst>
              <a:ext uri="{FF2B5EF4-FFF2-40B4-BE49-F238E27FC236}">
                <a16:creationId xmlns:a16="http://schemas.microsoft.com/office/drawing/2014/main" id="{FA20E5D3-98C4-6241-A599-6F67AE39210F}"/>
              </a:ext>
            </a:extLst>
          </p:cNvPr>
          <p:cNvSpPr/>
          <p:nvPr/>
        </p:nvSpPr>
        <p:spPr>
          <a:xfrm>
            <a:off x="1288274" y="4084989"/>
            <a:ext cx="2837635" cy="1938992"/>
          </a:xfrm>
          <a:prstGeom prst="rect">
            <a:avLst/>
          </a:prstGeom>
        </p:spPr>
        <p:txBody>
          <a:bodyPr wrap="none">
            <a:spAutoFit/>
          </a:bodyPr>
          <a:lstStyle/>
          <a:p>
            <a:pPr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pic>
        <p:nvPicPr>
          <p:cNvPr id="16" name="Picture 20" descr="blue splat">
            <a:hlinkClick r:id="" action="ppaction://noaction">
              <a:snd r:embed="rId9" name="kalt_source.wav"/>
            </a:hlinkClick>
            <a:extLst>
              <a:ext uri="{FF2B5EF4-FFF2-40B4-BE49-F238E27FC236}">
                <a16:creationId xmlns:a16="http://schemas.microsoft.com/office/drawing/2014/main" id="{91E48E8B-D75A-1541-8FF1-4DF06236CAFD}"/>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13272" y="4408069"/>
            <a:ext cx="2187638" cy="1798311"/>
          </a:xfrm>
          <a:prstGeom prst="rect">
            <a:avLst/>
          </a:prstGeom>
        </p:spPr>
      </p:pic>
      <p:sp>
        <p:nvSpPr>
          <p:cNvPr id="6" name="Rectangle 5">
            <a:hlinkClick r:id="" action="ppaction://noaction">
              <a:snd r:embed="rId10" name="denken_source.wav"/>
            </a:hlinkClick>
            <a:extLst>
              <a:ext uri="{FF2B5EF4-FFF2-40B4-BE49-F238E27FC236}">
                <a16:creationId xmlns:a16="http://schemas.microsoft.com/office/drawing/2014/main" id="{4804FF0B-CDFB-034F-B312-1C304BEE9B64}"/>
              </a:ext>
            </a:extLst>
          </p:cNvPr>
          <p:cNvSpPr/>
          <p:nvPr/>
        </p:nvSpPr>
        <p:spPr>
          <a:xfrm>
            <a:off x="5859578" y="4425042"/>
            <a:ext cx="5861446" cy="1938992"/>
          </a:xfrm>
          <a:prstGeom prst="rect">
            <a:avLst/>
          </a:prstGeom>
        </p:spPr>
        <p:txBody>
          <a:bodyPr wrap="square">
            <a:spAutoFit/>
          </a:bodyPr>
          <a:lstStyle/>
          <a:p>
            <a:pPr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pic>
        <p:nvPicPr>
          <p:cNvPr id="17" name="Picture 20" descr="blue splat">
            <a:extLst>
              <a:ext uri="{FF2B5EF4-FFF2-40B4-BE49-F238E27FC236}">
                <a16:creationId xmlns:a16="http://schemas.microsoft.com/office/drawing/2014/main" id="{CA97E439-937A-5745-81E3-CB76D17D25F3}"/>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06727" y="4746549"/>
            <a:ext cx="2187638" cy="1798311"/>
          </a:xfrm>
          <a:prstGeom prst="rect">
            <a:avLst/>
          </a:prstGeom>
        </p:spPr>
      </p:pic>
    </p:spTree>
    <p:extLst>
      <p:ext uri="{BB962C8B-B14F-4D97-AF65-F5344CB8AC3E}">
        <p14:creationId xmlns:p14="http://schemas.microsoft.com/office/powerpoint/2010/main" val="2542618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462685F-8C8F-8940-942C-85E5261BF6EF}"/>
              </a:ext>
            </a:extLst>
          </p:cNvPr>
          <p:cNvSpPr>
            <a:spLocks noGrp="1"/>
          </p:cNvSpPr>
          <p:nvPr>
            <p:ph type="title" idx="4294967295"/>
          </p:nvPr>
        </p:nvSpPr>
        <p:spPr/>
        <p:txBody>
          <a:bodyPr/>
          <a:lstStyle/>
          <a:p>
            <a:r>
              <a:rPr lang="en-US" dirty="0"/>
              <a:t>SSC revision</a:t>
            </a:r>
          </a:p>
        </p:txBody>
      </p:sp>
      <p:sp>
        <p:nvSpPr>
          <p:cNvPr id="3" name="Rectangle 2">
            <a:hlinkClick r:id="" action="ppaction://noaction">
              <a:snd r:embed="rId3" name="sagen_source.wav"/>
            </a:hlinkClick>
            <a:extLst>
              <a:ext uri="{FF2B5EF4-FFF2-40B4-BE49-F238E27FC236}">
                <a16:creationId xmlns:a16="http://schemas.microsoft.com/office/drawing/2014/main" id="{036248A2-20F7-1C46-A577-41E9557D3DD0}"/>
              </a:ext>
            </a:extLst>
          </p:cNvPr>
          <p:cNvSpPr/>
          <p:nvPr/>
        </p:nvSpPr>
        <p:spPr>
          <a:xfrm>
            <a:off x="871728" y="92375"/>
            <a:ext cx="4807726" cy="1938992"/>
          </a:xfrm>
          <a:prstGeom prst="rect">
            <a:avLst/>
          </a:prstGeom>
        </p:spPr>
        <p:txBody>
          <a:bodyPr wrap="none">
            <a:spAutoFit/>
          </a:bodyPr>
          <a:lstStyle/>
          <a:p>
            <a:pPr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pic>
        <p:nvPicPr>
          <p:cNvPr id="11" name="Picture 20" descr="blue splat">
            <a:extLst>
              <a:ext uri="{FF2B5EF4-FFF2-40B4-BE49-F238E27FC236}">
                <a16:creationId xmlns:a16="http://schemas.microsoft.com/office/drawing/2014/main" id="{6B5A4978-4848-B843-911A-744901664334}"/>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87953" y="398101"/>
            <a:ext cx="2187638" cy="1798311"/>
          </a:xfrm>
          <a:prstGeom prst="rect">
            <a:avLst/>
          </a:prstGeom>
        </p:spPr>
      </p:pic>
      <p:sp>
        <p:nvSpPr>
          <p:cNvPr id="5" name="Rectangle 4">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512547" y="92375"/>
            <a:ext cx="5208477" cy="1938992"/>
          </a:xfrm>
          <a:prstGeom prst="rect">
            <a:avLst/>
          </a:prstGeom>
        </p:spPr>
        <p:txBody>
          <a:bodyPr wrap="none">
            <a:spAutoFit/>
          </a:bodyPr>
          <a:lstStyle/>
          <a:p>
            <a:pPr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pic>
        <p:nvPicPr>
          <p:cNvPr id="18" name="Picture 20" descr="blue splat">
            <a:extLst>
              <a:ext uri="{FF2B5EF4-FFF2-40B4-BE49-F238E27FC236}">
                <a16:creationId xmlns:a16="http://schemas.microsoft.com/office/drawing/2014/main" id="{E6562C7E-6713-0246-9B1F-4B9C7DA8C15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18638" y="379613"/>
            <a:ext cx="2187638" cy="1798311"/>
          </a:xfrm>
          <a:prstGeom prst="rect">
            <a:avLst/>
          </a:prstGeom>
        </p:spPr>
      </p:pic>
      <p:sp>
        <p:nvSpPr>
          <p:cNvPr id="10" name="Rectangle 9">
            <a:hlinkClick r:id="" action="ppaction://noaction">
              <a:snd r:embed="rId6" name="Welt_source.wav"/>
            </a:hlinkClick>
            <a:extLst>
              <a:ext uri="{FF2B5EF4-FFF2-40B4-BE49-F238E27FC236}">
                <a16:creationId xmlns:a16="http://schemas.microsoft.com/office/drawing/2014/main" id="{6A8FE1C5-2CDD-F54B-9C66-6A30E3461322}"/>
              </a:ext>
            </a:extLst>
          </p:cNvPr>
          <p:cNvSpPr/>
          <p:nvPr/>
        </p:nvSpPr>
        <p:spPr>
          <a:xfrm>
            <a:off x="188060" y="2257302"/>
            <a:ext cx="3491660" cy="1938992"/>
          </a:xfrm>
          <a:prstGeom prst="rect">
            <a:avLst/>
          </a:prstGeom>
        </p:spPr>
        <p:txBody>
          <a:bodyPr wrap="none">
            <a:spAutoFit/>
          </a:bodyPr>
          <a:lstStyle/>
          <a:p>
            <a:pPr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9" name="Picture 20" descr="blue splat">
            <a:extLst>
              <a:ext uri="{FF2B5EF4-FFF2-40B4-BE49-F238E27FC236}">
                <a16:creationId xmlns:a16="http://schemas.microsoft.com/office/drawing/2014/main" id="{4580D2DE-C470-5B43-BE1C-A4C637DFEB1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7056" y="2177924"/>
            <a:ext cx="2837635" cy="2332630"/>
          </a:xfrm>
          <a:prstGeom prst="rect">
            <a:avLst/>
          </a:prstGeom>
        </p:spPr>
      </p:pic>
      <p:sp>
        <p:nvSpPr>
          <p:cNvPr id="9" name="Rectangle 8">
            <a:hlinkClick r:id="" action="ppaction://noaction">
              <a:snd r:embed="rId7" name="Zug_source.wav"/>
            </a:hlinkClick>
            <a:extLst>
              <a:ext uri="{FF2B5EF4-FFF2-40B4-BE49-F238E27FC236}">
                <a16:creationId xmlns:a16="http://schemas.microsoft.com/office/drawing/2014/main" id="{884CCF3C-D4E6-984B-A5CB-4D8ED76DDE8A}"/>
              </a:ext>
            </a:extLst>
          </p:cNvPr>
          <p:cNvSpPr/>
          <p:nvPr/>
        </p:nvSpPr>
        <p:spPr>
          <a:xfrm>
            <a:off x="4648328" y="2361458"/>
            <a:ext cx="2895343" cy="1938992"/>
          </a:xfrm>
          <a:prstGeom prst="rect">
            <a:avLst/>
          </a:prstGeom>
        </p:spPr>
        <p:txBody>
          <a:bodyPr wrap="none">
            <a:spAutoFit/>
          </a:bodyPr>
          <a:lstStyle/>
          <a:p>
            <a:pPr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pic>
        <p:nvPicPr>
          <p:cNvPr id="20" name="Picture 20" descr="blue splat">
            <a:extLst>
              <a:ext uri="{FF2B5EF4-FFF2-40B4-BE49-F238E27FC236}">
                <a16:creationId xmlns:a16="http://schemas.microsoft.com/office/drawing/2014/main" id="{52A9A77D-62BF-3243-AE25-D2B30BD3FB5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41422" y="2196412"/>
            <a:ext cx="3165629" cy="2602252"/>
          </a:xfrm>
          <a:prstGeom prst="rect">
            <a:avLst/>
          </a:prstGeom>
        </p:spPr>
      </p:pic>
      <p:sp>
        <p:nvSpPr>
          <p:cNvPr id="7" name="Rectangle 6">
            <a:hlinkClick r:id="" action="ppaction://noaction">
              <a:snd r:embed="rId8" name="frei_source.wav"/>
            </a:hlinkClick>
            <a:extLst>
              <a:ext uri="{FF2B5EF4-FFF2-40B4-BE49-F238E27FC236}">
                <a16:creationId xmlns:a16="http://schemas.microsoft.com/office/drawing/2014/main" id="{BE7AE240-217E-6B44-868F-0E7551ADAAD8}"/>
              </a:ext>
            </a:extLst>
          </p:cNvPr>
          <p:cNvSpPr/>
          <p:nvPr/>
        </p:nvSpPr>
        <p:spPr>
          <a:xfrm>
            <a:off x="8442211" y="2398435"/>
            <a:ext cx="3291286" cy="1938992"/>
          </a:xfrm>
          <a:prstGeom prst="rect">
            <a:avLst/>
          </a:prstGeom>
        </p:spPr>
        <p:txBody>
          <a:bodyPr wrap="none">
            <a:spAutoFit/>
          </a:bodyPr>
          <a:lstStyle/>
          <a:p>
            <a:pPr algn="ctr"/>
            <a:r>
              <a:rPr lang="en-GB" sz="12000" dirty="0">
                <a:solidFill>
                  <a:srgbClr val="002060"/>
                </a:solidFill>
                <a:latin typeface="Century Gothic" panose="020B0502020202020204" pitchFamily="34" charset="0"/>
              </a:rPr>
              <a:t>  </a:t>
            </a: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pic>
        <p:nvPicPr>
          <p:cNvPr id="21" name="Picture 20" descr="blue splat">
            <a:extLst>
              <a:ext uri="{FF2B5EF4-FFF2-40B4-BE49-F238E27FC236}">
                <a16:creationId xmlns:a16="http://schemas.microsoft.com/office/drawing/2014/main" id="{0CED4446-6BA6-274E-BF16-10F1E140422F}"/>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39414" y="2530822"/>
            <a:ext cx="2526579" cy="2076932"/>
          </a:xfrm>
          <a:prstGeom prst="rect">
            <a:avLst/>
          </a:prstGeom>
        </p:spPr>
      </p:pic>
      <p:sp>
        <p:nvSpPr>
          <p:cNvPr id="4" name="Rectangle 3">
            <a:extLst>
              <a:ext uri="{FF2B5EF4-FFF2-40B4-BE49-F238E27FC236}">
                <a16:creationId xmlns:a16="http://schemas.microsoft.com/office/drawing/2014/main" id="{FA20E5D3-98C4-6241-A599-6F67AE39210F}"/>
              </a:ext>
            </a:extLst>
          </p:cNvPr>
          <p:cNvSpPr/>
          <p:nvPr/>
        </p:nvSpPr>
        <p:spPr>
          <a:xfrm>
            <a:off x="1288274" y="4084989"/>
            <a:ext cx="2837635" cy="1938992"/>
          </a:xfrm>
          <a:prstGeom prst="rect">
            <a:avLst/>
          </a:prstGeom>
        </p:spPr>
        <p:txBody>
          <a:bodyPr wrap="none">
            <a:spAutoFit/>
          </a:bodyPr>
          <a:lstStyle/>
          <a:p>
            <a:pPr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pic>
        <p:nvPicPr>
          <p:cNvPr id="22" name="Picture 20" descr="blue splat">
            <a:extLst>
              <a:ext uri="{FF2B5EF4-FFF2-40B4-BE49-F238E27FC236}">
                <a16:creationId xmlns:a16="http://schemas.microsoft.com/office/drawing/2014/main" id="{CA3EFC76-8705-6946-8B09-886E1492C93B}"/>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4064" y="4421165"/>
            <a:ext cx="2187638" cy="1798311"/>
          </a:xfrm>
          <a:prstGeom prst="rect">
            <a:avLst/>
          </a:prstGeom>
        </p:spPr>
      </p:pic>
      <p:sp>
        <p:nvSpPr>
          <p:cNvPr id="6" name="Rectangle 5">
            <a:hlinkClick r:id="" action="ppaction://noaction">
              <a:snd r:embed="rId9" name="denken_source.wav"/>
            </a:hlinkClick>
            <a:extLst>
              <a:ext uri="{FF2B5EF4-FFF2-40B4-BE49-F238E27FC236}">
                <a16:creationId xmlns:a16="http://schemas.microsoft.com/office/drawing/2014/main" id="{4804FF0B-CDFB-034F-B312-1C304BEE9B64}"/>
              </a:ext>
            </a:extLst>
          </p:cNvPr>
          <p:cNvSpPr/>
          <p:nvPr/>
        </p:nvSpPr>
        <p:spPr>
          <a:xfrm>
            <a:off x="5859578" y="4425042"/>
            <a:ext cx="5861446" cy="1938992"/>
          </a:xfrm>
          <a:prstGeom prst="rect">
            <a:avLst/>
          </a:prstGeom>
        </p:spPr>
        <p:txBody>
          <a:bodyPr wrap="square">
            <a:spAutoFit/>
          </a:bodyPr>
          <a:lstStyle/>
          <a:p>
            <a:pPr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pic>
        <p:nvPicPr>
          <p:cNvPr id="23" name="Picture 20" descr="blue splat">
            <a:extLst>
              <a:ext uri="{FF2B5EF4-FFF2-40B4-BE49-F238E27FC236}">
                <a16:creationId xmlns:a16="http://schemas.microsoft.com/office/drawing/2014/main" id="{A2F07E89-6D4E-8944-9655-3BC6607632B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49852" y="4749257"/>
            <a:ext cx="2187638" cy="1798311"/>
          </a:xfrm>
          <a:prstGeom prst="rect">
            <a:avLst/>
          </a:prstGeom>
        </p:spPr>
      </p:pic>
    </p:spTree>
    <p:extLst>
      <p:ext uri="{BB962C8B-B14F-4D97-AF65-F5344CB8AC3E}">
        <p14:creationId xmlns:p14="http://schemas.microsoft.com/office/powerpoint/2010/main" val="2318127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10669D3-5698-5746-B079-0C06CA9814F6}"/>
              </a:ext>
            </a:extLst>
          </p:cNvPr>
          <p:cNvSpPr>
            <a:spLocks noGrp="1"/>
          </p:cNvSpPr>
          <p:nvPr>
            <p:ph type="title" idx="4294967295"/>
          </p:nvPr>
        </p:nvSpPr>
        <p:spPr/>
        <p:txBody>
          <a:bodyPr/>
          <a:lstStyle/>
          <a:p>
            <a:r>
              <a:rPr lang="en-US" dirty="0"/>
              <a:t>Alphabetical read aloud</a:t>
            </a:r>
          </a:p>
        </p:txBody>
      </p:sp>
      <p:pic>
        <p:nvPicPr>
          <p:cNvPr id="16" name="Picture 7" descr="A to Z"/>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9912" y="119047"/>
            <a:ext cx="923697" cy="1021198"/>
          </a:xfrm>
          <a:prstGeom prst="rect">
            <a:avLst/>
          </a:prstGeom>
        </p:spPr>
      </p:pic>
      <p:sp>
        <p:nvSpPr>
          <p:cNvPr id="5" name="Rectangle 4">
            <a:extLst>
              <a:ext uri="{FF2B5EF4-FFF2-40B4-BE49-F238E27FC236}">
                <a16:creationId xmlns:a16="http://schemas.microsoft.com/office/drawing/2014/main" id="{EA25DC14-CDDC-E94F-B4A3-E0DB3D410936}"/>
              </a:ext>
            </a:extLst>
          </p:cNvPr>
          <p:cNvSpPr/>
          <p:nvPr/>
        </p:nvSpPr>
        <p:spPr>
          <a:xfrm>
            <a:off x="1724111" y="40019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sp>
        <p:nvSpPr>
          <p:cNvPr id="15" name="Rectangle 14">
            <a:extLst>
              <a:ext uri="{FF2B5EF4-FFF2-40B4-BE49-F238E27FC236}">
                <a16:creationId xmlns:a16="http://schemas.microsoft.com/office/drawing/2014/main" id="{ABE9DCD1-A788-5D46-A7A0-39CA53864351}"/>
              </a:ext>
            </a:extLst>
          </p:cNvPr>
          <p:cNvSpPr/>
          <p:nvPr/>
        </p:nvSpPr>
        <p:spPr>
          <a:xfrm>
            <a:off x="4481172" y="92375"/>
            <a:ext cx="3656770"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ant</a:t>
            </a:r>
            <a:r>
              <a:rPr lang="en-GB" sz="5400" dirty="0" err="1">
                <a:solidFill>
                  <a:srgbClr val="FFCC00"/>
                </a:solidFill>
                <a:latin typeface="Century Gothic" panose="020B0502020202020204" pitchFamily="34" charset="0"/>
              </a:rPr>
              <a:t>w</a:t>
            </a:r>
            <a:r>
              <a:rPr lang="en-GB" sz="5400" dirty="0" err="1">
                <a:solidFill>
                  <a:srgbClr val="002060"/>
                </a:solidFill>
                <a:latin typeface="Century Gothic" panose="020B0502020202020204" pitchFamily="34" charset="0"/>
              </a:rPr>
              <a:t>orten</a:t>
            </a:r>
            <a:endParaRPr lang="en-GB" sz="54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18E21DDA-B168-1247-A3E6-A3EEA36652DC}"/>
              </a:ext>
            </a:extLst>
          </p:cNvPr>
          <p:cNvSpPr txBox="1"/>
          <p:nvPr/>
        </p:nvSpPr>
        <p:spPr>
          <a:xfrm>
            <a:off x="391333" y="1604679"/>
            <a:ext cx="1404552" cy="923330"/>
          </a:xfrm>
          <a:prstGeom prst="rect">
            <a:avLst/>
          </a:prstGeom>
          <a:noFill/>
        </p:spPr>
        <p:txBody>
          <a:bodyPr wrap="none" rtlCol="0">
            <a:spAutoFit/>
          </a:bodyPr>
          <a:lstStyle/>
          <a:p>
            <a:pPr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sp>
        <p:nvSpPr>
          <p:cNvPr id="25" name="Rectangle 24">
            <a:extLst>
              <a:ext uri="{FF2B5EF4-FFF2-40B4-BE49-F238E27FC236}">
                <a16:creationId xmlns:a16="http://schemas.microsoft.com/office/drawing/2014/main" id="{91609DB0-9638-2E4B-85D0-33D9DDD8E051}"/>
              </a:ext>
            </a:extLst>
          </p:cNvPr>
          <p:cNvSpPr/>
          <p:nvPr/>
        </p:nvSpPr>
        <p:spPr>
          <a:xfrm>
            <a:off x="5556808" y="1604679"/>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52" name="Rectangle 51">
            <a:extLst>
              <a:ext uri="{FF2B5EF4-FFF2-40B4-BE49-F238E27FC236}">
                <a16:creationId xmlns:a16="http://schemas.microsoft.com/office/drawing/2014/main" id="{F39F3087-4043-6F44-A6BC-245D80880E87}"/>
              </a:ext>
            </a:extLst>
          </p:cNvPr>
          <p:cNvSpPr/>
          <p:nvPr/>
        </p:nvSpPr>
        <p:spPr>
          <a:xfrm>
            <a:off x="2034720" y="2492829"/>
            <a:ext cx="1672253" cy="923330"/>
          </a:xfrm>
          <a:prstGeom prst="rect">
            <a:avLst/>
          </a:prstGeom>
        </p:spPr>
        <p:txBody>
          <a:bodyPr wrap="none">
            <a:spAutoFit/>
          </a:bodyPr>
          <a:lstStyle/>
          <a:p>
            <a:pPr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sp>
        <p:nvSpPr>
          <p:cNvPr id="19" name="Rectangle 18">
            <a:extLst>
              <a:ext uri="{FF2B5EF4-FFF2-40B4-BE49-F238E27FC236}">
                <a16:creationId xmlns:a16="http://schemas.microsoft.com/office/drawing/2014/main" id="{7A6177E7-A508-944A-A307-731DD8E0DEB4}"/>
              </a:ext>
            </a:extLst>
          </p:cNvPr>
          <p:cNvSpPr/>
          <p:nvPr/>
        </p:nvSpPr>
        <p:spPr>
          <a:xfrm>
            <a:off x="3520878" y="3538356"/>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FF6D37FC-EB4C-1746-9AA8-5E83F64561CC}"/>
              </a:ext>
            </a:extLst>
          </p:cNvPr>
          <p:cNvSpPr txBox="1"/>
          <p:nvPr/>
        </p:nvSpPr>
        <p:spPr>
          <a:xfrm>
            <a:off x="6309557" y="3360912"/>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solidFill>
                <a:prstClr val="black"/>
              </a:solidFill>
            </a:endParaRPr>
          </a:p>
        </p:txBody>
      </p:sp>
      <p:sp>
        <p:nvSpPr>
          <p:cNvPr id="13" name="Rectangle 12">
            <a:extLst>
              <a:ext uri="{FF2B5EF4-FFF2-40B4-BE49-F238E27FC236}">
                <a16:creationId xmlns:a16="http://schemas.microsoft.com/office/drawing/2014/main" id="{B7B68285-1CC0-4641-820A-2D11D647D6AE}"/>
              </a:ext>
            </a:extLst>
          </p:cNvPr>
          <p:cNvSpPr/>
          <p:nvPr/>
        </p:nvSpPr>
        <p:spPr>
          <a:xfrm>
            <a:off x="63725" y="4013641"/>
            <a:ext cx="2520242" cy="923330"/>
          </a:xfrm>
          <a:prstGeom prst="rect">
            <a:avLst/>
          </a:prstGeom>
        </p:spPr>
        <p:txBody>
          <a:bodyPr wrap="none">
            <a:spAutoFit/>
          </a:bodyPr>
          <a:lstStyle/>
          <a:p>
            <a:pPr algn="ctr">
              <a:defRPr/>
            </a:pPr>
            <a:r>
              <a:rPr lang="en-GB" sz="5400" dirty="0">
                <a:solidFill>
                  <a:srgbClr val="FFCC00"/>
                </a:solidFill>
                <a:latin typeface="Century Gothic" panose="020B0502020202020204" pitchFamily="34" charset="0"/>
              </a:rPr>
              <a:t>W</a:t>
            </a:r>
            <a:r>
              <a:rPr lang="en-GB" sz="5400" dirty="0">
                <a:solidFill>
                  <a:srgbClr val="002060"/>
                </a:solidFill>
                <a:latin typeface="Century Gothic" panose="020B0502020202020204" pitchFamily="34" charset="0"/>
              </a:rPr>
              <a:t>asser</a:t>
            </a:r>
          </a:p>
        </p:txBody>
      </p:sp>
      <p:sp>
        <p:nvSpPr>
          <p:cNvPr id="57" name="Rectangle 56">
            <a:extLst>
              <a:ext uri="{FF2B5EF4-FFF2-40B4-BE49-F238E27FC236}">
                <a16:creationId xmlns:a16="http://schemas.microsoft.com/office/drawing/2014/main" id="{E4F44948-5046-354E-B06B-533C5859C3DC}"/>
              </a:ext>
            </a:extLst>
          </p:cNvPr>
          <p:cNvSpPr/>
          <p:nvPr/>
        </p:nvSpPr>
        <p:spPr>
          <a:xfrm>
            <a:off x="4685075" y="4879556"/>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43" name="Rectangle 3" descr="rectangle to show 60 seconds">
            <a:extLst>
              <a:ext uri="{FF2B5EF4-FFF2-40B4-BE49-F238E27FC236}">
                <a16:creationId xmlns:a16="http://schemas.microsoft.com/office/drawing/2014/main" id="{5631CC00-B11B-F245-814B-9AA724889BB6}"/>
              </a:ext>
            </a:extLst>
          </p:cNvPr>
          <p:cNvSpPr>
            <a:spLocks noChangeArrowheads="1"/>
          </p:cNvSpPr>
          <p:nvPr/>
        </p:nvSpPr>
        <p:spPr bwMode="auto">
          <a:xfrm>
            <a:off x="10111509" y="125901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5" name="Line 4" descr="line to show 60 seconds">
            <a:extLst>
              <a:ext uri="{FF2B5EF4-FFF2-40B4-BE49-F238E27FC236}">
                <a16:creationId xmlns:a16="http://schemas.microsoft.com/office/drawing/2014/main" id="{367432DE-B17A-3C4E-ABF9-6E1F23DAF194}"/>
              </a:ext>
            </a:extLst>
          </p:cNvPr>
          <p:cNvSpPr>
            <a:spLocks noChangeShapeType="1"/>
          </p:cNvSpPr>
          <p:nvPr/>
        </p:nvSpPr>
        <p:spPr bwMode="auto">
          <a:xfrm>
            <a:off x="10797248" y="124759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fr-FR" sz="2400" dirty="0">
              <a:solidFill>
                <a:srgbClr val="5B9BD5">
                  <a:lumMod val="50000"/>
                </a:srgbClr>
              </a:solidFill>
              <a:latin typeface="Century Gothic" panose="020B0502020202020204" pitchFamily="34" charset="0"/>
            </a:endParaRPr>
          </a:p>
        </p:txBody>
      </p:sp>
      <p:sp>
        <p:nvSpPr>
          <p:cNvPr id="47" name="Text Box 10">
            <a:extLst>
              <a:ext uri="{FF2B5EF4-FFF2-40B4-BE49-F238E27FC236}">
                <a16:creationId xmlns:a16="http://schemas.microsoft.com/office/drawing/2014/main" id="{79BEDD5E-D1B3-654D-BA00-5A0531FCF00D}"/>
              </a:ext>
            </a:extLst>
          </p:cNvPr>
          <p:cNvSpPr txBox="1">
            <a:spLocks noChangeArrowheads="1"/>
          </p:cNvSpPr>
          <p:nvPr/>
        </p:nvSpPr>
        <p:spPr bwMode="auto">
          <a:xfrm>
            <a:off x="10797248" y="323149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defRPr/>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59" name="AutoShape 11">
            <a:hlinkClick r:id="" action="ppaction://noaction" highlightClick="1"/>
            <a:extLst>
              <a:ext uri="{FF2B5EF4-FFF2-40B4-BE49-F238E27FC236}">
                <a16:creationId xmlns:a16="http://schemas.microsoft.com/office/drawing/2014/main" id="{BFBA53D8-836B-0C42-A2FC-A4417E36DDC1}"/>
              </a:ext>
            </a:extLst>
          </p:cNvPr>
          <p:cNvSpPr>
            <a:spLocks noChangeArrowheads="1"/>
          </p:cNvSpPr>
          <p:nvPr/>
        </p:nvSpPr>
        <p:spPr bwMode="auto">
          <a:xfrm>
            <a:off x="9850611" y="563427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ANFANG</a:t>
            </a:r>
          </a:p>
        </p:txBody>
      </p:sp>
    </p:spTree>
    <p:extLst>
      <p:ext uri="{BB962C8B-B14F-4D97-AF65-F5344CB8AC3E}">
        <p14:creationId xmlns:p14="http://schemas.microsoft.com/office/powerpoint/2010/main" val="3841759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3"/>
                                        </p:tgtEl>
                                      </p:cBhvr>
                                    </p:animEffect>
                                    <p:set>
                                      <p:cBhvr>
                                        <p:cTn id="7" dur="1" fill="hold">
                                          <p:stCondLst>
                                            <p:cond delay="58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95E08D6-4747-B748-9641-678B830A41B7}"/>
              </a:ext>
            </a:extLst>
          </p:cNvPr>
          <p:cNvSpPr>
            <a:spLocks noGrp="1"/>
          </p:cNvSpPr>
          <p:nvPr>
            <p:ph type="title" idx="4294967295"/>
          </p:nvPr>
        </p:nvSpPr>
        <p:spPr/>
        <p:txBody>
          <a:bodyPr/>
          <a:lstStyle/>
          <a:p>
            <a:r>
              <a:rPr lang="en-US" dirty="0"/>
              <a:t>German SSC</a:t>
            </a:r>
          </a:p>
        </p:txBody>
      </p:sp>
      <p:sp>
        <p:nvSpPr>
          <p:cNvPr id="64" name="TextBox 63">
            <a:extLst>
              <a:ext uri="{FF2B5EF4-FFF2-40B4-BE49-F238E27FC236}">
                <a16:creationId xmlns:a16="http://schemas.microsoft.com/office/drawing/2014/main" id="{AD48BC6B-BDF0-6743-9B6F-CC2AAB7DC3F3}"/>
              </a:ext>
            </a:extLst>
          </p:cNvPr>
          <p:cNvSpPr txBox="1"/>
          <p:nvPr/>
        </p:nvSpPr>
        <p:spPr>
          <a:xfrm>
            <a:off x="45252" y="315644"/>
            <a:ext cx="48763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A</a:t>
            </a:r>
          </a:p>
        </p:txBody>
      </p:sp>
      <p:grpSp>
        <p:nvGrpSpPr>
          <p:cNvPr id="50" name="Group 49" descr="train">
            <a:extLst>
              <a:ext uri="{FF2B5EF4-FFF2-40B4-BE49-F238E27FC236}">
                <a16:creationId xmlns:a16="http://schemas.microsoft.com/office/drawing/2014/main" id="{B5E4ACBF-8AF1-FF46-9366-CC37A62C21A9}"/>
              </a:ext>
            </a:extLst>
          </p:cNvPr>
          <p:cNvGrpSpPr/>
          <p:nvPr/>
        </p:nvGrpSpPr>
        <p:grpSpPr>
          <a:xfrm>
            <a:off x="443209" y="223214"/>
            <a:ext cx="1970351" cy="1911010"/>
            <a:chOff x="443209" y="223214"/>
            <a:chExt cx="1970351" cy="1911010"/>
          </a:xfrm>
        </p:grpSpPr>
        <p:pic>
          <p:nvPicPr>
            <p:cNvPr id="48" name="Picture 47" descr="train">
              <a:hlinkClick r:id="" action="ppaction://noaction">
                <a:snd r:embed="rId3" name="Zug_source.wav"/>
              </a:hlinkClick>
              <a:extLst>
                <a:ext uri="{FF2B5EF4-FFF2-40B4-BE49-F238E27FC236}">
                  <a16:creationId xmlns:a16="http://schemas.microsoft.com/office/drawing/2014/main" id="{2C9B4794-4D2C-E442-9FEE-CF05E105FE2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209" y="223214"/>
              <a:ext cx="1970351" cy="1110252"/>
            </a:xfrm>
            <a:prstGeom prst="rect">
              <a:avLst/>
            </a:prstGeom>
          </p:spPr>
        </p:pic>
        <p:sp>
          <p:nvSpPr>
            <p:cNvPr id="49" name="TextBox 48">
              <a:extLst>
                <a:ext uri="{FF2B5EF4-FFF2-40B4-BE49-F238E27FC236}">
                  <a16:creationId xmlns:a16="http://schemas.microsoft.com/office/drawing/2014/main" id="{18E21DDA-B168-1247-A3E6-A3EEA36652DC}"/>
                </a:ext>
              </a:extLst>
            </p:cNvPr>
            <p:cNvSpPr txBox="1"/>
            <p:nvPr/>
          </p:nvSpPr>
          <p:spPr>
            <a:xfrm>
              <a:off x="634209" y="1210894"/>
              <a:ext cx="1404552" cy="923330"/>
            </a:xfrm>
            <a:prstGeom prst="rect">
              <a:avLst/>
            </a:prstGeom>
            <a:noFill/>
          </p:spPr>
          <p:txBody>
            <a:bodyPr wrap="none" rtlCol="0">
              <a:spAutoFit/>
            </a:bodyPr>
            <a:lstStyle/>
            <a:p>
              <a:pPr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grpSp>
      <p:sp>
        <p:nvSpPr>
          <p:cNvPr id="65" name="TextBox 64">
            <a:extLst>
              <a:ext uri="{FF2B5EF4-FFF2-40B4-BE49-F238E27FC236}">
                <a16:creationId xmlns:a16="http://schemas.microsoft.com/office/drawing/2014/main" id="{776888CD-2C34-9B4B-B95A-C33B4926F54A}"/>
              </a:ext>
            </a:extLst>
          </p:cNvPr>
          <p:cNvSpPr txBox="1"/>
          <p:nvPr/>
        </p:nvSpPr>
        <p:spPr>
          <a:xfrm>
            <a:off x="343920" y="5025866"/>
            <a:ext cx="42351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B</a:t>
            </a:r>
          </a:p>
        </p:txBody>
      </p:sp>
      <p:grpSp>
        <p:nvGrpSpPr>
          <p:cNvPr id="18" name="Group 17" descr="water droplet">
            <a:extLst>
              <a:ext uri="{FF2B5EF4-FFF2-40B4-BE49-F238E27FC236}">
                <a16:creationId xmlns:a16="http://schemas.microsoft.com/office/drawing/2014/main" id="{B51C2D18-CFA9-7E4B-8A9E-4B3D6FB87449}"/>
              </a:ext>
            </a:extLst>
          </p:cNvPr>
          <p:cNvGrpSpPr/>
          <p:nvPr/>
        </p:nvGrpSpPr>
        <p:grpSpPr>
          <a:xfrm>
            <a:off x="63725" y="4013641"/>
            <a:ext cx="2520242" cy="2409418"/>
            <a:chOff x="1638202" y="3598456"/>
            <a:chExt cx="2520242" cy="2409418"/>
          </a:xfrm>
        </p:grpSpPr>
        <p:sp>
          <p:nvSpPr>
            <p:cNvPr id="13" name="Rectangle 12">
              <a:extLst>
                <a:ext uri="{FF2B5EF4-FFF2-40B4-BE49-F238E27FC236}">
                  <a16:creationId xmlns:a16="http://schemas.microsoft.com/office/drawing/2014/main" id="{B7B68285-1CC0-4641-820A-2D11D647D6AE}"/>
                </a:ext>
              </a:extLst>
            </p:cNvPr>
            <p:cNvSpPr/>
            <p:nvPr/>
          </p:nvSpPr>
          <p:spPr>
            <a:xfrm>
              <a:off x="1638202" y="3598456"/>
              <a:ext cx="2520242" cy="923330"/>
            </a:xfrm>
            <a:prstGeom prst="rect">
              <a:avLst/>
            </a:prstGeom>
          </p:spPr>
          <p:txBody>
            <a:bodyPr wrap="none">
              <a:spAutoFit/>
            </a:bodyPr>
            <a:lstStyle/>
            <a:p>
              <a:pPr algn="ctr">
                <a:defRPr/>
              </a:pPr>
              <a:r>
                <a:rPr lang="en-GB" sz="5400" dirty="0">
                  <a:solidFill>
                    <a:srgbClr val="FFCC00"/>
                  </a:solidFill>
                  <a:latin typeface="Century Gothic" panose="020B0502020202020204" pitchFamily="34" charset="0"/>
                </a:rPr>
                <a:t>W</a:t>
              </a:r>
              <a:r>
                <a:rPr lang="en-GB" sz="5400" dirty="0">
                  <a:solidFill>
                    <a:srgbClr val="002060"/>
                  </a:solidFill>
                  <a:latin typeface="Century Gothic" panose="020B0502020202020204" pitchFamily="34" charset="0"/>
                </a:rPr>
                <a:t>asser</a:t>
              </a:r>
            </a:p>
          </p:txBody>
        </p:sp>
        <p:pic>
          <p:nvPicPr>
            <p:cNvPr id="14" name="Picture 13" descr="water ">
              <a:hlinkClick r:id="" action="ppaction://noaction">
                <a:snd r:embed="rId5" name="Wasser.wav"/>
              </a:hlinkClick>
              <a:extLst>
                <a:ext uri="{FF2B5EF4-FFF2-40B4-BE49-F238E27FC236}">
                  <a16:creationId xmlns:a16="http://schemas.microsoft.com/office/drawing/2014/main" id="{AD1B8ECE-80D9-B74C-9027-E29294F0D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4914" y="4554649"/>
              <a:ext cx="986818" cy="1453225"/>
            </a:xfrm>
            <a:prstGeom prst="rect">
              <a:avLst/>
            </a:prstGeom>
          </p:spPr>
        </p:pic>
      </p:grpSp>
      <p:sp>
        <p:nvSpPr>
          <p:cNvPr id="66" name="TextBox 65">
            <a:extLst>
              <a:ext uri="{FF2B5EF4-FFF2-40B4-BE49-F238E27FC236}">
                <a16:creationId xmlns:a16="http://schemas.microsoft.com/office/drawing/2014/main" id="{AE4859A6-5BEE-A848-ACD7-797831491A2B}"/>
              </a:ext>
            </a:extLst>
          </p:cNvPr>
          <p:cNvSpPr txBox="1"/>
          <p:nvPr/>
        </p:nvSpPr>
        <p:spPr>
          <a:xfrm>
            <a:off x="1856229" y="2100895"/>
            <a:ext cx="5052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C</a:t>
            </a:r>
          </a:p>
        </p:txBody>
      </p:sp>
      <p:grpSp>
        <p:nvGrpSpPr>
          <p:cNvPr id="55" name="Group 54" descr="World">
            <a:extLst>
              <a:ext uri="{FF2B5EF4-FFF2-40B4-BE49-F238E27FC236}">
                <a16:creationId xmlns:a16="http://schemas.microsoft.com/office/drawing/2014/main" id="{462A8C5F-BB19-044D-9520-852A610F516A}"/>
              </a:ext>
            </a:extLst>
          </p:cNvPr>
          <p:cNvGrpSpPr/>
          <p:nvPr/>
        </p:nvGrpSpPr>
        <p:grpSpPr>
          <a:xfrm>
            <a:off x="1999754" y="1333466"/>
            <a:ext cx="1897492" cy="2309554"/>
            <a:chOff x="1999754" y="1333466"/>
            <a:chExt cx="1897492" cy="2309554"/>
          </a:xfrm>
        </p:grpSpPr>
        <p:sp>
          <p:nvSpPr>
            <p:cNvPr id="52" name="Rectangle 51">
              <a:extLst>
                <a:ext uri="{FF2B5EF4-FFF2-40B4-BE49-F238E27FC236}">
                  <a16:creationId xmlns:a16="http://schemas.microsoft.com/office/drawing/2014/main" id="{F39F3087-4043-6F44-A6BC-245D80880E87}"/>
                </a:ext>
              </a:extLst>
            </p:cNvPr>
            <p:cNvSpPr/>
            <p:nvPr/>
          </p:nvSpPr>
          <p:spPr>
            <a:xfrm>
              <a:off x="1999754" y="2719690"/>
              <a:ext cx="1672253" cy="923330"/>
            </a:xfrm>
            <a:prstGeom prst="rect">
              <a:avLst/>
            </a:prstGeom>
          </p:spPr>
          <p:txBody>
            <a:bodyPr wrap="none">
              <a:spAutoFit/>
            </a:bodyPr>
            <a:lstStyle/>
            <a:p>
              <a:pPr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pic>
          <p:nvPicPr>
            <p:cNvPr id="53" name="Picture 52" descr="the World">
              <a:hlinkClick r:id="" action="ppaction://noaction">
                <a:snd r:embed="rId7" name="Welt_source.wav"/>
              </a:hlinkClick>
              <a:extLst>
                <a:ext uri="{FF2B5EF4-FFF2-40B4-BE49-F238E27FC236}">
                  <a16:creationId xmlns:a16="http://schemas.microsoft.com/office/drawing/2014/main" id="{D76E0F3D-FED7-6449-AB69-C5D5B66A9935}"/>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100" y="1333466"/>
              <a:ext cx="1862146" cy="1610415"/>
            </a:xfrm>
            <a:prstGeom prst="rect">
              <a:avLst/>
            </a:prstGeom>
          </p:spPr>
        </p:pic>
      </p:grpSp>
      <p:sp>
        <p:nvSpPr>
          <p:cNvPr id="67" name="TextBox 66">
            <a:extLst>
              <a:ext uri="{FF2B5EF4-FFF2-40B4-BE49-F238E27FC236}">
                <a16:creationId xmlns:a16="http://schemas.microsoft.com/office/drawing/2014/main" id="{D1DACBD4-E7E0-454C-9794-A4978AC4B60F}"/>
              </a:ext>
            </a:extLst>
          </p:cNvPr>
          <p:cNvSpPr txBox="1"/>
          <p:nvPr/>
        </p:nvSpPr>
        <p:spPr>
          <a:xfrm>
            <a:off x="3852378" y="676781"/>
            <a:ext cx="47160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D</a:t>
            </a:r>
          </a:p>
        </p:txBody>
      </p:sp>
      <p:grpSp>
        <p:nvGrpSpPr>
          <p:cNvPr id="61" name="Group 60" descr="the number 10">
            <a:extLst>
              <a:ext uri="{FF2B5EF4-FFF2-40B4-BE49-F238E27FC236}">
                <a16:creationId xmlns:a16="http://schemas.microsoft.com/office/drawing/2014/main" id="{E1351AC8-140E-304A-9F6D-08B7C0BF1B0C}"/>
              </a:ext>
            </a:extLst>
          </p:cNvPr>
          <p:cNvGrpSpPr/>
          <p:nvPr/>
        </p:nvGrpSpPr>
        <p:grpSpPr>
          <a:xfrm>
            <a:off x="4319012" y="1161697"/>
            <a:ext cx="1960522" cy="1351426"/>
            <a:chOff x="9152414" y="1551427"/>
            <a:chExt cx="1960522" cy="1351426"/>
          </a:xfrm>
        </p:grpSpPr>
        <p:pic>
          <p:nvPicPr>
            <p:cNvPr id="62" name="Picture 61" descr="the number 1">
              <a:hlinkClick r:id="" action="ppaction://noaction">
                <a:snd r:embed="rId9" name="zehn.wav"/>
              </a:hlinkClick>
              <a:extLst>
                <a:ext uri="{FF2B5EF4-FFF2-40B4-BE49-F238E27FC236}">
                  <a16:creationId xmlns:a16="http://schemas.microsoft.com/office/drawing/2014/main" id="{9A20F529-AC53-EA4C-A090-98906AB46D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63" name="Picture 62" descr="the number zero">
              <a:extLst>
                <a:ext uri="{FF2B5EF4-FFF2-40B4-BE49-F238E27FC236}">
                  <a16:creationId xmlns:a16="http://schemas.microsoft.com/office/drawing/2014/main" id="{56AD7C41-1270-0844-880C-EB15EBA202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sp>
        <p:nvSpPr>
          <p:cNvPr id="60" name="Rectangle 59">
            <a:extLst>
              <a:ext uri="{FF2B5EF4-FFF2-40B4-BE49-F238E27FC236}">
                <a16:creationId xmlns:a16="http://schemas.microsoft.com/office/drawing/2014/main" id="{F18FDBF1-4C2A-4548-9CA1-D3B715FBF6A7}"/>
              </a:ext>
            </a:extLst>
          </p:cNvPr>
          <p:cNvSpPr/>
          <p:nvPr/>
        </p:nvSpPr>
        <p:spPr>
          <a:xfrm>
            <a:off x="4448621" y="21200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185B95C4-7138-5F44-96D6-2893B58A000C}"/>
              </a:ext>
            </a:extLst>
          </p:cNvPr>
          <p:cNvSpPr txBox="1"/>
          <p:nvPr/>
        </p:nvSpPr>
        <p:spPr>
          <a:xfrm>
            <a:off x="6790589" y="2533974"/>
            <a:ext cx="39786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E</a:t>
            </a:r>
          </a:p>
        </p:txBody>
      </p:sp>
      <p:grpSp>
        <p:nvGrpSpPr>
          <p:cNvPr id="28" name="Group 27" descr="person by themselves">
            <a:extLst>
              <a:ext uri="{FF2B5EF4-FFF2-40B4-BE49-F238E27FC236}">
                <a16:creationId xmlns:a16="http://schemas.microsoft.com/office/drawing/2014/main" id="{8E6C3511-7693-7244-8812-1632A40ED0B5}"/>
              </a:ext>
            </a:extLst>
          </p:cNvPr>
          <p:cNvGrpSpPr/>
          <p:nvPr/>
        </p:nvGrpSpPr>
        <p:grpSpPr>
          <a:xfrm>
            <a:off x="6732551" y="1652952"/>
            <a:ext cx="3624432" cy="2860895"/>
            <a:chOff x="9209443" y="3140920"/>
            <a:chExt cx="3624432" cy="2860895"/>
          </a:xfrm>
        </p:grpSpPr>
        <p:sp>
          <p:nvSpPr>
            <p:cNvPr id="25" name="Rectangle 24">
              <a:extLst>
                <a:ext uri="{FF2B5EF4-FFF2-40B4-BE49-F238E27FC236}">
                  <a16:creationId xmlns:a16="http://schemas.microsoft.com/office/drawing/2014/main" id="{91609DB0-9638-2E4B-85D0-33D9DDD8E051}"/>
                </a:ext>
              </a:extLst>
            </p:cNvPr>
            <p:cNvSpPr/>
            <p:nvPr/>
          </p:nvSpPr>
          <p:spPr>
            <a:xfrm>
              <a:off x="9209443" y="3140920"/>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pic>
          <p:nvPicPr>
            <p:cNvPr id="26" name="Picture 25" descr="person">
              <a:hlinkClick r:id="" action="ppaction://noaction">
                <a:snd r:embed="rId12" name="allein.wav"/>
              </a:hlinkClick>
              <a:extLst>
                <a:ext uri="{FF2B5EF4-FFF2-40B4-BE49-F238E27FC236}">
                  <a16:creationId xmlns:a16="http://schemas.microsoft.com/office/drawing/2014/main" id="{8A706C20-CB56-FD45-ACAF-CB2AE32277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27" name="TextBox 26">
              <a:extLst>
                <a:ext uri="{FF2B5EF4-FFF2-40B4-BE49-F238E27FC236}">
                  <a16:creationId xmlns:a16="http://schemas.microsoft.com/office/drawing/2014/main" id="{F8BFDA30-A0A2-264E-8E69-1F4138D9C63D}"/>
                </a:ext>
              </a:extLst>
            </p:cNvPr>
            <p:cNvSpPr txBox="1"/>
            <p:nvPr/>
          </p:nvSpPr>
          <p:spPr>
            <a:xfrm>
              <a:off x="9579687" y="519184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[alone]</a:t>
              </a:r>
            </a:p>
          </p:txBody>
        </p:sp>
      </p:grpSp>
      <p:sp>
        <p:nvSpPr>
          <p:cNvPr id="69" name="TextBox 68">
            <a:extLst>
              <a:ext uri="{FF2B5EF4-FFF2-40B4-BE49-F238E27FC236}">
                <a16:creationId xmlns:a16="http://schemas.microsoft.com/office/drawing/2014/main" id="{CECB8C24-049E-FF44-BC99-BB3DEF34A814}"/>
              </a:ext>
            </a:extLst>
          </p:cNvPr>
          <p:cNvSpPr txBox="1"/>
          <p:nvPr/>
        </p:nvSpPr>
        <p:spPr>
          <a:xfrm>
            <a:off x="3088761" y="4182918"/>
            <a:ext cx="38183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a:t>
            </a:r>
          </a:p>
        </p:txBody>
      </p:sp>
      <p:grpSp>
        <p:nvGrpSpPr>
          <p:cNvPr id="24" name="Group 23" descr="elephant next to a mouse, arrow points to mouse">
            <a:extLst>
              <a:ext uri="{FF2B5EF4-FFF2-40B4-BE49-F238E27FC236}">
                <a16:creationId xmlns:a16="http://schemas.microsoft.com/office/drawing/2014/main" id="{0BB622CC-C3D8-FD4A-9AC0-5373B27F98AE}"/>
              </a:ext>
            </a:extLst>
          </p:cNvPr>
          <p:cNvGrpSpPr/>
          <p:nvPr/>
        </p:nvGrpSpPr>
        <p:grpSpPr>
          <a:xfrm>
            <a:off x="3297214" y="3538356"/>
            <a:ext cx="2651455" cy="2750857"/>
            <a:chOff x="5341794" y="2262782"/>
            <a:chExt cx="2651455" cy="2750857"/>
          </a:xfrm>
        </p:grpSpPr>
        <p:sp>
          <p:nvSpPr>
            <p:cNvPr id="19" name="Rectangle 18">
              <a:extLst>
                <a:ext uri="{FF2B5EF4-FFF2-40B4-BE49-F238E27FC236}">
                  <a16:creationId xmlns:a16="http://schemas.microsoft.com/office/drawing/2014/main" id="{7A6177E7-A508-944A-A307-731DD8E0DEB4}"/>
                </a:ext>
              </a:extLst>
            </p:cNvPr>
            <p:cNvSpPr/>
            <p:nvPr/>
          </p:nvSpPr>
          <p:spPr>
            <a:xfrm>
              <a:off x="5565458" y="2262782"/>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1DF37496-A996-BE46-B5A8-3D242D991004}"/>
                </a:ext>
              </a:extLst>
            </p:cNvPr>
            <p:cNvGrpSpPr/>
            <p:nvPr/>
          </p:nvGrpSpPr>
          <p:grpSpPr>
            <a:xfrm>
              <a:off x="5341794" y="3329755"/>
              <a:ext cx="2651455" cy="1683884"/>
              <a:chOff x="892414" y="4135141"/>
              <a:chExt cx="3255007" cy="1956970"/>
            </a:xfrm>
          </p:grpSpPr>
          <p:pic>
            <p:nvPicPr>
              <p:cNvPr id="21" name="Picture 20" descr="mouse">
                <a:extLst>
                  <a:ext uri="{FF2B5EF4-FFF2-40B4-BE49-F238E27FC236}">
                    <a16:creationId xmlns:a16="http://schemas.microsoft.com/office/drawing/2014/main" id="{FB7E5024-B530-BA41-8EC4-55E4783827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22" name="Picture 21" descr="elephant">
                <a:hlinkClick r:id="" action="ppaction://noaction">
                  <a:snd r:embed="rId15" name="klein.wav"/>
                </a:hlinkClick>
                <a:extLst>
                  <a:ext uri="{FF2B5EF4-FFF2-40B4-BE49-F238E27FC236}">
                    <a16:creationId xmlns:a16="http://schemas.microsoft.com/office/drawing/2014/main" id="{B01BC7D3-BDC9-294C-A365-38DB030D71CF}"/>
                  </a:ext>
                </a:extLst>
              </p:cNvPr>
              <p:cNvPicPr>
                <a:picLocks noChangeAspect="1"/>
              </p:cNvPicPr>
              <p:nvPr/>
            </p:nvPicPr>
            <p:blipFill>
              <a:blip r:embed="rId1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23" name="Straight Arrow Connector 22">
                <a:extLst>
                  <a:ext uri="{FF2B5EF4-FFF2-40B4-BE49-F238E27FC236}">
                    <a16:creationId xmlns:a16="http://schemas.microsoft.com/office/drawing/2014/main" id="{D872D965-3BED-4842-B147-2787B49FCA79}"/>
                  </a:ext>
                </a:extLst>
              </p:cNvPr>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0" name="TextBox 69">
            <a:extLst>
              <a:ext uri="{FF2B5EF4-FFF2-40B4-BE49-F238E27FC236}">
                <a16:creationId xmlns:a16="http://schemas.microsoft.com/office/drawing/2014/main" id="{7568B93E-C9CA-604D-84FB-13086C7F752D}"/>
              </a:ext>
            </a:extLst>
          </p:cNvPr>
          <p:cNvSpPr txBox="1"/>
          <p:nvPr/>
        </p:nvSpPr>
        <p:spPr>
          <a:xfrm>
            <a:off x="7023494" y="4828481"/>
            <a:ext cx="52931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G</a:t>
            </a:r>
          </a:p>
        </p:txBody>
      </p:sp>
      <p:sp>
        <p:nvSpPr>
          <p:cNvPr id="57" name="Rectangle 56">
            <a:extLst>
              <a:ext uri="{FF2B5EF4-FFF2-40B4-BE49-F238E27FC236}">
                <a16:creationId xmlns:a16="http://schemas.microsoft.com/office/drawing/2014/main" id="{E4F44948-5046-354E-B06B-533C5859C3DC}"/>
              </a:ext>
            </a:extLst>
          </p:cNvPr>
          <p:cNvSpPr/>
          <p:nvPr/>
        </p:nvSpPr>
        <p:spPr>
          <a:xfrm>
            <a:off x="7030855" y="5206717"/>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58" name="Picture 57" descr="doctor">
            <a:hlinkClick r:id="" action="ppaction://noaction">
              <a:snd r:embed="rId17" name="Arzt.wav"/>
            </a:hlinkClick>
            <a:extLst>
              <a:ext uri="{FF2B5EF4-FFF2-40B4-BE49-F238E27FC236}">
                <a16:creationId xmlns:a16="http://schemas.microsoft.com/office/drawing/2014/main" id="{74CB6E73-64F8-BD47-BB6E-4F5B42FDE38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60983" y="4605329"/>
            <a:ext cx="743136" cy="2156552"/>
          </a:xfrm>
          <a:prstGeom prst="rect">
            <a:avLst/>
          </a:prstGeom>
        </p:spPr>
      </p:pic>
      <p:sp>
        <p:nvSpPr>
          <p:cNvPr id="71" name="TextBox 70">
            <a:extLst>
              <a:ext uri="{FF2B5EF4-FFF2-40B4-BE49-F238E27FC236}">
                <a16:creationId xmlns:a16="http://schemas.microsoft.com/office/drawing/2014/main" id="{6F368932-931F-374E-A752-4A56B294AC2B}"/>
              </a:ext>
            </a:extLst>
          </p:cNvPr>
          <p:cNvSpPr txBox="1"/>
          <p:nvPr/>
        </p:nvSpPr>
        <p:spPr>
          <a:xfrm>
            <a:off x="9024909" y="1119568"/>
            <a:ext cx="463588"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H</a:t>
            </a:r>
          </a:p>
        </p:txBody>
      </p:sp>
      <p:grpSp>
        <p:nvGrpSpPr>
          <p:cNvPr id="17" name="Group 16" descr="speech bubbles">
            <a:extLst>
              <a:ext uri="{FF2B5EF4-FFF2-40B4-BE49-F238E27FC236}">
                <a16:creationId xmlns:a16="http://schemas.microsoft.com/office/drawing/2014/main" id="{74EB8B08-15DB-DD4D-AAAA-3D5B7FF94CFF}"/>
              </a:ext>
            </a:extLst>
          </p:cNvPr>
          <p:cNvGrpSpPr/>
          <p:nvPr/>
        </p:nvGrpSpPr>
        <p:grpSpPr>
          <a:xfrm>
            <a:off x="8489978" y="186289"/>
            <a:ext cx="3656770" cy="1874576"/>
            <a:chOff x="8255531" y="790000"/>
            <a:chExt cx="3656770" cy="1874576"/>
          </a:xfrm>
        </p:grpSpPr>
        <p:sp>
          <p:nvSpPr>
            <p:cNvPr id="15" name="Rectangle 14">
              <a:extLst>
                <a:ext uri="{FF2B5EF4-FFF2-40B4-BE49-F238E27FC236}">
                  <a16:creationId xmlns:a16="http://schemas.microsoft.com/office/drawing/2014/main" id="{ABE9DCD1-A788-5D46-A7A0-39CA53864351}"/>
                </a:ext>
              </a:extLst>
            </p:cNvPr>
            <p:cNvSpPr/>
            <p:nvPr/>
          </p:nvSpPr>
          <p:spPr>
            <a:xfrm>
              <a:off x="8255531" y="790000"/>
              <a:ext cx="3656770" cy="923330"/>
            </a:xfrm>
            <a:prstGeom prst="rect">
              <a:avLst/>
            </a:prstGeom>
          </p:spPr>
          <p:txBody>
            <a:bodyPr wrap="none">
              <a:spAutoFit/>
            </a:bodyPr>
            <a:lstStyle/>
            <a:p>
              <a:pPr algn="ctr">
                <a:defRPr/>
              </a:pPr>
              <a:r>
                <a:rPr lang="en-GB" sz="5400" dirty="0" err="1">
                  <a:solidFill>
                    <a:srgbClr val="002060"/>
                  </a:solidFill>
                  <a:latin typeface="Century Gothic" panose="020B0502020202020204" pitchFamily="34" charset="0"/>
                </a:rPr>
                <a:t>ant</a:t>
              </a:r>
              <a:r>
                <a:rPr lang="en-GB" sz="5400" dirty="0" err="1">
                  <a:solidFill>
                    <a:srgbClr val="FFCC00"/>
                  </a:solidFill>
                  <a:latin typeface="Century Gothic" panose="020B0502020202020204" pitchFamily="34" charset="0"/>
                </a:rPr>
                <a:t>w</a:t>
              </a:r>
              <a:r>
                <a:rPr lang="en-GB" sz="5400" dirty="0" err="1">
                  <a:solidFill>
                    <a:srgbClr val="002060"/>
                  </a:solidFill>
                  <a:latin typeface="Century Gothic" panose="020B0502020202020204" pitchFamily="34" charset="0"/>
                </a:rPr>
                <a:t>orten</a:t>
              </a:r>
              <a:endParaRPr lang="en-GB" sz="5400" dirty="0">
                <a:solidFill>
                  <a:srgbClr val="002060"/>
                </a:solidFill>
                <a:latin typeface="Century Gothic" panose="020B0502020202020204" pitchFamily="34" charset="0"/>
              </a:endParaRPr>
            </a:p>
          </p:txBody>
        </p:sp>
        <p:pic>
          <p:nvPicPr>
            <p:cNvPr id="16" name="Picture 15" descr="speech bubbles">
              <a:hlinkClick r:id="" action="ppaction://noaction">
                <a:snd r:embed="rId19" name="antworten.wav"/>
              </a:hlinkClick>
              <a:extLst>
                <a:ext uri="{FF2B5EF4-FFF2-40B4-BE49-F238E27FC236}">
                  <a16:creationId xmlns:a16="http://schemas.microsoft.com/office/drawing/2014/main" id="{4FBF47FA-6099-8A42-8999-6EBD4C1C0B1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32956" y="1698642"/>
              <a:ext cx="1459962" cy="965934"/>
            </a:xfrm>
            <a:prstGeom prst="rect">
              <a:avLst/>
            </a:prstGeom>
          </p:spPr>
        </p:pic>
      </p:grpSp>
      <p:pic>
        <p:nvPicPr>
          <p:cNvPr id="38"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21" cstate="print">
            <a:duotone>
              <a:prstClr val="black"/>
              <a:schemeClr val="accent5">
                <a:tint val="45000"/>
                <a:satMod val="400000"/>
              </a:schemeClr>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48131" b="38787"/>
          <a:stretch/>
        </p:blipFill>
        <p:spPr>
          <a:xfrm>
            <a:off x="9636921" y="176340"/>
            <a:ext cx="759073" cy="827252"/>
          </a:xfrm>
          <a:prstGeom prst="rect">
            <a:avLst/>
          </a:prstGeom>
        </p:spPr>
      </p:pic>
      <p:sp>
        <p:nvSpPr>
          <p:cNvPr id="72" name="TextBox 71">
            <a:extLst>
              <a:ext uri="{FF2B5EF4-FFF2-40B4-BE49-F238E27FC236}">
                <a16:creationId xmlns:a16="http://schemas.microsoft.com/office/drawing/2014/main" id="{6E4D007C-0C43-804F-AD1A-4AED8648D0B8}"/>
              </a:ext>
            </a:extLst>
          </p:cNvPr>
          <p:cNvSpPr txBox="1"/>
          <p:nvPr/>
        </p:nvSpPr>
        <p:spPr>
          <a:xfrm>
            <a:off x="10056901" y="4045181"/>
            <a:ext cx="30008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I</a:t>
            </a:r>
          </a:p>
        </p:txBody>
      </p:sp>
      <p:grpSp>
        <p:nvGrpSpPr>
          <p:cNvPr id="59" name="Group 58" descr="man escaping from jail">
            <a:extLst>
              <a:ext uri="{FF2B5EF4-FFF2-40B4-BE49-F238E27FC236}">
                <a16:creationId xmlns:a16="http://schemas.microsoft.com/office/drawing/2014/main" id="{C3E2BD63-951E-7B41-8FFB-53D7762C70A3}"/>
              </a:ext>
            </a:extLst>
          </p:cNvPr>
          <p:cNvGrpSpPr/>
          <p:nvPr/>
        </p:nvGrpSpPr>
        <p:grpSpPr>
          <a:xfrm>
            <a:off x="10121913" y="3737206"/>
            <a:ext cx="1726167" cy="2207011"/>
            <a:chOff x="10116981" y="3666258"/>
            <a:chExt cx="1726167" cy="2207011"/>
          </a:xfrm>
        </p:grpSpPr>
        <p:pic>
          <p:nvPicPr>
            <p:cNvPr id="44" name="Picture 43" descr="man escaping from jail">
              <a:hlinkClick r:id="" action="ppaction://noaction">
                <a:snd r:embed="rId23" name="frei_source.wav"/>
              </a:hlinkClick>
              <a:extLst>
                <a:ext uri="{FF2B5EF4-FFF2-40B4-BE49-F238E27FC236}">
                  <a16:creationId xmlns:a16="http://schemas.microsoft.com/office/drawing/2014/main" id="{1E68EC0F-0F76-B34E-94DF-17A137CEA18F}"/>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9780" y="3666258"/>
              <a:ext cx="1613368" cy="1468302"/>
            </a:xfrm>
            <a:prstGeom prst="rect">
              <a:avLst/>
            </a:prstGeom>
          </p:spPr>
        </p:pic>
        <p:sp>
          <p:nvSpPr>
            <p:cNvPr id="46" name="TextBox 45">
              <a:extLst>
                <a:ext uri="{FF2B5EF4-FFF2-40B4-BE49-F238E27FC236}">
                  <a16:creationId xmlns:a16="http://schemas.microsoft.com/office/drawing/2014/main" id="{FF6D37FC-EB4C-1746-9AA8-5E83F64561CC}"/>
                </a:ext>
              </a:extLst>
            </p:cNvPr>
            <p:cNvSpPr txBox="1"/>
            <p:nvPr/>
          </p:nvSpPr>
          <p:spPr>
            <a:xfrm>
              <a:off x="10116981" y="4949939"/>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solidFill>
                  <a:prstClr val="black"/>
                </a:solidFill>
              </a:endParaRPr>
            </a:p>
          </p:txBody>
        </p:sp>
      </p:grpSp>
      <p:pic>
        <p:nvPicPr>
          <p:cNvPr id="56"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21" cstate="print">
            <a:duotone>
              <a:prstClr val="black"/>
              <a:schemeClr val="accent5">
                <a:tint val="45000"/>
                <a:satMod val="400000"/>
              </a:schemeClr>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48131" b="38787"/>
          <a:stretch/>
        </p:blipFill>
        <p:spPr>
          <a:xfrm>
            <a:off x="10504086" y="4925662"/>
            <a:ext cx="812262" cy="827252"/>
          </a:xfrm>
          <a:prstGeom prst="rect">
            <a:avLst/>
          </a:prstGeom>
        </p:spPr>
      </p:pic>
      <p:pic>
        <p:nvPicPr>
          <p:cNvPr id="73"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21" cstate="print">
            <a:duotone>
              <a:prstClr val="black"/>
              <a:schemeClr val="accent5">
                <a:tint val="45000"/>
                <a:satMod val="400000"/>
              </a:schemeClr>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48131" b="38787"/>
          <a:stretch/>
        </p:blipFill>
        <p:spPr>
          <a:xfrm>
            <a:off x="7615086" y="5206717"/>
            <a:ext cx="757805" cy="825870"/>
          </a:xfrm>
          <a:prstGeom prst="rect">
            <a:avLst/>
          </a:prstGeom>
        </p:spPr>
      </p:pic>
      <p:pic>
        <p:nvPicPr>
          <p:cNvPr id="74"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21" cstate="print">
            <a:duotone>
              <a:prstClr val="black"/>
              <a:schemeClr val="accent5">
                <a:tint val="45000"/>
                <a:satMod val="400000"/>
              </a:schemeClr>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48131" b="38787"/>
          <a:stretch/>
        </p:blipFill>
        <p:spPr>
          <a:xfrm>
            <a:off x="7464824" y="1611936"/>
            <a:ext cx="759073" cy="827252"/>
          </a:xfrm>
          <a:prstGeom prst="rect">
            <a:avLst/>
          </a:prstGeom>
        </p:spPr>
      </p:pic>
      <p:pic>
        <p:nvPicPr>
          <p:cNvPr id="75"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21" cstate="print">
            <a:duotone>
              <a:prstClr val="black"/>
              <a:schemeClr val="accent5">
                <a:tint val="45000"/>
                <a:satMod val="400000"/>
              </a:schemeClr>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48131" b="38787"/>
          <a:stretch/>
        </p:blipFill>
        <p:spPr>
          <a:xfrm>
            <a:off x="4258607" y="176340"/>
            <a:ext cx="759073" cy="827252"/>
          </a:xfrm>
          <a:prstGeom prst="rect">
            <a:avLst/>
          </a:prstGeom>
        </p:spPr>
      </p:pic>
      <p:pic>
        <p:nvPicPr>
          <p:cNvPr id="76"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21" cstate="print">
            <a:duotone>
              <a:prstClr val="black"/>
              <a:schemeClr val="accent5">
                <a:tint val="45000"/>
                <a:satMod val="400000"/>
              </a:schemeClr>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48131" b="38787"/>
          <a:stretch/>
        </p:blipFill>
        <p:spPr>
          <a:xfrm>
            <a:off x="2034023" y="2634943"/>
            <a:ext cx="759073" cy="827252"/>
          </a:xfrm>
          <a:prstGeom prst="rect">
            <a:avLst/>
          </a:prstGeom>
        </p:spPr>
      </p:pic>
      <p:pic>
        <p:nvPicPr>
          <p:cNvPr id="77"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21" cstate="print">
            <a:duotone>
              <a:prstClr val="black"/>
              <a:schemeClr val="accent5">
                <a:tint val="45000"/>
                <a:satMod val="400000"/>
              </a:schemeClr>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48131" b="38787"/>
          <a:stretch/>
        </p:blipFill>
        <p:spPr>
          <a:xfrm>
            <a:off x="3981475" y="3514610"/>
            <a:ext cx="759073" cy="827252"/>
          </a:xfrm>
          <a:prstGeom prst="rect">
            <a:avLst/>
          </a:prstGeom>
        </p:spPr>
      </p:pic>
      <p:pic>
        <p:nvPicPr>
          <p:cNvPr id="78"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21" cstate="print">
            <a:duotone>
              <a:prstClr val="black"/>
              <a:schemeClr val="accent5">
                <a:tint val="45000"/>
                <a:satMod val="400000"/>
              </a:schemeClr>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48131" b="38787"/>
          <a:stretch/>
        </p:blipFill>
        <p:spPr>
          <a:xfrm>
            <a:off x="63725" y="3924746"/>
            <a:ext cx="816993" cy="827252"/>
          </a:xfrm>
          <a:prstGeom prst="rect">
            <a:avLst/>
          </a:prstGeom>
        </p:spPr>
      </p:pic>
      <p:pic>
        <p:nvPicPr>
          <p:cNvPr id="79"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21" cstate="print">
            <a:duotone>
              <a:prstClr val="black"/>
              <a:schemeClr val="accent5">
                <a:tint val="45000"/>
                <a:satMod val="400000"/>
              </a:schemeClr>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48131" b="38787"/>
          <a:stretch/>
        </p:blipFill>
        <p:spPr>
          <a:xfrm>
            <a:off x="333019" y="1161697"/>
            <a:ext cx="801144" cy="827252"/>
          </a:xfrm>
          <a:prstGeom prst="rect">
            <a:avLst/>
          </a:prstGeom>
        </p:spPr>
      </p:pic>
    </p:spTree>
    <p:extLst>
      <p:ext uri="{BB962C8B-B14F-4D97-AF65-F5344CB8AC3E}">
        <p14:creationId xmlns:p14="http://schemas.microsoft.com/office/powerpoint/2010/main" val="602252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5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 restart="whenNotActive" fill="hold" evtFilter="cancelBubble" nodeType="interactiveSeq">
                <p:stCondLst>
                  <p:cond evt="onClick" delay="0">
                    <p:tgtEl>
                      <p:spTgt spid="7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7" restart="whenNotActive" fill="hold" evtFilter="cancelBubble" nodeType="interactiveSeq">
                <p:stCondLst>
                  <p:cond evt="onClick" delay="0">
                    <p:tgtEl>
                      <p:spTgt spid="7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2" restart="whenNotActive" fill="hold" evtFilter="cancelBubble" nodeType="interactiveSeq">
                <p:stCondLst>
                  <p:cond evt="onClick" delay="0">
                    <p:tgtEl>
                      <p:spTgt spid="7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7" restart="whenNotActive" fill="hold" evtFilter="cancelBubble" nodeType="interactiveSeq">
                <p:stCondLst>
                  <p:cond evt="onClick" delay="0">
                    <p:tgtEl>
                      <p:spTgt spid="7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2" restart="whenNotActive" fill="hold" evtFilter="cancelBubble" nodeType="interactiveSeq">
                <p:stCondLst>
                  <p:cond evt="onClick" delay="0">
                    <p:tgtEl>
                      <p:spTgt spid="7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2" restart="whenNotActive" fill="hold" evtFilter="cancelBubble" nodeType="interactiveSeq">
                <p:stCondLst>
                  <p:cond evt="onClick" delay="0">
                    <p:tgtEl>
                      <p:spTgt spid="7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E0B018-B8E2-4D44-8A36-66EABDE53572}"/>
              </a:ext>
            </a:extLst>
          </p:cNvPr>
          <p:cNvSpPr>
            <a:spLocks noGrp="1"/>
          </p:cNvSpPr>
          <p:nvPr>
            <p:ph type="title"/>
          </p:nvPr>
        </p:nvSpPr>
        <p:spPr>
          <a:xfrm>
            <a:off x="29056" y="120551"/>
            <a:ext cx="2643114" cy="1285873"/>
          </a:xfrm>
        </p:spPr>
        <p:txBody>
          <a:bodyPr>
            <a:normAutofit fontScale="90000"/>
          </a:bodyPr>
          <a:lstStyle/>
          <a:p>
            <a:pPr lvl="0">
              <a:lnSpc>
                <a:spcPct val="100000"/>
              </a:lnSpc>
              <a:spcBef>
                <a:spcPts val="0"/>
              </a:spcBef>
            </a:pPr>
            <a:r>
              <a:rPr lang="en-GB" sz="3100" dirty="0">
                <a:solidFill>
                  <a:srgbClr val="4472C4">
                    <a:lumMod val="75000"/>
                  </a:srgbClr>
                </a:solidFill>
                <a:ea typeface="+mn-ea"/>
                <a:cs typeface="+mn-cs"/>
              </a:rPr>
              <a:t>Make a word.</a:t>
            </a:r>
            <a:br>
              <a:rPr lang="en-GB" sz="3100" dirty="0">
                <a:solidFill>
                  <a:srgbClr val="4472C4">
                    <a:lumMod val="75000"/>
                  </a:srgbClr>
                </a:solidFill>
                <a:ea typeface="+mn-ea"/>
                <a:cs typeface="+mn-cs"/>
              </a:rPr>
            </a:br>
            <a:r>
              <a:rPr lang="en-GB" sz="3100" dirty="0">
                <a:solidFill>
                  <a:srgbClr val="4472C4">
                    <a:lumMod val="75000"/>
                  </a:srgbClr>
                </a:solidFill>
                <a:ea typeface="+mn-ea"/>
                <a:cs typeface="+mn-cs"/>
              </a:rPr>
              <a:t>Translate it!</a:t>
            </a:r>
            <a:br>
              <a:rPr lang="en-GB" sz="2800" dirty="0">
                <a:solidFill>
                  <a:srgbClr val="4472C4">
                    <a:lumMod val="75000"/>
                  </a:srgbClr>
                </a:solidFill>
                <a:ea typeface="+mn-ea"/>
                <a:cs typeface="+mn-cs"/>
              </a:rPr>
            </a:br>
            <a:endParaRPr lang="en-US" dirty="0"/>
          </a:p>
        </p:txBody>
      </p:sp>
      <p:sp>
        <p:nvSpPr>
          <p:cNvPr id="27" name="Rounded Rectangle 26"/>
          <p:cNvSpPr/>
          <p:nvPr/>
        </p:nvSpPr>
        <p:spPr>
          <a:xfrm>
            <a:off x="9811084" y="130531"/>
            <a:ext cx="2260600" cy="46136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hablar / escuchar</a:t>
            </a:r>
          </a:p>
        </p:txBody>
      </p:sp>
      <p:sp>
        <p:nvSpPr>
          <p:cNvPr id="21" name="Smiley Face 20" descr="green smiley face"/>
          <p:cNvSpPr/>
          <p:nvPr/>
        </p:nvSpPr>
        <p:spPr>
          <a:xfrm>
            <a:off x="2832692" y="216470"/>
            <a:ext cx="1890445" cy="1592494"/>
          </a:xfrm>
          <a:prstGeom prst="smileyFac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Oval Callout 2"/>
          <p:cNvSpPr/>
          <p:nvPr/>
        </p:nvSpPr>
        <p:spPr>
          <a:xfrm>
            <a:off x="288758" y="1422914"/>
            <a:ext cx="1646233" cy="852645"/>
          </a:xfrm>
          <a:prstGeom prst="wedgeEllipseCallout">
            <a:avLst>
              <a:gd name="adj1" fmla="val 119348"/>
              <a:gd name="adj2" fmla="val -5311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472C4">
                    <a:lumMod val="50000"/>
                  </a:srgbClr>
                </a:solidFill>
                <a:latin typeface="Century Gothic" panose="020B0502020202020204" pitchFamily="34" charset="0"/>
              </a:rPr>
              <a:t>¡Hola! Soy CUI.</a:t>
            </a:r>
          </a:p>
        </p:txBody>
      </p:sp>
      <p:sp>
        <p:nvSpPr>
          <p:cNvPr id="15" name="TextBox 14"/>
          <p:cNvSpPr txBox="1"/>
          <p:nvPr/>
        </p:nvSpPr>
        <p:spPr>
          <a:xfrm>
            <a:off x="4883658" y="218533"/>
            <a:ext cx="977634" cy="707886"/>
          </a:xfrm>
          <a:prstGeom prst="rect">
            <a:avLst/>
          </a:prstGeom>
          <a:solidFill>
            <a:schemeClr val="accent6">
              <a:lumMod val="40000"/>
              <a:lumOff val="6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cui</a:t>
            </a:r>
          </a:p>
        </p:txBody>
      </p:sp>
      <p:sp>
        <p:nvSpPr>
          <p:cNvPr id="25" name="TextBox 24"/>
          <p:cNvSpPr txBox="1"/>
          <p:nvPr/>
        </p:nvSpPr>
        <p:spPr>
          <a:xfrm>
            <a:off x="4883659" y="1141351"/>
            <a:ext cx="977634" cy="707886"/>
          </a:xfrm>
          <a:prstGeom prst="rect">
            <a:avLst/>
          </a:prstGeom>
          <a:solidFill>
            <a:schemeClr val="accent6">
              <a:lumMod val="40000"/>
              <a:lumOff val="6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cui</a:t>
            </a:r>
          </a:p>
        </p:txBody>
      </p:sp>
      <p:sp>
        <p:nvSpPr>
          <p:cNvPr id="2" name="Smiley Face 1" descr="yellow smiley face"/>
          <p:cNvSpPr/>
          <p:nvPr/>
        </p:nvSpPr>
        <p:spPr>
          <a:xfrm>
            <a:off x="388355" y="2423674"/>
            <a:ext cx="1890445" cy="1592494"/>
          </a:xfrm>
          <a:prstGeom prst="smileyFac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472C4">
                  <a:lumMod val="50000"/>
                </a:srgbClr>
              </a:solidFill>
            </a:endParaRPr>
          </a:p>
        </p:txBody>
      </p:sp>
      <p:sp>
        <p:nvSpPr>
          <p:cNvPr id="22" name="Oval Callout 21"/>
          <p:cNvSpPr/>
          <p:nvPr/>
        </p:nvSpPr>
        <p:spPr>
          <a:xfrm>
            <a:off x="2085654" y="2367276"/>
            <a:ext cx="1775365" cy="852645"/>
          </a:xfrm>
          <a:prstGeom prst="wedgeEllipseCallout">
            <a:avLst>
              <a:gd name="adj1" fmla="val -76857"/>
              <a:gd name="adj2" fmla="val 878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472C4">
                    <a:lumMod val="50000"/>
                  </a:srgbClr>
                </a:solidFill>
                <a:latin typeface="Century Gothic" panose="020B0502020202020204" pitchFamily="34" charset="0"/>
              </a:rPr>
              <a:t>Soy CUE. </a:t>
            </a:r>
          </a:p>
        </p:txBody>
      </p:sp>
      <p:sp>
        <p:nvSpPr>
          <p:cNvPr id="13" name="TextBox 12"/>
          <p:cNvSpPr txBox="1"/>
          <p:nvPr/>
        </p:nvSpPr>
        <p:spPr>
          <a:xfrm>
            <a:off x="769898" y="4142651"/>
            <a:ext cx="1165093" cy="707886"/>
          </a:xfrm>
          <a:prstGeom prst="rect">
            <a:avLst/>
          </a:prstGeom>
          <a:solidFill>
            <a:schemeClr val="accent4">
              <a:lumMod val="20000"/>
              <a:lumOff val="8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cue</a:t>
            </a:r>
          </a:p>
        </p:txBody>
      </p:sp>
      <p:sp>
        <p:nvSpPr>
          <p:cNvPr id="18" name="TextBox 17"/>
          <p:cNvSpPr txBox="1"/>
          <p:nvPr/>
        </p:nvSpPr>
        <p:spPr>
          <a:xfrm>
            <a:off x="772145" y="4977020"/>
            <a:ext cx="1200536" cy="707886"/>
          </a:xfrm>
          <a:prstGeom prst="rect">
            <a:avLst/>
          </a:prstGeom>
          <a:solidFill>
            <a:schemeClr val="accent4">
              <a:lumMod val="20000"/>
              <a:lumOff val="8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cue</a:t>
            </a:r>
          </a:p>
        </p:txBody>
      </p:sp>
      <p:sp>
        <p:nvSpPr>
          <p:cNvPr id="24" name="Smiley Face 23" descr="blue smiley face"/>
          <p:cNvSpPr/>
          <p:nvPr/>
        </p:nvSpPr>
        <p:spPr>
          <a:xfrm>
            <a:off x="8534905" y="2432004"/>
            <a:ext cx="1890445" cy="1592494"/>
          </a:xfrm>
          <a:prstGeom prst="smileyFac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472C4">
                  <a:lumMod val="50000"/>
                </a:srgbClr>
              </a:solidFill>
            </a:endParaRPr>
          </a:p>
        </p:txBody>
      </p:sp>
      <p:sp>
        <p:nvSpPr>
          <p:cNvPr id="26" name="Oval Callout 25"/>
          <p:cNvSpPr/>
          <p:nvPr/>
        </p:nvSpPr>
        <p:spPr>
          <a:xfrm>
            <a:off x="10425350" y="2375606"/>
            <a:ext cx="1766650" cy="852645"/>
          </a:xfrm>
          <a:prstGeom prst="wedgeEllipseCallout">
            <a:avLst>
              <a:gd name="adj1" fmla="val -76857"/>
              <a:gd name="adj2" fmla="val 8786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472C4">
                    <a:lumMod val="50000"/>
                  </a:srgbClr>
                </a:solidFill>
                <a:latin typeface="Century Gothic" panose="020B0502020202020204" pitchFamily="34" charset="0"/>
              </a:rPr>
              <a:t>Soy CUA. </a:t>
            </a:r>
          </a:p>
        </p:txBody>
      </p:sp>
      <p:sp>
        <p:nvSpPr>
          <p:cNvPr id="14" name="TextBox 13"/>
          <p:cNvSpPr txBox="1"/>
          <p:nvPr/>
        </p:nvSpPr>
        <p:spPr>
          <a:xfrm>
            <a:off x="9467913" y="4393479"/>
            <a:ext cx="1172237" cy="707886"/>
          </a:xfrm>
          <a:prstGeom prst="rect">
            <a:avLst/>
          </a:prstGeom>
          <a:solidFill>
            <a:schemeClr val="accent1">
              <a:lumMod val="20000"/>
              <a:lumOff val="8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cua</a:t>
            </a:r>
          </a:p>
        </p:txBody>
      </p:sp>
      <p:sp>
        <p:nvSpPr>
          <p:cNvPr id="17" name="TextBox 16"/>
          <p:cNvSpPr txBox="1"/>
          <p:nvPr/>
        </p:nvSpPr>
        <p:spPr>
          <a:xfrm>
            <a:off x="9467913" y="5242641"/>
            <a:ext cx="1191041" cy="707886"/>
          </a:xfrm>
          <a:prstGeom prst="rect">
            <a:avLst/>
          </a:prstGeom>
          <a:solidFill>
            <a:schemeClr val="accent1">
              <a:lumMod val="20000"/>
              <a:lumOff val="8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cua</a:t>
            </a:r>
          </a:p>
        </p:txBody>
      </p:sp>
      <p:sp>
        <p:nvSpPr>
          <p:cNvPr id="5" name="TextBox 4"/>
          <p:cNvSpPr txBox="1"/>
          <p:nvPr/>
        </p:nvSpPr>
        <p:spPr>
          <a:xfrm>
            <a:off x="4191073" y="2691509"/>
            <a:ext cx="1025432" cy="707886"/>
          </a:xfrm>
          <a:prstGeom prst="rect">
            <a:avLst/>
          </a:prstGeom>
          <a:solidFill>
            <a:schemeClr val="accent2">
              <a:lumMod val="40000"/>
              <a:lumOff val="6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tro</a:t>
            </a:r>
          </a:p>
        </p:txBody>
      </p:sp>
      <p:sp>
        <p:nvSpPr>
          <p:cNvPr id="7" name="TextBox 6"/>
          <p:cNvSpPr txBox="1"/>
          <p:nvPr/>
        </p:nvSpPr>
        <p:spPr>
          <a:xfrm>
            <a:off x="5546559" y="2695110"/>
            <a:ext cx="1086388" cy="707886"/>
          </a:xfrm>
          <a:prstGeom prst="rect">
            <a:avLst/>
          </a:prstGeom>
          <a:solidFill>
            <a:schemeClr val="accent2">
              <a:lumMod val="40000"/>
              <a:lumOff val="6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dar</a:t>
            </a:r>
          </a:p>
        </p:txBody>
      </p:sp>
      <p:sp>
        <p:nvSpPr>
          <p:cNvPr id="6" name="TextBox 5"/>
          <p:cNvSpPr txBox="1"/>
          <p:nvPr/>
        </p:nvSpPr>
        <p:spPr>
          <a:xfrm>
            <a:off x="6863348" y="2695110"/>
            <a:ext cx="1020754" cy="707886"/>
          </a:xfrm>
          <a:prstGeom prst="rect">
            <a:avLst/>
          </a:prstGeom>
          <a:solidFill>
            <a:schemeClr val="accent2">
              <a:lumMod val="40000"/>
              <a:lumOff val="6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rpo</a:t>
            </a:r>
          </a:p>
        </p:txBody>
      </p:sp>
      <p:sp>
        <p:nvSpPr>
          <p:cNvPr id="4" name="TextBox 3"/>
          <p:cNvSpPr txBox="1"/>
          <p:nvPr/>
        </p:nvSpPr>
        <p:spPr>
          <a:xfrm>
            <a:off x="4191073" y="3614327"/>
            <a:ext cx="1064129" cy="707886"/>
          </a:xfrm>
          <a:prstGeom prst="rect">
            <a:avLst/>
          </a:prstGeom>
          <a:solidFill>
            <a:schemeClr val="accent2">
              <a:lumMod val="40000"/>
              <a:lumOff val="6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dro</a:t>
            </a:r>
          </a:p>
        </p:txBody>
      </p:sp>
      <p:sp>
        <p:nvSpPr>
          <p:cNvPr id="8" name="TextBox 7"/>
          <p:cNvSpPr txBox="1"/>
          <p:nvPr/>
        </p:nvSpPr>
        <p:spPr>
          <a:xfrm>
            <a:off x="5546560" y="3614327"/>
            <a:ext cx="2552412" cy="707886"/>
          </a:xfrm>
          <a:prstGeom prst="rect">
            <a:avLst/>
          </a:prstGeom>
          <a:solidFill>
            <a:schemeClr val="accent2">
              <a:lumMod val="40000"/>
              <a:lumOff val="6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es ____ la</a:t>
            </a:r>
          </a:p>
        </p:txBody>
      </p:sp>
      <p:sp>
        <p:nvSpPr>
          <p:cNvPr id="20" name="TextBox 19"/>
          <p:cNvSpPr txBox="1"/>
          <p:nvPr/>
        </p:nvSpPr>
        <p:spPr>
          <a:xfrm>
            <a:off x="5286856" y="4496594"/>
            <a:ext cx="1610585" cy="707886"/>
          </a:xfrm>
          <a:prstGeom prst="rect">
            <a:avLst/>
          </a:prstGeom>
          <a:solidFill>
            <a:schemeClr val="accent2">
              <a:lumMod val="40000"/>
              <a:lumOff val="60000"/>
            </a:schemeClr>
          </a:solidFill>
        </p:spPr>
        <p:txBody>
          <a:bodyPr wrap="square" rtlCol="0">
            <a:spAutoFit/>
          </a:bodyPr>
          <a:lstStyle/>
          <a:p>
            <a:r>
              <a:rPr lang="en-GB" sz="4000" dirty="0">
                <a:solidFill>
                  <a:srgbClr val="4472C4">
                    <a:lumMod val="50000"/>
                  </a:srgbClr>
                </a:solidFill>
                <a:latin typeface="Century Gothic" panose="020B0502020202020204" pitchFamily="34" charset="0"/>
              </a:rPr>
              <a:t>dado</a:t>
            </a:r>
          </a:p>
        </p:txBody>
      </p:sp>
    </p:spTree>
    <p:extLst>
      <p:ext uri="{BB962C8B-B14F-4D97-AF65-F5344CB8AC3E}">
        <p14:creationId xmlns:p14="http://schemas.microsoft.com/office/powerpoint/2010/main" val="226109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48148E-6 L 0.52825 0.24769 " pathEditMode="relative" rAng="0" ptsTypes="AA">
                                      <p:cBhvr>
                                        <p:cTn id="6" dur="2000" fill="hold"/>
                                        <p:tgtEl>
                                          <p:spTgt spid="5"/>
                                        </p:tgtEl>
                                        <p:attrNameLst>
                                          <p:attrName>ppt_x</p:attrName>
                                          <p:attrName>ppt_y</p:attrName>
                                        </p:attrNameLst>
                                      </p:cBhvr>
                                      <p:rCtr x="26406" y="123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8.33333E-7 4.07407E-6 L 0.02552 -0.36135 " pathEditMode="relative" rAng="0" ptsTypes="AA">
                                      <p:cBhvr>
                                        <p:cTn id="10" dur="2000" fill="hold"/>
                                        <p:tgtEl>
                                          <p:spTgt spid="7"/>
                                        </p:tgtEl>
                                        <p:attrNameLst>
                                          <p:attrName>ppt_x</p:attrName>
                                          <p:attrName>ppt_y</p:attrName>
                                        </p:attrNameLst>
                                      </p:cBhvr>
                                      <p:rCtr x="1276" y="-18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4.07407E-6 L -0.40339 0.21041 " pathEditMode="relative" rAng="0" ptsTypes="AA">
                                      <p:cBhvr>
                                        <p:cTn id="14" dur="2000" fill="hold"/>
                                        <p:tgtEl>
                                          <p:spTgt spid="6"/>
                                        </p:tgtEl>
                                        <p:attrNameLst>
                                          <p:attrName>ppt_x</p:attrName>
                                          <p:attrName>ppt_y</p:attrName>
                                        </p:attrNameLst>
                                      </p:cBhvr>
                                      <p:rCtr x="-20169" y="1050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7 -3.7037E-6 L 0.52826 0.23658 " pathEditMode="relative" rAng="0" ptsTypes="AA">
                                      <p:cBhvr>
                                        <p:cTn id="18" dur="2000" fill="hold"/>
                                        <p:tgtEl>
                                          <p:spTgt spid="4"/>
                                        </p:tgtEl>
                                        <p:attrNameLst>
                                          <p:attrName>ppt_x</p:attrName>
                                          <p:attrName>ppt_y</p:attrName>
                                        </p:attrNameLst>
                                      </p:cBhvr>
                                      <p:rCtr x="26406" y="1182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58333E-6 -3.7037E-6 L -0.44271 0.19908 " pathEditMode="relative" rAng="0" ptsTypes="AA">
                                      <p:cBhvr>
                                        <p:cTn id="22" dur="2000" fill="hold"/>
                                        <p:tgtEl>
                                          <p:spTgt spid="8"/>
                                        </p:tgtEl>
                                        <p:attrNameLst>
                                          <p:attrName>ppt_x</p:attrName>
                                          <p:attrName>ppt_y</p:attrName>
                                        </p:attrNameLst>
                                      </p:cBhvr>
                                      <p:rCtr x="-22135" y="995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6.25E-7 4.07407E-6 L 0.0444 -0.48912 " pathEditMode="relative" rAng="0" ptsTypes="AA">
                                      <p:cBhvr>
                                        <p:cTn id="26" dur="2000" fill="hold"/>
                                        <p:tgtEl>
                                          <p:spTgt spid="20"/>
                                        </p:tgtEl>
                                        <p:attrNameLst>
                                          <p:attrName>ppt_x</p:attrName>
                                          <p:attrName>ppt_y</p:attrName>
                                        </p:attrNameLst>
                                      </p:cBhvr>
                                      <p:rCtr x="2214" y="-2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4" grpId="0" animBg="1"/>
      <p:bldP spid="8" grpId="0" animBg="1"/>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1875646" y="357937"/>
            <a:ext cx="8906565" cy="1282676"/>
          </a:xfrm>
        </p:spPr>
        <p:txBody>
          <a:bodyPr>
            <a:noAutofit/>
          </a:bodyPr>
          <a:lstStyle/>
          <a:p>
            <a:pPr algn="ctr">
              <a:lnSpc>
                <a:spcPct val="150000"/>
              </a:lnSpc>
            </a:pPr>
            <a:r>
              <a:rPr lang="en-GB" sz="3600" dirty="0" err="1">
                <a:solidFill>
                  <a:srgbClr val="002060"/>
                </a:solidFill>
              </a:rPr>
              <a:t>Escucha</a:t>
            </a:r>
            <a:r>
              <a:rPr lang="en-GB" sz="3600" dirty="0">
                <a:solidFill>
                  <a:srgbClr val="002060"/>
                </a:solidFill>
              </a:rPr>
              <a:t> y escribe las </a:t>
            </a:r>
            <a:r>
              <a:rPr lang="en-GB" sz="3600" dirty="0" err="1">
                <a:solidFill>
                  <a:srgbClr val="002060"/>
                </a:solidFill>
              </a:rPr>
              <a:t>letras</a:t>
            </a:r>
            <a:r>
              <a:rPr lang="en-GB" sz="3600" dirty="0">
                <a:solidFill>
                  <a:srgbClr val="002060"/>
                </a:solidFill>
              </a:rPr>
              <a:t>.</a:t>
            </a:r>
          </a:p>
        </p:txBody>
      </p:sp>
      <p:sp>
        <p:nvSpPr>
          <p:cNvPr id="51" name="TextBox 50"/>
          <p:cNvSpPr txBox="1"/>
          <p:nvPr/>
        </p:nvSpPr>
        <p:spPr>
          <a:xfrm>
            <a:off x="4522373" y="77254"/>
            <a:ext cx="2803161" cy="769441"/>
          </a:xfrm>
          <a:prstGeom prst="rect">
            <a:avLst/>
          </a:prstGeom>
          <a:noFill/>
        </p:spPr>
        <p:txBody>
          <a:bodyPr wrap="square" rtlCol="0">
            <a:spAutoFit/>
          </a:bodyPr>
          <a:lstStyle/>
          <a:p>
            <a:r>
              <a:rPr lang="en-GB" sz="4400" b="1" dirty="0">
                <a:solidFill>
                  <a:srgbClr val="ED7D31"/>
                </a:solidFill>
                <a:latin typeface="Century Gothic" panose="020B0502020202020204" pitchFamily="34" charset="0"/>
              </a:rPr>
              <a:t>¿CE o CI?</a:t>
            </a:r>
          </a:p>
        </p:txBody>
      </p:sp>
      <p:sp>
        <p:nvSpPr>
          <p:cNvPr id="7" name="Action Button: Custom 6">
            <a:hlinkClick r:id="" action="ppaction://noaction" highlightClick="1"/>
          </p:cNvPr>
          <p:cNvSpPr/>
          <p:nvPr/>
        </p:nvSpPr>
        <p:spPr>
          <a:xfrm>
            <a:off x="698780" y="202794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2" name="TextBox 1"/>
          <p:cNvSpPr txBox="1"/>
          <p:nvPr/>
        </p:nvSpPr>
        <p:spPr>
          <a:xfrm>
            <a:off x="1574864" y="1744706"/>
            <a:ext cx="1179003"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ci</a:t>
            </a:r>
          </a:p>
        </p:txBody>
      </p:sp>
      <p:sp>
        <p:nvSpPr>
          <p:cNvPr id="45" name="TextBox 44"/>
          <p:cNvSpPr txBox="1"/>
          <p:nvPr/>
        </p:nvSpPr>
        <p:spPr>
          <a:xfrm>
            <a:off x="1532926" y="1760054"/>
            <a:ext cx="30430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__udad</a:t>
            </a:r>
          </a:p>
        </p:txBody>
      </p:sp>
      <p:sp>
        <p:nvSpPr>
          <p:cNvPr id="8" name="Action Button: Custom 7">
            <a:hlinkClick r:id="" action="ppaction://noaction" highlightClick="1"/>
          </p:cNvPr>
          <p:cNvSpPr/>
          <p:nvPr/>
        </p:nvSpPr>
        <p:spPr>
          <a:xfrm>
            <a:off x="695067" y="295676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25" name="TextBox 24"/>
          <p:cNvSpPr txBox="1"/>
          <p:nvPr/>
        </p:nvSpPr>
        <p:spPr>
          <a:xfrm>
            <a:off x="1532926" y="2768378"/>
            <a:ext cx="1179003"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ce</a:t>
            </a:r>
          </a:p>
        </p:txBody>
      </p:sp>
      <p:sp>
        <p:nvSpPr>
          <p:cNvPr id="46" name="TextBox 45"/>
          <p:cNvSpPr txBox="1"/>
          <p:nvPr/>
        </p:nvSpPr>
        <p:spPr>
          <a:xfrm>
            <a:off x="1486669" y="2768378"/>
            <a:ext cx="24433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___ntro</a:t>
            </a:r>
          </a:p>
        </p:txBody>
      </p:sp>
      <p:sp>
        <p:nvSpPr>
          <p:cNvPr id="9" name="Action Button: Custom 8">
            <a:hlinkClick r:id="" action="ppaction://noaction" highlightClick="1"/>
          </p:cNvPr>
          <p:cNvSpPr/>
          <p:nvPr/>
        </p:nvSpPr>
        <p:spPr>
          <a:xfrm>
            <a:off x="695067" y="388557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26" name="TextBox 25"/>
          <p:cNvSpPr txBox="1"/>
          <p:nvPr/>
        </p:nvSpPr>
        <p:spPr>
          <a:xfrm>
            <a:off x="2211353" y="3726170"/>
            <a:ext cx="861830"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ci</a:t>
            </a:r>
          </a:p>
        </p:txBody>
      </p:sp>
      <p:sp>
        <p:nvSpPr>
          <p:cNvPr id="47" name="TextBox 46"/>
          <p:cNvSpPr txBox="1"/>
          <p:nvPr/>
        </p:nvSpPr>
        <p:spPr>
          <a:xfrm>
            <a:off x="1443973" y="3739137"/>
            <a:ext cx="24433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de__r</a:t>
            </a:r>
          </a:p>
        </p:txBody>
      </p:sp>
      <p:sp>
        <p:nvSpPr>
          <p:cNvPr id="10" name="Action Button: Custom 9">
            <a:hlinkClick r:id="" action="ppaction://noaction" highlightClick="1"/>
          </p:cNvPr>
          <p:cNvSpPr/>
          <p:nvPr/>
        </p:nvSpPr>
        <p:spPr>
          <a:xfrm>
            <a:off x="695067" y="481439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7" name="TextBox 26"/>
          <p:cNvSpPr txBox="1"/>
          <p:nvPr/>
        </p:nvSpPr>
        <p:spPr>
          <a:xfrm>
            <a:off x="2212111" y="4620384"/>
            <a:ext cx="1183231"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ce</a:t>
            </a:r>
          </a:p>
        </p:txBody>
      </p:sp>
      <p:sp>
        <p:nvSpPr>
          <p:cNvPr id="48" name="TextBox 47"/>
          <p:cNvSpPr txBox="1"/>
          <p:nvPr/>
        </p:nvSpPr>
        <p:spPr>
          <a:xfrm>
            <a:off x="1444731" y="4622761"/>
            <a:ext cx="314793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ne___sitar</a:t>
            </a:r>
          </a:p>
        </p:txBody>
      </p:sp>
      <p:sp>
        <p:nvSpPr>
          <p:cNvPr id="11" name="Action Button: Custom 10">
            <a:hlinkClick r:id="" action="ppaction://noaction" highlightClick="1"/>
          </p:cNvPr>
          <p:cNvSpPr/>
          <p:nvPr/>
        </p:nvSpPr>
        <p:spPr>
          <a:xfrm>
            <a:off x="713792" y="574321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29" name="TextBox 28"/>
          <p:cNvSpPr txBox="1"/>
          <p:nvPr/>
        </p:nvSpPr>
        <p:spPr>
          <a:xfrm>
            <a:off x="2682497" y="5573908"/>
            <a:ext cx="861830"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ci</a:t>
            </a:r>
          </a:p>
        </p:txBody>
      </p:sp>
      <p:sp>
        <p:nvSpPr>
          <p:cNvPr id="28" name="TextBox 27"/>
          <p:cNvSpPr txBox="1"/>
          <p:nvPr/>
        </p:nvSpPr>
        <p:spPr>
          <a:xfrm>
            <a:off x="1444731" y="5576777"/>
            <a:ext cx="861830"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ci</a:t>
            </a:r>
          </a:p>
        </p:txBody>
      </p:sp>
      <p:sp>
        <p:nvSpPr>
          <p:cNvPr id="49" name="TextBox 48"/>
          <p:cNvSpPr txBox="1"/>
          <p:nvPr/>
        </p:nvSpPr>
        <p:spPr>
          <a:xfrm>
            <a:off x="1374436" y="5573908"/>
            <a:ext cx="314793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__</a:t>
            </a:r>
            <a:r>
              <a:rPr lang="en-GB" sz="4400" dirty="0" err="1">
                <a:solidFill>
                  <a:srgbClr val="002060"/>
                </a:solidFill>
                <a:latin typeface="Century Gothic" panose="020B0502020202020204" pitchFamily="34" charset="0"/>
              </a:rPr>
              <a:t>en__as</a:t>
            </a:r>
            <a:endParaRPr lang="en-GB" sz="4400" dirty="0">
              <a:solidFill>
                <a:srgbClr val="002060"/>
              </a:solidFill>
              <a:latin typeface="Century Gothic" panose="020B0502020202020204" pitchFamily="34" charset="0"/>
            </a:endParaRPr>
          </a:p>
        </p:txBody>
      </p:sp>
      <p:sp>
        <p:nvSpPr>
          <p:cNvPr id="12" name="Action Button: Custom 11">
            <a:hlinkClick r:id="" action="ppaction://noaction" highlightClick="1"/>
          </p:cNvPr>
          <p:cNvSpPr/>
          <p:nvPr/>
        </p:nvSpPr>
        <p:spPr>
          <a:xfrm>
            <a:off x="7188735" y="2103908"/>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30" name="TextBox 29"/>
          <p:cNvSpPr txBox="1"/>
          <p:nvPr/>
        </p:nvSpPr>
        <p:spPr>
          <a:xfrm>
            <a:off x="8595966" y="1866154"/>
            <a:ext cx="1179003"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ce</a:t>
            </a:r>
          </a:p>
        </p:txBody>
      </p:sp>
      <p:sp>
        <p:nvSpPr>
          <p:cNvPr id="50" name="TextBox 49"/>
          <p:cNvSpPr txBox="1"/>
          <p:nvPr/>
        </p:nvSpPr>
        <p:spPr>
          <a:xfrm>
            <a:off x="7880513" y="1879312"/>
            <a:ext cx="314793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do__</a:t>
            </a:r>
          </a:p>
        </p:txBody>
      </p:sp>
      <p:sp>
        <p:nvSpPr>
          <p:cNvPr id="14" name="Action Button: Custom 13">
            <a:hlinkClick r:id="" action="ppaction://noaction" highlightClick="1"/>
          </p:cNvPr>
          <p:cNvSpPr/>
          <p:nvPr/>
        </p:nvSpPr>
        <p:spPr>
          <a:xfrm>
            <a:off x="7189217" y="304890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32" name="TextBox 31"/>
          <p:cNvSpPr txBox="1"/>
          <p:nvPr/>
        </p:nvSpPr>
        <p:spPr>
          <a:xfrm>
            <a:off x="8596424" y="2790151"/>
            <a:ext cx="962829"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ce</a:t>
            </a:r>
          </a:p>
        </p:txBody>
      </p:sp>
      <p:sp>
        <p:nvSpPr>
          <p:cNvPr id="53" name="TextBox 52"/>
          <p:cNvSpPr txBox="1"/>
          <p:nvPr/>
        </p:nvSpPr>
        <p:spPr>
          <a:xfrm>
            <a:off x="7880513" y="2777267"/>
            <a:ext cx="3966713"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ne___sario</a:t>
            </a:r>
          </a:p>
        </p:txBody>
      </p:sp>
      <p:sp>
        <p:nvSpPr>
          <p:cNvPr id="16" name="Action Button: Custom 15">
            <a:hlinkClick r:id="" action="ppaction://noaction" highlightClick="1"/>
          </p:cNvPr>
          <p:cNvSpPr/>
          <p:nvPr/>
        </p:nvSpPr>
        <p:spPr>
          <a:xfrm>
            <a:off x="7188735" y="393159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8</a:t>
            </a:r>
          </a:p>
        </p:txBody>
      </p:sp>
      <p:sp>
        <p:nvSpPr>
          <p:cNvPr id="34" name="TextBox 33"/>
          <p:cNvSpPr txBox="1"/>
          <p:nvPr/>
        </p:nvSpPr>
        <p:spPr>
          <a:xfrm>
            <a:off x="8380250" y="3735918"/>
            <a:ext cx="1179003"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ci</a:t>
            </a:r>
          </a:p>
        </p:txBody>
      </p:sp>
      <p:sp>
        <p:nvSpPr>
          <p:cNvPr id="55" name="TextBox 54"/>
          <p:cNvSpPr txBox="1"/>
          <p:nvPr/>
        </p:nvSpPr>
        <p:spPr>
          <a:xfrm>
            <a:off x="7880513" y="3745065"/>
            <a:ext cx="3966713"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di__embre</a:t>
            </a:r>
          </a:p>
        </p:txBody>
      </p:sp>
    </p:spTree>
    <p:extLst>
      <p:ext uri="{BB962C8B-B14F-4D97-AF65-F5344CB8AC3E}">
        <p14:creationId xmlns:p14="http://schemas.microsoft.com/office/powerpoint/2010/main" val="248959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27" grpId="0"/>
      <p:bldP spid="29" grpId="0"/>
      <p:bldP spid="28" grpId="0"/>
      <p:bldP spid="30" grpId="0"/>
      <p:bldP spid="3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FAQ in schools this year</a:t>
            </a:r>
          </a:p>
        </p:txBody>
      </p:sp>
      <p:sp>
        <p:nvSpPr>
          <p:cNvPr id="4" name="Content Placeholder 3"/>
          <p:cNvSpPr>
            <a:spLocks noGrp="1"/>
          </p:cNvSpPr>
          <p:nvPr>
            <p:ph idx="1"/>
          </p:nvPr>
        </p:nvSpPr>
        <p:spPr>
          <a:xfrm>
            <a:off x="339436" y="1691847"/>
            <a:ext cx="10515600" cy="4351338"/>
          </a:xfrm>
        </p:spPr>
        <p:txBody>
          <a:bodyPr>
            <a:normAutofit/>
          </a:bodyPr>
          <a:lstStyle/>
          <a:p>
            <a:pPr>
              <a:lnSpc>
                <a:spcPct val="150000"/>
              </a:lnSpc>
            </a:pPr>
            <a:r>
              <a:rPr lang="en-GB" sz="3200" dirty="0"/>
              <a:t>What is the essential knowledge in your subject?</a:t>
            </a:r>
          </a:p>
          <a:p>
            <a:pPr>
              <a:lnSpc>
                <a:spcPct val="150000"/>
              </a:lnSpc>
            </a:pPr>
            <a:r>
              <a:rPr lang="en-GB" sz="3200" dirty="0"/>
              <a:t>Why are you teaching it in this order?</a:t>
            </a:r>
          </a:p>
          <a:p>
            <a:pPr>
              <a:lnSpc>
                <a:spcPct val="150000"/>
              </a:lnSpc>
            </a:pPr>
            <a:r>
              <a:rPr lang="en-GB" sz="3200" dirty="0"/>
              <a:t>Is teaching clear and do learners understand?</a:t>
            </a:r>
          </a:p>
          <a:p>
            <a:pPr>
              <a:lnSpc>
                <a:spcPct val="150000"/>
              </a:lnSpc>
            </a:pPr>
            <a:r>
              <a:rPr lang="en-GB" sz="3200" dirty="0"/>
              <a:t>Do they remember more, know more and can they do more? (And how do you know?)</a:t>
            </a:r>
          </a:p>
        </p:txBody>
      </p:sp>
    </p:spTree>
    <p:extLst>
      <p:ext uri="{BB962C8B-B14F-4D97-AF65-F5344CB8AC3E}">
        <p14:creationId xmlns:p14="http://schemas.microsoft.com/office/powerpoint/2010/main" val="11514353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1921418" y="414373"/>
            <a:ext cx="8906565" cy="1282676"/>
          </a:xfrm>
        </p:spPr>
        <p:txBody>
          <a:bodyPr>
            <a:noAutofit/>
          </a:bodyPr>
          <a:lstStyle/>
          <a:p>
            <a:pPr algn="ctr">
              <a:lnSpc>
                <a:spcPct val="150000"/>
              </a:lnSpc>
            </a:pPr>
            <a:r>
              <a:rPr lang="en-GB" sz="3600" dirty="0" err="1">
                <a:solidFill>
                  <a:srgbClr val="002060"/>
                </a:solidFill>
              </a:rPr>
              <a:t>Escucha</a:t>
            </a:r>
            <a:r>
              <a:rPr lang="en-GB" sz="3600" dirty="0">
                <a:solidFill>
                  <a:srgbClr val="002060"/>
                </a:solidFill>
              </a:rPr>
              <a:t> y escribe la palabra.</a:t>
            </a:r>
          </a:p>
        </p:txBody>
      </p:sp>
      <p:sp>
        <p:nvSpPr>
          <p:cNvPr id="51" name="TextBox 50"/>
          <p:cNvSpPr txBox="1"/>
          <p:nvPr/>
        </p:nvSpPr>
        <p:spPr>
          <a:xfrm>
            <a:off x="4522373" y="77254"/>
            <a:ext cx="3358140" cy="769441"/>
          </a:xfrm>
          <a:prstGeom prst="rect">
            <a:avLst/>
          </a:prstGeom>
          <a:noFill/>
        </p:spPr>
        <p:txBody>
          <a:bodyPr wrap="square" rtlCol="0">
            <a:spAutoFit/>
          </a:bodyPr>
          <a:lstStyle/>
          <a:p>
            <a:r>
              <a:rPr lang="en-GB" sz="4400" b="1" dirty="0">
                <a:solidFill>
                  <a:srgbClr val="ED7D31"/>
                </a:solidFill>
                <a:latin typeface="Century Gothic" panose="020B0502020202020204" pitchFamily="34" charset="0"/>
              </a:rPr>
              <a:t>¿CE o CI?</a:t>
            </a:r>
          </a:p>
        </p:txBody>
      </p:sp>
      <p:sp>
        <p:nvSpPr>
          <p:cNvPr id="30" name="Action Button: Custom 29">
            <a:hlinkClick r:id="" action="ppaction://noaction" highlightClick="1"/>
          </p:cNvPr>
          <p:cNvSpPr/>
          <p:nvPr/>
        </p:nvSpPr>
        <p:spPr>
          <a:xfrm>
            <a:off x="698780" y="202794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2" name="TextBox 1"/>
          <p:cNvSpPr txBox="1"/>
          <p:nvPr/>
        </p:nvSpPr>
        <p:spPr>
          <a:xfrm>
            <a:off x="1443973" y="1747482"/>
            <a:ext cx="2719471" cy="769441"/>
          </a:xfrm>
          <a:prstGeom prst="rect">
            <a:avLst/>
          </a:prstGeom>
          <a:noFill/>
        </p:spPr>
        <p:txBody>
          <a:bodyPr wrap="square" rtlCol="0">
            <a:spAutoFit/>
          </a:bodyPr>
          <a:lstStyle/>
          <a:p>
            <a:r>
              <a:rPr lang="en-GB" sz="4400" dirty="0">
                <a:solidFill>
                  <a:srgbClr val="ED7D31"/>
                </a:solidFill>
                <a:latin typeface="Century Gothic" panose="020B0502020202020204" pitchFamily="34" charset="0"/>
              </a:rPr>
              <a:t>ci</a:t>
            </a:r>
            <a:r>
              <a:rPr lang="en-GB" sz="4400" dirty="0">
                <a:solidFill>
                  <a:srgbClr val="002060"/>
                </a:solidFill>
                <a:latin typeface="Century Gothic" panose="020B0502020202020204" pitchFamily="34" charset="0"/>
              </a:rPr>
              <a:t>udad</a:t>
            </a:r>
          </a:p>
        </p:txBody>
      </p:sp>
      <p:sp>
        <p:nvSpPr>
          <p:cNvPr id="32" name="Action Button: Custom 31">
            <a:hlinkClick r:id="" action="ppaction://noaction" highlightClick="1"/>
          </p:cNvPr>
          <p:cNvSpPr/>
          <p:nvPr/>
        </p:nvSpPr>
        <p:spPr>
          <a:xfrm>
            <a:off x="695067" y="295676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25" name="TextBox 24"/>
          <p:cNvSpPr txBox="1"/>
          <p:nvPr/>
        </p:nvSpPr>
        <p:spPr>
          <a:xfrm>
            <a:off x="1443973" y="2705908"/>
            <a:ext cx="3385841" cy="769441"/>
          </a:xfrm>
          <a:prstGeom prst="rect">
            <a:avLst/>
          </a:prstGeom>
          <a:noFill/>
        </p:spPr>
        <p:txBody>
          <a:bodyPr wrap="square" rtlCol="0">
            <a:spAutoFit/>
          </a:bodyPr>
          <a:lstStyle/>
          <a:p>
            <a:r>
              <a:rPr lang="en-GB" sz="4400" dirty="0" err="1">
                <a:solidFill>
                  <a:srgbClr val="ED7D31"/>
                </a:solidFill>
                <a:latin typeface="Century Gothic" panose="020B0502020202020204" pitchFamily="34" charset="0"/>
              </a:rPr>
              <a:t>ce</a:t>
            </a:r>
            <a:r>
              <a:rPr lang="en-GB" sz="4400" dirty="0" err="1">
                <a:solidFill>
                  <a:srgbClr val="002060"/>
                </a:solidFill>
                <a:latin typeface="Century Gothic" panose="020B0502020202020204" pitchFamily="34" charset="0"/>
              </a:rPr>
              <a:t>ntro</a:t>
            </a:r>
            <a:endParaRPr lang="en-GB" sz="4400" dirty="0">
              <a:solidFill>
                <a:srgbClr val="002060"/>
              </a:solidFill>
              <a:latin typeface="Century Gothic" panose="020B0502020202020204" pitchFamily="34" charset="0"/>
            </a:endParaRPr>
          </a:p>
        </p:txBody>
      </p:sp>
      <p:sp>
        <p:nvSpPr>
          <p:cNvPr id="33" name="Action Button: Custom 32">
            <a:hlinkClick r:id="" action="ppaction://noaction" highlightClick="1"/>
          </p:cNvPr>
          <p:cNvSpPr/>
          <p:nvPr/>
        </p:nvSpPr>
        <p:spPr>
          <a:xfrm>
            <a:off x="695067" y="388557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47" name="TextBox 46"/>
          <p:cNvSpPr txBox="1"/>
          <p:nvPr/>
        </p:nvSpPr>
        <p:spPr>
          <a:xfrm>
            <a:off x="1443973" y="3739137"/>
            <a:ext cx="2443397" cy="769441"/>
          </a:xfrm>
          <a:prstGeom prst="rect">
            <a:avLst/>
          </a:prstGeom>
          <a:noFill/>
        </p:spPr>
        <p:txBody>
          <a:bodyPr wrap="square" rtlCol="0">
            <a:spAutoFit/>
          </a:bodyPr>
          <a:lstStyle/>
          <a:p>
            <a:r>
              <a:rPr lang="en-GB" sz="4400" dirty="0" err="1">
                <a:solidFill>
                  <a:srgbClr val="002060"/>
                </a:solidFill>
                <a:latin typeface="Century Gothic" panose="020B0502020202020204" pitchFamily="34" charset="0"/>
              </a:rPr>
              <a:t>de</a:t>
            </a:r>
            <a:r>
              <a:rPr lang="en-GB" sz="4400" dirty="0" err="1">
                <a:solidFill>
                  <a:srgbClr val="ED7D31"/>
                </a:solidFill>
                <a:latin typeface="Century Gothic" panose="020B0502020202020204" pitchFamily="34" charset="0"/>
              </a:rPr>
              <a:t>ci</a:t>
            </a:r>
            <a:r>
              <a:rPr lang="en-GB" sz="4400" dirty="0" err="1">
                <a:solidFill>
                  <a:srgbClr val="002060"/>
                </a:solidFill>
                <a:latin typeface="Century Gothic" panose="020B0502020202020204" pitchFamily="34" charset="0"/>
              </a:rPr>
              <a:t>r</a:t>
            </a:r>
            <a:endParaRPr lang="en-GB" sz="4400" dirty="0">
              <a:solidFill>
                <a:srgbClr val="002060"/>
              </a:solidFill>
              <a:latin typeface="Century Gothic" panose="020B0502020202020204" pitchFamily="34" charset="0"/>
            </a:endParaRPr>
          </a:p>
        </p:txBody>
      </p:sp>
      <p:sp>
        <p:nvSpPr>
          <p:cNvPr id="34" name="Action Button: Custom 33">
            <a:hlinkClick r:id="" action="ppaction://noaction" highlightClick="1"/>
          </p:cNvPr>
          <p:cNvSpPr/>
          <p:nvPr/>
        </p:nvSpPr>
        <p:spPr>
          <a:xfrm>
            <a:off x="695067" y="481439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48" name="TextBox 47"/>
          <p:cNvSpPr txBox="1"/>
          <p:nvPr/>
        </p:nvSpPr>
        <p:spPr>
          <a:xfrm>
            <a:off x="1444731" y="4622761"/>
            <a:ext cx="3147937" cy="769441"/>
          </a:xfrm>
          <a:prstGeom prst="rect">
            <a:avLst/>
          </a:prstGeom>
          <a:noFill/>
        </p:spPr>
        <p:txBody>
          <a:bodyPr wrap="square" rtlCol="0">
            <a:spAutoFit/>
          </a:bodyPr>
          <a:lstStyle/>
          <a:p>
            <a:r>
              <a:rPr lang="en-GB" sz="4400" dirty="0" err="1">
                <a:solidFill>
                  <a:srgbClr val="002060"/>
                </a:solidFill>
                <a:latin typeface="Century Gothic" panose="020B0502020202020204" pitchFamily="34" charset="0"/>
              </a:rPr>
              <a:t>ne</a:t>
            </a:r>
            <a:r>
              <a:rPr lang="en-GB" sz="4400" dirty="0" err="1">
                <a:solidFill>
                  <a:srgbClr val="ED7D31"/>
                </a:solidFill>
                <a:latin typeface="Century Gothic" panose="020B0502020202020204" pitchFamily="34" charset="0"/>
              </a:rPr>
              <a:t>ce</a:t>
            </a:r>
            <a:r>
              <a:rPr lang="en-GB" sz="4400" dirty="0" err="1">
                <a:solidFill>
                  <a:srgbClr val="002060"/>
                </a:solidFill>
                <a:latin typeface="Century Gothic" panose="020B0502020202020204" pitchFamily="34" charset="0"/>
              </a:rPr>
              <a:t>sitar</a:t>
            </a:r>
            <a:endParaRPr lang="en-GB" sz="4400" dirty="0">
              <a:solidFill>
                <a:srgbClr val="002060"/>
              </a:solidFill>
              <a:latin typeface="Century Gothic" panose="020B0502020202020204" pitchFamily="34" charset="0"/>
            </a:endParaRPr>
          </a:p>
        </p:txBody>
      </p:sp>
      <p:sp>
        <p:nvSpPr>
          <p:cNvPr id="35" name="Action Button: Custom 34">
            <a:hlinkClick r:id="" action="ppaction://noaction" highlightClick="1"/>
          </p:cNvPr>
          <p:cNvSpPr/>
          <p:nvPr/>
        </p:nvSpPr>
        <p:spPr>
          <a:xfrm>
            <a:off x="713792" y="574321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49" name="TextBox 48"/>
          <p:cNvSpPr txBox="1"/>
          <p:nvPr/>
        </p:nvSpPr>
        <p:spPr>
          <a:xfrm>
            <a:off x="1374436" y="5573908"/>
            <a:ext cx="3147937" cy="769441"/>
          </a:xfrm>
          <a:prstGeom prst="rect">
            <a:avLst/>
          </a:prstGeom>
          <a:noFill/>
        </p:spPr>
        <p:txBody>
          <a:bodyPr wrap="square" rtlCol="0">
            <a:spAutoFit/>
          </a:bodyPr>
          <a:lstStyle/>
          <a:p>
            <a:r>
              <a:rPr lang="en-GB" sz="4400" dirty="0" err="1">
                <a:solidFill>
                  <a:srgbClr val="ED7D31"/>
                </a:solidFill>
                <a:latin typeface="Century Gothic" panose="020B0502020202020204" pitchFamily="34" charset="0"/>
              </a:rPr>
              <a:t>ci</a:t>
            </a:r>
            <a:r>
              <a:rPr lang="en-GB" sz="4400" dirty="0" err="1">
                <a:solidFill>
                  <a:srgbClr val="002060"/>
                </a:solidFill>
                <a:latin typeface="Century Gothic" panose="020B0502020202020204" pitchFamily="34" charset="0"/>
              </a:rPr>
              <a:t>en</a:t>
            </a:r>
            <a:r>
              <a:rPr lang="en-GB" sz="4400" dirty="0" err="1">
                <a:solidFill>
                  <a:srgbClr val="ED7D31"/>
                </a:solidFill>
                <a:latin typeface="Century Gothic" panose="020B0502020202020204" pitchFamily="34" charset="0"/>
              </a:rPr>
              <a:t>ci</a:t>
            </a:r>
            <a:r>
              <a:rPr lang="en-GB" sz="4400" dirty="0" err="1">
                <a:solidFill>
                  <a:srgbClr val="002060"/>
                </a:solidFill>
                <a:latin typeface="Century Gothic" panose="020B0502020202020204" pitchFamily="34" charset="0"/>
              </a:rPr>
              <a:t>as</a:t>
            </a:r>
            <a:endParaRPr lang="en-GB" sz="4400" dirty="0">
              <a:solidFill>
                <a:srgbClr val="002060"/>
              </a:solidFill>
              <a:latin typeface="Century Gothic" panose="020B0502020202020204" pitchFamily="34" charset="0"/>
            </a:endParaRPr>
          </a:p>
        </p:txBody>
      </p:sp>
      <p:sp>
        <p:nvSpPr>
          <p:cNvPr id="36" name="Action Button: Custom 35">
            <a:hlinkClick r:id="" action="ppaction://noaction" highlightClick="1"/>
          </p:cNvPr>
          <p:cNvSpPr/>
          <p:nvPr/>
        </p:nvSpPr>
        <p:spPr>
          <a:xfrm>
            <a:off x="7188735" y="2103908"/>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50" name="TextBox 49"/>
          <p:cNvSpPr txBox="1"/>
          <p:nvPr/>
        </p:nvSpPr>
        <p:spPr>
          <a:xfrm>
            <a:off x="7880513" y="1879312"/>
            <a:ext cx="3147937" cy="769441"/>
          </a:xfrm>
          <a:prstGeom prst="rect">
            <a:avLst/>
          </a:prstGeom>
          <a:noFill/>
        </p:spPr>
        <p:txBody>
          <a:bodyPr wrap="square" rtlCol="0">
            <a:spAutoFit/>
          </a:bodyPr>
          <a:lstStyle/>
          <a:p>
            <a:r>
              <a:rPr lang="en-GB" sz="4400" dirty="0" err="1">
                <a:solidFill>
                  <a:srgbClr val="002060"/>
                </a:solidFill>
                <a:latin typeface="Century Gothic" panose="020B0502020202020204" pitchFamily="34" charset="0"/>
              </a:rPr>
              <a:t>do</a:t>
            </a:r>
            <a:r>
              <a:rPr lang="en-GB" sz="4400" dirty="0" err="1">
                <a:solidFill>
                  <a:srgbClr val="ED7D31"/>
                </a:solidFill>
                <a:latin typeface="Century Gothic" panose="020B0502020202020204" pitchFamily="34" charset="0"/>
              </a:rPr>
              <a:t>ce</a:t>
            </a:r>
            <a:endParaRPr lang="en-GB" sz="4400" dirty="0">
              <a:solidFill>
                <a:srgbClr val="ED7D31"/>
              </a:solidFill>
              <a:latin typeface="Century Gothic" panose="020B0502020202020204" pitchFamily="34" charset="0"/>
            </a:endParaRPr>
          </a:p>
        </p:txBody>
      </p:sp>
      <p:sp>
        <p:nvSpPr>
          <p:cNvPr id="37" name="Action Button: Custom 36">
            <a:hlinkClick r:id="" action="ppaction://noaction" highlightClick="1"/>
          </p:cNvPr>
          <p:cNvSpPr/>
          <p:nvPr/>
        </p:nvSpPr>
        <p:spPr>
          <a:xfrm>
            <a:off x="7189217" y="304890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53" name="TextBox 52"/>
          <p:cNvSpPr txBox="1"/>
          <p:nvPr/>
        </p:nvSpPr>
        <p:spPr>
          <a:xfrm>
            <a:off x="7880513" y="2831016"/>
            <a:ext cx="3966713" cy="769441"/>
          </a:xfrm>
          <a:prstGeom prst="rect">
            <a:avLst/>
          </a:prstGeom>
          <a:noFill/>
        </p:spPr>
        <p:txBody>
          <a:bodyPr wrap="square" rtlCol="0">
            <a:spAutoFit/>
          </a:bodyPr>
          <a:lstStyle/>
          <a:p>
            <a:r>
              <a:rPr lang="en-GB" sz="4400" dirty="0" err="1">
                <a:solidFill>
                  <a:srgbClr val="002060"/>
                </a:solidFill>
                <a:latin typeface="Century Gothic" panose="020B0502020202020204" pitchFamily="34" charset="0"/>
              </a:rPr>
              <a:t>ne</a:t>
            </a:r>
            <a:r>
              <a:rPr lang="en-GB" sz="4400" dirty="0" err="1">
                <a:solidFill>
                  <a:srgbClr val="ED7D31"/>
                </a:solidFill>
                <a:latin typeface="Century Gothic" panose="020B0502020202020204" pitchFamily="34" charset="0"/>
              </a:rPr>
              <a:t>ce</a:t>
            </a:r>
            <a:r>
              <a:rPr lang="en-GB" sz="4400" dirty="0" err="1">
                <a:solidFill>
                  <a:srgbClr val="002060"/>
                </a:solidFill>
                <a:latin typeface="Century Gothic" panose="020B0502020202020204" pitchFamily="34" charset="0"/>
              </a:rPr>
              <a:t>sario</a:t>
            </a:r>
            <a:endParaRPr lang="en-GB" sz="4400" dirty="0">
              <a:solidFill>
                <a:srgbClr val="002060"/>
              </a:solidFill>
              <a:latin typeface="Century Gothic" panose="020B0502020202020204" pitchFamily="34" charset="0"/>
            </a:endParaRPr>
          </a:p>
        </p:txBody>
      </p:sp>
      <p:sp>
        <p:nvSpPr>
          <p:cNvPr id="38" name="Action Button: Custom 37">
            <a:hlinkClick r:id="" action="ppaction://noaction" highlightClick="1"/>
          </p:cNvPr>
          <p:cNvSpPr/>
          <p:nvPr/>
        </p:nvSpPr>
        <p:spPr>
          <a:xfrm>
            <a:off x="7188735" y="393159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8</a:t>
            </a:r>
          </a:p>
        </p:txBody>
      </p:sp>
      <p:sp>
        <p:nvSpPr>
          <p:cNvPr id="55" name="TextBox 54"/>
          <p:cNvSpPr txBox="1"/>
          <p:nvPr/>
        </p:nvSpPr>
        <p:spPr>
          <a:xfrm>
            <a:off x="7880513" y="3782720"/>
            <a:ext cx="3966713" cy="769441"/>
          </a:xfrm>
          <a:prstGeom prst="rect">
            <a:avLst/>
          </a:prstGeom>
          <a:noFill/>
        </p:spPr>
        <p:txBody>
          <a:bodyPr wrap="square" rtlCol="0">
            <a:spAutoFit/>
          </a:bodyPr>
          <a:lstStyle/>
          <a:p>
            <a:r>
              <a:rPr lang="en-GB" sz="4400" dirty="0" err="1">
                <a:solidFill>
                  <a:srgbClr val="002060"/>
                </a:solidFill>
                <a:latin typeface="Century Gothic" panose="020B0502020202020204" pitchFamily="34" charset="0"/>
              </a:rPr>
              <a:t>di</a:t>
            </a:r>
            <a:r>
              <a:rPr lang="en-GB" sz="4400" dirty="0" err="1">
                <a:solidFill>
                  <a:srgbClr val="ED7D31"/>
                </a:solidFill>
                <a:latin typeface="Century Gothic" panose="020B0502020202020204" pitchFamily="34" charset="0"/>
              </a:rPr>
              <a:t>ci</a:t>
            </a:r>
            <a:r>
              <a:rPr lang="en-GB" sz="4400" dirty="0" err="1">
                <a:solidFill>
                  <a:srgbClr val="002060"/>
                </a:solidFill>
                <a:latin typeface="Century Gothic" panose="020B0502020202020204" pitchFamily="34" charset="0"/>
              </a:rPr>
              <a:t>embre</a:t>
            </a:r>
            <a:endParaRPr lang="en-GB" sz="4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824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47" grpId="0"/>
      <p:bldP spid="48" grpId="0"/>
      <p:bldP spid="49" grpId="0"/>
      <p:bldP spid="50" grpId="0"/>
      <p:bldP spid="53" grpId="0"/>
      <p:bldP spid="5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Phonics application SSC knowledge</a:t>
            </a:r>
          </a:p>
        </p:txBody>
      </p:sp>
      <p:sp>
        <p:nvSpPr>
          <p:cNvPr id="3" name="Content Placeholder 2"/>
          <p:cNvSpPr>
            <a:spLocks noGrp="1"/>
          </p:cNvSpPr>
          <p:nvPr>
            <p:ph idx="1"/>
          </p:nvPr>
        </p:nvSpPr>
        <p:spPr/>
        <p:txBody>
          <a:bodyPr/>
          <a:lstStyle/>
          <a:p>
            <a:pPr>
              <a:lnSpc>
                <a:spcPct val="150000"/>
              </a:lnSpc>
            </a:pPr>
            <a:r>
              <a:rPr lang="en-GB" dirty="0"/>
              <a:t>Odd one out (read aloud)</a:t>
            </a:r>
          </a:p>
          <a:p>
            <a:pPr>
              <a:lnSpc>
                <a:spcPct val="150000"/>
              </a:lnSpc>
            </a:pPr>
            <a:r>
              <a:rPr lang="en-GB" dirty="0"/>
              <a:t>Dictation/transcription – words and/or sentences</a:t>
            </a:r>
          </a:p>
          <a:p>
            <a:pPr>
              <a:lnSpc>
                <a:spcPct val="150000"/>
              </a:lnSpc>
            </a:pPr>
            <a:r>
              <a:rPr lang="en-GB" dirty="0"/>
              <a:t>Tongue twisters (read aloud)</a:t>
            </a:r>
          </a:p>
          <a:p>
            <a:pPr>
              <a:lnSpc>
                <a:spcPct val="150000"/>
              </a:lnSpc>
            </a:pPr>
            <a:r>
              <a:rPr lang="en-GB" dirty="0"/>
              <a:t>Re-visiting two or more SSC</a:t>
            </a:r>
          </a:p>
        </p:txBody>
      </p:sp>
    </p:spTree>
    <p:extLst>
      <p:ext uri="{BB962C8B-B14F-4D97-AF65-F5344CB8AC3E}">
        <p14:creationId xmlns:p14="http://schemas.microsoft.com/office/powerpoint/2010/main" val="1207477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Forward or Next 1" descr="action button for play">
            <a:hlinkClick r:id="" action="ppaction://hlinkshowjump?jump=nextslide" highlightClick="1">
              <a:snd r:embed="rId3" name="Natalia - text - phoneme monitoring.wav"/>
            </a:hlinkClick>
          </p:cNvPr>
          <p:cNvSpPr/>
          <p:nvPr/>
        </p:nvSpPr>
        <p:spPr>
          <a:xfrm>
            <a:off x="105726" y="109501"/>
            <a:ext cx="580074" cy="463570"/>
          </a:xfrm>
          <a:prstGeom prst="actionButtonForwardNex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Title 1"/>
          <p:cNvSpPr txBox="1">
            <a:spLocks/>
          </p:cNvSpPr>
          <p:nvPr/>
        </p:nvSpPr>
        <p:spPr>
          <a:xfrm>
            <a:off x="1307771" y="307100"/>
            <a:ext cx="10653858"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rgbClr val="4472C4">
                    <a:lumMod val="50000"/>
                  </a:srgbClr>
                </a:solidFill>
              </a:rPr>
              <a:t>Tally how many times you hear CE, CI and ZA in the text.</a:t>
            </a:r>
          </a:p>
        </p:txBody>
      </p:sp>
      <p:sp>
        <p:nvSpPr>
          <p:cNvPr id="3" name="Rectangle 2"/>
          <p:cNvSpPr/>
          <p:nvPr/>
        </p:nvSpPr>
        <p:spPr>
          <a:xfrm>
            <a:off x="1000739" y="1302612"/>
            <a:ext cx="1958164" cy="71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CE</a:t>
            </a:r>
          </a:p>
        </p:txBody>
      </p:sp>
      <p:sp>
        <p:nvSpPr>
          <p:cNvPr id="33" name="Rectangle 32" descr="rectangle with 'lll'"/>
          <p:cNvSpPr/>
          <p:nvPr/>
        </p:nvSpPr>
        <p:spPr>
          <a:xfrm>
            <a:off x="1000739" y="2010184"/>
            <a:ext cx="1958164" cy="71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p:txBody>
      </p:sp>
      <p:cxnSp>
        <p:nvCxnSpPr>
          <p:cNvPr id="5" name="Straight Connector 4" descr="straight line "/>
          <p:cNvCxnSpPr/>
          <p:nvPr/>
        </p:nvCxnSpPr>
        <p:spPr>
          <a:xfrm>
            <a:off x="1809700" y="209130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descr="straight line "/>
          <p:cNvCxnSpPr/>
          <p:nvPr/>
        </p:nvCxnSpPr>
        <p:spPr>
          <a:xfrm>
            <a:off x="1972732" y="209130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descr="straight line "/>
          <p:cNvCxnSpPr/>
          <p:nvPr/>
        </p:nvCxnSpPr>
        <p:spPr>
          <a:xfrm>
            <a:off x="2135763" y="2091308"/>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125957" y="1302612"/>
            <a:ext cx="1958164" cy="71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CI</a:t>
            </a:r>
            <a:endParaRPr lang="en-GB" b="1" dirty="0">
              <a:solidFill>
                <a:srgbClr val="002060"/>
              </a:solidFill>
              <a:latin typeface="Century Gothic" panose="020B0502020202020204" pitchFamily="34" charset="0"/>
            </a:endParaRPr>
          </a:p>
        </p:txBody>
      </p:sp>
      <p:sp>
        <p:nvSpPr>
          <p:cNvPr id="72" name="Rectangle 71" descr="rectangle with 'IIII'"/>
          <p:cNvSpPr/>
          <p:nvPr/>
        </p:nvSpPr>
        <p:spPr>
          <a:xfrm>
            <a:off x="5125957" y="2010184"/>
            <a:ext cx="1958164" cy="71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p:txBody>
      </p:sp>
      <p:cxnSp>
        <p:nvCxnSpPr>
          <p:cNvPr id="89" name="Straight Connector 88" descr="straight line "/>
          <p:cNvCxnSpPr/>
          <p:nvPr/>
        </p:nvCxnSpPr>
        <p:spPr>
          <a:xfrm>
            <a:off x="5895261" y="212629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descr="straight line "/>
          <p:cNvCxnSpPr/>
          <p:nvPr/>
        </p:nvCxnSpPr>
        <p:spPr>
          <a:xfrm>
            <a:off x="6058293" y="212629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descr="straight line "/>
          <p:cNvCxnSpPr/>
          <p:nvPr/>
        </p:nvCxnSpPr>
        <p:spPr>
          <a:xfrm>
            <a:off x="6221325" y="212629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descr="straight line "/>
          <p:cNvCxnSpPr/>
          <p:nvPr/>
        </p:nvCxnSpPr>
        <p:spPr>
          <a:xfrm>
            <a:off x="6384357" y="212629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9137763" y="1383736"/>
            <a:ext cx="1958164" cy="71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ZA</a:t>
            </a:r>
            <a:endParaRPr lang="en-GB" b="1" dirty="0">
              <a:solidFill>
                <a:srgbClr val="002060"/>
              </a:solidFill>
              <a:latin typeface="Century Gothic" panose="020B0502020202020204" pitchFamily="34" charset="0"/>
            </a:endParaRPr>
          </a:p>
        </p:txBody>
      </p:sp>
      <p:sp>
        <p:nvSpPr>
          <p:cNvPr id="38" name="Rectangle 37" descr="rectangle with 'll'"/>
          <p:cNvSpPr/>
          <p:nvPr/>
        </p:nvSpPr>
        <p:spPr>
          <a:xfrm>
            <a:off x="9137763" y="2091308"/>
            <a:ext cx="1958164" cy="71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p:txBody>
      </p:sp>
      <p:cxnSp>
        <p:nvCxnSpPr>
          <p:cNvPr id="93" name="Straight Connector 92" descr="straight line "/>
          <p:cNvCxnSpPr/>
          <p:nvPr/>
        </p:nvCxnSpPr>
        <p:spPr>
          <a:xfrm>
            <a:off x="10067193" y="218136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descr="straight line "/>
          <p:cNvCxnSpPr/>
          <p:nvPr/>
        </p:nvCxnSpPr>
        <p:spPr>
          <a:xfrm>
            <a:off x="10230225" y="218136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p:nvSpPr>
        <p:spPr>
          <a:xfrm>
            <a:off x="3729763" y="2982507"/>
            <a:ext cx="4708484" cy="531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rgbClr val="4472C4">
                    <a:lumMod val="50000"/>
                  </a:srgbClr>
                </a:solidFill>
              </a:rPr>
              <a:t>¿Qué palabras escuchas?</a:t>
            </a:r>
          </a:p>
        </p:txBody>
      </p:sp>
      <p:sp>
        <p:nvSpPr>
          <p:cNvPr id="77" name="Rectangle 76"/>
          <p:cNvSpPr/>
          <p:nvPr/>
        </p:nvSpPr>
        <p:spPr>
          <a:xfrm>
            <a:off x="588268" y="3846839"/>
            <a:ext cx="2783107" cy="19053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ntro </a:t>
            </a:r>
          </a:p>
          <a:p>
            <a:pPr algn="ctr"/>
            <a:r>
              <a:rPr lang="en-GB" sz="2400" b="1" dirty="0">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rca </a:t>
            </a:r>
          </a:p>
          <a:p>
            <a:pPr algn="ctr"/>
            <a:r>
              <a:rPr lang="en-GB" sz="2400" dirty="0">
                <a:solidFill>
                  <a:srgbClr val="002060"/>
                </a:solidFill>
                <a:latin typeface="Century Gothic" panose="020B0502020202020204" pitchFamily="34" charset="0"/>
              </a:rPr>
              <a:t>ne</a:t>
            </a:r>
            <a:r>
              <a:rPr lang="en-GB" sz="2400" b="1" dirty="0">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sita</a:t>
            </a:r>
          </a:p>
        </p:txBody>
      </p:sp>
      <p:sp>
        <p:nvSpPr>
          <p:cNvPr id="97" name="Rectangle 96"/>
          <p:cNvSpPr/>
          <p:nvPr/>
        </p:nvSpPr>
        <p:spPr>
          <a:xfrm>
            <a:off x="1000739" y="3594682"/>
            <a:ext cx="1958164" cy="71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002060"/>
                </a:solidFill>
                <a:latin typeface="Century Gothic" panose="020B0502020202020204" pitchFamily="34" charset="0"/>
              </a:rPr>
              <a:t>CE</a:t>
            </a:r>
            <a:endParaRPr lang="en-GB" sz="2800" b="1" dirty="0">
              <a:solidFill>
                <a:srgbClr val="002060"/>
              </a:solidFill>
              <a:latin typeface="Century Gothic" panose="020B0502020202020204" pitchFamily="34" charset="0"/>
            </a:endParaRPr>
          </a:p>
        </p:txBody>
      </p:sp>
      <p:sp>
        <p:nvSpPr>
          <p:cNvPr id="81" name="Rectangle 80"/>
          <p:cNvSpPr/>
          <p:nvPr/>
        </p:nvSpPr>
        <p:spPr>
          <a:xfrm>
            <a:off x="4575929" y="3846838"/>
            <a:ext cx="2965631" cy="19053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udad</a:t>
            </a:r>
            <a:endParaRPr lang="en-GB" sz="2400" b="1"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bi</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cleta</a:t>
            </a:r>
          </a:p>
          <a:p>
            <a:pPr algn="ct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as</a:t>
            </a:r>
            <a:r>
              <a:rPr lang="en-GB" sz="2400" b="1"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p:txBody>
      </p:sp>
      <p:sp>
        <p:nvSpPr>
          <p:cNvPr id="98" name="Rectangle 97"/>
          <p:cNvSpPr/>
          <p:nvPr/>
        </p:nvSpPr>
        <p:spPr>
          <a:xfrm>
            <a:off x="5104923" y="3594683"/>
            <a:ext cx="1958164" cy="71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CI</a:t>
            </a:r>
            <a:endParaRPr lang="en-GB" b="1" dirty="0">
              <a:solidFill>
                <a:srgbClr val="002060"/>
              </a:solidFill>
              <a:latin typeface="Century Gothic" panose="020B0502020202020204" pitchFamily="34" charset="0"/>
            </a:endParaRPr>
          </a:p>
        </p:txBody>
      </p:sp>
      <p:sp>
        <p:nvSpPr>
          <p:cNvPr id="87" name="Rectangle 86"/>
          <p:cNvSpPr/>
          <p:nvPr/>
        </p:nvSpPr>
        <p:spPr>
          <a:xfrm>
            <a:off x="8384164" y="3846837"/>
            <a:ext cx="3396709" cy="19053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empe</a:t>
            </a:r>
            <a:r>
              <a:rPr lang="en-GB" sz="2400" b="1" dirty="0">
                <a:solidFill>
                  <a:srgbClr val="002060"/>
                </a:solidFill>
                <a:latin typeface="Century Gothic" panose="020B0502020202020204" pitchFamily="34" charset="0"/>
              </a:rPr>
              <a:t>za</a:t>
            </a:r>
            <a:r>
              <a:rPr lang="en-GB" sz="2400" dirty="0">
                <a:solidFill>
                  <a:srgbClr val="002060"/>
                </a:solidFill>
                <a:latin typeface="Century Gothic" panose="020B0502020202020204" pitchFamily="34" charset="0"/>
              </a:rPr>
              <a:t>r</a:t>
            </a:r>
          </a:p>
          <a:p>
            <a:pPr algn="ctr"/>
            <a:r>
              <a:rPr lang="en-GB" sz="2400" b="1" dirty="0">
                <a:solidFill>
                  <a:srgbClr val="002060"/>
                </a:solidFill>
                <a:latin typeface="Century Gothic" panose="020B0502020202020204" pitchFamily="34" charset="0"/>
              </a:rPr>
              <a:t>za</a:t>
            </a:r>
            <a:r>
              <a:rPr lang="en-GB" sz="2400" dirty="0">
                <a:solidFill>
                  <a:srgbClr val="002060"/>
                </a:solidFill>
                <a:latin typeface="Century Gothic" panose="020B0502020202020204" pitchFamily="34" charset="0"/>
              </a:rPr>
              <a:t>patos</a:t>
            </a:r>
          </a:p>
        </p:txBody>
      </p:sp>
      <p:sp>
        <p:nvSpPr>
          <p:cNvPr id="100" name="Rectangle 99"/>
          <p:cNvSpPr/>
          <p:nvPr/>
        </p:nvSpPr>
        <p:spPr>
          <a:xfrm>
            <a:off x="9137763" y="3594682"/>
            <a:ext cx="1958164" cy="71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ZA</a:t>
            </a:r>
            <a:endParaRPr lang="en-GB" b="1" dirty="0">
              <a:solidFill>
                <a:srgbClr val="002060"/>
              </a:solidFill>
              <a:latin typeface="Century Gothic" panose="020B0502020202020204" pitchFamily="34" charset="0"/>
            </a:endParaRPr>
          </a:p>
        </p:txBody>
      </p:sp>
      <p:sp>
        <p:nvSpPr>
          <p:cNvPr id="101" name="Rounded Rectangle 100" descr="listen "/>
          <p:cNvSpPr/>
          <p:nvPr/>
        </p:nvSpPr>
        <p:spPr>
          <a:xfrm>
            <a:off x="10699530" y="5884142"/>
            <a:ext cx="1415097" cy="40091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4" name="Title 3">
            <a:extLst>
              <a:ext uri="{FF2B5EF4-FFF2-40B4-BE49-F238E27FC236}">
                <a16:creationId xmlns:a16="http://schemas.microsoft.com/office/drawing/2014/main" id="{23298A67-D377-234A-8510-656F150E8E02}"/>
              </a:ext>
            </a:extLst>
          </p:cNvPr>
          <p:cNvSpPr>
            <a:spLocks noGrp="1"/>
          </p:cNvSpPr>
          <p:nvPr>
            <p:ph type="title"/>
          </p:nvPr>
        </p:nvSpPr>
        <p:spPr>
          <a:xfrm>
            <a:off x="10699530" y="5884141"/>
            <a:ext cx="1415097" cy="400919"/>
          </a:xfrm>
        </p:spPr>
        <p:txBody>
          <a:bodyPr>
            <a:normAutofit/>
          </a:bodyPr>
          <a:lstStyle/>
          <a:p>
            <a:pPr algn="ctr"/>
            <a:r>
              <a:rPr lang="en-GB" sz="1800" b="1" dirty="0" err="1">
                <a:solidFill>
                  <a:prstClr val="white"/>
                </a:solidFill>
              </a:rPr>
              <a:t>escuchar</a:t>
            </a:r>
            <a:endParaRPr lang="en-US" sz="1800" dirty="0"/>
          </a:p>
        </p:txBody>
      </p:sp>
    </p:spTree>
    <p:extLst>
      <p:ext uri="{BB962C8B-B14F-4D97-AF65-F5344CB8AC3E}">
        <p14:creationId xmlns:p14="http://schemas.microsoft.com/office/powerpoint/2010/main" val="177327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7">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7">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1">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8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descr="hablar">
            <a:extLst>
              <a:ext uri="{C183D7F6-B498-43B3-948B-1728B52AA6E4}">
                <adec:decorative xmlns:adec="http://schemas.microsoft.com/office/drawing/2017/decorative" val="0"/>
              </a:ext>
            </a:extLst>
          </p:cNvPr>
          <p:cNvSpPr/>
          <p:nvPr/>
        </p:nvSpPr>
        <p:spPr>
          <a:xfrm>
            <a:off x="10592743" y="0"/>
            <a:ext cx="1415097" cy="40091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F4EB0BE4-23F2-4541-BA39-2D54891D7782}"/>
              </a:ext>
            </a:extLst>
          </p:cNvPr>
          <p:cNvSpPr>
            <a:spLocks noGrp="1"/>
          </p:cNvSpPr>
          <p:nvPr>
            <p:ph type="title"/>
          </p:nvPr>
        </p:nvSpPr>
        <p:spPr>
          <a:xfrm>
            <a:off x="10592742" y="-12301"/>
            <a:ext cx="1415097" cy="411692"/>
          </a:xfrm>
        </p:spPr>
        <p:txBody>
          <a:bodyPr>
            <a:normAutofit/>
          </a:bodyPr>
          <a:lstStyle/>
          <a:p>
            <a:pPr algn="ctr"/>
            <a:r>
              <a:rPr lang="en-GB" sz="1800" b="1" dirty="0" err="1">
                <a:solidFill>
                  <a:prstClr val="white"/>
                </a:solidFill>
              </a:rPr>
              <a:t>hablar</a:t>
            </a:r>
            <a:endParaRPr lang="en-US" sz="1800" dirty="0"/>
          </a:p>
        </p:txBody>
      </p:sp>
      <p:sp>
        <p:nvSpPr>
          <p:cNvPr id="4" name="Rectangle 3"/>
          <p:cNvSpPr/>
          <p:nvPr/>
        </p:nvSpPr>
        <p:spPr>
          <a:xfrm>
            <a:off x="115614" y="399391"/>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cerca</a:t>
            </a:r>
          </a:p>
        </p:txBody>
      </p:sp>
      <p:sp>
        <p:nvSpPr>
          <p:cNvPr id="5" name="Rectangle 4"/>
          <p:cNvSpPr/>
          <p:nvPr/>
        </p:nvSpPr>
        <p:spPr>
          <a:xfrm>
            <a:off x="2548758" y="399391"/>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centro</a:t>
            </a:r>
          </a:p>
        </p:txBody>
      </p:sp>
      <p:sp>
        <p:nvSpPr>
          <p:cNvPr id="24" name="Rectangle 23"/>
          <p:cNvSpPr/>
          <p:nvPr/>
        </p:nvSpPr>
        <p:spPr>
          <a:xfrm>
            <a:off x="4903076" y="399391"/>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necesitar</a:t>
            </a:r>
          </a:p>
        </p:txBody>
      </p:sp>
      <p:sp>
        <p:nvSpPr>
          <p:cNvPr id="25" name="Rectangle 24"/>
          <p:cNvSpPr/>
          <p:nvPr/>
        </p:nvSpPr>
        <p:spPr>
          <a:xfrm>
            <a:off x="7257394" y="399391"/>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doce</a:t>
            </a:r>
          </a:p>
        </p:txBody>
      </p:sp>
      <p:sp>
        <p:nvSpPr>
          <p:cNvPr id="30" name="Rectangle 29"/>
          <p:cNvSpPr/>
          <p:nvPr/>
        </p:nvSpPr>
        <p:spPr>
          <a:xfrm>
            <a:off x="9632730" y="399391"/>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necesario</a:t>
            </a:r>
            <a:endParaRPr lang="en-GB" sz="3200" b="1" dirty="0">
              <a:solidFill>
                <a:srgbClr val="002060"/>
              </a:solidFill>
              <a:latin typeface="Century Gothic" panose="020B0502020202020204" pitchFamily="34" charset="0"/>
            </a:endParaRPr>
          </a:p>
        </p:txBody>
      </p:sp>
      <p:sp>
        <p:nvSpPr>
          <p:cNvPr id="8" name="Rectangle 7"/>
          <p:cNvSpPr/>
          <p:nvPr/>
        </p:nvSpPr>
        <p:spPr>
          <a:xfrm>
            <a:off x="115614" y="2328040"/>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cierto</a:t>
            </a:r>
          </a:p>
        </p:txBody>
      </p:sp>
      <p:sp>
        <p:nvSpPr>
          <p:cNvPr id="9" name="Rectangle 8"/>
          <p:cNvSpPr/>
          <p:nvPr/>
        </p:nvSpPr>
        <p:spPr>
          <a:xfrm>
            <a:off x="2548758" y="2328040"/>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decir</a:t>
            </a:r>
          </a:p>
        </p:txBody>
      </p:sp>
      <p:sp>
        <p:nvSpPr>
          <p:cNvPr id="26" name="Rectangle 25"/>
          <p:cNvSpPr/>
          <p:nvPr/>
        </p:nvSpPr>
        <p:spPr>
          <a:xfrm>
            <a:off x="4903076" y="2328040"/>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ciudad</a:t>
            </a:r>
          </a:p>
        </p:txBody>
      </p:sp>
      <p:sp>
        <p:nvSpPr>
          <p:cNvPr id="27" name="Rectangle 26"/>
          <p:cNvSpPr/>
          <p:nvPr/>
        </p:nvSpPr>
        <p:spPr>
          <a:xfrm>
            <a:off x="7257394" y="2328040"/>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ciencias</a:t>
            </a:r>
          </a:p>
        </p:txBody>
      </p:sp>
      <p:sp>
        <p:nvSpPr>
          <p:cNvPr id="31" name="Rectangle 30"/>
          <p:cNvSpPr/>
          <p:nvPr/>
        </p:nvSpPr>
        <p:spPr>
          <a:xfrm>
            <a:off x="9632730" y="2328040"/>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diciembre</a:t>
            </a:r>
            <a:endParaRPr lang="en-GB" sz="3200" b="1" dirty="0">
              <a:solidFill>
                <a:srgbClr val="002060"/>
              </a:solidFill>
              <a:latin typeface="Century Gothic" panose="020B0502020202020204" pitchFamily="34" charset="0"/>
            </a:endParaRPr>
          </a:p>
        </p:txBody>
      </p:sp>
      <p:sp>
        <p:nvSpPr>
          <p:cNvPr id="20" name="Rectangle 19"/>
          <p:cNvSpPr/>
          <p:nvPr/>
        </p:nvSpPr>
        <p:spPr>
          <a:xfrm>
            <a:off x="115614" y="4256689"/>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zona</a:t>
            </a:r>
          </a:p>
        </p:txBody>
      </p:sp>
      <p:sp>
        <p:nvSpPr>
          <p:cNvPr id="21" name="Rectangle 20"/>
          <p:cNvSpPr/>
          <p:nvPr/>
        </p:nvSpPr>
        <p:spPr>
          <a:xfrm>
            <a:off x="2548758" y="4256689"/>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cabeza</a:t>
            </a:r>
          </a:p>
        </p:txBody>
      </p:sp>
      <p:sp>
        <p:nvSpPr>
          <p:cNvPr id="28" name="Rectangle 27"/>
          <p:cNvSpPr/>
          <p:nvPr/>
        </p:nvSpPr>
        <p:spPr>
          <a:xfrm>
            <a:off x="4903076" y="4256689"/>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diez</a:t>
            </a:r>
          </a:p>
        </p:txBody>
      </p:sp>
      <p:sp>
        <p:nvSpPr>
          <p:cNvPr id="29" name="Rectangle 28"/>
          <p:cNvSpPr/>
          <p:nvPr/>
        </p:nvSpPr>
        <p:spPr>
          <a:xfrm>
            <a:off x="7267903" y="4256689"/>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empezar</a:t>
            </a:r>
          </a:p>
        </p:txBody>
      </p:sp>
      <p:sp>
        <p:nvSpPr>
          <p:cNvPr id="17" name="Rectangle 16"/>
          <p:cNvSpPr/>
          <p:nvPr/>
        </p:nvSpPr>
        <p:spPr>
          <a:xfrm>
            <a:off x="9632730" y="4256689"/>
            <a:ext cx="2270234" cy="18393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zapato</a:t>
            </a:r>
          </a:p>
        </p:txBody>
      </p:sp>
    </p:spTree>
    <p:extLst>
      <p:ext uri="{BB962C8B-B14F-4D97-AF65-F5344CB8AC3E}">
        <p14:creationId xmlns:p14="http://schemas.microsoft.com/office/powerpoint/2010/main" val="366004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610" y="235590"/>
            <a:ext cx="6807200" cy="869950"/>
          </a:xfrm>
          <a:prstGeom prst="rect">
            <a:avLst/>
          </a:prstGeom>
        </p:spPr>
      </p:pic>
      <p:sp>
        <p:nvSpPr>
          <p:cNvPr id="2" name="Title 1">
            <a:extLst>
              <a:ext uri="{FF2B5EF4-FFF2-40B4-BE49-F238E27FC236}">
                <a16:creationId xmlns:a16="http://schemas.microsoft.com/office/drawing/2014/main" id="{3935AE26-F76B-B642-93EB-D9FC1E41E4DF}"/>
              </a:ext>
            </a:extLst>
          </p:cNvPr>
          <p:cNvSpPr>
            <a:spLocks noGrp="1"/>
          </p:cNvSpPr>
          <p:nvPr>
            <p:ph type="title"/>
          </p:nvPr>
        </p:nvSpPr>
        <p:spPr>
          <a:xfrm>
            <a:off x="462770" y="98968"/>
            <a:ext cx="4994976" cy="931312"/>
          </a:xfrm>
        </p:spPr>
        <p:txBody>
          <a:bodyPr>
            <a:normAutofit/>
          </a:bodyPr>
          <a:lstStyle/>
          <a:p>
            <a:r>
              <a:rPr lang="en-GB" sz="3600" b="1" dirty="0" err="1">
                <a:solidFill>
                  <a:prstClr val="white"/>
                </a:solidFill>
              </a:rPr>
              <a:t>Hören</a:t>
            </a:r>
            <a:r>
              <a:rPr lang="en-GB" sz="3600" b="1" dirty="0">
                <a:solidFill>
                  <a:prstClr val="white"/>
                </a:solidFill>
              </a:rPr>
              <a:t> und </a:t>
            </a:r>
            <a:r>
              <a:rPr lang="en-GB" sz="3600" b="1" dirty="0" err="1">
                <a:solidFill>
                  <a:prstClr val="white"/>
                </a:solidFill>
              </a:rPr>
              <a:t>schreiben</a:t>
            </a:r>
            <a:endParaRPr lang="en-US" sz="3600" dirty="0"/>
          </a:p>
        </p:txBody>
      </p:sp>
      <p:sp>
        <p:nvSpPr>
          <p:cNvPr id="24" name="Action Button: Custom 23">
            <a:hlinkClick r:id="" action="ppaction://noaction" highlightClick="1">
              <a:snd r:embed="rId4" name="1 Wo ist das Fenster.wav"/>
            </a:hlinkClick>
          </p:cNvPr>
          <p:cNvSpPr/>
          <p:nvPr/>
        </p:nvSpPr>
        <p:spPr>
          <a:xfrm>
            <a:off x="1567135" y="1212883"/>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1</a:t>
            </a:r>
          </a:p>
        </p:txBody>
      </p:sp>
      <p:sp>
        <p:nvSpPr>
          <p:cNvPr id="5" name="TextBox 4">
            <a:extLst>
              <a:ext uri="{FF2B5EF4-FFF2-40B4-BE49-F238E27FC236}">
                <a16:creationId xmlns:a16="http://schemas.microsoft.com/office/drawing/2014/main" id="{3EA1E363-03A1-1544-9DAF-269BA6456473}"/>
              </a:ext>
            </a:extLst>
          </p:cNvPr>
          <p:cNvSpPr txBox="1"/>
          <p:nvPr/>
        </p:nvSpPr>
        <p:spPr>
          <a:xfrm>
            <a:off x="2657797" y="1212883"/>
            <a:ext cx="4052969" cy="553998"/>
          </a:xfrm>
          <a:prstGeom prst="rect">
            <a:avLst/>
          </a:prstGeom>
          <a:noFill/>
        </p:spPr>
        <p:txBody>
          <a:bodyPr wrap="square" rtlCol="0">
            <a:spAutoFit/>
          </a:bodyPr>
          <a:lstStyle/>
          <a:p>
            <a:r>
              <a:rPr lang="en-US" sz="3000" dirty="0">
                <a:solidFill>
                  <a:srgbClr val="1F4E79"/>
                </a:solidFill>
                <a:latin typeface="Century Gothic" panose="020B0502020202020204" pitchFamily="34" charset="0"/>
              </a:rPr>
              <a:t>Wo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das Fenster?</a:t>
            </a:r>
          </a:p>
        </p:txBody>
      </p:sp>
      <p:sp>
        <p:nvSpPr>
          <p:cNvPr id="25" name="Action Button: Custom 24">
            <a:hlinkClick r:id="" action="ppaction://noaction" highlightClick="1">
              <a:snd r:embed="rId5" name="2 Das ist richtig.wav"/>
            </a:hlinkClick>
          </p:cNvPr>
          <p:cNvSpPr/>
          <p:nvPr/>
        </p:nvSpPr>
        <p:spPr>
          <a:xfrm>
            <a:off x="1567135" y="2094783"/>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2</a:t>
            </a:r>
          </a:p>
        </p:txBody>
      </p:sp>
      <p:sp>
        <p:nvSpPr>
          <p:cNvPr id="14" name="TextBox 13">
            <a:extLst>
              <a:ext uri="{FF2B5EF4-FFF2-40B4-BE49-F238E27FC236}">
                <a16:creationId xmlns:a16="http://schemas.microsoft.com/office/drawing/2014/main" id="{5D3CC318-033C-4F49-A758-EBE685B23476}"/>
              </a:ext>
            </a:extLst>
          </p:cNvPr>
          <p:cNvSpPr txBox="1"/>
          <p:nvPr/>
        </p:nvSpPr>
        <p:spPr>
          <a:xfrm>
            <a:off x="2657796" y="1874224"/>
            <a:ext cx="4052970" cy="870175"/>
          </a:xfrm>
          <a:prstGeom prst="rect">
            <a:avLst/>
          </a:prstGeom>
          <a:noFill/>
        </p:spPr>
        <p:txBody>
          <a:bodyPr wrap="square" rtlCol="0">
            <a:spAutoFit/>
          </a:bodyPr>
          <a:lstStyle/>
          <a:p>
            <a:pPr>
              <a:lnSpc>
                <a:spcPct val="200000"/>
              </a:lnSpc>
            </a:pPr>
            <a:r>
              <a:rPr lang="en-US" sz="3000" dirty="0">
                <a:solidFill>
                  <a:srgbClr val="1F4E79"/>
                </a:solidFill>
                <a:latin typeface="Century Gothic" panose="020B0502020202020204" pitchFamily="34" charset="0"/>
              </a:rPr>
              <a:t>Das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richtig</a:t>
            </a:r>
            <a:r>
              <a:rPr lang="en-US" sz="3000" dirty="0">
                <a:solidFill>
                  <a:srgbClr val="1F4E79"/>
                </a:solidFill>
                <a:latin typeface="Century Gothic" panose="020B0502020202020204" pitchFamily="34" charset="0"/>
              </a:rPr>
              <a:t>.</a:t>
            </a:r>
          </a:p>
        </p:txBody>
      </p:sp>
      <p:sp>
        <p:nvSpPr>
          <p:cNvPr id="32" name="Action Button: Custom 31">
            <a:hlinkClick r:id="" action="ppaction://noaction" highlightClick="1">
              <a:snd r:embed="rId6" name="3 Was denkst du.wav"/>
            </a:hlinkClick>
          </p:cNvPr>
          <p:cNvSpPr/>
          <p:nvPr/>
        </p:nvSpPr>
        <p:spPr>
          <a:xfrm>
            <a:off x="1567135" y="2987072"/>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3</a:t>
            </a:r>
          </a:p>
        </p:txBody>
      </p:sp>
      <p:sp>
        <p:nvSpPr>
          <p:cNvPr id="6" name="TextBox 5">
            <a:extLst>
              <a:ext uri="{FF2B5EF4-FFF2-40B4-BE49-F238E27FC236}">
                <a16:creationId xmlns:a16="http://schemas.microsoft.com/office/drawing/2014/main" id="{5D27DFF8-F77E-EE44-BAB9-703B07C5FB09}"/>
              </a:ext>
            </a:extLst>
          </p:cNvPr>
          <p:cNvSpPr txBox="1"/>
          <p:nvPr/>
        </p:nvSpPr>
        <p:spPr>
          <a:xfrm>
            <a:off x="2657796" y="2744399"/>
            <a:ext cx="3928984" cy="870175"/>
          </a:xfrm>
          <a:prstGeom prst="rect">
            <a:avLst/>
          </a:prstGeom>
          <a:noFill/>
        </p:spPr>
        <p:txBody>
          <a:bodyPr wrap="square" rtlCol="0">
            <a:spAutoFit/>
          </a:bodyPr>
          <a:lstStyle/>
          <a:p>
            <a:pPr lvl="0">
              <a:lnSpc>
                <a:spcPct val="200000"/>
              </a:lnSpc>
            </a:pPr>
            <a:r>
              <a:rPr lang="en-US" sz="3000" dirty="0">
                <a:solidFill>
                  <a:srgbClr val="1F4E79"/>
                </a:solidFill>
                <a:latin typeface="Century Gothic" panose="020B0502020202020204" pitchFamily="34" charset="0"/>
              </a:rPr>
              <a:t>Was </a:t>
            </a:r>
            <a:r>
              <a:rPr lang="en-US" sz="3000" dirty="0" err="1">
                <a:solidFill>
                  <a:srgbClr val="1F4E79"/>
                </a:solidFill>
                <a:latin typeface="Century Gothic" panose="020B0502020202020204" pitchFamily="34" charset="0"/>
              </a:rPr>
              <a:t>denkst</a:t>
            </a:r>
            <a:r>
              <a:rPr lang="en-US" sz="3000" dirty="0">
                <a:solidFill>
                  <a:srgbClr val="1F4E79"/>
                </a:solidFill>
                <a:latin typeface="Century Gothic" panose="020B0502020202020204" pitchFamily="34" charset="0"/>
              </a:rPr>
              <a:t> du?</a:t>
            </a:r>
          </a:p>
        </p:txBody>
      </p:sp>
      <p:sp>
        <p:nvSpPr>
          <p:cNvPr id="33" name="Action Button: Custom 32">
            <a:hlinkClick r:id="" action="ppaction://noaction" highlightClick="1">
              <a:snd r:embed="rId7" name="4 Das ist falsch.wav"/>
            </a:hlinkClick>
          </p:cNvPr>
          <p:cNvSpPr/>
          <p:nvPr/>
        </p:nvSpPr>
        <p:spPr>
          <a:xfrm>
            <a:off x="1567135" y="3847370"/>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4</a:t>
            </a:r>
          </a:p>
        </p:txBody>
      </p:sp>
      <p:sp>
        <p:nvSpPr>
          <p:cNvPr id="7" name="TextBox 6">
            <a:extLst>
              <a:ext uri="{FF2B5EF4-FFF2-40B4-BE49-F238E27FC236}">
                <a16:creationId xmlns:a16="http://schemas.microsoft.com/office/drawing/2014/main" id="{C5FA2B9A-3672-0549-9DAC-6DC3749992E6}"/>
              </a:ext>
            </a:extLst>
          </p:cNvPr>
          <p:cNvSpPr txBox="1"/>
          <p:nvPr/>
        </p:nvSpPr>
        <p:spPr>
          <a:xfrm>
            <a:off x="2657796" y="3532372"/>
            <a:ext cx="3542236" cy="870175"/>
          </a:xfrm>
          <a:prstGeom prst="rect">
            <a:avLst/>
          </a:prstGeom>
          <a:noFill/>
        </p:spPr>
        <p:txBody>
          <a:bodyPr wrap="square" rtlCol="0">
            <a:spAutoFit/>
          </a:bodyPr>
          <a:lstStyle/>
          <a:p>
            <a:pPr lvl="0">
              <a:lnSpc>
                <a:spcPct val="200000"/>
              </a:lnSpc>
            </a:pPr>
            <a:r>
              <a:rPr lang="en-US" sz="3000" dirty="0">
                <a:solidFill>
                  <a:srgbClr val="1F4E79"/>
                </a:solidFill>
                <a:latin typeface="Century Gothic" panose="020B0502020202020204" pitchFamily="34" charset="0"/>
              </a:rPr>
              <a:t>Das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falsch</a:t>
            </a:r>
            <a:r>
              <a:rPr lang="en-US" sz="3000" dirty="0">
                <a:solidFill>
                  <a:srgbClr val="1F4E79"/>
                </a:solidFill>
                <a:latin typeface="Century Gothic" panose="020B0502020202020204" pitchFamily="34" charset="0"/>
              </a:rPr>
              <a:t>.</a:t>
            </a:r>
          </a:p>
        </p:txBody>
      </p:sp>
      <p:sp>
        <p:nvSpPr>
          <p:cNvPr id="34" name="Action Button: Custom 33">
            <a:hlinkClick r:id="" action="ppaction://noaction" highlightClick="1">
              <a:snd r:embed="rId8" name="5 Die Flasche ist da.wav"/>
            </a:hlinkClick>
          </p:cNvPr>
          <p:cNvSpPr/>
          <p:nvPr/>
        </p:nvSpPr>
        <p:spPr>
          <a:xfrm>
            <a:off x="1567135" y="4694879"/>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5</a:t>
            </a:r>
          </a:p>
        </p:txBody>
      </p:sp>
      <p:sp>
        <p:nvSpPr>
          <p:cNvPr id="8" name="TextBox 7">
            <a:extLst>
              <a:ext uri="{FF2B5EF4-FFF2-40B4-BE49-F238E27FC236}">
                <a16:creationId xmlns:a16="http://schemas.microsoft.com/office/drawing/2014/main" id="{BE00322A-C41C-E74E-9151-A8DA2A3012E6}"/>
              </a:ext>
            </a:extLst>
          </p:cNvPr>
          <p:cNvSpPr txBox="1"/>
          <p:nvPr/>
        </p:nvSpPr>
        <p:spPr>
          <a:xfrm>
            <a:off x="2603249" y="4385941"/>
            <a:ext cx="4162063" cy="870175"/>
          </a:xfrm>
          <a:prstGeom prst="rect">
            <a:avLst/>
          </a:prstGeom>
          <a:noFill/>
        </p:spPr>
        <p:txBody>
          <a:bodyPr wrap="square" rtlCol="0">
            <a:spAutoFit/>
          </a:bodyPr>
          <a:lstStyle/>
          <a:p>
            <a:pPr lvl="0">
              <a:lnSpc>
                <a:spcPct val="200000"/>
              </a:lnSpc>
            </a:pPr>
            <a:r>
              <a:rPr lang="en-US" sz="3000" dirty="0">
                <a:solidFill>
                  <a:srgbClr val="1F4E79"/>
                </a:solidFill>
                <a:latin typeface="Century Gothic" panose="020B0502020202020204" pitchFamily="34" charset="0"/>
              </a:rPr>
              <a:t>Die </a:t>
            </a:r>
            <a:r>
              <a:rPr lang="en-US" sz="3000" dirty="0" err="1">
                <a:solidFill>
                  <a:srgbClr val="1F4E79"/>
                </a:solidFill>
                <a:latin typeface="Century Gothic" panose="020B0502020202020204" pitchFamily="34" charset="0"/>
              </a:rPr>
              <a:t>Flasche</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da.</a:t>
            </a:r>
          </a:p>
        </p:txBody>
      </p:sp>
      <p:sp>
        <p:nvSpPr>
          <p:cNvPr id="35" name="Action Button: Custom 34">
            <a:hlinkClick r:id="" action="ppaction://noaction" highlightClick="1">
              <a:snd r:embed="rId9" name="6 Ist die Tafel hier oder da.wav"/>
            </a:hlinkClick>
          </p:cNvPr>
          <p:cNvSpPr/>
          <p:nvPr/>
        </p:nvSpPr>
        <p:spPr>
          <a:xfrm>
            <a:off x="1567135" y="5555177"/>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6</a:t>
            </a:r>
          </a:p>
        </p:txBody>
      </p:sp>
      <p:sp>
        <p:nvSpPr>
          <p:cNvPr id="9" name="TextBox 8">
            <a:extLst>
              <a:ext uri="{FF2B5EF4-FFF2-40B4-BE49-F238E27FC236}">
                <a16:creationId xmlns:a16="http://schemas.microsoft.com/office/drawing/2014/main" id="{E1C32CDF-DD39-4041-B925-F3CEE0841A0B}"/>
              </a:ext>
            </a:extLst>
          </p:cNvPr>
          <p:cNvSpPr txBox="1"/>
          <p:nvPr/>
        </p:nvSpPr>
        <p:spPr>
          <a:xfrm>
            <a:off x="2603249" y="5262900"/>
            <a:ext cx="5215343" cy="870175"/>
          </a:xfrm>
          <a:prstGeom prst="rect">
            <a:avLst/>
          </a:prstGeom>
          <a:noFill/>
        </p:spPr>
        <p:txBody>
          <a:bodyPr wrap="square" rtlCol="0">
            <a:spAutoFit/>
          </a:bodyPr>
          <a:lstStyle/>
          <a:p>
            <a:pPr lvl="0">
              <a:lnSpc>
                <a:spcPct val="200000"/>
              </a:lnSpc>
            </a:pP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die Tafel </a:t>
            </a:r>
            <a:r>
              <a:rPr lang="en-US" sz="3000" dirty="0" err="1">
                <a:solidFill>
                  <a:srgbClr val="1F4E79"/>
                </a:solidFill>
                <a:latin typeface="Century Gothic" panose="020B0502020202020204" pitchFamily="34" charset="0"/>
              </a:rPr>
              <a:t>hier</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oder</a:t>
            </a:r>
            <a:r>
              <a:rPr lang="en-US" sz="3000" dirty="0">
                <a:solidFill>
                  <a:srgbClr val="1F4E79"/>
                </a:solidFill>
                <a:latin typeface="Century Gothic" panose="020B0502020202020204" pitchFamily="34" charset="0"/>
              </a:rPr>
              <a:t> da?</a:t>
            </a:r>
          </a:p>
        </p:txBody>
      </p:sp>
      <p:pic>
        <p:nvPicPr>
          <p:cNvPr id="17" name="Picture 16" descr="man with question mark">
            <a:extLst>
              <a:ext uri="{FF2B5EF4-FFF2-40B4-BE49-F238E27FC236}">
                <a16:creationId xmlns:a16="http://schemas.microsoft.com/office/drawing/2014/main" id="{30E75E5A-1818-4045-A74F-B81BC96F6F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5791" y="729016"/>
            <a:ext cx="2019073" cy="2085254"/>
          </a:xfrm>
          <a:prstGeom prst="rect">
            <a:avLst/>
          </a:prstGeom>
        </p:spPr>
      </p:pic>
    </p:spTree>
    <p:extLst>
      <p:ext uri="{BB962C8B-B14F-4D97-AF65-F5344CB8AC3E}">
        <p14:creationId xmlns:p14="http://schemas.microsoft.com/office/powerpoint/2010/main" val="1546817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8FFC16F-3293-E844-978D-EB26679BD8C2}"/>
              </a:ext>
            </a:extLst>
          </p:cNvPr>
          <p:cNvSpPr>
            <a:spLocks noGrp="1"/>
          </p:cNvSpPr>
          <p:nvPr>
            <p:ph type="title"/>
          </p:nvPr>
        </p:nvSpPr>
        <p:spPr/>
        <p:txBody>
          <a:bodyPr/>
          <a:lstStyle/>
          <a:p>
            <a:r>
              <a:rPr lang="en-US" dirty="0"/>
              <a:t>SSC transcription task</a:t>
            </a:r>
          </a:p>
        </p:txBody>
      </p:sp>
      <p:pic>
        <p:nvPicPr>
          <p:cNvPr id="40" name="Picture 39" descr="ear"/>
          <p:cNvPicPr>
            <a:picLocks noChangeAspect="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563498" y="158345"/>
            <a:ext cx="1428206" cy="1657392"/>
          </a:xfrm>
          <a:prstGeom prst="rect">
            <a:avLst/>
          </a:prstGeom>
        </p:spPr>
      </p:pic>
      <p:pic>
        <p:nvPicPr>
          <p:cNvPr id="6" name="Online Media 5" descr="Der Mann sitzt allein.MP3">
            <a:hlinkClick r:id="" action="ppaction://media"/>
            <a:extLst>
              <a:ext uri="{FF2B5EF4-FFF2-40B4-BE49-F238E27FC236}">
                <a16:creationId xmlns:a16="http://schemas.microsoft.com/office/drawing/2014/main" id="{C5A85880-607B-E949-B1BF-B67207E8A2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902671" y="1890639"/>
            <a:ext cx="478973" cy="478973"/>
          </a:xfrm>
          <a:prstGeom prst="rect">
            <a:avLst/>
          </a:prstGeom>
        </p:spPr>
      </p:pic>
      <p:sp>
        <p:nvSpPr>
          <p:cNvPr id="14" name="Action Button: Custom 13">
            <a:hlinkClick r:id="" action="ppaction://noaction" highlightClick="1"/>
          </p:cNvPr>
          <p:cNvSpPr/>
          <p:nvPr/>
        </p:nvSpPr>
        <p:spPr>
          <a:xfrm>
            <a:off x="3579487" y="1336765"/>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1</a:t>
            </a:r>
          </a:p>
        </p:txBody>
      </p:sp>
      <p:sp>
        <p:nvSpPr>
          <p:cNvPr id="7" name="Rectangle 6"/>
          <p:cNvSpPr/>
          <p:nvPr/>
        </p:nvSpPr>
        <p:spPr>
          <a:xfrm>
            <a:off x="4471140" y="1318286"/>
            <a:ext cx="4895892"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sit_t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all__n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25" name="TextBox 24">
            <a:extLst>
              <a:ext uri="{FF2B5EF4-FFF2-40B4-BE49-F238E27FC236}">
                <a16:creationId xmlns:a16="http://schemas.microsoft.com/office/drawing/2014/main" id="{D1AF5D9F-98B5-B642-9E6F-D94BA0D151A8}"/>
              </a:ext>
            </a:extLst>
          </p:cNvPr>
          <p:cNvSpPr txBox="1"/>
          <p:nvPr/>
        </p:nvSpPr>
        <p:spPr>
          <a:xfrm>
            <a:off x="6910866" y="1325265"/>
            <a:ext cx="37382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z</a:t>
            </a:r>
          </a:p>
        </p:txBody>
      </p:sp>
      <p:sp>
        <p:nvSpPr>
          <p:cNvPr id="26" name="TextBox 25">
            <a:extLst>
              <a:ext uri="{FF2B5EF4-FFF2-40B4-BE49-F238E27FC236}">
                <a16:creationId xmlns:a16="http://schemas.microsoft.com/office/drawing/2014/main" id="{B1C75367-B22C-034E-B436-AF2E2C268F6D}"/>
              </a:ext>
            </a:extLst>
          </p:cNvPr>
          <p:cNvSpPr txBox="1"/>
          <p:nvPr/>
        </p:nvSpPr>
        <p:spPr>
          <a:xfrm>
            <a:off x="7844924" y="1297687"/>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pic>
        <p:nvPicPr>
          <p:cNvPr id="13" name="Online Media 12" descr="Der Arzt denkt.MP3">
            <a:hlinkClick r:id="" action="ppaction://media"/>
            <a:extLst>
              <a:ext uri="{FF2B5EF4-FFF2-40B4-BE49-F238E27FC236}">
                <a16:creationId xmlns:a16="http://schemas.microsoft.com/office/drawing/2014/main" id="{176180CC-CCEC-5449-B70C-8672CF13C4D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2902670" y="2369611"/>
            <a:ext cx="478973" cy="478973"/>
          </a:xfrm>
          <a:prstGeom prst="rect">
            <a:avLst/>
          </a:prstGeom>
        </p:spPr>
      </p:pic>
      <p:sp>
        <p:nvSpPr>
          <p:cNvPr id="15" name="Action Button: Custom 14">
            <a:hlinkClick r:id="" action="ppaction://noaction" highlightClick="1"/>
          </p:cNvPr>
          <p:cNvSpPr/>
          <p:nvPr/>
        </p:nvSpPr>
        <p:spPr>
          <a:xfrm>
            <a:off x="3579487" y="2200278"/>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2</a:t>
            </a:r>
          </a:p>
        </p:txBody>
      </p:sp>
      <p:sp>
        <p:nvSpPr>
          <p:cNvPr id="8" name="Rectangle 7"/>
          <p:cNvSpPr/>
          <p:nvPr/>
        </p:nvSpPr>
        <p:spPr>
          <a:xfrm>
            <a:off x="4447010" y="2136715"/>
            <a:ext cx="4556055"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d_nkt</a:t>
            </a:r>
            <a:r>
              <a:rPr lang="en-GB" sz="3200" dirty="0">
                <a:solidFill>
                  <a:srgbClr val="115076"/>
                </a:solidFill>
                <a:latin typeface="Century Gothic" panose="020B0502020202020204" pitchFamily="34" charset="0"/>
              </a:rPr>
              <a:t> ’W_s</a:t>
            </a:r>
            <a:r>
              <a:rPr lang="en-GB" sz="3200" b="1" dirty="0">
                <a:solidFill>
                  <a:srgbClr val="115076"/>
                </a:solidFill>
                <a:latin typeface="Century Gothic" panose="020B0502020202020204" pitchFamily="34" charset="0"/>
              </a:rPr>
              <a:t>?</a:t>
            </a:r>
            <a:r>
              <a:rPr lang="en-GB" sz="3200" dirty="0">
                <a:solidFill>
                  <a:srgbClr val="115076"/>
                </a:solidFill>
                <a:latin typeface="Century Gothic" panose="020B0502020202020204" pitchFamily="34" charset="0"/>
              </a:rPr>
              <a:t>!’ </a:t>
            </a:r>
          </a:p>
        </p:txBody>
      </p:sp>
      <p:sp>
        <p:nvSpPr>
          <p:cNvPr id="28" name="TextBox 27">
            <a:extLst>
              <a:ext uri="{FF2B5EF4-FFF2-40B4-BE49-F238E27FC236}">
                <a16:creationId xmlns:a16="http://schemas.microsoft.com/office/drawing/2014/main" id="{19619F69-88B3-F846-A73C-EFB5577F57D4}"/>
              </a:ext>
            </a:extLst>
          </p:cNvPr>
          <p:cNvSpPr txBox="1"/>
          <p:nvPr/>
        </p:nvSpPr>
        <p:spPr>
          <a:xfrm>
            <a:off x="6360715" y="2128377"/>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29" name="TextBox 28">
            <a:extLst>
              <a:ext uri="{FF2B5EF4-FFF2-40B4-BE49-F238E27FC236}">
                <a16:creationId xmlns:a16="http://schemas.microsoft.com/office/drawing/2014/main" id="{AA52DB82-1DEA-7F4A-8101-BAB376DB4E13}"/>
              </a:ext>
            </a:extLst>
          </p:cNvPr>
          <p:cNvSpPr txBox="1"/>
          <p:nvPr/>
        </p:nvSpPr>
        <p:spPr>
          <a:xfrm>
            <a:off x="7759930" y="212017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pic>
        <p:nvPicPr>
          <p:cNvPr id="20" name="Online Media 19" descr="Der Gast hat ein Zimmer.MP3">
            <a:hlinkClick r:id="" action="ppaction://media"/>
            <a:extLst>
              <a:ext uri="{FF2B5EF4-FFF2-40B4-BE49-F238E27FC236}">
                <a16:creationId xmlns:a16="http://schemas.microsoft.com/office/drawing/2014/main" id="{CB07E41A-02E9-1C45-B2BA-51F318A280A7}"/>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2861019" y="2977476"/>
            <a:ext cx="520624" cy="520624"/>
          </a:xfrm>
          <a:prstGeom prst="rect">
            <a:avLst/>
          </a:prstGeom>
        </p:spPr>
      </p:pic>
      <p:sp>
        <p:nvSpPr>
          <p:cNvPr id="16" name="Action Button: Custom 15">
            <a:hlinkClick r:id="" action="ppaction://noaction" highlightClick="1"/>
          </p:cNvPr>
          <p:cNvSpPr/>
          <p:nvPr/>
        </p:nvSpPr>
        <p:spPr>
          <a:xfrm>
            <a:off x="3579487" y="2977476"/>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3</a:t>
            </a:r>
          </a:p>
        </p:txBody>
      </p:sp>
      <p:sp>
        <p:nvSpPr>
          <p:cNvPr id="9" name="Rectangle 8"/>
          <p:cNvSpPr/>
          <p:nvPr/>
        </p:nvSpPr>
        <p:spPr>
          <a:xfrm>
            <a:off x="4471140" y="2943233"/>
            <a:ext cx="5277407"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__n </a:t>
            </a:r>
            <a:r>
              <a:rPr lang="en-GB" sz="3200" dirty="0" err="1">
                <a:solidFill>
                  <a:srgbClr val="115076"/>
                </a:solidFill>
                <a:latin typeface="Century Gothic" panose="020B0502020202020204" pitchFamily="34" charset="0"/>
              </a:rPr>
              <a:t>Z_mmer</a:t>
            </a:r>
            <a:r>
              <a:rPr lang="en-GB" sz="3200" dirty="0">
                <a:solidFill>
                  <a:srgbClr val="115076"/>
                </a:solidFill>
                <a:latin typeface="Century Gothic" panose="020B0502020202020204" pitchFamily="34" charset="0"/>
              </a:rPr>
              <a:t>.</a:t>
            </a:r>
          </a:p>
        </p:txBody>
      </p:sp>
      <p:sp>
        <p:nvSpPr>
          <p:cNvPr id="30" name="TextBox 29">
            <a:extLst>
              <a:ext uri="{FF2B5EF4-FFF2-40B4-BE49-F238E27FC236}">
                <a16:creationId xmlns:a16="http://schemas.microsoft.com/office/drawing/2014/main" id="{DA30F87F-B697-FA4A-86BD-96D914FBA00B}"/>
              </a:ext>
            </a:extLst>
          </p:cNvPr>
          <p:cNvSpPr txBox="1"/>
          <p:nvPr/>
        </p:nvSpPr>
        <p:spPr>
          <a:xfrm>
            <a:off x="7146451" y="293237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1" name="TextBox 30">
            <a:extLst>
              <a:ext uri="{FF2B5EF4-FFF2-40B4-BE49-F238E27FC236}">
                <a16:creationId xmlns:a16="http://schemas.microsoft.com/office/drawing/2014/main" id="{A1479DBE-9988-3045-914C-8BA20EEA8923}"/>
              </a:ext>
            </a:extLst>
          </p:cNvPr>
          <p:cNvSpPr txBox="1"/>
          <p:nvPr/>
        </p:nvSpPr>
        <p:spPr>
          <a:xfrm>
            <a:off x="8119365" y="2939805"/>
            <a:ext cx="28245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i</a:t>
            </a:r>
          </a:p>
        </p:txBody>
      </p:sp>
      <p:pic>
        <p:nvPicPr>
          <p:cNvPr id="22" name="Online Media 21" descr="Der Freund gewinnt ein Bett.MP3">
            <a:hlinkClick r:id="" action="ppaction://media"/>
            <a:extLst>
              <a:ext uri="{FF2B5EF4-FFF2-40B4-BE49-F238E27FC236}">
                <a16:creationId xmlns:a16="http://schemas.microsoft.com/office/drawing/2014/main" id="{9FFE95FA-FB02-4F45-BCBA-500448442EE1}"/>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2881845" y="3498100"/>
            <a:ext cx="478972" cy="478972"/>
          </a:xfrm>
          <a:prstGeom prst="rect">
            <a:avLst/>
          </a:prstGeom>
        </p:spPr>
      </p:pic>
      <p:sp>
        <p:nvSpPr>
          <p:cNvPr id="17" name="Action Button: Custom 16">
            <a:hlinkClick r:id="" action="ppaction://noaction" highlightClick="1"/>
          </p:cNvPr>
          <p:cNvSpPr/>
          <p:nvPr/>
        </p:nvSpPr>
        <p:spPr>
          <a:xfrm>
            <a:off x="3560790" y="3772299"/>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4</a:t>
            </a:r>
          </a:p>
        </p:txBody>
      </p:sp>
      <p:sp>
        <p:nvSpPr>
          <p:cNvPr id="10" name="Rectangle 9"/>
          <p:cNvSpPr/>
          <p:nvPr/>
        </p:nvSpPr>
        <p:spPr>
          <a:xfrm>
            <a:off x="4471140" y="3806837"/>
            <a:ext cx="5780750"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a:t>
            </a:r>
            <a:r>
              <a:rPr lang="en-GB" sz="3200" dirty="0">
                <a:solidFill>
                  <a:srgbClr val="115076"/>
                </a:solidFill>
                <a:latin typeface="Century Gothic" panose="020B0502020202020204" pitchFamily="34" charset="0"/>
              </a:rPr>
              <a:t>_ </a:t>
            </a:r>
            <a:r>
              <a:rPr lang="en-GB" sz="3200" dirty="0" err="1">
                <a:solidFill>
                  <a:srgbClr val="115076"/>
                </a:solidFill>
                <a:latin typeface="Century Gothic" panose="020B0502020202020204" pitchFamily="34" charset="0"/>
              </a:rPr>
              <a:t>innt</a:t>
            </a:r>
            <a:r>
              <a:rPr lang="en-GB" sz="3200" dirty="0">
                <a:solidFill>
                  <a:srgbClr val="115076"/>
                </a:solidFill>
                <a:latin typeface="Century Gothic" panose="020B0502020202020204" pitchFamily="34" charset="0"/>
              </a:rPr>
              <a:t> __n </a:t>
            </a:r>
            <a:r>
              <a:rPr lang="en-GB" sz="3200" dirty="0" err="1">
                <a:solidFill>
                  <a:srgbClr val="115076"/>
                </a:solidFill>
                <a:latin typeface="Century Gothic" panose="020B0502020202020204" pitchFamily="34" charset="0"/>
              </a:rPr>
              <a:t>B_tt</a:t>
            </a:r>
            <a:r>
              <a:rPr lang="en-GB" sz="3200" dirty="0">
                <a:solidFill>
                  <a:srgbClr val="115076"/>
                </a:solidFill>
                <a:latin typeface="Century Gothic" panose="020B0502020202020204" pitchFamily="34" charset="0"/>
              </a:rPr>
              <a:t>.</a:t>
            </a:r>
          </a:p>
        </p:txBody>
      </p:sp>
      <p:sp>
        <p:nvSpPr>
          <p:cNvPr id="32" name="TextBox 31">
            <a:extLst>
              <a:ext uri="{FF2B5EF4-FFF2-40B4-BE49-F238E27FC236}">
                <a16:creationId xmlns:a16="http://schemas.microsoft.com/office/drawing/2014/main" id="{D55F0656-1F6C-AD44-911E-6B7019290270}"/>
              </a:ext>
            </a:extLst>
          </p:cNvPr>
          <p:cNvSpPr txBox="1"/>
          <p:nvPr/>
        </p:nvSpPr>
        <p:spPr>
          <a:xfrm>
            <a:off x="7256497" y="3823277"/>
            <a:ext cx="5132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w</a:t>
            </a:r>
          </a:p>
        </p:txBody>
      </p:sp>
      <p:sp>
        <p:nvSpPr>
          <p:cNvPr id="33" name="TextBox 32">
            <a:extLst>
              <a:ext uri="{FF2B5EF4-FFF2-40B4-BE49-F238E27FC236}">
                <a16:creationId xmlns:a16="http://schemas.microsoft.com/office/drawing/2014/main" id="{022AAE80-D586-3140-95E5-BE6218D75AAF}"/>
              </a:ext>
            </a:extLst>
          </p:cNvPr>
          <p:cNvSpPr txBox="1"/>
          <p:nvPr/>
        </p:nvSpPr>
        <p:spPr>
          <a:xfrm>
            <a:off x="8502016" y="3822053"/>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4" name="TextBox 33">
            <a:extLst>
              <a:ext uri="{FF2B5EF4-FFF2-40B4-BE49-F238E27FC236}">
                <a16:creationId xmlns:a16="http://schemas.microsoft.com/office/drawing/2014/main" id="{6AFDCA4D-9678-B84F-84A4-E9EDA3039740}"/>
              </a:ext>
            </a:extLst>
          </p:cNvPr>
          <p:cNvSpPr txBox="1"/>
          <p:nvPr/>
        </p:nvSpPr>
        <p:spPr>
          <a:xfrm>
            <a:off x="9384664" y="3809052"/>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pic>
        <p:nvPicPr>
          <p:cNvPr id="21" name="Online Media 20" descr="Die Frau hat einen Gast.MP3">
            <a:hlinkClick r:id="" action="ppaction://media"/>
            <a:extLst>
              <a:ext uri="{FF2B5EF4-FFF2-40B4-BE49-F238E27FC236}">
                <a16:creationId xmlns:a16="http://schemas.microsoft.com/office/drawing/2014/main" id="{BCFED964-D1CC-1643-A1CE-88505337EA5B}"/>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2830128" y="4046499"/>
            <a:ext cx="520624" cy="520624"/>
          </a:xfrm>
          <a:prstGeom prst="rect">
            <a:avLst/>
          </a:prstGeom>
        </p:spPr>
      </p:pic>
      <p:sp>
        <p:nvSpPr>
          <p:cNvPr id="18" name="Action Button: Custom 17">
            <a:hlinkClick r:id="" action="ppaction://noaction" highlightClick="1"/>
          </p:cNvPr>
          <p:cNvSpPr/>
          <p:nvPr/>
        </p:nvSpPr>
        <p:spPr>
          <a:xfrm>
            <a:off x="3579487" y="4567123"/>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5</a:t>
            </a:r>
          </a:p>
        </p:txBody>
      </p:sp>
      <p:sp>
        <p:nvSpPr>
          <p:cNvPr id="11" name="Rectangle 10"/>
          <p:cNvSpPr/>
          <p:nvPr/>
        </p:nvSpPr>
        <p:spPr>
          <a:xfrm>
            <a:off x="4509816" y="4546359"/>
            <a:ext cx="4892686"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a:t>
            </a:r>
            <a:r>
              <a:rPr lang="en-GB" sz="3200" dirty="0" err="1">
                <a:solidFill>
                  <a:srgbClr val="115076"/>
                </a:solidFill>
                <a:latin typeface="Century Gothic" panose="020B0502020202020204" pitchFamily="34" charset="0"/>
              </a:rPr>
              <a:t>h_t</a:t>
            </a:r>
            <a:r>
              <a:rPr lang="en-GB" sz="3200" dirty="0">
                <a:solidFill>
                  <a:srgbClr val="115076"/>
                </a:solidFill>
                <a:latin typeface="Century Gothic" panose="020B0502020202020204" pitchFamily="34" charset="0"/>
              </a:rPr>
              <a:t> __</a:t>
            </a:r>
            <a:r>
              <a:rPr lang="en-GB" sz="3200" dirty="0" err="1">
                <a:solidFill>
                  <a:srgbClr val="115076"/>
                </a:solidFill>
                <a:latin typeface="Century Gothic" panose="020B0502020202020204" pitchFamily="34" charset="0"/>
              </a:rPr>
              <a:t>nen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G_st</a:t>
            </a:r>
            <a:r>
              <a:rPr lang="en-GB" sz="3200" dirty="0">
                <a:solidFill>
                  <a:srgbClr val="115076"/>
                </a:solidFill>
                <a:latin typeface="Century Gothic" panose="020B0502020202020204" pitchFamily="34" charset="0"/>
              </a:rPr>
              <a:t>.</a:t>
            </a:r>
          </a:p>
        </p:txBody>
      </p:sp>
      <p:sp>
        <p:nvSpPr>
          <p:cNvPr id="35" name="TextBox 34">
            <a:extLst>
              <a:ext uri="{FF2B5EF4-FFF2-40B4-BE49-F238E27FC236}">
                <a16:creationId xmlns:a16="http://schemas.microsoft.com/office/drawing/2014/main" id="{ED30D96B-23D0-1842-A977-C33BFB353607}"/>
              </a:ext>
            </a:extLst>
          </p:cNvPr>
          <p:cNvSpPr txBox="1"/>
          <p:nvPr/>
        </p:nvSpPr>
        <p:spPr>
          <a:xfrm>
            <a:off x="6463512" y="4557832"/>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6" name="TextBox 35">
            <a:extLst>
              <a:ext uri="{FF2B5EF4-FFF2-40B4-BE49-F238E27FC236}">
                <a16:creationId xmlns:a16="http://schemas.microsoft.com/office/drawing/2014/main" id="{A1FCCB49-B446-D04E-9798-6870F3796D0E}"/>
              </a:ext>
            </a:extLst>
          </p:cNvPr>
          <p:cNvSpPr txBox="1"/>
          <p:nvPr/>
        </p:nvSpPr>
        <p:spPr>
          <a:xfrm>
            <a:off x="6964757" y="454635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7" name="TextBox 36">
            <a:extLst>
              <a:ext uri="{FF2B5EF4-FFF2-40B4-BE49-F238E27FC236}">
                <a16:creationId xmlns:a16="http://schemas.microsoft.com/office/drawing/2014/main" id="{EC61A742-CE07-834A-B514-9E6A76493FC7}"/>
              </a:ext>
            </a:extLst>
          </p:cNvPr>
          <p:cNvSpPr txBox="1"/>
          <p:nvPr/>
        </p:nvSpPr>
        <p:spPr>
          <a:xfrm>
            <a:off x="8519576" y="4542107"/>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pic>
        <p:nvPicPr>
          <p:cNvPr id="23" name="Online Media 22" descr="Der Lehrer sagt Hurra.MP3">
            <a:hlinkClick r:id="" action="ppaction://media"/>
            <a:extLst>
              <a:ext uri="{FF2B5EF4-FFF2-40B4-BE49-F238E27FC236}">
                <a16:creationId xmlns:a16="http://schemas.microsoft.com/office/drawing/2014/main" id="{72455E69-87CB-1141-BD5B-B7C872D771BA}"/>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2861019" y="4557832"/>
            <a:ext cx="520624" cy="520624"/>
          </a:xfrm>
          <a:prstGeom prst="rect">
            <a:avLst/>
          </a:prstGeom>
        </p:spPr>
      </p:pic>
      <p:sp>
        <p:nvSpPr>
          <p:cNvPr id="19" name="Action Button: Custom 18">
            <a:hlinkClick r:id="" action="ppaction://noaction" highlightClick="1"/>
          </p:cNvPr>
          <p:cNvSpPr/>
          <p:nvPr/>
        </p:nvSpPr>
        <p:spPr>
          <a:xfrm>
            <a:off x="3579487" y="5441299"/>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6</a:t>
            </a:r>
          </a:p>
        </p:txBody>
      </p:sp>
      <p:sp>
        <p:nvSpPr>
          <p:cNvPr id="12" name="Rectangle 11"/>
          <p:cNvSpPr/>
          <p:nvPr/>
        </p:nvSpPr>
        <p:spPr>
          <a:xfrm>
            <a:off x="4471140" y="5458606"/>
            <a:ext cx="5178021"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s_gt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t>
            </a:r>
            <a:r>
              <a:rPr lang="en-GB" sz="3200" dirty="0">
                <a:solidFill>
                  <a:srgbClr val="115076"/>
                </a:solidFill>
                <a:latin typeface="Century Gothic" panose="020B0502020202020204" pitchFamily="34" charset="0"/>
              </a:rPr>
              <a:t>_’.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sp>
        <p:nvSpPr>
          <p:cNvPr id="38" name="TextBox 37">
            <a:extLst>
              <a:ext uri="{FF2B5EF4-FFF2-40B4-BE49-F238E27FC236}">
                <a16:creationId xmlns:a16="http://schemas.microsoft.com/office/drawing/2014/main" id="{E5C3243E-4FD7-7B47-8D32-512D921B0A19}"/>
              </a:ext>
            </a:extLst>
          </p:cNvPr>
          <p:cNvSpPr txBox="1"/>
          <p:nvPr/>
        </p:nvSpPr>
        <p:spPr>
          <a:xfrm>
            <a:off x="6725038" y="545860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9" name="TextBox 38">
            <a:extLst>
              <a:ext uri="{FF2B5EF4-FFF2-40B4-BE49-F238E27FC236}">
                <a16:creationId xmlns:a16="http://schemas.microsoft.com/office/drawing/2014/main" id="{7C51EA89-A327-5048-AF17-0EF90F4DC976}"/>
              </a:ext>
            </a:extLst>
          </p:cNvPr>
          <p:cNvSpPr txBox="1"/>
          <p:nvPr/>
        </p:nvSpPr>
        <p:spPr>
          <a:xfrm>
            <a:off x="8367162" y="5462853"/>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Tree>
    <p:extLst>
      <p:ext uri="{BB962C8B-B14F-4D97-AF65-F5344CB8AC3E}">
        <p14:creationId xmlns:p14="http://schemas.microsoft.com/office/powerpoint/2010/main" val="339122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5" fill="hold" display="0">
                  <p:stCondLst>
                    <p:cond delay="indefinite"/>
                  </p:stCondLst>
                  <p:endCondLst>
                    <p:cond evt="onStopAudio" delay="0">
                      <p:tgtEl>
                        <p:sldTgt/>
                      </p:tgtEl>
                    </p:cond>
                  </p:endCondLst>
                </p:cTn>
                <p:tgtEl>
                  <p:spTgt spid="6"/>
                </p:tgtEl>
              </p:cMediaNode>
            </p:audio>
            <p:audio>
              <p:cMediaNode vol="80000" showWhenStopped="0">
                <p:cTn id="86" fill="hold" display="0">
                  <p:stCondLst>
                    <p:cond delay="indefinite"/>
                  </p:stCondLst>
                  <p:endCondLst>
                    <p:cond evt="onStopAudio" delay="0">
                      <p:tgtEl>
                        <p:sldTgt/>
                      </p:tgtEl>
                    </p:cond>
                  </p:endCondLst>
                </p:cTn>
                <p:tgtEl>
                  <p:spTgt spid="13"/>
                </p:tgtEl>
              </p:cMediaNode>
            </p:audio>
            <p:audio>
              <p:cMediaNode vol="80000" showWhenStopped="0">
                <p:cTn id="87" fill="hold" display="0">
                  <p:stCondLst>
                    <p:cond delay="indefinite"/>
                  </p:stCondLst>
                  <p:endCondLst>
                    <p:cond evt="onStopAudio" delay="0">
                      <p:tgtEl>
                        <p:sldTgt/>
                      </p:tgtEl>
                    </p:cond>
                  </p:endCondLst>
                </p:cTn>
                <p:tgtEl>
                  <p:spTgt spid="20"/>
                </p:tgtEl>
              </p:cMediaNode>
            </p:audio>
            <p:audio>
              <p:cMediaNode vol="80000" showWhenStopped="0">
                <p:cTn id="88" fill="hold" display="0">
                  <p:stCondLst>
                    <p:cond delay="indefinite"/>
                  </p:stCondLst>
                  <p:endCondLst>
                    <p:cond evt="onStopAudio" delay="0">
                      <p:tgtEl>
                        <p:sldTgt/>
                      </p:tgtEl>
                    </p:cond>
                  </p:endCondLst>
                </p:cTn>
                <p:tgtEl>
                  <p:spTgt spid="21"/>
                </p:tgtEl>
              </p:cMediaNode>
            </p:audio>
            <p:audio>
              <p:cMediaNode vol="80000" showWhenStopped="0">
                <p:cTn id="89" fill="hold" display="0">
                  <p:stCondLst>
                    <p:cond delay="indefinite"/>
                  </p:stCondLst>
                  <p:endCondLst>
                    <p:cond evt="onStopAudio" delay="0">
                      <p:tgtEl>
                        <p:sldTgt/>
                      </p:tgtEl>
                    </p:cond>
                  </p:endCondLst>
                </p:cTn>
                <p:tgtEl>
                  <p:spTgt spid="22"/>
                </p:tgtEl>
              </p:cMediaNode>
            </p:audio>
            <p:audio>
              <p:cMediaNode vol="80000" showWhenStopped="0">
                <p:cTn id="90" fill="hold" display="0">
                  <p:stCondLst>
                    <p:cond delay="indefinite"/>
                  </p:stCondLst>
                  <p:endCondLst>
                    <p:cond evt="onStopAudio" delay="0">
                      <p:tgtEl>
                        <p:sldTgt/>
                      </p:tgtEl>
                    </p:cond>
                  </p:endCondLst>
                </p:cTn>
                <p:tgtEl>
                  <p:spTgt spid="23"/>
                </p:tgtEl>
              </p:cMediaNode>
            </p:audio>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2873" fill="hold"/>
                                        <p:tgtEl>
                                          <p:spTgt spid="6"/>
                                        </p:tgtEl>
                                      </p:cBhvr>
                                    </p:cmd>
                                  </p:childTnLst>
                                </p:cTn>
                              </p:par>
                            </p:childTnLst>
                          </p:cTn>
                        </p:par>
                      </p:childTnLst>
                    </p:cTn>
                  </p:par>
                </p:childTnLst>
              </p:cTn>
              <p:nextCondLst>
                <p:cond evt="onClick" delay="0">
                  <p:tgtEl>
                    <p:spTgt spid="14"/>
                  </p:tgtEl>
                </p:cond>
              </p:nextCondLst>
            </p:seq>
            <p:seq concurrent="1" nextAc="seek">
              <p:cTn id="96" restart="whenNotActive" fill="hold" evtFilter="cancelBubble" nodeType="interactiveSeq">
                <p:stCondLst>
                  <p:cond evt="onClick" delay="0">
                    <p:tgtEl>
                      <p:spTgt spid="15"/>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3108" fill="hold"/>
                                        <p:tgtEl>
                                          <p:spTgt spid="13"/>
                                        </p:tgtEl>
                                      </p:cBhvr>
                                    </p:cmd>
                                  </p:childTnLst>
                                </p:cTn>
                              </p:par>
                            </p:childTnLst>
                          </p:cTn>
                        </p:par>
                      </p:childTnLst>
                    </p:cTn>
                  </p:par>
                </p:childTnLst>
              </p:cTn>
              <p:nextCondLst>
                <p:cond evt="onClick" delay="0">
                  <p:tgtEl>
                    <p:spTgt spid="15"/>
                  </p:tgtEl>
                </p:cond>
              </p:nextCondLst>
            </p:seq>
            <p:seq concurrent="1" nextAc="seek">
              <p:cTn id="101" restart="whenNotActive" fill="hold" evtFilter="cancelBubble" nodeType="interactiveSeq">
                <p:stCondLst>
                  <p:cond evt="onClick" delay="0">
                    <p:tgtEl>
                      <p:spTgt spid="16"/>
                    </p:tgtEl>
                  </p:cond>
                </p:stCondLst>
                <p:endSync evt="end" delay="0">
                  <p:rtn val="all"/>
                </p:endSync>
                <p:childTnLst>
                  <p:par>
                    <p:cTn id="102" fill="hold">
                      <p:stCondLst>
                        <p:cond delay="0"/>
                      </p:stCondLst>
                      <p:childTnLst>
                        <p:par>
                          <p:cTn id="103" fill="hold">
                            <p:stCondLst>
                              <p:cond delay="0"/>
                            </p:stCondLst>
                            <p:childTnLst>
                              <p:par>
                                <p:cTn id="104" presetID="1" presetClass="mediacall" presetSubtype="0" fill="hold" nodeType="clickEffect">
                                  <p:stCondLst>
                                    <p:cond delay="0"/>
                                  </p:stCondLst>
                                  <p:childTnLst>
                                    <p:cmd type="call" cmd="playFrom(0.0)">
                                      <p:cBhvr>
                                        <p:cTn id="105" dur="3265" fill="hold"/>
                                        <p:tgtEl>
                                          <p:spTgt spid="20"/>
                                        </p:tgtEl>
                                      </p:cBhvr>
                                    </p:cmd>
                                  </p:childTnLst>
                                </p:cTn>
                              </p:par>
                            </p:childTnLst>
                          </p:cTn>
                        </p:par>
                      </p:childTnLst>
                    </p:cTn>
                  </p:par>
                </p:childTnLst>
              </p:cTn>
              <p:nextCondLst>
                <p:cond evt="onClick" delay="0">
                  <p:tgtEl>
                    <p:spTgt spid="16"/>
                  </p:tgtEl>
                </p:cond>
              </p:nextCondLst>
            </p:seq>
            <p:seq concurrent="1" nextAc="seek">
              <p:cTn id="106" restart="whenNotActive" fill="hold" evtFilter="cancelBubble" nodeType="interactiveSeq">
                <p:stCondLst>
                  <p:cond evt="onClick" delay="0">
                    <p:tgtEl>
                      <p:spTgt spid="17"/>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3369" fill="hold"/>
                                        <p:tgtEl>
                                          <p:spTgt spid="22"/>
                                        </p:tgtEl>
                                      </p:cBhvr>
                                    </p:cmd>
                                  </p:childTnLst>
                                </p:cTn>
                              </p:par>
                            </p:childTnLst>
                          </p:cTn>
                        </p:par>
                      </p:childTnLst>
                    </p:cTn>
                  </p:par>
                </p:childTnLst>
              </p:cTn>
              <p:nextCondLst>
                <p:cond evt="onClick" delay="0">
                  <p:tgtEl>
                    <p:spTgt spid="17"/>
                  </p:tgtEl>
                </p:cond>
              </p:nextCondLst>
            </p:seq>
            <p:seq concurrent="1" nextAc="seek">
              <p:cTn id="111" restart="whenNotActive" fill="hold" evtFilter="cancelBubble" nodeType="interactiveSeq">
                <p:stCondLst>
                  <p:cond evt="onClick" delay="0">
                    <p:tgtEl>
                      <p:spTgt spid="18"/>
                    </p:tgtEl>
                  </p:cond>
                </p:stCondLst>
                <p:endSync evt="end" delay="0">
                  <p:rtn val="all"/>
                </p:endSync>
                <p:childTnLst>
                  <p:par>
                    <p:cTn id="112" fill="hold">
                      <p:stCondLst>
                        <p:cond delay="0"/>
                      </p:stCondLst>
                      <p:childTnLst>
                        <p:par>
                          <p:cTn id="113" fill="hold">
                            <p:stCondLst>
                              <p:cond delay="0"/>
                            </p:stCondLst>
                            <p:childTnLst>
                              <p:par>
                                <p:cTn id="114" presetID="1" presetClass="mediacall" presetSubtype="0" fill="hold" nodeType="clickEffect">
                                  <p:stCondLst>
                                    <p:cond delay="0"/>
                                  </p:stCondLst>
                                  <p:childTnLst>
                                    <p:cmd type="call" cmd="playFrom(0.0)">
                                      <p:cBhvr>
                                        <p:cTn id="115" dur="2847" fill="hold"/>
                                        <p:tgtEl>
                                          <p:spTgt spid="21"/>
                                        </p:tgtEl>
                                      </p:cBhvr>
                                    </p:cmd>
                                  </p:childTnLst>
                                </p:cTn>
                              </p:par>
                            </p:childTnLst>
                          </p:cTn>
                        </p:par>
                      </p:childTnLst>
                    </p:cTn>
                  </p:par>
                </p:childTnLst>
              </p:cTn>
              <p:nextCondLst>
                <p:cond evt="onClick" delay="0">
                  <p:tgtEl>
                    <p:spTgt spid="18"/>
                  </p:tgtEl>
                </p:cond>
              </p:nextCondLst>
            </p:seq>
            <p:seq concurrent="1" nextAc="seek">
              <p:cTn id="116" restart="whenNotActive" fill="hold" evtFilter="cancelBubble" nodeType="interactiveSeq">
                <p:stCondLst>
                  <p:cond evt="onClick" delay="0">
                    <p:tgtEl>
                      <p:spTgt spid="1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2690" fill="hold"/>
                                        <p:tgtEl>
                                          <p:spTgt spid="23"/>
                                        </p:tgtEl>
                                      </p:cBhvr>
                                    </p:cmd>
                                  </p:childTnLst>
                                </p:cTn>
                              </p:par>
                            </p:childTnLst>
                          </p:cTn>
                        </p:par>
                      </p:childTnLst>
                    </p:cTn>
                  </p:par>
                </p:childTnLst>
              </p:cTn>
              <p:nextCondLst>
                <p:cond evt="onClick" delay="0">
                  <p:tgtEl>
                    <p:spTgt spid="19"/>
                  </p:tgtEl>
                </p:cond>
              </p:nextCondLst>
            </p:seq>
          </p:childTnLst>
        </p:cTn>
      </p:par>
    </p:tnLst>
    <p:bldLst>
      <p:bldP spid="14" grpId="0" animBg="1"/>
      <p:bldP spid="7" grpId="0"/>
      <p:bldP spid="25" grpId="0"/>
      <p:bldP spid="26" grpId="0"/>
      <p:bldP spid="15" grpId="0" animBg="1"/>
      <p:bldP spid="8" grpId="0"/>
      <p:bldP spid="28" grpId="0"/>
      <p:bldP spid="29" grpId="0"/>
      <p:bldP spid="16" grpId="0" animBg="1"/>
      <p:bldP spid="9" grpId="0"/>
      <p:bldP spid="30" grpId="0"/>
      <p:bldP spid="31" grpId="0"/>
      <p:bldP spid="17" grpId="0" animBg="1"/>
      <p:bldP spid="10" grpId="0"/>
      <p:bldP spid="32" grpId="0"/>
      <p:bldP spid="33" grpId="0"/>
      <p:bldP spid="34" grpId="0"/>
      <p:bldP spid="18" grpId="0" animBg="1"/>
      <p:bldP spid="11" grpId="0"/>
      <p:bldP spid="35" grpId="0"/>
      <p:bldP spid="36" grpId="0"/>
      <p:bldP spid="37" grpId="0"/>
      <p:bldP spid="19" grpId="0" animBg="1"/>
      <p:bldP spid="12" grpId="0"/>
      <p:bldP spid="38" grpId="0"/>
      <p:bldP spid="3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7C97734-50C2-374C-8223-922FBDABB350}"/>
              </a:ext>
            </a:extLst>
          </p:cNvPr>
          <p:cNvSpPr>
            <a:spLocks noGrp="1"/>
          </p:cNvSpPr>
          <p:nvPr>
            <p:ph type="title"/>
          </p:nvPr>
        </p:nvSpPr>
        <p:spPr/>
        <p:txBody>
          <a:bodyPr/>
          <a:lstStyle/>
          <a:p>
            <a:r>
              <a:rPr lang="en-US" dirty="0"/>
              <a:t>SSC transcription task</a:t>
            </a:r>
          </a:p>
        </p:txBody>
      </p:sp>
      <p:pic>
        <p:nvPicPr>
          <p:cNvPr id="22" name="Picture 21" descr="table with four chairs and water cooler ">
            <a:extLst>
              <a:ext uri="{FF2B5EF4-FFF2-40B4-BE49-F238E27FC236}">
                <a16:creationId xmlns:a16="http://schemas.microsoft.com/office/drawing/2014/main" id="{187ED417-9D74-8D4B-9DFB-2DEA06D4694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3693" y="2590775"/>
            <a:ext cx="1841232" cy="1304206"/>
          </a:xfrm>
          <a:prstGeom prst="rect">
            <a:avLst/>
          </a:prstGeom>
        </p:spPr>
      </p:pic>
      <p:pic>
        <p:nvPicPr>
          <p:cNvPr id="21" name="Picture 20" descr="doctor">
            <a:hlinkClick r:id="" action="ppaction://noaction">
              <a:snd r:embed="rId16" name="Arzt.wav"/>
            </a:hlinkClick>
            <a:extLst>
              <a:ext uri="{FF2B5EF4-FFF2-40B4-BE49-F238E27FC236}">
                <a16:creationId xmlns:a16="http://schemas.microsoft.com/office/drawing/2014/main" id="{C817E7E1-07C3-8145-8395-AB50148EEE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13240" y="737461"/>
            <a:ext cx="743136" cy="2156552"/>
          </a:xfrm>
          <a:prstGeom prst="rect">
            <a:avLst/>
          </a:prstGeom>
        </p:spPr>
      </p:pic>
      <p:pic>
        <p:nvPicPr>
          <p:cNvPr id="40" name="Online Media 5" descr="Der Mann sitzt allein.MP3">
            <a:hlinkClick r:id="" action="ppaction://media"/>
            <a:extLst>
              <a:ext uri="{FF2B5EF4-FFF2-40B4-BE49-F238E27FC236}">
                <a16:creationId xmlns:a16="http://schemas.microsoft.com/office/drawing/2014/main" id="{C5A85880-607B-E949-B1BF-B67207E8A29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902671" y="1890639"/>
            <a:ext cx="478973" cy="478973"/>
          </a:xfrm>
          <a:prstGeom prst="rect">
            <a:avLst/>
          </a:prstGeom>
        </p:spPr>
      </p:pic>
      <p:sp>
        <p:nvSpPr>
          <p:cNvPr id="34" name="Action Button: Custom 33">
            <a:hlinkClick r:id="" action="ppaction://noaction" highlightClick="1"/>
          </p:cNvPr>
          <p:cNvSpPr/>
          <p:nvPr/>
        </p:nvSpPr>
        <p:spPr>
          <a:xfrm>
            <a:off x="3579487" y="1336765"/>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1</a:t>
            </a:r>
          </a:p>
        </p:txBody>
      </p:sp>
      <p:sp>
        <p:nvSpPr>
          <p:cNvPr id="7" name="Rectangle 6"/>
          <p:cNvSpPr/>
          <p:nvPr/>
        </p:nvSpPr>
        <p:spPr>
          <a:xfrm>
            <a:off x="4517551" y="1418257"/>
            <a:ext cx="4802918"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allein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pic>
        <p:nvPicPr>
          <p:cNvPr id="41" name="Online Media 12" descr="Der Arzt denkt.MP3">
            <a:hlinkClick r:id="" action="ppaction://media"/>
            <a:extLst>
              <a:ext uri="{FF2B5EF4-FFF2-40B4-BE49-F238E27FC236}">
                <a16:creationId xmlns:a16="http://schemas.microsoft.com/office/drawing/2014/main" id="{176180CC-CCEC-5449-B70C-8672CF13C4D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2902670" y="2369611"/>
            <a:ext cx="478973" cy="478973"/>
          </a:xfrm>
          <a:prstGeom prst="rect">
            <a:avLst/>
          </a:prstGeom>
        </p:spPr>
      </p:pic>
      <p:sp>
        <p:nvSpPr>
          <p:cNvPr id="35" name="Action Button: Custom 34">
            <a:hlinkClick r:id="" action="ppaction://noaction" highlightClick="1"/>
          </p:cNvPr>
          <p:cNvSpPr/>
          <p:nvPr/>
        </p:nvSpPr>
        <p:spPr>
          <a:xfrm>
            <a:off x="3579487" y="2200278"/>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2</a:t>
            </a:r>
          </a:p>
        </p:txBody>
      </p:sp>
      <p:sp>
        <p:nvSpPr>
          <p:cNvPr id="8" name="Rectangle 7"/>
          <p:cNvSpPr/>
          <p:nvPr/>
        </p:nvSpPr>
        <p:spPr>
          <a:xfrm>
            <a:off x="4517551" y="2267435"/>
            <a:ext cx="4705134"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denkt</a:t>
            </a:r>
            <a:r>
              <a:rPr lang="en-GB" sz="3200" dirty="0">
                <a:solidFill>
                  <a:srgbClr val="115076"/>
                </a:solidFill>
                <a:latin typeface="Century Gothic" panose="020B0502020202020204" pitchFamily="34" charset="0"/>
              </a:rPr>
              <a:t> ’Was?!’ </a:t>
            </a:r>
          </a:p>
        </p:txBody>
      </p:sp>
      <p:pic>
        <p:nvPicPr>
          <p:cNvPr id="42" name="Online Media 19" descr="Der Gast hat ein Zimmer.MP3">
            <a:hlinkClick r:id="" action="ppaction://media"/>
            <a:extLst>
              <a:ext uri="{FF2B5EF4-FFF2-40B4-BE49-F238E27FC236}">
                <a16:creationId xmlns:a16="http://schemas.microsoft.com/office/drawing/2014/main" id="{CB07E41A-02E9-1C45-B2BA-51F318A280A7}"/>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2861019" y="2977476"/>
            <a:ext cx="520624" cy="520624"/>
          </a:xfrm>
          <a:prstGeom prst="rect">
            <a:avLst/>
          </a:prstGeom>
        </p:spPr>
      </p:pic>
      <p:sp>
        <p:nvSpPr>
          <p:cNvPr id="36" name="Action Button: Custom 35">
            <a:hlinkClick r:id="" action="ppaction://noaction" highlightClick="1"/>
          </p:cNvPr>
          <p:cNvSpPr/>
          <p:nvPr/>
        </p:nvSpPr>
        <p:spPr>
          <a:xfrm>
            <a:off x="3579487" y="2977476"/>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3</a:t>
            </a:r>
          </a:p>
        </p:txBody>
      </p:sp>
      <p:sp>
        <p:nvSpPr>
          <p:cNvPr id="9" name="Rectangle 8"/>
          <p:cNvSpPr/>
          <p:nvPr/>
        </p:nvSpPr>
        <p:spPr>
          <a:xfrm>
            <a:off x="4517551" y="3055524"/>
            <a:ext cx="5091458"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Zimmer.</a:t>
            </a:r>
          </a:p>
        </p:txBody>
      </p:sp>
      <p:pic>
        <p:nvPicPr>
          <p:cNvPr id="44" name="Online Media 21" descr="Der Freund gewinnt ein Bett.MP3">
            <a:hlinkClick r:id="" action="ppaction://media"/>
            <a:extLst>
              <a:ext uri="{FF2B5EF4-FFF2-40B4-BE49-F238E27FC236}">
                <a16:creationId xmlns:a16="http://schemas.microsoft.com/office/drawing/2014/main" id="{9FFE95FA-FB02-4F45-BCBA-500448442EE1}"/>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2881845" y="3498100"/>
            <a:ext cx="478972" cy="478972"/>
          </a:xfrm>
          <a:prstGeom prst="rect">
            <a:avLst/>
          </a:prstGeom>
        </p:spPr>
      </p:pic>
      <p:sp>
        <p:nvSpPr>
          <p:cNvPr id="37" name="Action Button: Custom 36">
            <a:hlinkClick r:id="" action="ppaction://noaction" highlightClick="1"/>
          </p:cNvPr>
          <p:cNvSpPr/>
          <p:nvPr/>
        </p:nvSpPr>
        <p:spPr>
          <a:xfrm>
            <a:off x="3560790" y="3772299"/>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4</a:t>
            </a:r>
          </a:p>
        </p:txBody>
      </p:sp>
      <p:sp>
        <p:nvSpPr>
          <p:cNvPr id="10" name="Rectangle 9"/>
          <p:cNvSpPr/>
          <p:nvPr/>
        </p:nvSpPr>
        <p:spPr>
          <a:xfrm>
            <a:off x="4517551" y="3737586"/>
            <a:ext cx="5801588"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gewinnt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Bett.</a:t>
            </a:r>
          </a:p>
        </p:txBody>
      </p:sp>
      <p:pic>
        <p:nvPicPr>
          <p:cNvPr id="43" name="Online Media 20" descr="Die Frau hat einen Gast.MP3">
            <a:hlinkClick r:id="" action="ppaction://media"/>
            <a:extLst>
              <a:ext uri="{FF2B5EF4-FFF2-40B4-BE49-F238E27FC236}">
                <a16:creationId xmlns:a16="http://schemas.microsoft.com/office/drawing/2014/main" id="{BCFED964-D1CC-1643-A1CE-88505337EA5B}"/>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2830128" y="4046499"/>
            <a:ext cx="520624" cy="520624"/>
          </a:xfrm>
          <a:prstGeom prst="rect">
            <a:avLst/>
          </a:prstGeom>
        </p:spPr>
      </p:pic>
      <p:sp>
        <p:nvSpPr>
          <p:cNvPr id="38" name="Action Button: Custom 37">
            <a:hlinkClick r:id="" action="ppaction://noaction" highlightClick="1"/>
          </p:cNvPr>
          <p:cNvSpPr/>
          <p:nvPr/>
        </p:nvSpPr>
        <p:spPr>
          <a:xfrm>
            <a:off x="3579487" y="4567123"/>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5</a:t>
            </a:r>
          </a:p>
        </p:txBody>
      </p:sp>
      <p:sp>
        <p:nvSpPr>
          <p:cNvPr id="11" name="Rectangle 10"/>
          <p:cNvSpPr/>
          <p:nvPr/>
        </p:nvSpPr>
        <p:spPr>
          <a:xfrm>
            <a:off x="4517551" y="4514221"/>
            <a:ext cx="4980851"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hat </a:t>
            </a:r>
            <a:r>
              <a:rPr lang="en-GB" sz="3200" dirty="0" err="1">
                <a:solidFill>
                  <a:srgbClr val="115076"/>
                </a:solidFill>
                <a:latin typeface="Century Gothic" panose="020B0502020202020204" pitchFamily="34" charset="0"/>
              </a:rPr>
              <a:t>einen</a:t>
            </a:r>
            <a:r>
              <a:rPr lang="en-GB" sz="3200" dirty="0">
                <a:solidFill>
                  <a:srgbClr val="115076"/>
                </a:solidFill>
                <a:latin typeface="Century Gothic" panose="020B0502020202020204" pitchFamily="34" charset="0"/>
              </a:rPr>
              <a:t> Gast.</a:t>
            </a:r>
          </a:p>
        </p:txBody>
      </p:sp>
      <p:pic>
        <p:nvPicPr>
          <p:cNvPr id="45" name="Online Media 22" descr="Der Lehrer sagt Hurra.MP3">
            <a:hlinkClick r:id="" action="ppaction://media"/>
            <a:extLst>
              <a:ext uri="{FF2B5EF4-FFF2-40B4-BE49-F238E27FC236}">
                <a16:creationId xmlns:a16="http://schemas.microsoft.com/office/drawing/2014/main" id="{72455E69-87CB-1141-BD5B-B7C872D771BA}"/>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2861019" y="4557832"/>
            <a:ext cx="520624" cy="520624"/>
          </a:xfrm>
          <a:prstGeom prst="rect">
            <a:avLst/>
          </a:prstGeom>
        </p:spPr>
      </p:pic>
      <p:sp>
        <p:nvSpPr>
          <p:cNvPr id="39" name="Action Button: Custom 38">
            <a:hlinkClick r:id="" action="ppaction://noaction" highlightClick="1"/>
          </p:cNvPr>
          <p:cNvSpPr/>
          <p:nvPr/>
        </p:nvSpPr>
        <p:spPr>
          <a:xfrm>
            <a:off x="3579487" y="5441299"/>
            <a:ext cx="513806" cy="478972"/>
          </a:xfrm>
          <a:prstGeom prst="actionButtonBlank">
            <a:avLst/>
          </a:prstGeom>
          <a:solidFill>
            <a:srgbClr val="DAA520"/>
          </a:solidFill>
          <a:ln>
            <a:solidFill>
              <a:srgbClr val="1150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6</a:t>
            </a:r>
          </a:p>
        </p:txBody>
      </p:sp>
      <p:sp>
        <p:nvSpPr>
          <p:cNvPr id="12" name="Rectangle 11"/>
          <p:cNvSpPr/>
          <p:nvPr/>
        </p:nvSpPr>
        <p:spPr>
          <a:xfrm>
            <a:off x="4517551" y="5388397"/>
            <a:ext cx="5328703"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sagt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42060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873" fill="hold"/>
                                        <p:tgtEl>
                                          <p:spTgt spid="40"/>
                                        </p:tgtEl>
                                      </p:cBhvr>
                                    </p:cmd>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08" fill="hold"/>
                                        <p:tgtEl>
                                          <p:spTgt spid="41"/>
                                        </p:tgtEl>
                                      </p:cBhvr>
                                    </p:cmd>
                                  </p:child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265" fill="hold"/>
                                        <p:tgtEl>
                                          <p:spTgt spid="42"/>
                                        </p:tgtEl>
                                      </p:cBhvr>
                                    </p:cmd>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369" fill="hold"/>
                                        <p:tgtEl>
                                          <p:spTgt spid="44"/>
                                        </p:tgtEl>
                                      </p:cBhvr>
                                    </p:cmd>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847" fill="hold"/>
                                        <p:tgtEl>
                                          <p:spTgt spid="43"/>
                                        </p:tgtEl>
                                      </p:cBhvr>
                                    </p:cmd>
                                  </p:childTnLst>
                                </p:cTn>
                              </p:par>
                            </p:childTnLst>
                          </p:cTn>
                        </p:par>
                      </p:childTnLst>
                    </p:cTn>
                  </p:par>
                </p:childTnLst>
              </p:cTn>
              <p:nextCondLst>
                <p:cond evt="onClick" delay="0">
                  <p:tgtEl>
                    <p:spTgt spid="38"/>
                  </p:tgtEl>
                </p:cond>
              </p:nextCondLst>
            </p:seq>
            <p:seq concurrent="1" nextAc="seek">
              <p:cTn id="42" restart="whenNotActive" fill="hold" evtFilter="cancelBubble" nodeType="interactiveSeq">
                <p:stCondLst>
                  <p:cond evt="onClick" delay="0">
                    <p:tgtEl>
                      <p:spTgt spid="3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690" fill="hold"/>
                                        <p:tgtEl>
                                          <p:spTgt spid="45"/>
                                        </p:tgtEl>
                                      </p:cBhvr>
                                    </p:cmd>
                                  </p:childTnLst>
                                </p:cTn>
                              </p:par>
                            </p:childTnLst>
                          </p:cTn>
                        </p:par>
                      </p:childTnLst>
                    </p:cTn>
                  </p:par>
                </p:childTnLst>
              </p:cTn>
              <p:nextCondLst>
                <p:cond evt="onClick" delay="0">
                  <p:tgtEl>
                    <p:spTgt spid="39"/>
                  </p:tgtEl>
                </p:cond>
              </p:nextCondLst>
            </p:seq>
            <p:audio>
              <p:cMediaNode vol="80000" showWhenStopped="0">
                <p:cTn id="47" fill="hold" display="0">
                  <p:stCondLst>
                    <p:cond delay="indefinite"/>
                  </p:stCondLst>
                  <p:endCondLst>
                    <p:cond evt="onStopAudio" delay="0">
                      <p:tgtEl>
                        <p:sldTgt/>
                      </p:tgtEl>
                    </p:cond>
                  </p:endCondLst>
                </p:cTn>
                <p:tgtEl>
                  <p:spTgt spid="40"/>
                </p:tgtEl>
              </p:cMediaNode>
            </p:audio>
            <p:audio>
              <p:cMediaNode vol="80000" showWhenStopped="0">
                <p:cTn id="48" fill="hold" display="0">
                  <p:stCondLst>
                    <p:cond delay="indefinite"/>
                  </p:stCondLst>
                  <p:endCondLst>
                    <p:cond evt="onStopAudio" delay="0">
                      <p:tgtEl>
                        <p:sldTgt/>
                      </p:tgtEl>
                    </p:cond>
                  </p:endCondLst>
                </p:cTn>
                <p:tgtEl>
                  <p:spTgt spid="41"/>
                </p:tgtEl>
              </p:cMediaNode>
            </p:audio>
            <p:audio>
              <p:cMediaNode vol="80000" showWhenStopped="0">
                <p:cTn id="49" fill="hold" display="0">
                  <p:stCondLst>
                    <p:cond delay="indefinite"/>
                  </p:stCondLst>
                  <p:endCondLst>
                    <p:cond evt="onStopAudio" delay="0">
                      <p:tgtEl>
                        <p:sldTgt/>
                      </p:tgtEl>
                    </p:cond>
                  </p:endCondLst>
                </p:cTn>
                <p:tgtEl>
                  <p:spTgt spid="42"/>
                </p:tgtEl>
              </p:cMediaNode>
            </p:audio>
            <p:audio>
              <p:cMediaNode vol="80000" showWhenStopped="0">
                <p:cTn id="50" fill="hold" display="0">
                  <p:stCondLst>
                    <p:cond delay="indefinite"/>
                  </p:stCondLst>
                  <p:endCondLst>
                    <p:cond evt="onStopAudio" delay="0">
                      <p:tgtEl>
                        <p:sldTgt/>
                      </p:tgtEl>
                    </p:cond>
                  </p:endCondLst>
                </p:cTn>
                <p:tgtEl>
                  <p:spTgt spid="43"/>
                </p:tgtEl>
              </p:cMediaNode>
            </p:audio>
            <p:audio>
              <p:cMediaNode vol="80000" showWhenStopped="0">
                <p:cTn id="51" fill="hold" display="0">
                  <p:stCondLst>
                    <p:cond delay="indefinite"/>
                  </p:stCondLst>
                  <p:endCondLst>
                    <p:cond evt="onStopAudio" delay="0">
                      <p:tgtEl>
                        <p:sldTgt/>
                      </p:tgtEl>
                    </p:cond>
                  </p:endCondLst>
                </p:cTn>
                <p:tgtEl>
                  <p:spTgt spid="44"/>
                </p:tgtEl>
              </p:cMediaNode>
            </p:audio>
            <p:audio>
              <p:cMediaNode vol="80000" showWhenStopped="0">
                <p:cTn id="52" fill="hold" display="0">
                  <p:stCondLst>
                    <p:cond delay="indefinite"/>
                  </p:stCondLst>
                  <p:endCondLst>
                    <p:cond evt="onStopAudio" delay="0">
                      <p:tgtEl>
                        <p:sldTgt/>
                      </p:tgtEl>
                    </p:cond>
                  </p:endCondLst>
                </p:cTn>
                <p:tgtEl>
                  <p:spTgt spid="45"/>
                </p:tgtEl>
              </p:cMediaNode>
            </p:audio>
          </p:childTnLst>
        </p:cTn>
      </p:par>
    </p:tnLst>
    <p:bldLst>
      <p:bldP spid="34" grpId="0" animBg="1"/>
      <p:bldP spid="35" grpId="0" animBg="1"/>
      <p:bldP spid="36" grpId="0" animBg="1"/>
      <p:bldP spid="37" grpId="0" animBg="1"/>
      <p:bldP spid="38" grpId="0" animBg="1"/>
      <p:bldP spid="3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143A67-B943-A84B-91E5-164AB11282C7}"/>
              </a:ext>
            </a:extLst>
          </p:cNvPr>
          <p:cNvSpPr>
            <a:spLocks noGrp="1"/>
          </p:cNvSpPr>
          <p:nvPr>
            <p:ph type="title" idx="4294967295"/>
          </p:nvPr>
        </p:nvSpPr>
        <p:spPr/>
        <p:txBody>
          <a:bodyPr/>
          <a:lstStyle/>
          <a:p>
            <a:r>
              <a:rPr lang="en-US" dirty="0"/>
              <a:t>Optional exercise</a:t>
            </a:r>
          </a:p>
        </p:txBody>
      </p:sp>
      <p:sp>
        <p:nvSpPr>
          <p:cNvPr id="5" name="Rectangle 4"/>
          <p:cNvSpPr/>
          <p:nvPr/>
        </p:nvSpPr>
        <p:spPr>
          <a:xfrm>
            <a:off x="1500379" y="617711"/>
            <a:ext cx="10368643" cy="1323439"/>
          </a:xfrm>
          <a:prstGeom prst="rect">
            <a:avLst/>
          </a:prstGeom>
        </p:spPr>
        <p:txBody>
          <a:bodyPr wrap="square">
            <a:spAutoFit/>
          </a:bodyPr>
          <a:lstStyle/>
          <a:p>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kl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M</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g</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all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zw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te schw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der.</a:t>
            </a:r>
          </a:p>
        </p:txBody>
      </p:sp>
      <p:pic>
        <p:nvPicPr>
          <p:cNvPr id="3076" name="Picture 4" descr="Image result for bird chirping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805" y="2878860"/>
            <a:ext cx="5101823" cy="3143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note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524" y="2253720"/>
            <a:ext cx="1054427" cy="6363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note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8020" y="3055386"/>
            <a:ext cx="1054427" cy="6363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bird chirping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865243" y="3104909"/>
            <a:ext cx="2335103" cy="269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4719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Minimal pairs</a:t>
            </a:r>
          </a:p>
        </p:txBody>
      </p:sp>
      <p:pic>
        <p:nvPicPr>
          <p:cNvPr id="1032" name="Picture 8" descr="Image result for austria clipart">
            <a:extLst>
              <a:ext uri="{FF2B5EF4-FFF2-40B4-BE49-F238E27FC236}">
                <a16:creationId xmlns:a16="http://schemas.microsoft.com/office/drawing/2014/main" id="{CB15EA30-3063-4933-82CF-909C579FFC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015" y="1576118"/>
            <a:ext cx="840288" cy="840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860A78-DF95-488F-BF94-83D94D66D75C}"/>
              </a:ext>
            </a:extLst>
          </p:cNvPr>
          <p:cNvSpPr txBox="1"/>
          <p:nvPr/>
        </p:nvSpPr>
        <p:spPr>
          <a:xfrm>
            <a:off x="-43841" y="2636729"/>
            <a:ext cx="2286001" cy="2246769"/>
          </a:xfrm>
          <a:prstGeom prst="rect">
            <a:avLst/>
          </a:prstGeom>
          <a:noFill/>
        </p:spPr>
        <p:txBody>
          <a:bodyPr wrap="square" rtlCol="0">
            <a:spAutoFit/>
          </a:bodyPr>
          <a:lstStyle/>
          <a:p>
            <a:pPr algn="ctr"/>
            <a:r>
              <a:rPr lang="en-GB" sz="2800" dirty="0">
                <a:solidFill>
                  <a:srgbClr val="115076"/>
                </a:solidFill>
                <a:latin typeface="Century Gothic" panose="020B0502020202020204" pitchFamily="34" charset="0"/>
              </a:rPr>
              <a:t>W</a:t>
            </a:r>
            <a:r>
              <a:rPr lang="en-GB" sz="2800" b="1" dirty="0">
                <a:solidFill>
                  <a:srgbClr val="115076"/>
                </a:solidFill>
                <a:latin typeface="Century Gothic" panose="020B0502020202020204" pitchFamily="34" charset="0"/>
              </a:rPr>
              <a:t>ie</a:t>
            </a:r>
            <a:r>
              <a:rPr lang="en-GB" sz="2800" dirty="0">
                <a:solidFill>
                  <a:srgbClr val="115076"/>
                </a:solidFill>
                <a:latin typeface="Century Gothic" panose="020B0502020202020204" pitchFamily="34" charset="0"/>
              </a:rPr>
              <a:t>n</a:t>
            </a:r>
          </a:p>
          <a:p>
            <a:pPr algn="ctr"/>
            <a:r>
              <a:rPr lang="en-GB" sz="2800" dirty="0">
                <a:solidFill>
                  <a:srgbClr val="115076"/>
                </a:solidFill>
                <a:latin typeface="Century Gothic" panose="020B0502020202020204" pitchFamily="34" charset="0"/>
              </a:rPr>
              <a:t>[Vienna]</a:t>
            </a:r>
          </a:p>
          <a:p>
            <a:pPr algn="ct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W</a:t>
            </a:r>
            <a:r>
              <a:rPr lang="en-GB" sz="2800" b="1" dirty="0">
                <a:solidFill>
                  <a:srgbClr val="115076"/>
                </a:solidFill>
                <a:latin typeface="Century Gothic" panose="020B0502020202020204" pitchFamily="34" charset="0"/>
              </a:rPr>
              <a:t>ei</a:t>
            </a:r>
            <a:r>
              <a:rPr lang="en-GB" sz="2800" dirty="0">
                <a:solidFill>
                  <a:srgbClr val="115076"/>
                </a:solidFill>
                <a:latin typeface="Century Gothic" panose="020B0502020202020204" pitchFamily="34" charset="0"/>
              </a:rPr>
              <a:t>n</a:t>
            </a:r>
          </a:p>
          <a:p>
            <a:pPr algn="ctr"/>
            <a:r>
              <a:rPr lang="en-GB" sz="2800" dirty="0">
                <a:solidFill>
                  <a:srgbClr val="115076"/>
                </a:solidFill>
                <a:latin typeface="Century Gothic" panose="020B0502020202020204" pitchFamily="34" charset="0"/>
              </a:rPr>
              <a:t>[wine]</a:t>
            </a:r>
          </a:p>
        </p:txBody>
      </p:sp>
      <p:pic>
        <p:nvPicPr>
          <p:cNvPr id="7" name="Picture 2" descr="Wine Glass Clip Art">
            <a:extLst>
              <a:ext uri="{FF2B5EF4-FFF2-40B4-BE49-F238E27FC236}">
                <a16:creationId xmlns:a16="http://schemas.microsoft.com/office/drawing/2014/main" id="{26531DC5-2921-42F5-ADE2-70230B4559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86" y="5160723"/>
            <a:ext cx="884346" cy="91505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descr="flamingo "/>
          <p:cNvGrpSpPr/>
          <p:nvPr/>
        </p:nvGrpSpPr>
        <p:grpSpPr>
          <a:xfrm>
            <a:off x="3307774" y="1473715"/>
            <a:ext cx="718438" cy="1045095"/>
            <a:chOff x="3476542" y="2581999"/>
            <a:chExt cx="1649286" cy="2512710"/>
          </a:xfrm>
        </p:grpSpPr>
        <p:pic>
          <p:nvPicPr>
            <p:cNvPr id="1026" name="Picture 2" descr="Flamino Bird Animal Eating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0233" y="2581999"/>
              <a:ext cx="1025595" cy="251271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3635727" y="4221125"/>
              <a:ext cx="864609" cy="0"/>
            </a:xfrm>
            <a:prstGeom prst="straightConnector1">
              <a:avLst/>
            </a:prstGeom>
            <a:ln w="28575">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476542" y="4033284"/>
              <a:ext cx="864609" cy="0"/>
            </a:xfrm>
            <a:prstGeom prst="straightConnector1">
              <a:avLst/>
            </a:prstGeom>
            <a:ln w="28575">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65DAE0D-D990-4313-B1E0-E728B9DABF95}"/>
              </a:ext>
            </a:extLst>
          </p:cNvPr>
          <p:cNvSpPr txBox="1"/>
          <p:nvPr/>
        </p:nvSpPr>
        <p:spPr>
          <a:xfrm>
            <a:off x="3067987" y="2636727"/>
            <a:ext cx="1198015" cy="2246769"/>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B</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ne</a:t>
            </a:r>
            <a:endParaRPr lang="en-GB" sz="2800" dirty="0">
              <a:solidFill>
                <a:srgbClr val="115076"/>
              </a:solidFill>
              <a:latin typeface="Century Gothic" panose="020B0502020202020204" pitchFamily="34" charset="0"/>
            </a:endParaRPr>
          </a:p>
          <a:p>
            <a:r>
              <a:rPr lang="en-GB" sz="2800" dirty="0">
                <a:solidFill>
                  <a:srgbClr val="115076"/>
                </a:solidFill>
                <a:latin typeface="Century Gothic" panose="020B0502020202020204" pitchFamily="34" charset="0"/>
              </a:rPr>
              <a:t>[legs]</a:t>
            </a:r>
          </a:p>
          <a:p>
            <a:endParaRPr lang="en-GB" sz="2800" dirty="0">
              <a:solidFill>
                <a:srgbClr val="115076"/>
              </a:solidFill>
              <a:latin typeface="Century Gothic" panose="020B0502020202020204" pitchFamily="34" charset="0"/>
            </a:endParaRPr>
          </a:p>
          <a:p>
            <a:r>
              <a:rPr lang="en-GB" sz="2800" dirty="0" err="1">
                <a:solidFill>
                  <a:srgbClr val="115076"/>
                </a:solidFill>
                <a:latin typeface="Century Gothic" panose="020B0502020202020204" pitchFamily="34" charset="0"/>
              </a:rPr>
              <a:t>B</a:t>
            </a:r>
            <a:r>
              <a:rPr lang="en-GB" sz="2800" b="1" dirty="0" err="1">
                <a:solidFill>
                  <a:srgbClr val="115076"/>
                </a:solidFill>
                <a:latin typeface="Century Gothic" panose="020B0502020202020204" pitchFamily="34" charset="0"/>
              </a:rPr>
              <a:t>ie</a:t>
            </a:r>
            <a:r>
              <a:rPr lang="en-GB" sz="2800" dirty="0" err="1">
                <a:solidFill>
                  <a:srgbClr val="115076"/>
                </a:solidFill>
                <a:latin typeface="Century Gothic" panose="020B0502020202020204" pitchFamily="34" charset="0"/>
              </a:rPr>
              <a:t>ne</a:t>
            </a:r>
            <a:endParaRPr lang="en-GB" sz="2800" dirty="0">
              <a:solidFill>
                <a:srgbClr val="115076"/>
              </a:solidFill>
              <a:latin typeface="Century Gothic" panose="020B0502020202020204" pitchFamily="34" charset="0"/>
            </a:endParaRPr>
          </a:p>
          <a:p>
            <a:r>
              <a:rPr lang="en-GB" sz="2800" dirty="0">
                <a:solidFill>
                  <a:srgbClr val="115076"/>
                </a:solidFill>
                <a:latin typeface="Century Gothic" panose="020B0502020202020204" pitchFamily="34" charset="0"/>
              </a:rPr>
              <a:t>[bee]</a:t>
            </a:r>
          </a:p>
        </p:txBody>
      </p:sp>
      <p:pic>
        <p:nvPicPr>
          <p:cNvPr id="1028" name="Picture 4" descr="Be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7659" y="5210826"/>
            <a:ext cx="1058669" cy="9951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ts Of Blue Bubbles Clip Art">
            <a:extLst>
              <a:ext uri="{FF2B5EF4-FFF2-40B4-BE49-F238E27FC236}">
                <a16:creationId xmlns:a16="http://schemas.microsoft.com/office/drawing/2014/main" id="{9425F6F8-9A02-49D5-91D1-D5B0F7EF14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1557" y="1457961"/>
            <a:ext cx="426991" cy="107660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CFCE6BA-67AC-408C-8638-B5C84B0C9CE2}"/>
              </a:ext>
            </a:extLst>
          </p:cNvPr>
          <p:cNvSpPr txBox="1"/>
          <p:nvPr/>
        </p:nvSpPr>
        <p:spPr>
          <a:xfrm>
            <a:off x="5091830" y="2636728"/>
            <a:ext cx="1496860" cy="2246769"/>
          </a:xfrm>
          <a:prstGeom prst="rect">
            <a:avLst/>
          </a:prstGeom>
          <a:noFill/>
        </p:spPr>
        <p:txBody>
          <a:bodyPr wrap="square" rtlCol="0">
            <a:spAutoFit/>
          </a:bodyPr>
          <a:lstStyle/>
          <a:p>
            <a:pPr algn="ctr"/>
            <a:r>
              <a:rPr lang="en-GB" sz="2800" dirty="0" err="1">
                <a:solidFill>
                  <a:srgbClr val="115076"/>
                </a:solidFill>
                <a:latin typeface="Century Gothic" panose="020B0502020202020204" pitchFamily="34" charset="0"/>
              </a:rPr>
              <a:t>v</a:t>
            </a:r>
            <a:r>
              <a:rPr lang="en-GB" sz="2800" b="1" dirty="0" err="1">
                <a:solidFill>
                  <a:srgbClr val="115076"/>
                </a:solidFill>
                <a:latin typeface="Century Gothic" panose="020B0502020202020204" pitchFamily="34" charset="0"/>
              </a:rPr>
              <a:t>ie</a:t>
            </a:r>
            <a:r>
              <a:rPr lang="en-GB" sz="2800" dirty="0" err="1">
                <a:solidFill>
                  <a:srgbClr val="115076"/>
                </a:solidFill>
                <a:latin typeface="Century Gothic" panose="020B0502020202020204" pitchFamily="34" charset="0"/>
              </a:rPr>
              <a:t>le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[many]</a:t>
            </a:r>
          </a:p>
          <a:p>
            <a:pPr algn="ctr"/>
            <a:endParaRPr lang="en-GB" sz="2800" dirty="0">
              <a:solidFill>
                <a:srgbClr val="115076"/>
              </a:solidFill>
              <a:latin typeface="Century Gothic" panose="020B0502020202020204" pitchFamily="34" charset="0"/>
            </a:endParaRPr>
          </a:p>
          <a:p>
            <a:pPr algn="ctr"/>
            <a:r>
              <a:rPr lang="en-GB" sz="2800" dirty="0" err="1">
                <a:solidFill>
                  <a:srgbClr val="115076"/>
                </a:solidFill>
                <a:latin typeface="Century Gothic" panose="020B0502020202020204" pitchFamily="34" charset="0"/>
              </a:rPr>
              <a:t>F</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le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[file]</a:t>
            </a:r>
          </a:p>
        </p:txBody>
      </p:sp>
      <p:pic>
        <p:nvPicPr>
          <p:cNvPr id="1036" name="Picture 12" descr="Image result for file tool clipart">
            <a:extLst>
              <a:ext uri="{FF2B5EF4-FFF2-40B4-BE49-F238E27FC236}">
                <a16:creationId xmlns:a16="http://schemas.microsoft.com/office/drawing/2014/main" id="{1CBBAC51-9898-43A3-AA38-5EF7FE9631F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3949" y="5344378"/>
            <a:ext cx="1058669" cy="5293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mp3 file clipart">
            <a:extLst>
              <a:ext uri="{FF2B5EF4-FFF2-40B4-BE49-F238E27FC236}">
                <a16:creationId xmlns:a16="http://schemas.microsoft.com/office/drawing/2014/main" id="{21AB829B-1556-4221-9CD9-146A42A4C10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50049" y="1684290"/>
            <a:ext cx="471176" cy="4711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mp3 file clipart">
            <a:extLst>
              <a:ext uri="{FF2B5EF4-FFF2-40B4-BE49-F238E27FC236}">
                <a16:creationId xmlns:a16="http://schemas.microsoft.com/office/drawing/2014/main" id="{883EA387-F38A-49D7-BC08-C5490C8E6C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95347" y="1684290"/>
            <a:ext cx="471176" cy="4711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84FEF8B-A821-4B11-BFF1-CD5B7C1B9375}"/>
              </a:ext>
            </a:extLst>
          </p:cNvPr>
          <p:cNvSpPr txBox="1"/>
          <p:nvPr/>
        </p:nvSpPr>
        <p:spPr>
          <a:xfrm>
            <a:off x="7058417" y="2636727"/>
            <a:ext cx="2837146" cy="2246769"/>
          </a:xfrm>
          <a:prstGeom prst="rect">
            <a:avLst/>
          </a:prstGeom>
          <a:noFill/>
        </p:spPr>
        <p:txBody>
          <a:bodyPr wrap="square" rtlCol="0">
            <a:spAutoFit/>
          </a:bodyPr>
          <a:lstStyle/>
          <a:p>
            <a:pPr algn="ctr"/>
            <a:r>
              <a:rPr lang="en-GB" sz="2800" dirty="0">
                <a:solidFill>
                  <a:srgbClr val="115076"/>
                </a:solidFill>
                <a:latin typeface="Century Gothic" panose="020B0502020202020204" pitchFamily="34" charset="0"/>
              </a:rPr>
              <a:t>L</a:t>
            </a:r>
            <a:r>
              <a:rPr lang="en-GB" sz="2800" b="1" dirty="0">
                <a:solidFill>
                  <a:srgbClr val="115076"/>
                </a:solidFill>
                <a:latin typeface="Century Gothic" panose="020B0502020202020204" pitchFamily="34" charset="0"/>
              </a:rPr>
              <a:t>ie</a:t>
            </a:r>
            <a:r>
              <a:rPr lang="en-GB" sz="2800" dirty="0">
                <a:solidFill>
                  <a:srgbClr val="115076"/>
                </a:solidFill>
                <a:latin typeface="Century Gothic" panose="020B0502020202020204" pitchFamily="34" charset="0"/>
              </a:rPr>
              <a:t>der</a:t>
            </a:r>
          </a:p>
          <a:p>
            <a:pPr algn="ctr"/>
            <a:r>
              <a:rPr lang="en-GB" sz="2800" dirty="0">
                <a:solidFill>
                  <a:srgbClr val="115076"/>
                </a:solidFill>
                <a:latin typeface="Century Gothic" panose="020B0502020202020204" pitchFamily="34" charset="0"/>
              </a:rPr>
              <a:t>[songs]</a:t>
            </a:r>
          </a:p>
          <a:p>
            <a:pPr algn="ctr"/>
            <a:endParaRPr lang="en-GB" sz="2800" dirty="0">
              <a:solidFill>
                <a:srgbClr val="115076"/>
              </a:solidFill>
              <a:latin typeface="Century Gothic" panose="020B0502020202020204" pitchFamily="34" charset="0"/>
            </a:endParaRPr>
          </a:p>
          <a:p>
            <a:pPr algn="ctr"/>
            <a:r>
              <a:rPr lang="en-GB" sz="2800" dirty="0" err="1">
                <a:solidFill>
                  <a:srgbClr val="115076"/>
                </a:solidFill>
                <a:latin typeface="Century Gothic" panose="020B0502020202020204" pitchFamily="34" charset="0"/>
              </a:rPr>
              <a:t>l</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der</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[unfortunately]</a:t>
            </a:r>
          </a:p>
        </p:txBody>
      </p:sp>
      <p:pic>
        <p:nvPicPr>
          <p:cNvPr id="1038" name="Picture 14" descr="Stone Giant Clip Art">
            <a:extLst>
              <a:ext uri="{FF2B5EF4-FFF2-40B4-BE49-F238E27FC236}">
                <a16:creationId xmlns:a16="http://schemas.microsoft.com/office/drawing/2014/main" id="{BA416052-CF6B-4EF9-AA20-8232457A65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63083" y="1435601"/>
            <a:ext cx="929420" cy="968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C9A16A3-B67A-4560-99A4-01D337E632C5}"/>
              </a:ext>
            </a:extLst>
          </p:cNvPr>
          <p:cNvSpPr txBox="1"/>
          <p:nvPr/>
        </p:nvSpPr>
        <p:spPr>
          <a:xfrm>
            <a:off x="10186256" y="2636727"/>
            <a:ext cx="1788626" cy="2246769"/>
          </a:xfrm>
          <a:prstGeom prst="rect">
            <a:avLst/>
          </a:prstGeom>
          <a:noFill/>
        </p:spPr>
        <p:txBody>
          <a:bodyPr wrap="square" rtlCol="0">
            <a:spAutoFit/>
          </a:bodyPr>
          <a:lstStyle/>
          <a:p>
            <a:pPr algn="ctr"/>
            <a:r>
              <a:rPr lang="en-GB" sz="2800" dirty="0" err="1">
                <a:solidFill>
                  <a:srgbClr val="115076"/>
                </a:solidFill>
                <a:latin typeface="Century Gothic" panose="020B0502020202020204" pitchFamily="34" charset="0"/>
              </a:rPr>
              <a:t>R</a:t>
            </a:r>
            <a:r>
              <a:rPr lang="en-GB" sz="2800" b="1" dirty="0" err="1">
                <a:solidFill>
                  <a:srgbClr val="115076"/>
                </a:solidFill>
                <a:latin typeface="Century Gothic" panose="020B0502020202020204" pitchFamily="34" charset="0"/>
              </a:rPr>
              <a:t>ie</a:t>
            </a:r>
            <a:r>
              <a:rPr lang="en-GB" sz="2800" dirty="0" err="1">
                <a:solidFill>
                  <a:srgbClr val="115076"/>
                </a:solidFill>
                <a:latin typeface="Century Gothic" panose="020B0502020202020204" pitchFamily="34" charset="0"/>
              </a:rPr>
              <a:t>se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[giant]</a:t>
            </a:r>
          </a:p>
          <a:p>
            <a:pPr algn="ctr"/>
            <a:endParaRPr lang="en-GB" sz="2800" dirty="0">
              <a:solidFill>
                <a:srgbClr val="115076"/>
              </a:solidFill>
              <a:latin typeface="Century Gothic" panose="020B0502020202020204" pitchFamily="34" charset="0"/>
            </a:endParaRPr>
          </a:p>
          <a:p>
            <a:pPr algn="ctr"/>
            <a:r>
              <a:rPr lang="en-GB" sz="2800" dirty="0" err="1">
                <a:solidFill>
                  <a:srgbClr val="115076"/>
                </a:solidFill>
                <a:latin typeface="Century Gothic" panose="020B0502020202020204" pitchFamily="34" charset="0"/>
              </a:rPr>
              <a:t>R</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se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[journey]</a:t>
            </a:r>
          </a:p>
        </p:txBody>
      </p:sp>
      <p:pic>
        <p:nvPicPr>
          <p:cNvPr id="104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05818" y="5060516"/>
            <a:ext cx="949502" cy="93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25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P spid="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8BE759D2-275E-E547-9666-BB8384C9934F}"/>
              </a:ext>
            </a:extLst>
          </p:cNvPr>
          <p:cNvSpPr>
            <a:spLocks noGrp="1"/>
          </p:cNvSpPr>
          <p:nvPr>
            <p:ph type="title"/>
          </p:nvPr>
        </p:nvSpPr>
        <p:spPr/>
        <p:txBody>
          <a:bodyPr/>
          <a:lstStyle/>
          <a:p>
            <a:r>
              <a:rPr lang="en-US" dirty="0"/>
              <a:t>Phonics revision</a:t>
            </a:r>
          </a:p>
        </p:txBody>
      </p:sp>
      <p:sp>
        <p:nvSpPr>
          <p:cNvPr id="23" name="TextBox 22"/>
          <p:cNvSpPr txBox="1"/>
          <p:nvPr/>
        </p:nvSpPr>
        <p:spPr>
          <a:xfrm>
            <a:off x="425348" y="362466"/>
            <a:ext cx="691979" cy="646331"/>
          </a:xfrm>
          <a:prstGeom prst="rect">
            <a:avLst/>
          </a:prstGeom>
          <a:solidFill>
            <a:srgbClr val="002060"/>
          </a:solidFill>
        </p:spPr>
        <p:txBody>
          <a:bodyPr wrap="square" rtlCol="0">
            <a:spAutoFit/>
          </a:bodyPr>
          <a:lstStyle/>
          <a:p>
            <a:pPr algn="ctr"/>
            <a:r>
              <a:rPr lang="en-GB" sz="3600" b="1" dirty="0" err="1">
                <a:solidFill>
                  <a:prstClr val="white"/>
                </a:solidFill>
              </a:rPr>
              <a:t>ei</a:t>
            </a:r>
            <a:endParaRPr lang="en-GB" sz="3600" b="1" dirty="0">
              <a:solidFill>
                <a:prstClr val="white"/>
              </a:solidFill>
            </a:endParaRPr>
          </a:p>
        </p:txBody>
      </p:sp>
      <p:sp>
        <p:nvSpPr>
          <p:cNvPr id="4" name="TextBox 3"/>
          <p:cNvSpPr txBox="1"/>
          <p:nvPr/>
        </p:nvSpPr>
        <p:spPr>
          <a:xfrm rot="20358354">
            <a:off x="4552581" y="264907"/>
            <a:ext cx="1408670" cy="461665"/>
          </a:xfrm>
          <a:prstGeom prst="rect">
            <a:avLst/>
          </a:prstGeom>
          <a:noFill/>
        </p:spPr>
        <p:txBody>
          <a:bodyPr wrap="square" rtlCol="0">
            <a:spAutoFit/>
          </a:bodyPr>
          <a:lstStyle/>
          <a:p>
            <a:r>
              <a:rPr lang="en-GB" dirty="0" err="1">
                <a:solidFill>
                  <a:srgbClr val="002060"/>
                </a:solidFill>
              </a:rPr>
              <a:t>Frankr</a:t>
            </a:r>
            <a:r>
              <a:rPr lang="en-GB" sz="2400" b="1" dirty="0" err="1">
                <a:solidFill>
                  <a:srgbClr val="002060"/>
                </a:solidFill>
              </a:rPr>
              <a:t>ei</a:t>
            </a:r>
            <a:r>
              <a:rPr lang="en-GB" dirty="0" err="1">
                <a:solidFill>
                  <a:srgbClr val="002060"/>
                </a:solidFill>
              </a:rPr>
              <a:t>ch</a:t>
            </a:r>
            <a:endParaRPr lang="en-GB" dirty="0">
              <a:solidFill>
                <a:srgbClr val="002060"/>
              </a:solidFill>
            </a:endParaRPr>
          </a:p>
        </p:txBody>
      </p:sp>
      <p:sp>
        <p:nvSpPr>
          <p:cNvPr id="5" name="TextBox 4"/>
          <p:cNvSpPr txBox="1"/>
          <p:nvPr/>
        </p:nvSpPr>
        <p:spPr>
          <a:xfrm rot="522572">
            <a:off x="2664941" y="1058563"/>
            <a:ext cx="1408670" cy="461665"/>
          </a:xfrm>
          <a:prstGeom prst="rect">
            <a:avLst/>
          </a:prstGeom>
          <a:noFill/>
        </p:spPr>
        <p:txBody>
          <a:bodyPr wrap="square" rtlCol="0">
            <a:spAutoFit/>
          </a:bodyPr>
          <a:lstStyle/>
          <a:p>
            <a:r>
              <a:rPr lang="en-GB" dirty="0" err="1">
                <a:solidFill>
                  <a:srgbClr val="002060"/>
                </a:solidFill>
              </a:rPr>
              <a:t>k</a:t>
            </a:r>
            <a:r>
              <a:rPr lang="en-GB" sz="2400" b="1" dirty="0" err="1">
                <a:solidFill>
                  <a:srgbClr val="002060"/>
                </a:solidFill>
              </a:rPr>
              <a:t>ei</a:t>
            </a:r>
            <a:r>
              <a:rPr lang="en-GB" sz="2200" dirty="0" err="1">
                <a:solidFill>
                  <a:srgbClr val="002060"/>
                </a:solidFill>
              </a:rPr>
              <a:t>n</a:t>
            </a:r>
            <a:endParaRPr lang="en-GB" sz="2200" dirty="0">
              <a:solidFill>
                <a:srgbClr val="002060"/>
              </a:solidFill>
            </a:endParaRPr>
          </a:p>
        </p:txBody>
      </p:sp>
      <p:sp>
        <p:nvSpPr>
          <p:cNvPr id="6" name="TextBox 5"/>
          <p:cNvSpPr txBox="1"/>
          <p:nvPr/>
        </p:nvSpPr>
        <p:spPr>
          <a:xfrm rot="522572">
            <a:off x="4712044" y="1159705"/>
            <a:ext cx="1408670" cy="461665"/>
          </a:xfrm>
          <a:prstGeom prst="rect">
            <a:avLst/>
          </a:prstGeom>
          <a:noFill/>
        </p:spPr>
        <p:txBody>
          <a:bodyPr wrap="square" rtlCol="0">
            <a:spAutoFit/>
          </a:bodyPr>
          <a:lstStyle/>
          <a:p>
            <a:r>
              <a:rPr lang="en-GB" dirty="0" err="1">
                <a:solidFill>
                  <a:srgbClr val="002060"/>
                </a:solidFill>
              </a:rPr>
              <a:t>w</a:t>
            </a:r>
            <a:r>
              <a:rPr lang="en-GB" sz="2400" b="1" dirty="0" err="1">
                <a:solidFill>
                  <a:srgbClr val="002060"/>
                </a:solidFill>
              </a:rPr>
              <a:t>ei</a:t>
            </a:r>
            <a:r>
              <a:rPr lang="en-GB" dirty="0" err="1">
                <a:solidFill>
                  <a:srgbClr val="002060"/>
                </a:solidFill>
              </a:rPr>
              <a:t>ß</a:t>
            </a:r>
            <a:endParaRPr lang="en-GB" dirty="0">
              <a:solidFill>
                <a:srgbClr val="002060"/>
              </a:solidFill>
            </a:endParaRPr>
          </a:p>
        </p:txBody>
      </p:sp>
      <p:sp>
        <p:nvSpPr>
          <p:cNvPr id="7" name="TextBox 6"/>
          <p:cNvSpPr txBox="1"/>
          <p:nvPr/>
        </p:nvSpPr>
        <p:spPr>
          <a:xfrm rot="522572">
            <a:off x="2207743" y="3523552"/>
            <a:ext cx="1408670" cy="461665"/>
          </a:xfrm>
          <a:prstGeom prst="rect">
            <a:avLst/>
          </a:prstGeom>
          <a:noFill/>
        </p:spPr>
        <p:txBody>
          <a:bodyPr wrap="square" rtlCol="0">
            <a:spAutoFit/>
          </a:bodyPr>
          <a:lstStyle/>
          <a:p>
            <a:r>
              <a:rPr lang="en-GB" dirty="0" err="1">
                <a:solidFill>
                  <a:srgbClr val="002060"/>
                </a:solidFill>
              </a:rPr>
              <a:t>l</a:t>
            </a:r>
            <a:r>
              <a:rPr lang="en-GB" sz="2400" b="1" dirty="0" err="1">
                <a:solidFill>
                  <a:srgbClr val="002060"/>
                </a:solidFill>
              </a:rPr>
              <a:t>ei</a:t>
            </a:r>
            <a:r>
              <a:rPr lang="en-GB" dirty="0" err="1">
                <a:solidFill>
                  <a:srgbClr val="002060"/>
                </a:solidFill>
              </a:rPr>
              <a:t>der</a:t>
            </a:r>
            <a:endParaRPr lang="en-GB" dirty="0">
              <a:solidFill>
                <a:srgbClr val="002060"/>
              </a:solidFill>
            </a:endParaRPr>
          </a:p>
        </p:txBody>
      </p:sp>
      <p:sp>
        <p:nvSpPr>
          <p:cNvPr id="8" name="TextBox 7"/>
          <p:cNvSpPr txBox="1"/>
          <p:nvPr/>
        </p:nvSpPr>
        <p:spPr>
          <a:xfrm rot="21271385">
            <a:off x="2150077" y="1910142"/>
            <a:ext cx="1408670" cy="461665"/>
          </a:xfrm>
          <a:prstGeom prst="rect">
            <a:avLst/>
          </a:prstGeom>
          <a:noFill/>
        </p:spPr>
        <p:txBody>
          <a:bodyPr wrap="square" rtlCol="0">
            <a:spAutoFit/>
          </a:bodyPr>
          <a:lstStyle/>
          <a:p>
            <a:r>
              <a:rPr lang="en-GB" dirty="0" err="1">
                <a:solidFill>
                  <a:srgbClr val="002060"/>
                </a:solidFill>
              </a:rPr>
              <a:t>ich</a:t>
            </a:r>
            <a:r>
              <a:rPr lang="en-GB" dirty="0">
                <a:solidFill>
                  <a:srgbClr val="002060"/>
                </a:solidFill>
              </a:rPr>
              <a:t> </a:t>
            </a:r>
            <a:r>
              <a:rPr lang="en-GB" dirty="0" err="1">
                <a:solidFill>
                  <a:srgbClr val="002060"/>
                </a:solidFill>
              </a:rPr>
              <a:t>h</a:t>
            </a:r>
            <a:r>
              <a:rPr lang="en-GB" sz="2400" b="1" dirty="0" err="1">
                <a:solidFill>
                  <a:srgbClr val="002060"/>
                </a:solidFill>
              </a:rPr>
              <a:t>ei</a:t>
            </a:r>
            <a:r>
              <a:rPr lang="el-GR" dirty="0">
                <a:solidFill>
                  <a:srgbClr val="002060"/>
                </a:solidFill>
                <a:cs typeface="Calibri" panose="020F0502020204030204" pitchFamily="34" charset="0"/>
              </a:rPr>
              <a:t>β</a:t>
            </a:r>
            <a:r>
              <a:rPr lang="en-GB" dirty="0">
                <a:solidFill>
                  <a:srgbClr val="002060"/>
                </a:solidFill>
                <a:latin typeface="Calibri" panose="020F0502020204030204" pitchFamily="34" charset="0"/>
                <a:cs typeface="Calibri" panose="020F0502020204030204" pitchFamily="34" charset="0"/>
              </a:rPr>
              <a:t>e</a:t>
            </a:r>
            <a:endParaRPr lang="en-GB" dirty="0">
              <a:solidFill>
                <a:srgbClr val="002060"/>
              </a:solidFill>
            </a:endParaRPr>
          </a:p>
        </p:txBody>
      </p:sp>
      <p:sp>
        <p:nvSpPr>
          <p:cNvPr id="10" name="TextBox 9"/>
          <p:cNvSpPr txBox="1"/>
          <p:nvPr/>
        </p:nvSpPr>
        <p:spPr>
          <a:xfrm rot="522572">
            <a:off x="4300470" y="3733301"/>
            <a:ext cx="1408670" cy="400110"/>
          </a:xfrm>
          <a:prstGeom prst="rect">
            <a:avLst/>
          </a:prstGeom>
          <a:noFill/>
        </p:spPr>
        <p:txBody>
          <a:bodyPr wrap="square" rtlCol="0">
            <a:spAutoFit/>
          </a:bodyPr>
          <a:lstStyle/>
          <a:p>
            <a:r>
              <a:rPr lang="en-GB" sz="2000" b="1" dirty="0">
                <a:solidFill>
                  <a:srgbClr val="002060"/>
                </a:solidFill>
              </a:rPr>
              <a:t>ei</a:t>
            </a:r>
            <a:r>
              <a:rPr lang="en-GB" dirty="0">
                <a:solidFill>
                  <a:srgbClr val="002060"/>
                </a:solidFill>
              </a:rPr>
              <a:t>n </a:t>
            </a:r>
            <a:endParaRPr lang="en-GB" b="1" dirty="0">
              <a:solidFill>
                <a:srgbClr val="002060"/>
              </a:solidFill>
            </a:endParaRPr>
          </a:p>
        </p:txBody>
      </p:sp>
      <p:sp>
        <p:nvSpPr>
          <p:cNvPr id="11" name="TextBox 10"/>
          <p:cNvSpPr txBox="1"/>
          <p:nvPr/>
        </p:nvSpPr>
        <p:spPr>
          <a:xfrm rot="522572">
            <a:off x="3320516" y="5406226"/>
            <a:ext cx="1408670" cy="461665"/>
          </a:xfrm>
          <a:prstGeom prst="rect">
            <a:avLst/>
          </a:prstGeom>
          <a:noFill/>
        </p:spPr>
        <p:txBody>
          <a:bodyPr wrap="square" rtlCol="0">
            <a:spAutoFit/>
          </a:bodyPr>
          <a:lstStyle/>
          <a:p>
            <a:r>
              <a:rPr lang="en-GB" dirty="0" err="1">
                <a:solidFill>
                  <a:srgbClr val="002060"/>
                </a:solidFill>
              </a:rPr>
              <a:t>Poliz</a:t>
            </a:r>
            <a:r>
              <a:rPr lang="en-GB" sz="2400" b="1" dirty="0" err="1">
                <a:solidFill>
                  <a:srgbClr val="002060"/>
                </a:solidFill>
              </a:rPr>
              <a:t>ei</a:t>
            </a:r>
            <a:endParaRPr lang="en-GB" dirty="0">
              <a:solidFill>
                <a:srgbClr val="002060"/>
              </a:solidFill>
            </a:endParaRPr>
          </a:p>
        </p:txBody>
      </p:sp>
      <p:sp>
        <p:nvSpPr>
          <p:cNvPr id="12" name="TextBox 11"/>
          <p:cNvSpPr txBox="1"/>
          <p:nvPr/>
        </p:nvSpPr>
        <p:spPr>
          <a:xfrm rot="522572">
            <a:off x="4543285" y="4802137"/>
            <a:ext cx="1408670" cy="461665"/>
          </a:xfrm>
          <a:prstGeom prst="rect">
            <a:avLst/>
          </a:prstGeom>
          <a:noFill/>
        </p:spPr>
        <p:txBody>
          <a:bodyPr wrap="square" rtlCol="0">
            <a:spAutoFit/>
          </a:bodyPr>
          <a:lstStyle/>
          <a:p>
            <a:r>
              <a:rPr lang="en-GB" dirty="0">
                <a:solidFill>
                  <a:srgbClr val="002060"/>
                </a:solidFill>
              </a:rPr>
              <a:t>die </a:t>
            </a:r>
            <a:r>
              <a:rPr lang="en-GB" dirty="0" err="1">
                <a:solidFill>
                  <a:srgbClr val="002060"/>
                </a:solidFill>
              </a:rPr>
              <a:t>Schw</a:t>
            </a:r>
            <a:r>
              <a:rPr lang="en-GB" sz="2400" b="1" dirty="0" err="1">
                <a:solidFill>
                  <a:srgbClr val="002060"/>
                </a:solidFill>
              </a:rPr>
              <a:t>ei</a:t>
            </a:r>
            <a:r>
              <a:rPr lang="en-GB" dirty="0" err="1">
                <a:solidFill>
                  <a:srgbClr val="002060"/>
                </a:solidFill>
              </a:rPr>
              <a:t>z</a:t>
            </a:r>
            <a:endParaRPr lang="en-GB" sz="1400" dirty="0">
              <a:solidFill>
                <a:srgbClr val="002060"/>
              </a:solidFill>
            </a:endParaRPr>
          </a:p>
        </p:txBody>
      </p:sp>
      <p:sp>
        <p:nvSpPr>
          <p:cNvPr id="13" name="TextBox 12"/>
          <p:cNvSpPr txBox="1"/>
          <p:nvPr/>
        </p:nvSpPr>
        <p:spPr>
          <a:xfrm>
            <a:off x="3369510" y="2374968"/>
            <a:ext cx="3025707" cy="461665"/>
          </a:xfrm>
          <a:prstGeom prst="rect">
            <a:avLst/>
          </a:prstGeom>
          <a:noFill/>
        </p:spPr>
        <p:txBody>
          <a:bodyPr wrap="square" rtlCol="0">
            <a:spAutoFit/>
          </a:bodyPr>
          <a:lstStyle/>
          <a:p>
            <a:r>
              <a:rPr lang="en-GB" dirty="0" err="1">
                <a:solidFill>
                  <a:srgbClr val="002060"/>
                </a:solidFill>
              </a:rPr>
              <a:t>Wie</a:t>
            </a:r>
            <a:r>
              <a:rPr lang="en-GB" dirty="0">
                <a:solidFill>
                  <a:srgbClr val="002060"/>
                </a:solidFill>
              </a:rPr>
              <a:t> </a:t>
            </a:r>
            <a:r>
              <a:rPr lang="en-GB" dirty="0" err="1">
                <a:solidFill>
                  <a:srgbClr val="002060"/>
                </a:solidFill>
              </a:rPr>
              <a:t>schr</a:t>
            </a:r>
            <a:r>
              <a:rPr lang="en-GB" sz="2400" b="1" dirty="0" err="1">
                <a:solidFill>
                  <a:srgbClr val="002060"/>
                </a:solidFill>
              </a:rPr>
              <a:t>ei</a:t>
            </a:r>
            <a:r>
              <a:rPr lang="en-GB" dirty="0" err="1">
                <a:solidFill>
                  <a:srgbClr val="002060"/>
                </a:solidFill>
              </a:rPr>
              <a:t>bt</a:t>
            </a:r>
            <a:r>
              <a:rPr lang="en-GB" dirty="0">
                <a:solidFill>
                  <a:srgbClr val="002060"/>
                </a:solidFill>
              </a:rPr>
              <a:t> man das?</a:t>
            </a:r>
          </a:p>
        </p:txBody>
      </p:sp>
      <p:sp>
        <p:nvSpPr>
          <p:cNvPr id="14" name="Freeform 13" descr="squiggly line"/>
          <p:cNvSpPr/>
          <p:nvPr/>
        </p:nvSpPr>
        <p:spPr>
          <a:xfrm>
            <a:off x="6105614" y="383083"/>
            <a:ext cx="683741" cy="5616915"/>
          </a:xfrm>
          <a:custGeom>
            <a:avLst/>
            <a:gdLst>
              <a:gd name="connsiteX0" fmla="*/ 527222 w 683741"/>
              <a:gd name="connsiteY0" fmla="*/ 0 h 6153665"/>
              <a:gd name="connsiteX1" fmla="*/ 469557 w 683741"/>
              <a:gd name="connsiteY1" fmla="*/ 8238 h 6153665"/>
              <a:gd name="connsiteX2" fmla="*/ 411892 w 683741"/>
              <a:gd name="connsiteY2" fmla="*/ 41189 h 6153665"/>
              <a:gd name="connsiteX3" fmla="*/ 378941 w 683741"/>
              <a:gd name="connsiteY3" fmla="*/ 57665 h 6153665"/>
              <a:gd name="connsiteX4" fmla="*/ 329514 w 683741"/>
              <a:gd name="connsiteY4" fmla="*/ 98854 h 6153665"/>
              <a:gd name="connsiteX5" fmla="*/ 304800 w 683741"/>
              <a:gd name="connsiteY5" fmla="*/ 107092 h 6153665"/>
              <a:gd name="connsiteX6" fmla="*/ 271849 w 683741"/>
              <a:gd name="connsiteY6" fmla="*/ 131805 h 6153665"/>
              <a:gd name="connsiteX7" fmla="*/ 181233 w 683741"/>
              <a:gd name="connsiteY7" fmla="*/ 181232 h 6153665"/>
              <a:gd name="connsiteX8" fmla="*/ 131805 w 683741"/>
              <a:gd name="connsiteY8" fmla="*/ 222421 h 6153665"/>
              <a:gd name="connsiteX9" fmla="*/ 107092 w 683741"/>
              <a:gd name="connsiteY9" fmla="*/ 255373 h 6153665"/>
              <a:gd name="connsiteX10" fmla="*/ 32951 w 683741"/>
              <a:gd name="connsiteY10" fmla="*/ 329513 h 6153665"/>
              <a:gd name="connsiteX11" fmla="*/ 0 w 683741"/>
              <a:gd name="connsiteY11" fmla="*/ 395416 h 6153665"/>
              <a:gd name="connsiteX12" fmla="*/ 32951 w 683741"/>
              <a:gd name="connsiteY12" fmla="*/ 642551 h 6153665"/>
              <a:gd name="connsiteX13" fmla="*/ 140043 w 683741"/>
              <a:gd name="connsiteY13" fmla="*/ 716692 h 6153665"/>
              <a:gd name="connsiteX14" fmla="*/ 189470 w 683741"/>
              <a:gd name="connsiteY14" fmla="*/ 749643 h 6153665"/>
              <a:gd name="connsiteX15" fmla="*/ 354227 w 683741"/>
              <a:gd name="connsiteY15" fmla="*/ 807308 h 6153665"/>
              <a:gd name="connsiteX16" fmla="*/ 378941 w 683741"/>
              <a:gd name="connsiteY16" fmla="*/ 815546 h 6153665"/>
              <a:gd name="connsiteX17" fmla="*/ 453081 w 683741"/>
              <a:gd name="connsiteY17" fmla="*/ 848497 h 6153665"/>
              <a:gd name="connsiteX18" fmla="*/ 502508 w 683741"/>
              <a:gd name="connsiteY18" fmla="*/ 856735 h 6153665"/>
              <a:gd name="connsiteX19" fmla="*/ 584887 w 683741"/>
              <a:gd name="connsiteY19" fmla="*/ 906162 h 6153665"/>
              <a:gd name="connsiteX20" fmla="*/ 609600 w 683741"/>
              <a:gd name="connsiteY20" fmla="*/ 914400 h 6153665"/>
              <a:gd name="connsiteX21" fmla="*/ 634314 w 683741"/>
              <a:gd name="connsiteY21" fmla="*/ 939113 h 6153665"/>
              <a:gd name="connsiteX22" fmla="*/ 659027 w 683741"/>
              <a:gd name="connsiteY22" fmla="*/ 955589 h 6153665"/>
              <a:gd name="connsiteX23" fmla="*/ 683741 w 683741"/>
              <a:gd name="connsiteY23" fmla="*/ 1037967 h 6153665"/>
              <a:gd name="connsiteX24" fmla="*/ 667265 w 683741"/>
              <a:gd name="connsiteY24" fmla="*/ 1169773 h 6153665"/>
              <a:gd name="connsiteX25" fmla="*/ 626076 w 683741"/>
              <a:gd name="connsiteY25" fmla="*/ 1268627 h 6153665"/>
              <a:gd name="connsiteX26" fmla="*/ 617838 w 683741"/>
              <a:gd name="connsiteY26" fmla="*/ 1301578 h 6153665"/>
              <a:gd name="connsiteX27" fmla="*/ 560173 w 683741"/>
              <a:gd name="connsiteY27" fmla="*/ 1392194 h 6153665"/>
              <a:gd name="connsiteX28" fmla="*/ 535460 w 683741"/>
              <a:gd name="connsiteY28" fmla="*/ 1416908 h 6153665"/>
              <a:gd name="connsiteX29" fmla="*/ 494270 w 683741"/>
              <a:gd name="connsiteY29" fmla="*/ 1491049 h 6153665"/>
              <a:gd name="connsiteX30" fmla="*/ 477795 w 683741"/>
              <a:gd name="connsiteY30" fmla="*/ 1524000 h 6153665"/>
              <a:gd name="connsiteX31" fmla="*/ 428368 w 683741"/>
              <a:gd name="connsiteY31" fmla="*/ 1573427 h 6153665"/>
              <a:gd name="connsiteX32" fmla="*/ 403654 w 683741"/>
              <a:gd name="connsiteY32" fmla="*/ 1622854 h 6153665"/>
              <a:gd name="connsiteX33" fmla="*/ 362465 w 683741"/>
              <a:gd name="connsiteY33" fmla="*/ 1721708 h 6153665"/>
              <a:gd name="connsiteX34" fmla="*/ 304800 w 683741"/>
              <a:gd name="connsiteY34" fmla="*/ 1812324 h 6153665"/>
              <a:gd name="connsiteX35" fmla="*/ 288324 w 683741"/>
              <a:gd name="connsiteY35" fmla="*/ 1853513 h 6153665"/>
              <a:gd name="connsiteX36" fmla="*/ 238897 w 683741"/>
              <a:gd name="connsiteY36" fmla="*/ 1927654 h 6153665"/>
              <a:gd name="connsiteX37" fmla="*/ 189470 w 683741"/>
              <a:gd name="connsiteY37" fmla="*/ 2026508 h 6153665"/>
              <a:gd name="connsiteX38" fmla="*/ 181233 w 683741"/>
              <a:gd name="connsiteY38" fmla="*/ 2067697 h 6153665"/>
              <a:gd name="connsiteX39" fmla="*/ 164757 w 683741"/>
              <a:gd name="connsiteY39" fmla="*/ 2150076 h 6153665"/>
              <a:gd name="connsiteX40" fmla="*/ 164757 w 683741"/>
              <a:gd name="connsiteY40" fmla="*/ 2471351 h 6153665"/>
              <a:gd name="connsiteX41" fmla="*/ 197708 w 683741"/>
              <a:gd name="connsiteY41" fmla="*/ 2537254 h 6153665"/>
              <a:gd name="connsiteX42" fmla="*/ 255373 w 683741"/>
              <a:gd name="connsiteY42" fmla="*/ 2627870 h 6153665"/>
              <a:gd name="connsiteX43" fmla="*/ 271849 w 683741"/>
              <a:gd name="connsiteY43" fmla="*/ 2652584 h 6153665"/>
              <a:gd name="connsiteX44" fmla="*/ 321276 w 683741"/>
              <a:gd name="connsiteY44" fmla="*/ 2710249 h 6153665"/>
              <a:gd name="connsiteX45" fmla="*/ 378941 w 683741"/>
              <a:gd name="connsiteY45" fmla="*/ 2800865 h 6153665"/>
              <a:gd name="connsiteX46" fmla="*/ 387178 w 683741"/>
              <a:gd name="connsiteY46" fmla="*/ 2825578 h 6153665"/>
              <a:gd name="connsiteX47" fmla="*/ 403654 w 683741"/>
              <a:gd name="connsiteY47" fmla="*/ 2866767 h 6153665"/>
              <a:gd name="connsiteX48" fmla="*/ 428368 w 683741"/>
              <a:gd name="connsiteY48" fmla="*/ 2883243 h 6153665"/>
              <a:gd name="connsiteX49" fmla="*/ 436605 w 683741"/>
              <a:gd name="connsiteY49" fmla="*/ 2957384 h 6153665"/>
              <a:gd name="connsiteX50" fmla="*/ 403654 w 683741"/>
              <a:gd name="connsiteY50" fmla="*/ 3179805 h 6153665"/>
              <a:gd name="connsiteX51" fmla="*/ 378941 w 683741"/>
              <a:gd name="connsiteY51" fmla="*/ 3220994 h 6153665"/>
              <a:gd name="connsiteX52" fmla="*/ 329514 w 683741"/>
              <a:gd name="connsiteY52" fmla="*/ 3286897 h 6153665"/>
              <a:gd name="connsiteX53" fmla="*/ 304800 w 683741"/>
              <a:gd name="connsiteY53" fmla="*/ 3336324 h 6153665"/>
              <a:gd name="connsiteX54" fmla="*/ 280087 w 683741"/>
              <a:gd name="connsiteY54" fmla="*/ 3377513 h 6153665"/>
              <a:gd name="connsiteX55" fmla="*/ 271849 w 683741"/>
              <a:gd name="connsiteY55" fmla="*/ 3402227 h 6153665"/>
              <a:gd name="connsiteX56" fmla="*/ 247135 w 683741"/>
              <a:gd name="connsiteY56" fmla="*/ 3443416 h 6153665"/>
              <a:gd name="connsiteX57" fmla="*/ 238897 w 683741"/>
              <a:gd name="connsiteY57" fmla="*/ 3468130 h 6153665"/>
              <a:gd name="connsiteX58" fmla="*/ 197708 w 683741"/>
              <a:gd name="connsiteY58" fmla="*/ 3525794 h 6153665"/>
              <a:gd name="connsiteX59" fmla="*/ 172995 w 683741"/>
              <a:gd name="connsiteY59" fmla="*/ 3583459 h 6153665"/>
              <a:gd name="connsiteX60" fmla="*/ 140043 w 683741"/>
              <a:gd name="connsiteY60" fmla="*/ 3665838 h 6153665"/>
              <a:gd name="connsiteX61" fmla="*/ 123568 w 683741"/>
              <a:gd name="connsiteY61" fmla="*/ 3731740 h 6153665"/>
              <a:gd name="connsiteX62" fmla="*/ 107092 w 683741"/>
              <a:gd name="connsiteY62" fmla="*/ 3756454 h 6153665"/>
              <a:gd name="connsiteX63" fmla="*/ 82378 w 683741"/>
              <a:gd name="connsiteY63" fmla="*/ 3863546 h 6153665"/>
              <a:gd name="connsiteX64" fmla="*/ 82378 w 683741"/>
              <a:gd name="connsiteY64" fmla="*/ 4110681 h 6153665"/>
              <a:gd name="connsiteX65" fmla="*/ 107092 w 683741"/>
              <a:gd name="connsiteY65" fmla="*/ 4160108 h 6153665"/>
              <a:gd name="connsiteX66" fmla="*/ 172995 w 683741"/>
              <a:gd name="connsiteY66" fmla="*/ 4242486 h 6153665"/>
              <a:gd name="connsiteX67" fmla="*/ 181233 w 683741"/>
              <a:gd name="connsiteY67" fmla="*/ 4267200 h 6153665"/>
              <a:gd name="connsiteX68" fmla="*/ 255373 w 683741"/>
              <a:gd name="connsiteY68" fmla="*/ 4333103 h 6153665"/>
              <a:gd name="connsiteX69" fmla="*/ 296562 w 683741"/>
              <a:gd name="connsiteY69" fmla="*/ 4399005 h 6153665"/>
              <a:gd name="connsiteX70" fmla="*/ 329514 w 683741"/>
              <a:gd name="connsiteY70" fmla="*/ 4448432 h 6153665"/>
              <a:gd name="connsiteX71" fmla="*/ 345989 w 683741"/>
              <a:gd name="connsiteY71" fmla="*/ 4481384 h 6153665"/>
              <a:gd name="connsiteX72" fmla="*/ 354227 w 683741"/>
              <a:gd name="connsiteY72" fmla="*/ 4514335 h 6153665"/>
              <a:gd name="connsiteX73" fmla="*/ 378941 w 683741"/>
              <a:gd name="connsiteY73" fmla="*/ 4547286 h 6153665"/>
              <a:gd name="connsiteX74" fmla="*/ 387178 w 683741"/>
              <a:gd name="connsiteY74" fmla="*/ 4753232 h 6153665"/>
              <a:gd name="connsiteX75" fmla="*/ 354227 w 683741"/>
              <a:gd name="connsiteY75" fmla="*/ 4810897 h 6153665"/>
              <a:gd name="connsiteX76" fmla="*/ 329514 w 683741"/>
              <a:gd name="connsiteY76" fmla="*/ 4827373 h 6153665"/>
              <a:gd name="connsiteX77" fmla="*/ 313038 w 683741"/>
              <a:gd name="connsiteY77" fmla="*/ 4860324 h 6153665"/>
              <a:gd name="connsiteX78" fmla="*/ 304800 w 683741"/>
              <a:gd name="connsiteY78" fmla="*/ 4885038 h 6153665"/>
              <a:gd name="connsiteX79" fmla="*/ 280087 w 683741"/>
              <a:gd name="connsiteY79" fmla="*/ 4909751 h 6153665"/>
              <a:gd name="connsiteX80" fmla="*/ 255373 w 683741"/>
              <a:gd name="connsiteY80" fmla="*/ 4942703 h 6153665"/>
              <a:gd name="connsiteX81" fmla="*/ 222422 w 683741"/>
              <a:gd name="connsiteY81" fmla="*/ 4983892 h 6153665"/>
              <a:gd name="connsiteX82" fmla="*/ 164757 w 683741"/>
              <a:gd name="connsiteY82" fmla="*/ 5058032 h 6153665"/>
              <a:gd name="connsiteX83" fmla="*/ 156519 w 683741"/>
              <a:gd name="connsiteY83" fmla="*/ 5082746 h 6153665"/>
              <a:gd name="connsiteX84" fmla="*/ 98854 w 683741"/>
              <a:gd name="connsiteY84" fmla="*/ 5181600 h 6153665"/>
              <a:gd name="connsiteX85" fmla="*/ 65903 w 683741"/>
              <a:gd name="connsiteY85" fmla="*/ 5288692 h 6153665"/>
              <a:gd name="connsiteX86" fmla="*/ 57665 w 683741"/>
              <a:gd name="connsiteY86" fmla="*/ 5313405 h 6153665"/>
              <a:gd name="connsiteX87" fmla="*/ 41189 w 683741"/>
              <a:gd name="connsiteY87" fmla="*/ 5371070 h 6153665"/>
              <a:gd name="connsiteX88" fmla="*/ 32951 w 683741"/>
              <a:gd name="connsiteY88" fmla="*/ 5733535 h 6153665"/>
              <a:gd name="connsiteX89" fmla="*/ 49427 w 683741"/>
              <a:gd name="connsiteY89" fmla="*/ 5758249 h 6153665"/>
              <a:gd name="connsiteX90" fmla="*/ 57665 w 683741"/>
              <a:gd name="connsiteY90" fmla="*/ 5791200 h 6153665"/>
              <a:gd name="connsiteX91" fmla="*/ 98854 w 683741"/>
              <a:gd name="connsiteY91" fmla="*/ 5815913 h 6153665"/>
              <a:gd name="connsiteX92" fmla="*/ 164757 w 683741"/>
              <a:gd name="connsiteY92" fmla="*/ 5848865 h 6153665"/>
              <a:gd name="connsiteX93" fmla="*/ 181233 w 683741"/>
              <a:gd name="connsiteY93" fmla="*/ 5873578 h 6153665"/>
              <a:gd name="connsiteX94" fmla="*/ 230660 w 683741"/>
              <a:gd name="connsiteY94" fmla="*/ 5914767 h 6153665"/>
              <a:gd name="connsiteX95" fmla="*/ 247135 w 683741"/>
              <a:gd name="connsiteY95" fmla="*/ 5972432 h 6153665"/>
              <a:gd name="connsiteX96" fmla="*/ 263611 w 683741"/>
              <a:gd name="connsiteY96" fmla="*/ 6021859 h 6153665"/>
              <a:gd name="connsiteX97" fmla="*/ 280087 w 683741"/>
              <a:gd name="connsiteY97" fmla="*/ 6079524 h 6153665"/>
              <a:gd name="connsiteX98" fmla="*/ 296562 w 683741"/>
              <a:gd name="connsiteY98" fmla="*/ 6104238 h 6153665"/>
              <a:gd name="connsiteX99" fmla="*/ 313038 w 683741"/>
              <a:gd name="connsiteY99" fmla="*/ 6153665 h 615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83741" h="6153665">
                <a:moveTo>
                  <a:pt x="527222" y="0"/>
                </a:moveTo>
                <a:cubicBezTo>
                  <a:pt x="508000" y="2746"/>
                  <a:pt x="488290" y="3129"/>
                  <a:pt x="469557" y="8238"/>
                </a:cubicBezTo>
                <a:cubicBezTo>
                  <a:pt x="445739" y="14734"/>
                  <a:pt x="432319" y="29516"/>
                  <a:pt x="411892" y="41189"/>
                </a:cubicBezTo>
                <a:cubicBezTo>
                  <a:pt x="401230" y="47282"/>
                  <a:pt x="389603" y="51572"/>
                  <a:pt x="378941" y="57665"/>
                </a:cubicBezTo>
                <a:cubicBezTo>
                  <a:pt x="284604" y="111571"/>
                  <a:pt x="431746" y="30698"/>
                  <a:pt x="329514" y="98854"/>
                </a:cubicBezTo>
                <a:cubicBezTo>
                  <a:pt x="322289" y="103671"/>
                  <a:pt x="313038" y="104346"/>
                  <a:pt x="304800" y="107092"/>
                </a:cubicBezTo>
                <a:cubicBezTo>
                  <a:pt x="293816" y="115330"/>
                  <a:pt x="284129" y="125665"/>
                  <a:pt x="271849" y="131805"/>
                </a:cubicBezTo>
                <a:cubicBezTo>
                  <a:pt x="195948" y="169755"/>
                  <a:pt x="289904" y="83427"/>
                  <a:pt x="181233" y="181232"/>
                </a:cubicBezTo>
                <a:cubicBezTo>
                  <a:pt x="128428" y="228757"/>
                  <a:pt x="184015" y="205020"/>
                  <a:pt x="131805" y="222421"/>
                </a:cubicBezTo>
                <a:cubicBezTo>
                  <a:pt x="123567" y="233405"/>
                  <a:pt x="116800" y="245664"/>
                  <a:pt x="107092" y="255373"/>
                </a:cubicBezTo>
                <a:cubicBezTo>
                  <a:pt x="45360" y="317106"/>
                  <a:pt x="129615" y="184517"/>
                  <a:pt x="32951" y="329513"/>
                </a:cubicBezTo>
                <a:cubicBezTo>
                  <a:pt x="19327" y="349949"/>
                  <a:pt x="0" y="395416"/>
                  <a:pt x="0" y="395416"/>
                </a:cubicBezTo>
                <a:cubicBezTo>
                  <a:pt x="10984" y="477794"/>
                  <a:pt x="-257" y="566367"/>
                  <a:pt x="32951" y="642551"/>
                </a:cubicBezTo>
                <a:cubicBezTo>
                  <a:pt x="50300" y="682352"/>
                  <a:pt x="104210" y="692175"/>
                  <a:pt x="140043" y="716692"/>
                </a:cubicBezTo>
                <a:cubicBezTo>
                  <a:pt x="156385" y="727873"/>
                  <a:pt x="172994" y="738659"/>
                  <a:pt x="189470" y="749643"/>
                </a:cubicBezTo>
                <a:cubicBezTo>
                  <a:pt x="258251" y="795497"/>
                  <a:pt x="187087" y="751595"/>
                  <a:pt x="354227" y="807308"/>
                </a:cubicBezTo>
                <a:cubicBezTo>
                  <a:pt x="362465" y="810054"/>
                  <a:pt x="370925" y="812206"/>
                  <a:pt x="378941" y="815546"/>
                </a:cubicBezTo>
                <a:cubicBezTo>
                  <a:pt x="403905" y="825948"/>
                  <a:pt x="427425" y="839945"/>
                  <a:pt x="453081" y="848497"/>
                </a:cubicBezTo>
                <a:cubicBezTo>
                  <a:pt x="468927" y="853779"/>
                  <a:pt x="486032" y="853989"/>
                  <a:pt x="502508" y="856735"/>
                </a:cubicBezTo>
                <a:cubicBezTo>
                  <a:pt x="529968" y="873211"/>
                  <a:pt x="556692" y="890980"/>
                  <a:pt x="584887" y="906162"/>
                </a:cubicBezTo>
                <a:cubicBezTo>
                  <a:pt x="592532" y="910279"/>
                  <a:pt x="602375" y="909583"/>
                  <a:pt x="609600" y="914400"/>
                </a:cubicBezTo>
                <a:cubicBezTo>
                  <a:pt x="619293" y="920862"/>
                  <a:pt x="625364" y="931655"/>
                  <a:pt x="634314" y="939113"/>
                </a:cubicBezTo>
                <a:cubicBezTo>
                  <a:pt x="641920" y="945451"/>
                  <a:pt x="650789" y="950097"/>
                  <a:pt x="659027" y="955589"/>
                </a:cubicBezTo>
                <a:cubicBezTo>
                  <a:pt x="679083" y="1015757"/>
                  <a:pt x="671291" y="988168"/>
                  <a:pt x="683741" y="1037967"/>
                </a:cubicBezTo>
                <a:cubicBezTo>
                  <a:pt x="678249" y="1081902"/>
                  <a:pt x="676296" y="1126426"/>
                  <a:pt x="667265" y="1169773"/>
                </a:cubicBezTo>
                <a:cubicBezTo>
                  <a:pt x="651165" y="1247050"/>
                  <a:pt x="646277" y="1214756"/>
                  <a:pt x="626076" y="1268627"/>
                </a:cubicBezTo>
                <a:cubicBezTo>
                  <a:pt x="622101" y="1279228"/>
                  <a:pt x="623166" y="1291588"/>
                  <a:pt x="617838" y="1301578"/>
                </a:cubicBezTo>
                <a:cubicBezTo>
                  <a:pt x="600990" y="1333169"/>
                  <a:pt x="585489" y="1366877"/>
                  <a:pt x="560173" y="1392194"/>
                </a:cubicBezTo>
                <a:cubicBezTo>
                  <a:pt x="551935" y="1400432"/>
                  <a:pt x="541922" y="1407215"/>
                  <a:pt x="535460" y="1416908"/>
                </a:cubicBezTo>
                <a:cubicBezTo>
                  <a:pt x="519778" y="1440431"/>
                  <a:pt x="507674" y="1466157"/>
                  <a:pt x="494270" y="1491049"/>
                </a:cubicBezTo>
                <a:cubicBezTo>
                  <a:pt x="488448" y="1501861"/>
                  <a:pt x="485466" y="1514411"/>
                  <a:pt x="477795" y="1524000"/>
                </a:cubicBezTo>
                <a:cubicBezTo>
                  <a:pt x="463240" y="1542194"/>
                  <a:pt x="444844" y="1556951"/>
                  <a:pt x="428368" y="1573427"/>
                </a:cubicBezTo>
                <a:cubicBezTo>
                  <a:pt x="398323" y="1663558"/>
                  <a:pt x="446241" y="1527035"/>
                  <a:pt x="403654" y="1622854"/>
                </a:cubicBezTo>
                <a:cubicBezTo>
                  <a:pt x="367648" y="1703867"/>
                  <a:pt x="409481" y="1641780"/>
                  <a:pt x="362465" y="1721708"/>
                </a:cubicBezTo>
                <a:cubicBezTo>
                  <a:pt x="344312" y="1752568"/>
                  <a:pt x="322353" y="1781119"/>
                  <a:pt x="304800" y="1812324"/>
                </a:cubicBezTo>
                <a:cubicBezTo>
                  <a:pt x="297550" y="1825212"/>
                  <a:pt x="295661" y="1840674"/>
                  <a:pt x="288324" y="1853513"/>
                </a:cubicBezTo>
                <a:cubicBezTo>
                  <a:pt x="273588" y="1879302"/>
                  <a:pt x="255373" y="1902940"/>
                  <a:pt x="238897" y="1927654"/>
                </a:cubicBezTo>
                <a:cubicBezTo>
                  <a:pt x="220181" y="2021244"/>
                  <a:pt x="248663" y="1908122"/>
                  <a:pt x="189470" y="2026508"/>
                </a:cubicBezTo>
                <a:cubicBezTo>
                  <a:pt x="183208" y="2039031"/>
                  <a:pt x="183535" y="2053886"/>
                  <a:pt x="181233" y="2067697"/>
                </a:cubicBezTo>
                <a:cubicBezTo>
                  <a:pt x="168613" y="2143420"/>
                  <a:pt x="180546" y="2102710"/>
                  <a:pt x="164757" y="2150076"/>
                </a:cubicBezTo>
                <a:cubicBezTo>
                  <a:pt x="149371" y="2273157"/>
                  <a:pt x="142661" y="2299001"/>
                  <a:pt x="164757" y="2471351"/>
                </a:cubicBezTo>
                <a:cubicBezTo>
                  <a:pt x="167880" y="2495712"/>
                  <a:pt x="185402" y="2515999"/>
                  <a:pt x="197708" y="2537254"/>
                </a:cubicBezTo>
                <a:cubicBezTo>
                  <a:pt x="215646" y="2568239"/>
                  <a:pt x="236012" y="2597754"/>
                  <a:pt x="255373" y="2627870"/>
                </a:cubicBezTo>
                <a:cubicBezTo>
                  <a:pt x="260727" y="2636198"/>
                  <a:pt x="265406" y="2645067"/>
                  <a:pt x="271849" y="2652584"/>
                </a:cubicBezTo>
                <a:lnTo>
                  <a:pt x="321276" y="2710249"/>
                </a:lnTo>
                <a:cubicBezTo>
                  <a:pt x="356193" y="2797546"/>
                  <a:pt x="313088" y="2702086"/>
                  <a:pt x="378941" y="2800865"/>
                </a:cubicBezTo>
                <a:cubicBezTo>
                  <a:pt x="383758" y="2808090"/>
                  <a:pt x="384129" y="2817448"/>
                  <a:pt x="387178" y="2825578"/>
                </a:cubicBezTo>
                <a:cubicBezTo>
                  <a:pt x="392370" y="2839424"/>
                  <a:pt x="395059" y="2854734"/>
                  <a:pt x="403654" y="2866767"/>
                </a:cubicBezTo>
                <a:cubicBezTo>
                  <a:pt x="409409" y="2874824"/>
                  <a:pt x="420130" y="2877751"/>
                  <a:pt x="428368" y="2883243"/>
                </a:cubicBezTo>
                <a:cubicBezTo>
                  <a:pt x="431114" y="2907957"/>
                  <a:pt x="437433" y="2932532"/>
                  <a:pt x="436605" y="2957384"/>
                </a:cubicBezTo>
                <a:cubicBezTo>
                  <a:pt x="434534" y="3019522"/>
                  <a:pt x="433636" y="3113845"/>
                  <a:pt x="403654" y="3179805"/>
                </a:cubicBezTo>
                <a:cubicBezTo>
                  <a:pt x="397028" y="3194381"/>
                  <a:pt x="386608" y="3206938"/>
                  <a:pt x="378941" y="3220994"/>
                </a:cubicBezTo>
                <a:cubicBezTo>
                  <a:pt x="345637" y="3282051"/>
                  <a:pt x="371791" y="3258711"/>
                  <a:pt x="329514" y="3286897"/>
                </a:cubicBezTo>
                <a:cubicBezTo>
                  <a:pt x="282298" y="3357721"/>
                  <a:pt x="338904" y="3268115"/>
                  <a:pt x="304800" y="3336324"/>
                </a:cubicBezTo>
                <a:cubicBezTo>
                  <a:pt x="297640" y="3350645"/>
                  <a:pt x="287247" y="3363192"/>
                  <a:pt x="280087" y="3377513"/>
                </a:cubicBezTo>
                <a:cubicBezTo>
                  <a:pt x="276204" y="3385280"/>
                  <a:pt x="275732" y="3394460"/>
                  <a:pt x="271849" y="3402227"/>
                </a:cubicBezTo>
                <a:cubicBezTo>
                  <a:pt x="264688" y="3416548"/>
                  <a:pt x="254296" y="3429095"/>
                  <a:pt x="247135" y="3443416"/>
                </a:cubicBezTo>
                <a:cubicBezTo>
                  <a:pt x="243252" y="3451183"/>
                  <a:pt x="242780" y="3460363"/>
                  <a:pt x="238897" y="3468130"/>
                </a:cubicBezTo>
                <a:cubicBezTo>
                  <a:pt x="232872" y="3480179"/>
                  <a:pt x="203308" y="3518327"/>
                  <a:pt x="197708" y="3525794"/>
                </a:cubicBezTo>
                <a:cubicBezTo>
                  <a:pt x="171192" y="3605343"/>
                  <a:pt x="213710" y="3481670"/>
                  <a:pt x="172995" y="3583459"/>
                </a:cubicBezTo>
                <a:cubicBezTo>
                  <a:pt x="132280" y="3685248"/>
                  <a:pt x="178680" y="3588565"/>
                  <a:pt x="140043" y="3665838"/>
                </a:cubicBezTo>
                <a:cubicBezTo>
                  <a:pt x="134551" y="3687805"/>
                  <a:pt x="131306" y="3710460"/>
                  <a:pt x="123568" y="3731740"/>
                </a:cubicBezTo>
                <a:cubicBezTo>
                  <a:pt x="120184" y="3741045"/>
                  <a:pt x="109697" y="3746902"/>
                  <a:pt x="107092" y="3756454"/>
                </a:cubicBezTo>
                <a:cubicBezTo>
                  <a:pt x="59610" y="3930552"/>
                  <a:pt x="132064" y="3739335"/>
                  <a:pt x="82378" y="3863546"/>
                </a:cubicBezTo>
                <a:cubicBezTo>
                  <a:pt x="72618" y="3961151"/>
                  <a:pt x="64896" y="3997044"/>
                  <a:pt x="82378" y="4110681"/>
                </a:cubicBezTo>
                <a:cubicBezTo>
                  <a:pt x="85179" y="4128887"/>
                  <a:pt x="97615" y="4144313"/>
                  <a:pt x="107092" y="4160108"/>
                </a:cubicBezTo>
                <a:cubicBezTo>
                  <a:pt x="117832" y="4178008"/>
                  <a:pt x="164943" y="4232824"/>
                  <a:pt x="172995" y="4242486"/>
                </a:cubicBezTo>
                <a:cubicBezTo>
                  <a:pt x="175741" y="4250724"/>
                  <a:pt x="175902" y="4260346"/>
                  <a:pt x="181233" y="4267200"/>
                </a:cubicBezTo>
                <a:cubicBezTo>
                  <a:pt x="211616" y="4306264"/>
                  <a:pt x="222340" y="4311080"/>
                  <a:pt x="255373" y="4333103"/>
                </a:cubicBezTo>
                <a:cubicBezTo>
                  <a:pt x="269103" y="4355070"/>
                  <a:pt x="282554" y="4377214"/>
                  <a:pt x="296562" y="4399005"/>
                </a:cubicBezTo>
                <a:cubicBezTo>
                  <a:pt x="307270" y="4415661"/>
                  <a:pt x="320659" y="4430721"/>
                  <a:pt x="329514" y="4448432"/>
                </a:cubicBezTo>
                <a:cubicBezTo>
                  <a:pt x="335006" y="4459416"/>
                  <a:pt x="341677" y="4469886"/>
                  <a:pt x="345989" y="4481384"/>
                </a:cubicBezTo>
                <a:cubicBezTo>
                  <a:pt x="349964" y="4491985"/>
                  <a:pt x="349164" y="4504209"/>
                  <a:pt x="354227" y="4514335"/>
                </a:cubicBezTo>
                <a:cubicBezTo>
                  <a:pt x="360367" y="4526615"/>
                  <a:pt x="370703" y="4536302"/>
                  <a:pt x="378941" y="4547286"/>
                </a:cubicBezTo>
                <a:cubicBezTo>
                  <a:pt x="408705" y="4636582"/>
                  <a:pt x="406051" y="4608537"/>
                  <a:pt x="387178" y="4753232"/>
                </a:cubicBezTo>
                <a:cubicBezTo>
                  <a:pt x="386208" y="4760665"/>
                  <a:pt x="361445" y="4803679"/>
                  <a:pt x="354227" y="4810897"/>
                </a:cubicBezTo>
                <a:cubicBezTo>
                  <a:pt x="347226" y="4817898"/>
                  <a:pt x="337752" y="4821881"/>
                  <a:pt x="329514" y="4827373"/>
                </a:cubicBezTo>
                <a:cubicBezTo>
                  <a:pt x="324022" y="4838357"/>
                  <a:pt x="317875" y="4849037"/>
                  <a:pt x="313038" y="4860324"/>
                </a:cubicBezTo>
                <a:cubicBezTo>
                  <a:pt x="309617" y="4868305"/>
                  <a:pt x="309617" y="4877813"/>
                  <a:pt x="304800" y="4885038"/>
                </a:cubicBezTo>
                <a:cubicBezTo>
                  <a:pt x="298338" y="4894731"/>
                  <a:pt x="287669" y="4900906"/>
                  <a:pt x="280087" y="4909751"/>
                </a:cubicBezTo>
                <a:cubicBezTo>
                  <a:pt x="271152" y="4920176"/>
                  <a:pt x="263611" y="4931719"/>
                  <a:pt x="255373" y="4942703"/>
                </a:cubicBezTo>
                <a:cubicBezTo>
                  <a:pt x="237615" y="4995973"/>
                  <a:pt x="261644" y="4940748"/>
                  <a:pt x="222422" y="4983892"/>
                </a:cubicBezTo>
                <a:cubicBezTo>
                  <a:pt x="201362" y="5007058"/>
                  <a:pt x="164757" y="5058032"/>
                  <a:pt x="164757" y="5058032"/>
                </a:cubicBezTo>
                <a:cubicBezTo>
                  <a:pt x="162011" y="5066270"/>
                  <a:pt x="160736" y="5075155"/>
                  <a:pt x="156519" y="5082746"/>
                </a:cubicBezTo>
                <a:cubicBezTo>
                  <a:pt x="115823" y="5156000"/>
                  <a:pt x="130124" y="5106555"/>
                  <a:pt x="98854" y="5181600"/>
                </a:cubicBezTo>
                <a:cubicBezTo>
                  <a:pt x="87413" y="5209059"/>
                  <a:pt x="74077" y="5261445"/>
                  <a:pt x="65903" y="5288692"/>
                </a:cubicBezTo>
                <a:cubicBezTo>
                  <a:pt x="63408" y="5297009"/>
                  <a:pt x="60160" y="5305088"/>
                  <a:pt x="57665" y="5313405"/>
                </a:cubicBezTo>
                <a:cubicBezTo>
                  <a:pt x="51921" y="5332553"/>
                  <a:pt x="46681" y="5351848"/>
                  <a:pt x="41189" y="5371070"/>
                </a:cubicBezTo>
                <a:cubicBezTo>
                  <a:pt x="20617" y="5535655"/>
                  <a:pt x="13673" y="5534320"/>
                  <a:pt x="32951" y="5733535"/>
                </a:cubicBezTo>
                <a:cubicBezTo>
                  <a:pt x="33905" y="5743390"/>
                  <a:pt x="43935" y="5750011"/>
                  <a:pt x="49427" y="5758249"/>
                </a:cubicBezTo>
                <a:cubicBezTo>
                  <a:pt x="52173" y="5769233"/>
                  <a:pt x="50297" y="5782604"/>
                  <a:pt x="57665" y="5791200"/>
                </a:cubicBezTo>
                <a:cubicBezTo>
                  <a:pt x="68085" y="5803357"/>
                  <a:pt x="85276" y="5807427"/>
                  <a:pt x="98854" y="5815913"/>
                </a:cubicBezTo>
                <a:cubicBezTo>
                  <a:pt x="142728" y="5843334"/>
                  <a:pt x="104135" y="5824616"/>
                  <a:pt x="164757" y="5848865"/>
                </a:cubicBezTo>
                <a:cubicBezTo>
                  <a:pt x="170249" y="5857103"/>
                  <a:pt x="173627" y="5867240"/>
                  <a:pt x="181233" y="5873578"/>
                </a:cubicBezTo>
                <a:cubicBezTo>
                  <a:pt x="243943" y="5925836"/>
                  <a:pt x="190519" y="5854558"/>
                  <a:pt x="230660" y="5914767"/>
                </a:cubicBezTo>
                <a:cubicBezTo>
                  <a:pt x="258365" y="5997891"/>
                  <a:pt x="216076" y="5868905"/>
                  <a:pt x="247135" y="5972432"/>
                </a:cubicBezTo>
                <a:cubicBezTo>
                  <a:pt x="252125" y="5989066"/>
                  <a:pt x="259399" y="6005011"/>
                  <a:pt x="263611" y="6021859"/>
                </a:cubicBezTo>
                <a:cubicBezTo>
                  <a:pt x="266251" y="6032419"/>
                  <a:pt x="274177" y="6067704"/>
                  <a:pt x="280087" y="6079524"/>
                </a:cubicBezTo>
                <a:cubicBezTo>
                  <a:pt x="284515" y="6088379"/>
                  <a:pt x="291070" y="6096000"/>
                  <a:pt x="296562" y="6104238"/>
                </a:cubicBezTo>
                <a:cubicBezTo>
                  <a:pt x="306289" y="6143146"/>
                  <a:pt x="299737" y="6127063"/>
                  <a:pt x="313038" y="6153665"/>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prstClr val="white"/>
              </a:solidFill>
            </a:endParaRPr>
          </a:p>
        </p:txBody>
      </p:sp>
      <p:sp>
        <p:nvSpPr>
          <p:cNvPr id="24" name="TextBox 23"/>
          <p:cNvSpPr txBox="1"/>
          <p:nvPr/>
        </p:nvSpPr>
        <p:spPr>
          <a:xfrm>
            <a:off x="11204750" y="226745"/>
            <a:ext cx="691979" cy="646331"/>
          </a:xfrm>
          <a:prstGeom prst="rect">
            <a:avLst/>
          </a:prstGeom>
          <a:solidFill>
            <a:schemeClr val="bg1"/>
          </a:solidFill>
          <a:ln w="57150">
            <a:solidFill>
              <a:schemeClr val="tx1"/>
            </a:solidFill>
          </a:ln>
        </p:spPr>
        <p:txBody>
          <a:bodyPr wrap="square" rtlCol="0">
            <a:spAutoFit/>
          </a:bodyPr>
          <a:lstStyle/>
          <a:p>
            <a:pPr algn="ctr"/>
            <a:r>
              <a:rPr lang="en-GB" sz="3600" b="1" dirty="0" err="1">
                <a:solidFill>
                  <a:srgbClr val="002060"/>
                </a:solidFill>
              </a:rPr>
              <a:t>ie</a:t>
            </a:r>
            <a:endParaRPr lang="en-GB" sz="3600" b="1" dirty="0">
              <a:solidFill>
                <a:srgbClr val="002060"/>
              </a:solidFill>
            </a:endParaRPr>
          </a:p>
        </p:txBody>
      </p:sp>
      <p:sp>
        <p:nvSpPr>
          <p:cNvPr id="15" name="TextBox 14"/>
          <p:cNvSpPr txBox="1"/>
          <p:nvPr/>
        </p:nvSpPr>
        <p:spPr>
          <a:xfrm rot="522572">
            <a:off x="9098689" y="1049305"/>
            <a:ext cx="1408670" cy="461665"/>
          </a:xfrm>
          <a:prstGeom prst="rect">
            <a:avLst/>
          </a:prstGeom>
          <a:noFill/>
        </p:spPr>
        <p:txBody>
          <a:bodyPr wrap="square" rtlCol="0">
            <a:spAutoFit/>
          </a:bodyPr>
          <a:lstStyle/>
          <a:p>
            <a:r>
              <a:rPr lang="en-GB" dirty="0">
                <a:solidFill>
                  <a:srgbClr val="002060"/>
                </a:solidFill>
              </a:rPr>
              <a:t>d</a:t>
            </a:r>
            <a:r>
              <a:rPr lang="en-GB" sz="2400" b="1" dirty="0">
                <a:solidFill>
                  <a:srgbClr val="002060"/>
                </a:solidFill>
              </a:rPr>
              <a:t>ie</a:t>
            </a:r>
            <a:endParaRPr lang="en-GB" dirty="0">
              <a:solidFill>
                <a:srgbClr val="002060"/>
              </a:solidFill>
            </a:endParaRPr>
          </a:p>
        </p:txBody>
      </p:sp>
      <p:sp>
        <p:nvSpPr>
          <p:cNvPr id="16" name="TextBox 15"/>
          <p:cNvSpPr txBox="1"/>
          <p:nvPr/>
        </p:nvSpPr>
        <p:spPr>
          <a:xfrm rot="522572">
            <a:off x="7341595" y="1718955"/>
            <a:ext cx="1408670" cy="461665"/>
          </a:xfrm>
          <a:prstGeom prst="rect">
            <a:avLst/>
          </a:prstGeom>
          <a:noFill/>
        </p:spPr>
        <p:txBody>
          <a:bodyPr wrap="square" rtlCol="0">
            <a:spAutoFit/>
          </a:bodyPr>
          <a:lstStyle/>
          <a:p>
            <a:r>
              <a:rPr lang="en-GB" dirty="0">
                <a:solidFill>
                  <a:srgbClr val="002060"/>
                </a:solidFill>
              </a:rPr>
              <a:t>Br</a:t>
            </a:r>
            <a:r>
              <a:rPr lang="en-GB" sz="2400" b="1" dirty="0">
                <a:solidFill>
                  <a:srgbClr val="002060"/>
                </a:solidFill>
              </a:rPr>
              <a:t>ie</a:t>
            </a:r>
            <a:r>
              <a:rPr lang="en-GB" sz="2400" dirty="0">
                <a:solidFill>
                  <a:srgbClr val="002060"/>
                </a:solidFill>
              </a:rPr>
              <a:t>f</a:t>
            </a:r>
            <a:endParaRPr lang="en-GB" dirty="0">
              <a:solidFill>
                <a:srgbClr val="002060"/>
              </a:solidFill>
            </a:endParaRPr>
          </a:p>
        </p:txBody>
      </p:sp>
      <p:sp>
        <p:nvSpPr>
          <p:cNvPr id="17" name="TextBox 16"/>
          <p:cNvSpPr txBox="1"/>
          <p:nvPr/>
        </p:nvSpPr>
        <p:spPr>
          <a:xfrm rot="522572">
            <a:off x="8662397" y="2053780"/>
            <a:ext cx="1408670" cy="461665"/>
          </a:xfrm>
          <a:prstGeom prst="rect">
            <a:avLst/>
          </a:prstGeom>
          <a:noFill/>
        </p:spPr>
        <p:txBody>
          <a:bodyPr wrap="square" rtlCol="0">
            <a:spAutoFit/>
          </a:bodyPr>
          <a:lstStyle/>
          <a:p>
            <a:r>
              <a:rPr lang="en-GB" dirty="0" err="1">
                <a:solidFill>
                  <a:srgbClr val="002060"/>
                </a:solidFill>
              </a:rPr>
              <a:t>L</a:t>
            </a:r>
            <a:r>
              <a:rPr lang="en-GB" sz="2400" b="1" dirty="0" err="1">
                <a:solidFill>
                  <a:srgbClr val="002060"/>
                </a:solidFill>
              </a:rPr>
              <a:t>ie</a:t>
            </a:r>
            <a:r>
              <a:rPr lang="en-GB" dirty="0" err="1">
                <a:solidFill>
                  <a:srgbClr val="002060"/>
                </a:solidFill>
              </a:rPr>
              <a:t>blings</a:t>
            </a:r>
            <a:r>
              <a:rPr lang="en-GB" dirty="0">
                <a:solidFill>
                  <a:srgbClr val="002060"/>
                </a:solidFill>
              </a:rPr>
              <a:t>-</a:t>
            </a:r>
          </a:p>
        </p:txBody>
      </p:sp>
      <p:sp>
        <p:nvSpPr>
          <p:cNvPr id="18" name="TextBox 17"/>
          <p:cNvSpPr txBox="1"/>
          <p:nvPr/>
        </p:nvSpPr>
        <p:spPr>
          <a:xfrm rot="20549434">
            <a:off x="7484618" y="2996022"/>
            <a:ext cx="603790" cy="461665"/>
          </a:xfrm>
          <a:prstGeom prst="rect">
            <a:avLst/>
          </a:prstGeom>
          <a:noFill/>
        </p:spPr>
        <p:txBody>
          <a:bodyPr wrap="square" rtlCol="0">
            <a:spAutoFit/>
          </a:bodyPr>
          <a:lstStyle/>
          <a:p>
            <a:r>
              <a:rPr lang="en-GB" dirty="0" err="1">
                <a:solidFill>
                  <a:srgbClr val="002060"/>
                </a:solidFill>
              </a:rPr>
              <a:t>s</a:t>
            </a:r>
            <a:r>
              <a:rPr lang="en-GB" sz="2400" b="1" dirty="0" err="1">
                <a:solidFill>
                  <a:srgbClr val="002060"/>
                </a:solidFill>
              </a:rPr>
              <a:t>ie</a:t>
            </a:r>
            <a:endParaRPr lang="en-GB" dirty="0">
              <a:solidFill>
                <a:srgbClr val="002060"/>
              </a:solidFill>
            </a:endParaRPr>
          </a:p>
        </p:txBody>
      </p:sp>
      <p:sp>
        <p:nvSpPr>
          <p:cNvPr id="19" name="TextBox 18"/>
          <p:cNvSpPr txBox="1"/>
          <p:nvPr/>
        </p:nvSpPr>
        <p:spPr>
          <a:xfrm rot="522572">
            <a:off x="8487359" y="3858377"/>
            <a:ext cx="2603367" cy="461665"/>
          </a:xfrm>
          <a:prstGeom prst="rect">
            <a:avLst/>
          </a:prstGeom>
          <a:noFill/>
        </p:spPr>
        <p:txBody>
          <a:bodyPr wrap="square" rtlCol="0">
            <a:spAutoFit/>
          </a:bodyPr>
          <a:lstStyle/>
          <a:p>
            <a:r>
              <a:rPr lang="en-GB" b="1" dirty="0" err="1">
                <a:solidFill>
                  <a:srgbClr val="002060"/>
                </a:solidFill>
              </a:rPr>
              <a:t>h</a:t>
            </a:r>
            <a:r>
              <a:rPr lang="en-GB" sz="2400" b="1" dirty="0" err="1">
                <a:solidFill>
                  <a:srgbClr val="002060"/>
                </a:solidFill>
              </a:rPr>
              <a:t>ie</a:t>
            </a:r>
            <a:r>
              <a:rPr lang="en-GB" dirty="0" err="1">
                <a:solidFill>
                  <a:srgbClr val="002060"/>
                </a:solidFill>
              </a:rPr>
              <a:t>r</a:t>
            </a:r>
            <a:endParaRPr lang="en-GB" dirty="0">
              <a:solidFill>
                <a:srgbClr val="002060"/>
              </a:solidFill>
            </a:endParaRPr>
          </a:p>
        </p:txBody>
      </p:sp>
      <p:sp>
        <p:nvSpPr>
          <p:cNvPr id="20" name="TextBox 19"/>
          <p:cNvSpPr txBox="1"/>
          <p:nvPr/>
        </p:nvSpPr>
        <p:spPr>
          <a:xfrm rot="522572">
            <a:off x="7341595" y="4649067"/>
            <a:ext cx="1408670" cy="461665"/>
          </a:xfrm>
          <a:prstGeom prst="rect">
            <a:avLst/>
          </a:prstGeom>
          <a:noFill/>
        </p:spPr>
        <p:txBody>
          <a:bodyPr wrap="square" rtlCol="0">
            <a:spAutoFit/>
          </a:bodyPr>
          <a:lstStyle/>
          <a:p>
            <a:r>
              <a:rPr lang="en-GB" dirty="0" err="1">
                <a:solidFill>
                  <a:srgbClr val="002060"/>
                </a:solidFill>
              </a:rPr>
              <a:t>z</a:t>
            </a:r>
            <a:r>
              <a:rPr lang="en-GB" sz="2400" b="1" dirty="0" err="1">
                <a:solidFill>
                  <a:srgbClr val="002060"/>
                </a:solidFill>
              </a:rPr>
              <a:t>ie</a:t>
            </a:r>
            <a:r>
              <a:rPr lang="en-GB" dirty="0" err="1">
                <a:solidFill>
                  <a:srgbClr val="002060"/>
                </a:solidFill>
              </a:rPr>
              <a:t>hen</a:t>
            </a:r>
            <a:endParaRPr lang="en-GB" dirty="0">
              <a:solidFill>
                <a:srgbClr val="002060"/>
              </a:solidFill>
            </a:endParaRPr>
          </a:p>
        </p:txBody>
      </p:sp>
      <p:sp>
        <p:nvSpPr>
          <p:cNvPr id="21" name="TextBox 20"/>
          <p:cNvSpPr txBox="1"/>
          <p:nvPr/>
        </p:nvSpPr>
        <p:spPr>
          <a:xfrm rot="522572">
            <a:off x="8977135" y="4899586"/>
            <a:ext cx="1408670" cy="461665"/>
          </a:xfrm>
          <a:prstGeom prst="rect">
            <a:avLst/>
          </a:prstGeom>
          <a:noFill/>
        </p:spPr>
        <p:txBody>
          <a:bodyPr wrap="square" rtlCol="0">
            <a:spAutoFit/>
          </a:bodyPr>
          <a:lstStyle/>
          <a:p>
            <a:r>
              <a:rPr lang="en-GB" dirty="0">
                <a:solidFill>
                  <a:srgbClr val="002060"/>
                </a:solidFill>
              </a:rPr>
              <a:t>L</a:t>
            </a:r>
            <a:r>
              <a:rPr lang="en-GB" sz="2400" b="1" dirty="0">
                <a:solidFill>
                  <a:srgbClr val="002060"/>
                </a:solidFill>
              </a:rPr>
              <a:t>ie</a:t>
            </a:r>
            <a:r>
              <a:rPr lang="en-GB" dirty="0">
                <a:solidFill>
                  <a:srgbClr val="002060"/>
                </a:solidFill>
              </a:rPr>
              <a:t>d</a:t>
            </a:r>
          </a:p>
        </p:txBody>
      </p:sp>
      <p:sp>
        <p:nvSpPr>
          <p:cNvPr id="22" name="TextBox 21"/>
          <p:cNvSpPr txBox="1"/>
          <p:nvPr/>
        </p:nvSpPr>
        <p:spPr>
          <a:xfrm rot="522572">
            <a:off x="7496228" y="490055"/>
            <a:ext cx="1408670" cy="461665"/>
          </a:xfrm>
          <a:prstGeom prst="rect">
            <a:avLst/>
          </a:prstGeom>
          <a:noFill/>
        </p:spPr>
        <p:txBody>
          <a:bodyPr wrap="square" rtlCol="0">
            <a:spAutoFit/>
          </a:bodyPr>
          <a:lstStyle/>
          <a:p>
            <a:r>
              <a:rPr lang="en-GB" dirty="0">
                <a:solidFill>
                  <a:srgbClr val="002060"/>
                </a:solidFill>
              </a:rPr>
              <a:t>L</a:t>
            </a:r>
            <a:r>
              <a:rPr lang="en-GB" sz="2400" b="1" dirty="0">
                <a:solidFill>
                  <a:srgbClr val="002060"/>
                </a:solidFill>
              </a:rPr>
              <a:t>ie</a:t>
            </a:r>
            <a:r>
              <a:rPr lang="en-GB" dirty="0">
                <a:solidFill>
                  <a:srgbClr val="002060"/>
                </a:solidFill>
              </a:rPr>
              <a:t>be</a:t>
            </a:r>
          </a:p>
        </p:txBody>
      </p:sp>
      <p:sp>
        <p:nvSpPr>
          <p:cNvPr id="25" name="TextBox 24"/>
          <p:cNvSpPr txBox="1"/>
          <p:nvPr/>
        </p:nvSpPr>
        <p:spPr>
          <a:xfrm rot="522572">
            <a:off x="2222211" y="4467311"/>
            <a:ext cx="1408670" cy="461665"/>
          </a:xfrm>
          <a:prstGeom prst="rect">
            <a:avLst/>
          </a:prstGeom>
          <a:noFill/>
        </p:spPr>
        <p:txBody>
          <a:bodyPr wrap="square" rtlCol="0">
            <a:spAutoFit/>
          </a:bodyPr>
          <a:lstStyle/>
          <a:p>
            <a:r>
              <a:rPr lang="en-GB" sz="1600" dirty="0" err="1">
                <a:solidFill>
                  <a:srgbClr val="002060"/>
                </a:solidFill>
              </a:rPr>
              <a:t>kl</a:t>
            </a:r>
            <a:r>
              <a:rPr lang="en-GB" sz="2400" b="1" dirty="0" err="1">
                <a:solidFill>
                  <a:srgbClr val="002060"/>
                </a:solidFill>
              </a:rPr>
              <a:t>ei</a:t>
            </a:r>
            <a:r>
              <a:rPr lang="en-GB" dirty="0" err="1">
                <a:solidFill>
                  <a:srgbClr val="002060"/>
                </a:solidFill>
              </a:rPr>
              <a:t>n</a:t>
            </a:r>
            <a:endParaRPr lang="en-GB" sz="1400" dirty="0">
              <a:solidFill>
                <a:srgbClr val="002060"/>
              </a:solidFill>
            </a:endParaRPr>
          </a:p>
        </p:txBody>
      </p:sp>
      <p:sp>
        <p:nvSpPr>
          <p:cNvPr id="2" name="Rectangle 1"/>
          <p:cNvSpPr/>
          <p:nvPr/>
        </p:nvSpPr>
        <p:spPr>
          <a:xfrm>
            <a:off x="8260283" y="5744871"/>
            <a:ext cx="572593" cy="461665"/>
          </a:xfrm>
          <a:prstGeom prst="rect">
            <a:avLst/>
          </a:prstGeom>
        </p:spPr>
        <p:txBody>
          <a:bodyPr wrap="none">
            <a:spAutoFit/>
          </a:bodyPr>
          <a:lstStyle/>
          <a:p>
            <a:r>
              <a:rPr lang="en-GB" dirty="0" err="1">
                <a:solidFill>
                  <a:srgbClr val="002060"/>
                </a:solidFill>
              </a:rPr>
              <a:t>t</a:t>
            </a:r>
            <a:r>
              <a:rPr lang="en-GB" sz="2400" b="1" dirty="0" err="1">
                <a:solidFill>
                  <a:srgbClr val="002060"/>
                </a:solidFill>
              </a:rPr>
              <a:t>ie</a:t>
            </a:r>
            <a:r>
              <a:rPr lang="en-GB" dirty="0" err="1">
                <a:solidFill>
                  <a:srgbClr val="002060"/>
                </a:solidFill>
              </a:rPr>
              <a:t>f</a:t>
            </a:r>
            <a:endParaRPr lang="en-GB" dirty="0">
              <a:solidFill>
                <a:srgbClr val="002060"/>
              </a:solidFill>
            </a:endParaRPr>
          </a:p>
        </p:txBody>
      </p:sp>
      <p:sp>
        <p:nvSpPr>
          <p:cNvPr id="26" name="TextBox 25">
            <a:extLst>
              <a:ext uri="{FF2B5EF4-FFF2-40B4-BE49-F238E27FC236}">
                <a16:creationId xmlns:a16="http://schemas.microsoft.com/office/drawing/2014/main" id="{1A38B7C1-EAA6-48A6-9E41-678215A5C8E0}"/>
              </a:ext>
            </a:extLst>
          </p:cNvPr>
          <p:cNvSpPr txBox="1"/>
          <p:nvPr/>
        </p:nvSpPr>
        <p:spPr>
          <a:xfrm rot="522572">
            <a:off x="9552291" y="2996021"/>
            <a:ext cx="1408670" cy="461665"/>
          </a:xfrm>
          <a:prstGeom prst="rect">
            <a:avLst/>
          </a:prstGeom>
          <a:noFill/>
        </p:spPr>
        <p:txBody>
          <a:bodyPr wrap="square" rtlCol="0">
            <a:spAutoFit/>
          </a:bodyPr>
          <a:lstStyle/>
          <a:p>
            <a:r>
              <a:rPr lang="en-GB" dirty="0" err="1">
                <a:solidFill>
                  <a:srgbClr val="002060"/>
                </a:solidFill>
              </a:rPr>
              <a:t>Haust</a:t>
            </a:r>
            <a:r>
              <a:rPr lang="en-GB" sz="2400" b="1" dirty="0" err="1">
                <a:solidFill>
                  <a:srgbClr val="002060"/>
                </a:solidFill>
              </a:rPr>
              <a:t>ie</a:t>
            </a:r>
            <a:r>
              <a:rPr lang="en-GB" sz="2400" dirty="0" err="1">
                <a:solidFill>
                  <a:srgbClr val="002060"/>
                </a:solidFill>
              </a:rPr>
              <a:t>r</a:t>
            </a:r>
            <a:endParaRPr lang="en-GB" dirty="0">
              <a:solidFill>
                <a:srgbClr val="002060"/>
              </a:solidFill>
            </a:endParaRPr>
          </a:p>
        </p:txBody>
      </p:sp>
      <p:sp>
        <p:nvSpPr>
          <p:cNvPr id="27" name="TextBox 26">
            <a:extLst>
              <a:ext uri="{FF2B5EF4-FFF2-40B4-BE49-F238E27FC236}">
                <a16:creationId xmlns:a16="http://schemas.microsoft.com/office/drawing/2014/main" id="{25228F81-B2AA-4843-B0DB-CA41DB9DB721}"/>
              </a:ext>
            </a:extLst>
          </p:cNvPr>
          <p:cNvSpPr txBox="1"/>
          <p:nvPr/>
        </p:nvSpPr>
        <p:spPr>
          <a:xfrm rot="20549434">
            <a:off x="9661806" y="3762868"/>
            <a:ext cx="2024828" cy="461665"/>
          </a:xfrm>
          <a:prstGeom prst="rect">
            <a:avLst/>
          </a:prstGeom>
          <a:noFill/>
        </p:spPr>
        <p:txBody>
          <a:bodyPr wrap="square" rtlCol="0">
            <a:spAutoFit/>
          </a:bodyPr>
          <a:lstStyle/>
          <a:p>
            <a:r>
              <a:rPr lang="en-GB" dirty="0" err="1">
                <a:solidFill>
                  <a:srgbClr val="002060"/>
                </a:solidFill>
              </a:rPr>
              <a:t>w</a:t>
            </a:r>
            <a:r>
              <a:rPr lang="en-GB" sz="2400" b="1" dirty="0" err="1">
                <a:solidFill>
                  <a:srgbClr val="002060"/>
                </a:solidFill>
              </a:rPr>
              <a:t>ie</a:t>
            </a:r>
            <a:r>
              <a:rPr lang="en-GB" sz="2400" b="1" dirty="0">
                <a:solidFill>
                  <a:srgbClr val="002060"/>
                </a:solidFill>
              </a:rPr>
              <a:t> </a:t>
            </a:r>
            <a:r>
              <a:rPr lang="en-GB" dirty="0" err="1">
                <a:solidFill>
                  <a:srgbClr val="002060"/>
                </a:solidFill>
              </a:rPr>
              <a:t>sagt</a:t>
            </a:r>
            <a:r>
              <a:rPr lang="en-GB" dirty="0">
                <a:solidFill>
                  <a:srgbClr val="002060"/>
                </a:solidFill>
              </a:rPr>
              <a:t> man …</a:t>
            </a:r>
            <a:r>
              <a:rPr lang="en-GB" sz="2400" b="1" dirty="0">
                <a:solidFill>
                  <a:srgbClr val="002060"/>
                </a:solidFill>
              </a:rPr>
              <a:t> </a:t>
            </a:r>
            <a:endParaRPr lang="en-GB" dirty="0">
              <a:solidFill>
                <a:srgbClr val="002060"/>
              </a:solidFill>
            </a:endParaRPr>
          </a:p>
        </p:txBody>
      </p:sp>
    </p:spTree>
    <p:extLst>
      <p:ext uri="{BB962C8B-B14F-4D97-AF65-F5344CB8AC3E}">
        <p14:creationId xmlns:p14="http://schemas.microsoft.com/office/powerpoint/2010/main" val="1313752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308387" cy="867128"/>
          </a:xfrm>
          <a:prstGeom prst="rect">
            <a:avLst/>
          </a:prstGeom>
        </p:spPr>
      </p:pic>
      <p:sp>
        <p:nvSpPr>
          <p:cNvPr id="2" name="Title 1">
            <a:extLst>
              <a:ext uri="{FF2B5EF4-FFF2-40B4-BE49-F238E27FC236}">
                <a16:creationId xmlns:a16="http://schemas.microsoft.com/office/drawing/2014/main" id="{B1236F0B-C6CD-8643-8371-A170E9BC3477}"/>
              </a:ext>
            </a:extLst>
          </p:cNvPr>
          <p:cNvSpPr>
            <a:spLocks noGrp="1"/>
          </p:cNvSpPr>
          <p:nvPr>
            <p:ph type="title"/>
          </p:nvPr>
        </p:nvSpPr>
        <p:spPr>
          <a:xfrm>
            <a:off x="300037" y="296863"/>
            <a:ext cx="3171296" cy="733579"/>
          </a:xfrm>
        </p:spPr>
        <p:txBody>
          <a:bodyPr>
            <a:normAutofit/>
          </a:bodyPr>
          <a:lstStyle/>
          <a:p>
            <a:r>
              <a:rPr lang="en-GB" sz="3600" b="1" dirty="0">
                <a:solidFill>
                  <a:prstClr val="white"/>
                </a:solidFill>
                <a:latin typeface="Century Gothic" panose="020B0502020202020204" pitchFamily="34" charset="0"/>
              </a:rPr>
              <a:t>Session aims</a:t>
            </a:r>
            <a:endParaRPr lang="en-US" sz="3600" dirty="0"/>
          </a:p>
        </p:txBody>
      </p:sp>
      <p:sp>
        <p:nvSpPr>
          <p:cNvPr id="8" name="TextBox 7"/>
          <p:cNvSpPr txBox="1"/>
          <p:nvPr/>
        </p:nvSpPr>
        <p:spPr>
          <a:xfrm>
            <a:off x="452063" y="1700345"/>
            <a:ext cx="11229653" cy="3016210"/>
          </a:xfrm>
          <a:prstGeom prst="rect">
            <a:avLst/>
          </a:prstGeom>
          <a:noFill/>
        </p:spPr>
        <p:txBody>
          <a:bodyPr wrap="square" rtlCol="0">
            <a:spAutoFit/>
          </a:bodyPr>
          <a:lstStyle/>
          <a:p>
            <a:pPr marL="342900" indent="-342900">
              <a:lnSpc>
                <a:spcPct val="150000"/>
              </a:lnSpc>
              <a:spcBef>
                <a:spcPts val="600"/>
              </a:spcBef>
              <a:buFont typeface="Symbol" panose="05050102010706020507" pitchFamily="18" charset="2"/>
              <a:buChar char=""/>
            </a:pPr>
            <a:r>
              <a:rPr lang="en-GB" sz="2400" kern="100" dirty="0">
                <a:solidFill>
                  <a:srgbClr val="203864"/>
                </a:solidFill>
                <a:latin typeface="Century Gothic" panose="020B0502020202020204" pitchFamily="34" charset="0"/>
                <a:ea typeface="Calibri" panose="020F0502020204030204" pitchFamily="34" charset="0"/>
                <a:cs typeface="Calibri" panose="020F0502020204030204" pitchFamily="34" charset="0"/>
              </a:rPr>
              <a:t>Develop an understanding of the rationale for teaching phonics in a foreign language and the research evidence underpinning this </a:t>
            </a:r>
          </a:p>
          <a:p>
            <a:pPr marL="342900" indent="-342900">
              <a:lnSpc>
                <a:spcPct val="150000"/>
              </a:lnSpc>
              <a:spcBef>
                <a:spcPts val="600"/>
              </a:spcBef>
              <a:buFont typeface="Symbol" panose="05050102010706020507" pitchFamily="18" charset="2"/>
              <a:buChar char=""/>
            </a:pPr>
            <a:r>
              <a:rPr lang="en-GB" sz="2400" kern="100" dirty="0">
                <a:solidFill>
                  <a:srgbClr val="203864"/>
                </a:solidFill>
                <a:latin typeface="Century Gothic" panose="020B0502020202020204" pitchFamily="34" charset="0"/>
                <a:ea typeface="Calibri" panose="020F0502020204030204" pitchFamily="34" charset="0"/>
                <a:cs typeface="Calibri" panose="020F0502020204030204" pitchFamily="34" charset="0"/>
              </a:rPr>
              <a:t>Explore the NCELP phonics resources</a:t>
            </a:r>
          </a:p>
          <a:p>
            <a:pPr marL="342900" indent="-342900">
              <a:lnSpc>
                <a:spcPct val="150000"/>
              </a:lnSpc>
              <a:spcBef>
                <a:spcPts val="600"/>
              </a:spcBef>
              <a:buFont typeface="Symbol" panose="05050102010706020507" pitchFamily="18" charset="2"/>
              <a:buChar char=""/>
            </a:pPr>
            <a:r>
              <a:rPr lang="en-GB" sz="2400" kern="100" dirty="0">
                <a:solidFill>
                  <a:srgbClr val="203864"/>
                </a:solidFill>
                <a:latin typeface="Century Gothic" panose="020B0502020202020204" pitchFamily="34" charset="0"/>
                <a:ea typeface="Calibri" panose="020F0502020204030204" pitchFamily="34" charset="0"/>
                <a:cs typeface="Calibri" panose="020F0502020204030204" pitchFamily="34" charset="0"/>
              </a:rPr>
              <a:t>Consider how phonics teaching might be put into practice in your school context </a:t>
            </a:r>
          </a:p>
        </p:txBody>
      </p:sp>
    </p:spTree>
    <p:extLst>
      <p:ext uri="{BB962C8B-B14F-4D97-AF65-F5344CB8AC3E}">
        <p14:creationId xmlns:p14="http://schemas.microsoft.com/office/powerpoint/2010/main" val="133443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One of the chests contains buried treasure. All the others contain poison!</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4098" name="Picture 2" descr="Play Audio Button Set Clip Art">
            <a:hlinkClick r:id="" action="ppaction://noaction" highlightClick="1">
              <a:snd r:embed="rId4" name="Phonics 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grpSp>
        <p:nvGrpSpPr>
          <p:cNvPr id="19" name="Group 18" descr="exercie with pirate chests that contain buried treasure or poison "/>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6960" y="116671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r>
                          <a:rPr lang="en-GB" sz="1600" dirty="0">
                            <a:solidFill>
                              <a:srgbClr val="C00000"/>
                            </a:solidFill>
                            <a:latin typeface="Century Gothic" panose="020B0502020202020204" pitchFamily="34" charset="0"/>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35" name="TextBox 34"/>
                      <p:cNvSpPr txBox="1"/>
                      <p:nvPr/>
                    </p:nvSpPr>
                    <p:spPr>
                      <a:xfrm>
                        <a:off x="5211680" y="1829976"/>
                        <a:ext cx="819736" cy="34724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45" name="TextBox 4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75" name="TextBox 74"/>
                      <p:cNvSpPr txBox="1"/>
                      <p:nvPr/>
                    </p:nvSpPr>
                    <p:spPr>
                      <a:xfrm>
                        <a:off x="5239055" y="1831037"/>
                        <a:ext cx="803018" cy="34724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95" name="TextBox 9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TextBox 228"/>
            <p:cNvSpPr txBox="1"/>
            <p:nvPr/>
          </p:nvSpPr>
          <p:spPr>
            <a:xfrm>
              <a:off x="5586982" y="3667660"/>
              <a:ext cx="910584" cy="311977"/>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33" name="TextBox 232"/>
            <p:cNvSpPr txBox="1"/>
            <p:nvPr/>
          </p:nvSpPr>
          <p:spPr>
            <a:xfrm>
              <a:off x="5850725" y="3106362"/>
              <a:ext cx="722245" cy="338553"/>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3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grpSp>
      <p:pic>
        <p:nvPicPr>
          <p:cNvPr id="19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4111" y="327621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3493" y="114312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irates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51032" y="4835212"/>
            <a:ext cx="929134" cy="122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005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2"/>
                                        </p:tgtEl>
                                      </p:cBhvr>
                                    </p:animEffect>
                                    <p:set>
                                      <p:cBhvr>
                                        <p:cTn id="7"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8" restart="whenNotActive" fill="hold" evtFilter="cancelBubble" nodeType="interactiveSeq">
                <p:stCondLst>
                  <p:cond evt="onClick" delay="0">
                    <p:tgtEl>
                      <p:spTgt spid="18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89"/>
                                        </p:tgtEl>
                                      </p:cBhvr>
                                    </p:animEffect>
                                    <p:set>
                                      <p:cBhvr>
                                        <p:cTn id="13"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4" restart="whenNotActive" fill="hold" evtFilter="cancelBubble" nodeType="interactiveSeq">
                <p:stCondLst>
                  <p:cond evt="onClick" delay="0">
                    <p:tgtEl>
                      <p:spTgt spid="19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90"/>
                                        </p:tgtEl>
                                      </p:cBhvr>
                                    </p:animEffect>
                                    <p:set>
                                      <p:cBhvr>
                                        <p:cTn id="19"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0" restart="whenNotActive" fill="hold" evtFilter="cancelBubble" nodeType="interactiveSeq">
                <p:stCondLst>
                  <p:cond evt="onClick" delay="0">
                    <p:tgtEl>
                      <p:spTgt spid="19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93"/>
                                        </p:tgtEl>
                                      </p:cBhvr>
                                    </p:animEffect>
                                    <p:set>
                                      <p:cBhvr>
                                        <p:cTn id="25"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26" restart="whenNotActive" fill="hold" evtFilter="cancelBubble" nodeType="interactiveSeq">
                <p:stCondLst>
                  <p:cond evt="onClick" delay="0">
                    <p:tgtEl>
                      <p:spTgt spid="19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94"/>
                                        </p:tgtEl>
                                      </p:cBhvr>
                                    </p:animEffect>
                                    <p:set>
                                      <p:cBhvr>
                                        <p:cTn id="31"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2" restart="whenNotActive" fill="hold" evtFilter="cancelBubble" nodeType="interactiveSeq">
                <p:stCondLst>
                  <p:cond evt="onClick" delay="0">
                    <p:tgtEl>
                      <p:spTgt spid="19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5"/>
                                        </p:tgtEl>
                                      </p:cBhvr>
                                    </p:animEffect>
                                    <p:set>
                                      <p:cBhvr>
                                        <p:cTn id="37"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38" restart="whenNotActive" fill="hold" evtFilter="cancelBubble" nodeType="interactiveSeq">
                <p:stCondLst>
                  <p:cond evt="onClick" delay="0">
                    <p:tgtEl>
                      <p:spTgt spid="19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96"/>
                                        </p:tgtEl>
                                      </p:cBhvr>
                                    </p:animEffect>
                                    <p:set>
                                      <p:cBhvr>
                                        <p:cTn id="43"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4" restart="whenNotActive" fill="hold" evtFilter="cancelBubble" nodeType="interactiveSeq">
                <p:stCondLst>
                  <p:cond evt="onClick" delay="0">
                    <p:tgtEl>
                      <p:spTgt spid="19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99"/>
                                        </p:tgtEl>
                                      </p:cBhvr>
                                    </p:animEffect>
                                    <p:set>
                                      <p:cBhvr>
                                        <p:cTn id="49"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0" restart="whenNotActive" fill="hold" evtFilter="cancelBubble" nodeType="interactiveSeq">
                <p:stCondLst>
                  <p:cond evt="onClick" delay="0">
                    <p:tgtEl>
                      <p:spTgt spid="20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0"/>
                                        </p:tgtEl>
                                      </p:cBhvr>
                                    </p:animEffect>
                                    <p:set>
                                      <p:cBhvr>
                                        <p:cTn id="55"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56" restart="whenNotActive" fill="hold" evtFilter="cancelBubble" nodeType="interactiveSeq">
                <p:stCondLst>
                  <p:cond evt="onClick" delay="0">
                    <p:tgtEl>
                      <p:spTgt spid="20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1"/>
                                        </p:tgtEl>
                                      </p:cBhvr>
                                    </p:animEffect>
                                    <p:set>
                                      <p:cBhvr>
                                        <p:cTn id="61"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2" restart="whenNotActive" fill="hold" evtFilter="cancelBubble" nodeType="interactiveSeq">
                <p:stCondLst>
                  <p:cond evt="onClick" delay="0">
                    <p:tgtEl>
                      <p:spTgt spid="20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02"/>
                                        </p:tgtEl>
                                      </p:cBhvr>
                                    </p:animEffect>
                                    <p:set>
                                      <p:cBhvr>
                                        <p:cTn id="67"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One of the chests contains buried treasure. All the others contain poison!</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180" name="Picture 2" descr="Play Audio Button Set Clip Art">
            <a:hlinkClick r:id="" action="ppaction://noaction" highlightClick="1">
              <a:snd r:embed="rId4" name="Phonics 2.wav"/>
            </a:hlinkClick>
            <a:extLst>
              <a:ext uri="{FF2B5EF4-FFF2-40B4-BE49-F238E27FC236}">
                <a16:creationId xmlns:a16="http://schemas.microsoft.com/office/drawing/2014/main" id="{5997EB17-B53E-4E4A-9A67-97766077DC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567875" y="-154641"/>
            <a:ext cx="551754"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pic>
        <p:nvPicPr>
          <p:cNvPr id="191"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4183" y="331997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1274" y="5453452"/>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pirate exercise">
            <a:extLst>
              <a:ext uri="{FF2B5EF4-FFF2-40B4-BE49-F238E27FC236}">
                <a16:creationId xmlns:a16="http://schemas.microsoft.com/office/drawing/2014/main" id="{2FBC4957-BC4D-7441-B55A-74BE6EA16132}"/>
              </a:ext>
            </a:extLst>
          </p:cNvPr>
          <p:cNvGrpSpPr/>
          <p:nvPr/>
        </p:nvGrpSpPr>
        <p:grpSpPr>
          <a:xfrm>
            <a:off x="4236286" y="211095"/>
            <a:ext cx="7783689" cy="6002200"/>
            <a:chOff x="4236286" y="211095"/>
            <a:chExt cx="7783689" cy="6002200"/>
          </a:xfrm>
        </p:grpSpPr>
        <p:grpSp>
          <p:nvGrpSpPr>
            <p:cNvPr id="208" name="Group 207" descr="pirate exercise"/>
            <p:cNvGrpSpPr/>
            <p:nvPr/>
          </p:nvGrpSpPr>
          <p:grpSpPr>
            <a:xfrm>
              <a:off x="4389284" y="806184"/>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r>
                          <a:rPr lang="en-GB" sz="1600" dirty="0">
                            <a:solidFill>
                              <a:srgbClr val="C00000"/>
                            </a:solidFill>
                            <a:latin typeface="Century Gothic" panose="020B0502020202020204" pitchFamily="34" charset="0"/>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35" name="TextBox 34"/>
                      <p:cNvSpPr txBox="1"/>
                      <p:nvPr/>
                    </p:nvSpPr>
                    <p:spPr>
                      <a:xfrm>
                        <a:off x="5211680" y="1829976"/>
                        <a:ext cx="819736" cy="34724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45" name="TextBox 4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75" name="TextBox 74"/>
                      <p:cNvSpPr txBox="1"/>
                      <p:nvPr/>
                    </p:nvSpPr>
                    <p:spPr>
                      <a:xfrm>
                        <a:off x="5239055" y="1831037"/>
                        <a:ext cx="803018" cy="34724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95" name="TextBox 9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descr="arrow"/>
            <p:cNvCxnSpPr/>
            <p:nvPr/>
          </p:nvCxnSpPr>
          <p:spPr>
            <a:xfrm flipV="1">
              <a:off x="10903256" y="3490027"/>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descr="arrow"/>
            <p:cNvCxnSpPr/>
            <p:nvPr/>
          </p:nvCxnSpPr>
          <p:spPr>
            <a:xfrm flipV="1">
              <a:off x="8573346" y="4592346"/>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descr="arrow"/>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descr="arrow"/>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descr="arrow"/>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descr="arrow"/>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descr="arrow"/>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descr="triangle "/>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TextBox 228"/>
            <p:cNvSpPr txBox="1"/>
            <p:nvPr/>
          </p:nvSpPr>
          <p:spPr>
            <a:xfrm>
              <a:off x="5578825" y="3634478"/>
              <a:ext cx="910584" cy="311977"/>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33" name="TextBox 232"/>
            <p:cNvSpPr txBox="1"/>
            <p:nvPr/>
          </p:nvSpPr>
          <p:spPr>
            <a:xfrm>
              <a:off x="5842568" y="3073180"/>
              <a:ext cx="722245" cy="338553"/>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sp>
          <p:nvSpPr>
            <p:cNvPr id="234" name="Rectangle 233" descr="rectangle"/>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3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descr="arrow"/>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descr="arrow"/>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grpSp>
      <p:pic>
        <p:nvPicPr>
          <p:cNvPr id="19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3016" y="4516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1104" y="102828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8213" y="213865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81763" y="324762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07247" y="438060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03203" y="545851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9261" y="549074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8204" y="54152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2111" y="329967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6930" y="225860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14310" y="112066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irates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29256" y="5045277"/>
            <a:ext cx="929134" cy="122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17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2"/>
                                        </p:tgtEl>
                                      </p:cBhvr>
                                    </p:animEffect>
                                    <p:set>
                                      <p:cBhvr>
                                        <p:cTn id="7"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8" restart="whenNotActive" fill="hold" evtFilter="cancelBubble" nodeType="interactiveSeq">
                <p:stCondLst>
                  <p:cond evt="onClick" delay="0">
                    <p:tgtEl>
                      <p:spTgt spid="18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89"/>
                                        </p:tgtEl>
                                      </p:cBhvr>
                                    </p:animEffect>
                                    <p:set>
                                      <p:cBhvr>
                                        <p:cTn id="13"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4" restart="whenNotActive" fill="hold" evtFilter="cancelBubble" nodeType="interactiveSeq">
                <p:stCondLst>
                  <p:cond evt="onClick" delay="0">
                    <p:tgtEl>
                      <p:spTgt spid="19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90"/>
                                        </p:tgtEl>
                                      </p:cBhvr>
                                    </p:animEffect>
                                    <p:set>
                                      <p:cBhvr>
                                        <p:cTn id="19"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0" restart="whenNotActive" fill="hold" evtFilter="cancelBubble" nodeType="interactiveSeq">
                <p:stCondLst>
                  <p:cond evt="onClick" delay="0">
                    <p:tgtEl>
                      <p:spTgt spid="19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93"/>
                                        </p:tgtEl>
                                      </p:cBhvr>
                                    </p:animEffect>
                                    <p:set>
                                      <p:cBhvr>
                                        <p:cTn id="25"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26" restart="whenNotActive" fill="hold" evtFilter="cancelBubble" nodeType="interactiveSeq">
                <p:stCondLst>
                  <p:cond evt="onClick" delay="0">
                    <p:tgtEl>
                      <p:spTgt spid="19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94"/>
                                        </p:tgtEl>
                                      </p:cBhvr>
                                    </p:animEffect>
                                    <p:set>
                                      <p:cBhvr>
                                        <p:cTn id="31"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2" restart="whenNotActive" fill="hold" evtFilter="cancelBubble" nodeType="interactiveSeq">
                <p:stCondLst>
                  <p:cond evt="onClick" delay="0">
                    <p:tgtEl>
                      <p:spTgt spid="19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5"/>
                                        </p:tgtEl>
                                      </p:cBhvr>
                                    </p:animEffect>
                                    <p:set>
                                      <p:cBhvr>
                                        <p:cTn id="37"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38" restart="whenNotActive" fill="hold" evtFilter="cancelBubble" nodeType="interactiveSeq">
                <p:stCondLst>
                  <p:cond evt="onClick" delay="0">
                    <p:tgtEl>
                      <p:spTgt spid="19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96"/>
                                        </p:tgtEl>
                                      </p:cBhvr>
                                    </p:animEffect>
                                    <p:set>
                                      <p:cBhvr>
                                        <p:cTn id="43"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4" restart="whenNotActive" fill="hold" evtFilter="cancelBubble" nodeType="interactiveSeq">
                <p:stCondLst>
                  <p:cond evt="onClick" delay="0">
                    <p:tgtEl>
                      <p:spTgt spid="19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99"/>
                                        </p:tgtEl>
                                      </p:cBhvr>
                                    </p:animEffect>
                                    <p:set>
                                      <p:cBhvr>
                                        <p:cTn id="49"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0" restart="whenNotActive" fill="hold" evtFilter="cancelBubble" nodeType="interactiveSeq">
                <p:stCondLst>
                  <p:cond evt="onClick" delay="0">
                    <p:tgtEl>
                      <p:spTgt spid="20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0"/>
                                        </p:tgtEl>
                                      </p:cBhvr>
                                    </p:animEffect>
                                    <p:set>
                                      <p:cBhvr>
                                        <p:cTn id="55"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56" restart="whenNotActive" fill="hold" evtFilter="cancelBubble" nodeType="interactiveSeq">
                <p:stCondLst>
                  <p:cond evt="onClick" delay="0">
                    <p:tgtEl>
                      <p:spTgt spid="20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1"/>
                                        </p:tgtEl>
                                      </p:cBhvr>
                                    </p:animEffect>
                                    <p:set>
                                      <p:cBhvr>
                                        <p:cTn id="61"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2" restart="whenNotActive" fill="hold" evtFilter="cancelBubble" nodeType="interactiveSeq">
                <p:stCondLst>
                  <p:cond evt="onClick" delay="0">
                    <p:tgtEl>
                      <p:spTgt spid="20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02"/>
                                        </p:tgtEl>
                                      </p:cBhvr>
                                    </p:animEffect>
                                    <p:set>
                                      <p:cBhvr>
                                        <p:cTn id="67"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One of the chests contains buried treasure. All the others contain poison!</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183" name="Picture 2" descr="Play Audio Button Set Clip Art">
            <a:hlinkClick r:id="" action="ppaction://noaction" highlightClick="1">
              <a:snd r:embed="rId4" name="Phonics 3.wav"/>
            </a:hlinkClick>
            <a:extLst>
              <a:ext uri="{FF2B5EF4-FFF2-40B4-BE49-F238E27FC236}">
                <a16:creationId xmlns:a16="http://schemas.microsoft.com/office/drawing/2014/main" id="{E371DA1B-D58B-4566-AEAB-2AC2141E7B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567875" y="-154641"/>
            <a:ext cx="551754"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grpSp>
        <p:nvGrpSpPr>
          <p:cNvPr id="3" name="Group 2" descr="pirate exercise"/>
          <p:cNvGrpSpPr/>
          <p:nvPr/>
        </p:nvGrpSpPr>
        <p:grpSpPr>
          <a:xfrm>
            <a:off x="4236286" y="93621"/>
            <a:ext cx="7783689" cy="6119674"/>
            <a:chOff x="4236286" y="93621"/>
            <a:chExt cx="7783689" cy="6119674"/>
          </a:xfrm>
        </p:grpSpPr>
        <p:pic>
          <p:nvPicPr>
            <p:cNvPr id="191"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2842" y="5477097"/>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48685" y="3335515"/>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65" name="Group 164"/>
            <p:cNvGrpSpPr/>
            <p:nvPr/>
          </p:nvGrpSpPr>
          <p:grpSpPr>
            <a:xfrm>
              <a:off x="4389284" y="806184"/>
              <a:ext cx="6941246" cy="5407111"/>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r>
                        <a:rPr lang="en-GB" sz="1600" dirty="0">
                          <a:solidFill>
                            <a:srgbClr val="C00000"/>
                          </a:solidFill>
                          <a:latin typeface="Century Gothic" panose="020B0502020202020204" pitchFamily="34" charset="0"/>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35" name="TextBox 34"/>
                    <p:cNvSpPr txBox="1"/>
                    <p:nvPr/>
                  </p:nvSpPr>
                  <p:spPr>
                    <a:xfrm>
                      <a:off x="5211680" y="1829976"/>
                      <a:ext cx="819736" cy="34724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45" name="TextBox 4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75" name="TextBox 74"/>
                    <p:cNvSpPr txBox="1"/>
                    <p:nvPr/>
                  </p:nvSpPr>
                  <p:spPr>
                    <a:xfrm>
                      <a:off x="5239055" y="1831037"/>
                      <a:ext cx="803018" cy="34724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95" name="TextBox 9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58059" y="108611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67" name="Straight Arrow Connector 166"/>
            <p:cNvCxnSpPr/>
            <p:nvPr/>
          </p:nvCxnSpPr>
          <p:spPr>
            <a:xfrm flipV="1">
              <a:off x="10903256" y="3490027"/>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573346" y="4592346"/>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TextBox 228"/>
            <p:cNvSpPr txBox="1"/>
            <p:nvPr/>
          </p:nvSpPr>
          <p:spPr>
            <a:xfrm>
              <a:off x="5578825" y="3634478"/>
              <a:ext cx="910584" cy="311977"/>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33" name="TextBox 232"/>
            <p:cNvSpPr txBox="1"/>
            <p:nvPr/>
          </p:nvSpPr>
          <p:spPr>
            <a:xfrm>
              <a:off x="5842568" y="3073180"/>
              <a:ext cx="722245" cy="338553"/>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sp>
          <p:nvSpPr>
            <p:cNvPr id="234" name="Rectangle 233"/>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3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grpSp>
      <p:pic>
        <p:nvPicPr>
          <p:cNvPr id="19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0483" y="4325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2347" y="101267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61382" y="213406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41461" y="331737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29261" y="43813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70444" y="54453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9640" y="54720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5268" y="544000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8978" y="331939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1957" y="22791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6549" y="1093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irates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93509" y="5033145"/>
            <a:ext cx="929134" cy="122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49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2"/>
                                        </p:tgtEl>
                                      </p:cBhvr>
                                    </p:animEffect>
                                    <p:set>
                                      <p:cBhvr>
                                        <p:cTn id="7"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8" restart="whenNotActive" fill="hold" evtFilter="cancelBubble" nodeType="interactiveSeq">
                <p:stCondLst>
                  <p:cond evt="onClick" delay="0">
                    <p:tgtEl>
                      <p:spTgt spid="18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89"/>
                                        </p:tgtEl>
                                      </p:cBhvr>
                                    </p:animEffect>
                                    <p:set>
                                      <p:cBhvr>
                                        <p:cTn id="13"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4" restart="whenNotActive" fill="hold" evtFilter="cancelBubble" nodeType="interactiveSeq">
                <p:stCondLst>
                  <p:cond evt="onClick" delay="0">
                    <p:tgtEl>
                      <p:spTgt spid="19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90"/>
                                        </p:tgtEl>
                                      </p:cBhvr>
                                    </p:animEffect>
                                    <p:set>
                                      <p:cBhvr>
                                        <p:cTn id="19"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0" restart="whenNotActive" fill="hold" evtFilter="cancelBubble" nodeType="interactiveSeq">
                <p:stCondLst>
                  <p:cond evt="onClick" delay="0">
                    <p:tgtEl>
                      <p:spTgt spid="19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93"/>
                                        </p:tgtEl>
                                      </p:cBhvr>
                                    </p:animEffect>
                                    <p:set>
                                      <p:cBhvr>
                                        <p:cTn id="25"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26" restart="whenNotActive" fill="hold" evtFilter="cancelBubble" nodeType="interactiveSeq">
                <p:stCondLst>
                  <p:cond evt="onClick" delay="0">
                    <p:tgtEl>
                      <p:spTgt spid="19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94"/>
                                        </p:tgtEl>
                                      </p:cBhvr>
                                    </p:animEffect>
                                    <p:set>
                                      <p:cBhvr>
                                        <p:cTn id="31"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2" restart="whenNotActive" fill="hold" evtFilter="cancelBubble" nodeType="interactiveSeq">
                <p:stCondLst>
                  <p:cond evt="onClick" delay="0">
                    <p:tgtEl>
                      <p:spTgt spid="19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5"/>
                                        </p:tgtEl>
                                      </p:cBhvr>
                                    </p:animEffect>
                                    <p:set>
                                      <p:cBhvr>
                                        <p:cTn id="37"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38" restart="whenNotActive" fill="hold" evtFilter="cancelBubble" nodeType="interactiveSeq">
                <p:stCondLst>
                  <p:cond evt="onClick" delay="0">
                    <p:tgtEl>
                      <p:spTgt spid="19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96"/>
                                        </p:tgtEl>
                                      </p:cBhvr>
                                    </p:animEffect>
                                    <p:set>
                                      <p:cBhvr>
                                        <p:cTn id="43"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4" restart="whenNotActive" fill="hold" evtFilter="cancelBubble" nodeType="interactiveSeq">
                <p:stCondLst>
                  <p:cond evt="onClick" delay="0">
                    <p:tgtEl>
                      <p:spTgt spid="19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99"/>
                                        </p:tgtEl>
                                      </p:cBhvr>
                                    </p:animEffect>
                                    <p:set>
                                      <p:cBhvr>
                                        <p:cTn id="49"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0" restart="whenNotActive" fill="hold" evtFilter="cancelBubble" nodeType="interactiveSeq">
                <p:stCondLst>
                  <p:cond evt="onClick" delay="0">
                    <p:tgtEl>
                      <p:spTgt spid="20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0"/>
                                        </p:tgtEl>
                                      </p:cBhvr>
                                    </p:animEffect>
                                    <p:set>
                                      <p:cBhvr>
                                        <p:cTn id="55"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56" restart="whenNotActive" fill="hold" evtFilter="cancelBubble" nodeType="interactiveSeq">
                <p:stCondLst>
                  <p:cond evt="onClick" delay="0">
                    <p:tgtEl>
                      <p:spTgt spid="20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1"/>
                                        </p:tgtEl>
                                      </p:cBhvr>
                                    </p:animEffect>
                                    <p:set>
                                      <p:cBhvr>
                                        <p:cTn id="61"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2" restart="whenNotActive" fill="hold" evtFilter="cancelBubble" nodeType="interactiveSeq">
                <p:stCondLst>
                  <p:cond evt="onClick" delay="0">
                    <p:tgtEl>
                      <p:spTgt spid="20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03"/>
                                        </p:tgtEl>
                                      </p:cBhvr>
                                    </p:animEffect>
                                    <p:set>
                                      <p:cBhvr>
                                        <p:cTn id="67" dur="1" fill="hold">
                                          <p:stCondLst>
                                            <p:cond delay="499"/>
                                          </p:stCondLst>
                                        </p:cTn>
                                        <p:tgtEl>
                                          <p:spTgt spid="203"/>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59" descr="escuchar"/>
          <p:cNvSpPr/>
          <p:nvPr/>
        </p:nvSpPr>
        <p:spPr>
          <a:xfrm>
            <a:off x="10768398" y="1517"/>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1" name="Title 60">
            <a:extLst>
              <a:ext uri="{FF2B5EF4-FFF2-40B4-BE49-F238E27FC236}">
                <a16:creationId xmlns:a16="http://schemas.microsoft.com/office/drawing/2014/main" id="{531AC95F-5D7B-EC45-B7B0-A323226B168B}"/>
              </a:ext>
            </a:extLst>
          </p:cNvPr>
          <p:cNvSpPr>
            <a:spLocks noGrp="1"/>
          </p:cNvSpPr>
          <p:nvPr>
            <p:ph type="title"/>
          </p:nvPr>
        </p:nvSpPr>
        <p:spPr>
          <a:xfrm>
            <a:off x="10768399" y="-10403"/>
            <a:ext cx="1423602" cy="412840"/>
          </a:xfrm>
        </p:spPr>
        <p:txBody>
          <a:bodyPr>
            <a:normAutofit/>
          </a:bodyPr>
          <a:lstStyle/>
          <a:p>
            <a:pPr algn="ctr"/>
            <a:r>
              <a:rPr lang="en-GB" sz="1800" b="1" dirty="0" err="1">
                <a:solidFill>
                  <a:prstClr val="white"/>
                </a:solidFill>
                <a:latin typeface="Century Gothic" panose="020B0502020202020204" pitchFamily="34" charset="0"/>
              </a:rPr>
              <a:t>escuchar</a:t>
            </a:r>
            <a:endParaRPr lang="en-US" sz="1800" dirty="0"/>
          </a:p>
        </p:txBody>
      </p:sp>
      <p:sp>
        <p:nvSpPr>
          <p:cNvPr id="36" name="TextBox 35"/>
          <p:cNvSpPr txBox="1"/>
          <p:nvPr/>
        </p:nvSpPr>
        <p:spPr>
          <a:xfrm>
            <a:off x="49261" y="76803"/>
            <a:ext cx="1962440"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Escucha.</a:t>
            </a:r>
          </a:p>
        </p:txBody>
      </p:sp>
      <p:sp>
        <p:nvSpPr>
          <p:cNvPr id="37" name="TextBox 36"/>
          <p:cNvSpPr txBox="1"/>
          <p:nvPr/>
        </p:nvSpPr>
        <p:spPr>
          <a:xfrm>
            <a:off x="1502287" y="75108"/>
            <a:ext cx="3823317"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Marca ‘GA’, ‘GA’ o ‘GU’.</a:t>
            </a:r>
          </a:p>
        </p:txBody>
      </p:sp>
      <p:sp>
        <p:nvSpPr>
          <p:cNvPr id="25" name="TextBox 24"/>
          <p:cNvSpPr txBox="1"/>
          <p:nvPr/>
        </p:nvSpPr>
        <p:spPr>
          <a:xfrm>
            <a:off x="5181798" y="75956"/>
            <a:ext cx="3155795"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Escucha otra vez.</a:t>
            </a:r>
          </a:p>
        </p:txBody>
      </p:sp>
      <p:sp>
        <p:nvSpPr>
          <p:cNvPr id="26" name="TextBox 25"/>
          <p:cNvSpPr txBox="1"/>
          <p:nvPr/>
        </p:nvSpPr>
        <p:spPr>
          <a:xfrm>
            <a:off x="7829974" y="75955"/>
            <a:ext cx="2958358"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Escribe la palabra.</a:t>
            </a:r>
          </a:p>
        </p:txBody>
      </p:sp>
      <p:graphicFrame>
        <p:nvGraphicFramePr>
          <p:cNvPr id="4" name="Table 3" descr="table with green checkmarks to show whether it is 'ga' or 'go' or 'gu'"/>
          <p:cNvGraphicFramePr>
            <a:graphicFrameLocks noGrp="1"/>
          </p:cNvGraphicFramePr>
          <p:nvPr>
            <p:extLst>
              <p:ext uri="{D42A27DB-BD31-4B8C-83A1-F6EECF244321}">
                <p14:modId xmlns:p14="http://schemas.microsoft.com/office/powerpoint/2010/main" val="3877063383"/>
              </p:ext>
            </p:extLst>
          </p:nvPr>
        </p:nvGraphicFramePr>
        <p:xfrm>
          <a:off x="1392852" y="523524"/>
          <a:ext cx="3990563" cy="5682547"/>
        </p:xfrm>
        <a:graphic>
          <a:graphicData uri="http://schemas.openxmlformats.org/drawingml/2006/table">
            <a:tbl>
              <a:tblPr firstRow="1" bandRow="1">
                <a:tableStyleId>{8A107856-5554-42FB-B03E-39F5DBC370BA}</a:tableStyleId>
              </a:tblPr>
              <a:tblGrid>
                <a:gridCol w="599016">
                  <a:extLst>
                    <a:ext uri="{9D8B030D-6E8A-4147-A177-3AD203B41FA5}">
                      <a16:colId xmlns:a16="http://schemas.microsoft.com/office/drawing/2014/main" val="3826511760"/>
                    </a:ext>
                  </a:extLst>
                </a:gridCol>
                <a:gridCol w="1168565">
                  <a:extLst>
                    <a:ext uri="{9D8B030D-6E8A-4147-A177-3AD203B41FA5}">
                      <a16:colId xmlns:a16="http://schemas.microsoft.com/office/drawing/2014/main" val="2766133930"/>
                    </a:ext>
                  </a:extLst>
                </a:gridCol>
                <a:gridCol w="1111491">
                  <a:extLst>
                    <a:ext uri="{9D8B030D-6E8A-4147-A177-3AD203B41FA5}">
                      <a16:colId xmlns:a16="http://schemas.microsoft.com/office/drawing/2014/main" val="1055200239"/>
                    </a:ext>
                  </a:extLst>
                </a:gridCol>
                <a:gridCol w="1111491">
                  <a:extLst>
                    <a:ext uri="{9D8B030D-6E8A-4147-A177-3AD203B41FA5}">
                      <a16:colId xmlns:a16="http://schemas.microsoft.com/office/drawing/2014/main" val="3969185420"/>
                    </a:ext>
                  </a:extLst>
                </a:gridCol>
              </a:tblGrid>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GA</a:t>
                      </a:r>
                    </a:p>
                  </a:txBody>
                  <a:tcPr anchor="ctr"/>
                </a:tc>
                <a:tc>
                  <a:txBody>
                    <a:bodyPr/>
                    <a:lstStyle/>
                    <a:p>
                      <a:pPr algn="ctr"/>
                      <a:r>
                        <a:rPr lang="en-GB" sz="2000" b="1" dirty="0">
                          <a:solidFill>
                            <a:srgbClr val="002060"/>
                          </a:solidFill>
                          <a:latin typeface="Century Gothic" panose="020B0502020202020204" pitchFamily="34" charset="0"/>
                        </a:rPr>
                        <a:t>GO</a:t>
                      </a:r>
                    </a:p>
                  </a:txBody>
                  <a:tcPr anchor="ctr"/>
                </a:tc>
                <a:tc>
                  <a:txBody>
                    <a:bodyPr/>
                    <a:lstStyle/>
                    <a:p>
                      <a:pPr algn="ctr"/>
                      <a:r>
                        <a:rPr lang="en-GB" sz="2000" b="1" dirty="0">
                          <a:solidFill>
                            <a:srgbClr val="002060"/>
                          </a:solidFill>
                          <a:latin typeface="Century Gothic" panose="020B0502020202020204" pitchFamily="34" charset="0"/>
                        </a:rPr>
                        <a:t>GU</a:t>
                      </a:r>
                    </a:p>
                  </a:txBody>
                  <a:tcPr anchor="ctr"/>
                </a:tc>
                <a:extLst>
                  <a:ext uri="{0D108BD9-81ED-4DB2-BD59-A6C34878D82A}">
                    <a16:rowId xmlns:a16="http://schemas.microsoft.com/office/drawing/2014/main" val="167334045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0210">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graphicFrame>
        <p:nvGraphicFramePr>
          <p:cNvPr id="27" name="Table 26" descr="table with spanish words"/>
          <p:cNvGraphicFramePr>
            <a:graphicFrameLocks noGrp="1"/>
          </p:cNvGraphicFramePr>
          <p:nvPr>
            <p:extLst>
              <p:ext uri="{D42A27DB-BD31-4B8C-83A1-F6EECF244321}">
                <p14:modId xmlns:p14="http://schemas.microsoft.com/office/powerpoint/2010/main" val="3454417201"/>
              </p:ext>
            </p:extLst>
          </p:nvPr>
        </p:nvGraphicFramePr>
        <p:xfrm>
          <a:off x="5479186" y="537986"/>
          <a:ext cx="1592177" cy="5696459"/>
        </p:xfrm>
        <a:graphic>
          <a:graphicData uri="http://schemas.openxmlformats.org/drawingml/2006/table">
            <a:tbl>
              <a:tblPr firstRow="1" bandRow="1">
                <a:tableStyleId>{5DA37D80-6434-44D0-A028-1B22A696006F}</a:tableStyleId>
              </a:tblPr>
              <a:tblGrid>
                <a:gridCol w="1592177">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1459">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graphicFrame>
        <p:nvGraphicFramePr>
          <p:cNvPr id="48" name="Table 47" descr="table with the corresponding English  words"/>
          <p:cNvGraphicFramePr>
            <a:graphicFrameLocks noGrp="1"/>
          </p:cNvGraphicFramePr>
          <p:nvPr>
            <p:extLst>
              <p:ext uri="{D42A27DB-BD31-4B8C-83A1-F6EECF244321}">
                <p14:modId xmlns:p14="http://schemas.microsoft.com/office/powerpoint/2010/main" val="2803260943"/>
              </p:ext>
            </p:extLst>
          </p:nvPr>
        </p:nvGraphicFramePr>
        <p:xfrm>
          <a:off x="7171143" y="544688"/>
          <a:ext cx="3130176" cy="5696459"/>
        </p:xfrm>
        <a:graphic>
          <a:graphicData uri="http://schemas.openxmlformats.org/drawingml/2006/table">
            <a:tbl>
              <a:tblPr firstRow="1" bandRow="1">
                <a:tableStyleId>{5DA37D80-6434-44D0-A028-1B22A696006F}</a:tableStyleId>
              </a:tblPr>
              <a:tblGrid>
                <a:gridCol w="3130176">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1459">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sp>
        <p:nvSpPr>
          <p:cNvPr id="5" name="Action Button: Custom 4">
            <a:hlinkClick r:id="" action="ppaction://noaction" highlightClick="1">
              <a:snd r:embed="rId3" name="porque.wav"/>
            </a:hlinkClick>
          </p:cNvPr>
          <p:cNvSpPr/>
          <p:nvPr/>
        </p:nvSpPr>
        <p:spPr>
          <a:xfrm>
            <a:off x="1537567" y="112566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pic>
        <p:nvPicPr>
          <p:cNvPr id="15" name="Picture 14"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2887" y="1033602"/>
            <a:ext cx="522871" cy="544657"/>
          </a:xfrm>
          <a:prstGeom prst="rect">
            <a:avLst/>
          </a:prstGeom>
        </p:spPr>
      </p:pic>
      <p:sp>
        <p:nvSpPr>
          <p:cNvPr id="38" name="TextBox 37"/>
          <p:cNvSpPr txBox="1"/>
          <p:nvPr/>
        </p:nvSpPr>
        <p:spPr>
          <a:xfrm>
            <a:off x="5564829" y="1057775"/>
            <a:ext cx="1554660"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conmi</a:t>
            </a:r>
            <a:r>
              <a:rPr lang="en-GB" sz="2200" b="1" dirty="0">
                <a:solidFill>
                  <a:srgbClr val="002060"/>
                </a:solidFill>
                <a:latin typeface="Century Gothic" panose="020B0502020202020204" pitchFamily="34" charset="0"/>
              </a:rPr>
              <a:t>___</a:t>
            </a:r>
          </a:p>
        </p:txBody>
      </p:sp>
      <p:sp>
        <p:nvSpPr>
          <p:cNvPr id="2" name="TextBox 1"/>
          <p:cNvSpPr txBox="1"/>
          <p:nvPr/>
        </p:nvSpPr>
        <p:spPr>
          <a:xfrm>
            <a:off x="6436331" y="1057688"/>
            <a:ext cx="789294"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go</a:t>
            </a:r>
          </a:p>
        </p:txBody>
      </p:sp>
      <p:sp>
        <p:nvSpPr>
          <p:cNvPr id="50" name="TextBox 49"/>
          <p:cNvSpPr txBox="1"/>
          <p:nvPr/>
        </p:nvSpPr>
        <p:spPr>
          <a:xfrm>
            <a:off x="8073973" y="1069924"/>
            <a:ext cx="144639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with me</a:t>
            </a:r>
          </a:p>
        </p:txBody>
      </p:sp>
      <p:sp>
        <p:nvSpPr>
          <p:cNvPr id="6" name="Action Button: Custom 5">
            <a:hlinkClick r:id="" action="ppaction://noaction" highlightClick="1">
              <a:snd r:embed="rId5" name="tranquilo.wav"/>
            </a:hlinkClick>
          </p:cNvPr>
          <p:cNvSpPr/>
          <p:nvPr/>
        </p:nvSpPr>
        <p:spPr>
          <a:xfrm>
            <a:off x="1537567" y="170373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pic>
        <p:nvPicPr>
          <p:cNvPr id="16" name="Picture 15"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483" y="1536467"/>
            <a:ext cx="522871" cy="544657"/>
          </a:xfrm>
          <a:prstGeom prst="rect">
            <a:avLst/>
          </a:prstGeom>
        </p:spPr>
      </p:pic>
      <p:sp>
        <p:nvSpPr>
          <p:cNvPr id="3" name="TextBox 2"/>
          <p:cNvSpPr txBox="1"/>
          <p:nvPr/>
        </p:nvSpPr>
        <p:spPr>
          <a:xfrm>
            <a:off x="5745306" y="1565047"/>
            <a:ext cx="1533484"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se___ro</a:t>
            </a:r>
          </a:p>
        </p:txBody>
      </p:sp>
      <p:sp>
        <p:nvSpPr>
          <p:cNvPr id="39" name="TextBox 38"/>
          <p:cNvSpPr txBox="1"/>
          <p:nvPr/>
        </p:nvSpPr>
        <p:spPr>
          <a:xfrm>
            <a:off x="6063693" y="1565047"/>
            <a:ext cx="556931"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gu</a:t>
            </a:r>
          </a:p>
        </p:txBody>
      </p:sp>
      <p:sp>
        <p:nvSpPr>
          <p:cNvPr id="51" name="TextBox 50"/>
          <p:cNvSpPr txBox="1"/>
          <p:nvPr/>
        </p:nvSpPr>
        <p:spPr>
          <a:xfrm>
            <a:off x="8097328" y="1578259"/>
            <a:ext cx="1587008"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sure, safe</a:t>
            </a:r>
          </a:p>
        </p:txBody>
      </p:sp>
      <p:sp>
        <p:nvSpPr>
          <p:cNvPr id="7" name="Action Button: Custom 6">
            <a:hlinkClick r:id="" action="ppaction://noaction" highlightClick="1">
              <a:snd r:embed="rId6" name="quien.wav"/>
            </a:hlinkClick>
          </p:cNvPr>
          <p:cNvSpPr/>
          <p:nvPr/>
        </p:nvSpPr>
        <p:spPr>
          <a:xfrm>
            <a:off x="1524405" y="21981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pic>
        <p:nvPicPr>
          <p:cNvPr id="17" name="Picture 16"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950" y="2056207"/>
            <a:ext cx="522871" cy="544657"/>
          </a:xfrm>
          <a:prstGeom prst="rect">
            <a:avLst/>
          </a:prstGeom>
        </p:spPr>
      </p:pic>
      <p:sp>
        <p:nvSpPr>
          <p:cNvPr id="28" name="TextBox 27"/>
          <p:cNvSpPr txBox="1"/>
          <p:nvPr/>
        </p:nvSpPr>
        <p:spPr>
          <a:xfrm>
            <a:off x="6028313" y="2101843"/>
            <a:ext cx="1538442"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___l</a:t>
            </a:r>
          </a:p>
        </p:txBody>
      </p:sp>
      <p:sp>
        <p:nvSpPr>
          <p:cNvPr id="40" name="TextBox 39"/>
          <p:cNvSpPr txBox="1"/>
          <p:nvPr/>
        </p:nvSpPr>
        <p:spPr>
          <a:xfrm>
            <a:off x="6063693" y="2092469"/>
            <a:ext cx="789294"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go</a:t>
            </a:r>
          </a:p>
        </p:txBody>
      </p:sp>
      <p:sp>
        <p:nvSpPr>
          <p:cNvPr id="52" name="TextBox 51"/>
          <p:cNvSpPr txBox="1"/>
          <p:nvPr/>
        </p:nvSpPr>
        <p:spPr>
          <a:xfrm>
            <a:off x="8301060" y="2115792"/>
            <a:ext cx="1067767"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goal</a:t>
            </a:r>
          </a:p>
        </p:txBody>
      </p:sp>
      <p:sp>
        <p:nvSpPr>
          <p:cNvPr id="8" name="Action Button: Custom 7">
            <a:hlinkClick r:id="" action="ppaction://noaction" highlightClick="1">
              <a:snd r:embed="rId7" name="parque.wav"/>
            </a:hlinkClick>
          </p:cNvPr>
          <p:cNvSpPr/>
          <p:nvPr/>
        </p:nvSpPr>
        <p:spPr>
          <a:xfrm>
            <a:off x="1537566" y="272120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pic>
        <p:nvPicPr>
          <p:cNvPr id="18" name="Picture 17"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0671" y="2615647"/>
            <a:ext cx="522871" cy="544657"/>
          </a:xfrm>
          <a:prstGeom prst="rect">
            <a:avLst/>
          </a:prstGeom>
        </p:spPr>
      </p:pic>
      <p:sp>
        <p:nvSpPr>
          <p:cNvPr id="29" name="TextBox 28"/>
          <p:cNvSpPr txBox="1"/>
          <p:nvPr/>
        </p:nvSpPr>
        <p:spPr>
          <a:xfrm>
            <a:off x="6070096" y="2652985"/>
            <a:ext cx="1347968"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__to</a:t>
            </a:r>
            <a:endParaRPr lang="en-GB" sz="2200" b="1" dirty="0">
              <a:solidFill>
                <a:srgbClr val="7030A0"/>
              </a:solidFill>
              <a:latin typeface="Century Gothic" panose="020B0502020202020204" pitchFamily="34" charset="0"/>
            </a:endParaRPr>
          </a:p>
        </p:txBody>
      </p:sp>
      <p:sp>
        <p:nvSpPr>
          <p:cNvPr id="41" name="TextBox 40"/>
          <p:cNvSpPr txBox="1"/>
          <p:nvPr/>
        </p:nvSpPr>
        <p:spPr>
          <a:xfrm>
            <a:off x="5974325" y="2642619"/>
            <a:ext cx="789294"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ga</a:t>
            </a:r>
          </a:p>
        </p:txBody>
      </p:sp>
      <p:sp>
        <p:nvSpPr>
          <p:cNvPr id="53" name="TextBox 52"/>
          <p:cNvSpPr txBox="1"/>
          <p:nvPr/>
        </p:nvSpPr>
        <p:spPr>
          <a:xfrm>
            <a:off x="8339870" y="2653325"/>
            <a:ext cx="933014"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cat</a:t>
            </a:r>
          </a:p>
        </p:txBody>
      </p:sp>
      <p:sp>
        <p:nvSpPr>
          <p:cNvPr id="9" name="Action Button: Custom 8">
            <a:hlinkClick r:id="" action="ppaction://noaction" highlightClick="1">
              <a:snd r:embed="rId8" name="quince.wav"/>
            </a:hlinkClick>
          </p:cNvPr>
          <p:cNvSpPr/>
          <p:nvPr/>
        </p:nvSpPr>
        <p:spPr>
          <a:xfrm>
            <a:off x="1524404" y="322379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pic>
        <p:nvPicPr>
          <p:cNvPr id="19" name="Picture 18"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156" y="3133994"/>
            <a:ext cx="522871" cy="544657"/>
          </a:xfrm>
          <a:prstGeom prst="rect">
            <a:avLst/>
          </a:prstGeom>
        </p:spPr>
      </p:pic>
      <p:sp>
        <p:nvSpPr>
          <p:cNvPr id="42" name="TextBox 41"/>
          <p:cNvSpPr txBox="1"/>
          <p:nvPr/>
        </p:nvSpPr>
        <p:spPr>
          <a:xfrm>
            <a:off x="5954786" y="3174182"/>
            <a:ext cx="789294"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gu</a:t>
            </a:r>
          </a:p>
        </p:txBody>
      </p:sp>
      <p:sp>
        <p:nvSpPr>
          <p:cNvPr id="30" name="TextBox 29"/>
          <p:cNvSpPr txBox="1"/>
          <p:nvPr/>
        </p:nvSpPr>
        <p:spPr>
          <a:xfrm>
            <a:off x="5479186" y="3170771"/>
            <a:ext cx="1641008"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pre___</a:t>
            </a:r>
            <a:r>
              <a:rPr lang="en-GB" sz="2200" b="1" dirty="0" err="1">
                <a:solidFill>
                  <a:srgbClr val="002060"/>
                </a:solidFill>
                <a:latin typeface="Century Gothic" panose="020B0502020202020204" pitchFamily="34" charset="0"/>
              </a:rPr>
              <a:t>ntar</a:t>
            </a:r>
            <a:endParaRPr lang="en-GB" sz="2200" b="1" dirty="0">
              <a:solidFill>
                <a:srgbClr val="002060"/>
              </a:solidFill>
              <a:latin typeface="Century Gothic" panose="020B0502020202020204" pitchFamily="34" charset="0"/>
            </a:endParaRPr>
          </a:p>
        </p:txBody>
      </p:sp>
      <p:sp>
        <p:nvSpPr>
          <p:cNvPr id="54" name="TextBox 53"/>
          <p:cNvSpPr txBox="1"/>
          <p:nvPr/>
        </p:nvSpPr>
        <p:spPr>
          <a:xfrm>
            <a:off x="8223479" y="3176517"/>
            <a:ext cx="102665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to ask</a:t>
            </a:r>
          </a:p>
        </p:txBody>
      </p:sp>
      <p:sp>
        <p:nvSpPr>
          <p:cNvPr id="10" name="Action Button: Custom 9">
            <a:hlinkClick r:id="" action="ppaction://noaction" highlightClick="1">
              <a:snd r:embed="rId9" name="quiero.wav"/>
            </a:hlinkClick>
          </p:cNvPr>
          <p:cNvSpPr/>
          <p:nvPr/>
        </p:nvSpPr>
        <p:spPr>
          <a:xfrm>
            <a:off x="1524404" y="3746834"/>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pic>
        <p:nvPicPr>
          <p:cNvPr id="20" name="Picture 19"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999" y="3627221"/>
            <a:ext cx="522871" cy="544657"/>
          </a:xfrm>
          <a:prstGeom prst="rect">
            <a:avLst/>
          </a:prstGeom>
        </p:spPr>
      </p:pic>
      <p:sp>
        <p:nvSpPr>
          <p:cNvPr id="31" name="TextBox 30"/>
          <p:cNvSpPr txBox="1"/>
          <p:nvPr/>
        </p:nvSpPr>
        <p:spPr>
          <a:xfrm>
            <a:off x="5577772" y="3699149"/>
            <a:ext cx="1437147"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se___</a:t>
            </a:r>
            <a:r>
              <a:rPr lang="en-GB" sz="2200" b="1" dirty="0" err="1">
                <a:solidFill>
                  <a:srgbClr val="002060"/>
                </a:solidFill>
                <a:latin typeface="Century Gothic" panose="020B0502020202020204" pitchFamily="34" charset="0"/>
              </a:rPr>
              <a:t>ndo</a:t>
            </a:r>
            <a:endParaRPr lang="en-GB" sz="2200" b="1" dirty="0">
              <a:solidFill>
                <a:srgbClr val="002060"/>
              </a:solidFill>
              <a:latin typeface="Century Gothic" panose="020B0502020202020204" pitchFamily="34" charset="0"/>
            </a:endParaRPr>
          </a:p>
        </p:txBody>
      </p:sp>
      <p:sp>
        <p:nvSpPr>
          <p:cNvPr id="43" name="TextBox 42"/>
          <p:cNvSpPr txBox="1"/>
          <p:nvPr/>
        </p:nvSpPr>
        <p:spPr>
          <a:xfrm>
            <a:off x="5918780" y="3707520"/>
            <a:ext cx="789294"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gu</a:t>
            </a:r>
          </a:p>
        </p:txBody>
      </p:sp>
      <p:sp>
        <p:nvSpPr>
          <p:cNvPr id="55" name="TextBox 54"/>
          <p:cNvSpPr txBox="1"/>
          <p:nvPr/>
        </p:nvSpPr>
        <p:spPr>
          <a:xfrm>
            <a:off x="8127842" y="3678651"/>
            <a:ext cx="1228550"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second</a:t>
            </a:r>
          </a:p>
        </p:txBody>
      </p:sp>
      <p:sp>
        <p:nvSpPr>
          <p:cNvPr id="11" name="Action Button: Custom 10">
            <a:hlinkClick r:id="" action="ppaction://noaction" highlightClick="1">
              <a:snd r:embed="rId10" name="querer.wav"/>
            </a:hlinkClick>
          </p:cNvPr>
          <p:cNvSpPr/>
          <p:nvPr/>
        </p:nvSpPr>
        <p:spPr>
          <a:xfrm>
            <a:off x="1524403" y="424418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pic>
        <p:nvPicPr>
          <p:cNvPr id="21" name="Picture 20"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167" y="4140552"/>
            <a:ext cx="522871" cy="544657"/>
          </a:xfrm>
          <a:prstGeom prst="rect">
            <a:avLst/>
          </a:prstGeom>
        </p:spPr>
      </p:pic>
      <p:sp>
        <p:nvSpPr>
          <p:cNvPr id="34" name="TextBox 33"/>
          <p:cNvSpPr txBox="1"/>
          <p:nvPr/>
        </p:nvSpPr>
        <p:spPr>
          <a:xfrm>
            <a:off x="5765201" y="4178125"/>
            <a:ext cx="1421230"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ami</a:t>
            </a:r>
            <a:r>
              <a:rPr lang="en-GB" sz="2200" b="1" dirty="0">
                <a:solidFill>
                  <a:srgbClr val="002060"/>
                </a:solidFill>
                <a:latin typeface="Century Gothic" panose="020B0502020202020204" pitchFamily="34" charset="0"/>
              </a:rPr>
              <a:t>__</a:t>
            </a:r>
          </a:p>
        </p:txBody>
      </p:sp>
      <p:sp>
        <p:nvSpPr>
          <p:cNvPr id="46" name="TextBox 45"/>
          <p:cNvSpPr txBox="1"/>
          <p:nvPr/>
        </p:nvSpPr>
        <p:spPr>
          <a:xfrm>
            <a:off x="6296817" y="4178351"/>
            <a:ext cx="789294"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ga</a:t>
            </a:r>
          </a:p>
        </p:txBody>
      </p:sp>
      <p:sp>
        <p:nvSpPr>
          <p:cNvPr id="58" name="TextBox 57"/>
          <p:cNvSpPr txBox="1"/>
          <p:nvPr/>
        </p:nvSpPr>
        <p:spPr>
          <a:xfrm>
            <a:off x="7718047" y="4209720"/>
            <a:ext cx="2574353"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(female) friend</a:t>
            </a:r>
          </a:p>
        </p:txBody>
      </p:sp>
      <p:sp>
        <p:nvSpPr>
          <p:cNvPr id="12" name="Action Button: Custom 11">
            <a:hlinkClick r:id="" action="ppaction://noaction" highlightClick="1">
              <a:snd r:embed="rId11" name="que.wav"/>
            </a:hlinkClick>
          </p:cNvPr>
          <p:cNvSpPr/>
          <p:nvPr/>
        </p:nvSpPr>
        <p:spPr>
          <a:xfrm>
            <a:off x="1524403" y="47711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pic>
        <p:nvPicPr>
          <p:cNvPr id="22" name="Picture 21"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9104" y="4672257"/>
            <a:ext cx="522871" cy="544657"/>
          </a:xfrm>
          <a:prstGeom prst="rect">
            <a:avLst/>
          </a:prstGeom>
        </p:spPr>
      </p:pic>
      <p:sp>
        <p:nvSpPr>
          <p:cNvPr id="45" name="TextBox 44"/>
          <p:cNvSpPr txBox="1"/>
          <p:nvPr/>
        </p:nvSpPr>
        <p:spPr>
          <a:xfrm>
            <a:off x="5745306" y="4693580"/>
            <a:ext cx="789294"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ga</a:t>
            </a:r>
          </a:p>
        </p:txBody>
      </p:sp>
      <p:sp>
        <p:nvSpPr>
          <p:cNvPr id="33" name="TextBox 32"/>
          <p:cNvSpPr txBox="1"/>
          <p:nvPr/>
        </p:nvSpPr>
        <p:spPr>
          <a:xfrm>
            <a:off x="5857560" y="4685209"/>
            <a:ext cx="1421230"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__</a:t>
            </a:r>
            <a:r>
              <a:rPr lang="en-GB" sz="2200" b="1" dirty="0" err="1">
                <a:solidFill>
                  <a:srgbClr val="002060"/>
                </a:solidFill>
                <a:latin typeface="Century Gothic" panose="020B0502020202020204" pitchFamily="34" charset="0"/>
              </a:rPr>
              <a:t>nar</a:t>
            </a:r>
            <a:endParaRPr lang="en-GB" sz="2200" b="1" dirty="0">
              <a:solidFill>
                <a:srgbClr val="002060"/>
              </a:solidFill>
              <a:latin typeface="Century Gothic" panose="020B0502020202020204" pitchFamily="34" charset="0"/>
            </a:endParaRPr>
          </a:p>
        </p:txBody>
      </p:sp>
      <p:sp>
        <p:nvSpPr>
          <p:cNvPr id="57" name="TextBox 56"/>
          <p:cNvSpPr txBox="1"/>
          <p:nvPr/>
        </p:nvSpPr>
        <p:spPr>
          <a:xfrm>
            <a:off x="8339870" y="4729141"/>
            <a:ext cx="105873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to win</a:t>
            </a:r>
          </a:p>
        </p:txBody>
      </p:sp>
      <p:sp>
        <p:nvSpPr>
          <p:cNvPr id="13" name="Action Button: Custom 12">
            <a:hlinkClick r:id="" action="ppaction://noaction" highlightClick="1">
              <a:snd r:embed="rId12" name="equipo.wav"/>
            </a:hlinkClick>
          </p:cNvPr>
          <p:cNvSpPr/>
          <p:nvPr/>
        </p:nvSpPr>
        <p:spPr>
          <a:xfrm>
            <a:off x="1524403" y="529119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pic>
        <p:nvPicPr>
          <p:cNvPr id="23" name="Picture 22"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1608" y="5189992"/>
            <a:ext cx="522871" cy="544657"/>
          </a:xfrm>
          <a:prstGeom prst="rect">
            <a:avLst/>
          </a:prstGeom>
        </p:spPr>
      </p:pic>
      <p:sp>
        <p:nvSpPr>
          <p:cNvPr id="32" name="TextBox 31"/>
          <p:cNvSpPr txBox="1"/>
          <p:nvPr/>
        </p:nvSpPr>
        <p:spPr>
          <a:xfrm>
            <a:off x="5864670" y="5218532"/>
            <a:ext cx="123075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lar__</a:t>
            </a:r>
          </a:p>
        </p:txBody>
      </p:sp>
      <p:sp>
        <p:nvSpPr>
          <p:cNvPr id="44" name="TextBox 43"/>
          <p:cNvSpPr txBox="1"/>
          <p:nvPr/>
        </p:nvSpPr>
        <p:spPr>
          <a:xfrm>
            <a:off x="6224041" y="5209174"/>
            <a:ext cx="789294"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go</a:t>
            </a:r>
          </a:p>
        </p:txBody>
      </p:sp>
      <p:sp>
        <p:nvSpPr>
          <p:cNvPr id="56" name="TextBox 55"/>
          <p:cNvSpPr txBox="1"/>
          <p:nvPr/>
        </p:nvSpPr>
        <p:spPr>
          <a:xfrm>
            <a:off x="8384306" y="5254448"/>
            <a:ext cx="848332"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long</a:t>
            </a:r>
          </a:p>
        </p:txBody>
      </p:sp>
      <p:sp>
        <p:nvSpPr>
          <p:cNvPr id="14" name="Action Button: Custom 13">
            <a:hlinkClick r:id="" action="ppaction://noaction" highlightClick="1">
              <a:snd r:embed="rId13" name="quedar.wav"/>
            </a:hlinkClick>
          </p:cNvPr>
          <p:cNvSpPr/>
          <p:nvPr/>
        </p:nvSpPr>
        <p:spPr>
          <a:xfrm>
            <a:off x="1524402" y="577708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latin typeface="Century Gothic" panose="020B0502020202020204" pitchFamily="34" charset="0"/>
              </a:rPr>
              <a:t>10</a:t>
            </a:r>
          </a:p>
        </p:txBody>
      </p:sp>
      <p:pic>
        <p:nvPicPr>
          <p:cNvPr id="24" name="Picture 23" descr="green checkmar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9103" y="5649419"/>
            <a:ext cx="522871" cy="544657"/>
          </a:xfrm>
          <a:prstGeom prst="rect">
            <a:avLst/>
          </a:prstGeom>
        </p:spPr>
      </p:pic>
      <p:sp>
        <p:nvSpPr>
          <p:cNvPr id="35" name="TextBox 34"/>
          <p:cNvSpPr txBox="1"/>
          <p:nvPr/>
        </p:nvSpPr>
        <p:spPr>
          <a:xfrm>
            <a:off x="5800048" y="5721763"/>
            <a:ext cx="1538441"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lu</a:t>
            </a:r>
            <a:r>
              <a:rPr lang="en-GB" sz="2200" b="1" dirty="0">
                <a:solidFill>
                  <a:srgbClr val="002060"/>
                </a:solidFill>
                <a:latin typeface="Century Gothic" panose="020B0502020202020204" pitchFamily="34" charset="0"/>
              </a:rPr>
              <a:t>___r</a:t>
            </a:r>
          </a:p>
        </p:txBody>
      </p:sp>
      <p:sp>
        <p:nvSpPr>
          <p:cNvPr id="47" name="TextBox 46"/>
          <p:cNvSpPr txBox="1"/>
          <p:nvPr/>
        </p:nvSpPr>
        <p:spPr>
          <a:xfrm>
            <a:off x="6036862" y="5725506"/>
            <a:ext cx="789294"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ga</a:t>
            </a:r>
          </a:p>
        </p:txBody>
      </p:sp>
      <p:sp>
        <p:nvSpPr>
          <p:cNvPr id="59" name="TextBox 58"/>
          <p:cNvSpPr txBox="1"/>
          <p:nvPr/>
        </p:nvSpPr>
        <p:spPr>
          <a:xfrm>
            <a:off x="8339870" y="5735767"/>
            <a:ext cx="1083950"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place</a:t>
            </a:r>
          </a:p>
        </p:txBody>
      </p:sp>
      <p:sp>
        <p:nvSpPr>
          <p:cNvPr id="49" name="TextBox 48"/>
          <p:cNvSpPr txBox="1"/>
          <p:nvPr/>
        </p:nvSpPr>
        <p:spPr>
          <a:xfrm>
            <a:off x="7196771" y="612058"/>
            <a:ext cx="3200800" cy="369332"/>
          </a:xfrm>
          <a:prstGeom prst="rect">
            <a:avLst/>
          </a:prstGeom>
          <a:noFill/>
        </p:spPr>
        <p:txBody>
          <a:bodyPr wrap="square" rtlCol="0">
            <a:spAutoFit/>
          </a:bodyPr>
          <a:lstStyle/>
          <a:p>
            <a:r>
              <a:rPr lang="en-GB" b="1" i="1" dirty="0">
                <a:solidFill>
                  <a:srgbClr val="002060"/>
                </a:solidFill>
                <a:latin typeface="Century Gothic" panose="020B0502020202020204" pitchFamily="34" charset="0"/>
              </a:rPr>
              <a:t>¿Cómo se dice en inglés?</a:t>
            </a:r>
          </a:p>
        </p:txBody>
      </p:sp>
    </p:spTree>
    <p:extLst>
      <p:ext uri="{BB962C8B-B14F-4D97-AF65-F5344CB8AC3E}">
        <p14:creationId xmlns:p14="http://schemas.microsoft.com/office/powerpoint/2010/main" val="96267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1"/>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3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0"/>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4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43"/>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46"/>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44"/>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47"/>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48"/>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49"/>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50"/>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51"/>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52"/>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3"/>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54"/>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grpId="0" nodeType="clickEffect">
                                  <p:stCondLst>
                                    <p:cond delay="0"/>
                                  </p:stCondLst>
                                  <p:childTnLst>
                                    <p:set>
                                      <p:cBhvr>
                                        <p:cTn id="181" dur="1" fill="hold">
                                          <p:stCondLst>
                                            <p:cond delay="0"/>
                                          </p:stCondLst>
                                        </p:cTn>
                                        <p:tgtEl>
                                          <p:spTgt spid="55"/>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58"/>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57"/>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56"/>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5" grpId="0"/>
      <p:bldP spid="26" grpId="0"/>
      <p:bldP spid="5" grpId="0" animBg="1"/>
      <p:bldP spid="38" grpId="0"/>
      <p:bldP spid="2" grpId="0"/>
      <p:bldP spid="50" grpId="0"/>
      <p:bldP spid="6" grpId="0" animBg="1"/>
      <p:bldP spid="3" grpId="0"/>
      <p:bldP spid="39" grpId="0"/>
      <p:bldP spid="51" grpId="0"/>
      <p:bldP spid="7" grpId="0" animBg="1"/>
      <p:bldP spid="28" grpId="0"/>
      <p:bldP spid="40" grpId="0"/>
      <p:bldP spid="52" grpId="0"/>
      <p:bldP spid="8" grpId="0" animBg="1"/>
      <p:bldP spid="29" grpId="0"/>
      <p:bldP spid="41" grpId="0"/>
      <p:bldP spid="53" grpId="0"/>
      <p:bldP spid="9" grpId="0" animBg="1"/>
      <p:bldP spid="42" grpId="0"/>
      <p:bldP spid="30" grpId="0"/>
      <p:bldP spid="54" grpId="0"/>
      <p:bldP spid="10" grpId="0" animBg="1"/>
      <p:bldP spid="31" grpId="0"/>
      <p:bldP spid="43" grpId="0"/>
      <p:bldP spid="55" grpId="0"/>
      <p:bldP spid="11" grpId="0" animBg="1"/>
      <p:bldP spid="34" grpId="0"/>
      <p:bldP spid="46" grpId="0"/>
      <p:bldP spid="58" grpId="0"/>
      <p:bldP spid="12" grpId="0" animBg="1"/>
      <p:bldP spid="45" grpId="0"/>
      <p:bldP spid="33" grpId="0"/>
      <p:bldP spid="57" grpId="0"/>
      <p:bldP spid="13" grpId="0" animBg="1"/>
      <p:bldP spid="32" grpId="0"/>
      <p:bldP spid="44" grpId="0"/>
      <p:bldP spid="56" grpId="0"/>
      <p:bldP spid="14" grpId="0" animBg="1"/>
      <p:bldP spid="35" grpId="0"/>
      <p:bldP spid="47" grpId="0"/>
      <p:bldP spid="59" grpId="0"/>
      <p:bldP spid="4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descr="table with Spanish words"/>
          <p:cNvGraphicFramePr>
            <a:graphicFrameLocks noGrp="1"/>
          </p:cNvGraphicFramePr>
          <p:nvPr>
            <p:extLst>
              <p:ext uri="{D42A27DB-BD31-4B8C-83A1-F6EECF244321}">
                <p14:modId xmlns:p14="http://schemas.microsoft.com/office/powerpoint/2010/main" val="1402751924"/>
              </p:ext>
            </p:extLst>
          </p:nvPr>
        </p:nvGraphicFramePr>
        <p:xfrm>
          <a:off x="5479186" y="537986"/>
          <a:ext cx="1592177" cy="5696459"/>
        </p:xfrm>
        <a:graphic>
          <a:graphicData uri="http://schemas.openxmlformats.org/drawingml/2006/table">
            <a:tbl>
              <a:tblPr firstRow="1" bandRow="1">
                <a:tableStyleId>{5DA37D80-6434-44D0-A028-1B22A696006F}</a:tableStyleId>
              </a:tblPr>
              <a:tblGrid>
                <a:gridCol w="1592177">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1459">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sp>
        <p:nvSpPr>
          <p:cNvPr id="31" name="TextBox 30"/>
          <p:cNvSpPr txBox="1"/>
          <p:nvPr/>
        </p:nvSpPr>
        <p:spPr>
          <a:xfrm>
            <a:off x="5621540" y="3685819"/>
            <a:ext cx="1437147"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se</a:t>
            </a:r>
            <a:r>
              <a:rPr lang="en-GB" sz="2200" b="1" dirty="0" err="1">
                <a:solidFill>
                  <a:srgbClr val="ED7D31"/>
                </a:solidFill>
                <a:latin typeface="Century Gothic" panose="020B0502020202020204" pitchFamily="34" charset="0"/>
              </a:rPr>
              <a:t>gu</a:t>
            </a:r>
            <a:r>
              <a:rPr lang="en-GB" sz="2200" b="1" dirty="0" err="1">
                <a:solidFill>
                  <a:srgbClr val="002060"/>
                </a:solidFill>
                <a:latin typeface="Century Gothic" panose="020B0502020202020204" pitchFamily="34" charset="0"/>
              </a:rPr>
              <a:t>ndo</a:t>
            </a:r>
            <a:endParaRPr lang="en-GB" sz="2200" b="1" dirty="0">
              <a:solidFill>
                <a:srgbClr val="002060"/>
              </a:solidFill>
              <a:latin typeface="Century Gothic" panose="020B0502020202020204" pitchFamily="34" charset="0"/>
            </a:endParaRPr>
          </a:p>
        </p:txBody>
      </p:sp>
      <p:sp>
        <p:nvSpPr>
          <p:cNvPr id="30" name="TextBox 29"/>
          <p:cNvSpPr txBox="1"/>
          <p:nvPr/>
        </p:nvSpPr>
        <p:spPr>
          <a:xfrm>
            <a:off x="5492277" y="3170871"/>
            <a:ext cx="1641008"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pre</a:t>
            </a:r>
            <a:r>
              <a:rPr lang="en-GB" sz="2200" b="1" dirty="0" err="1">
                <a:solidFill>
                  <a:srgbClr val="ED7D31"/>
                </a:solidFill>
                <a:latin typeface="Century Gothic" panose="020B0502020202020204" pitchFamily="34" charset="0"/>
              </a:rPr>
              <a:t>gu</a:t>
            </a:r>
            <a:r>
              <a:rPr lang="en-GB" sz="2200" b="1" dirty="0" err="1">
                <a:solidFill>
                  <a:srgbClr val="002060"/>
                </a:solidFill>
                <a:latin typeface="Century Gothic" panose="020B0502020202020204" pitchFamily="34" charset="0"/>
              </a:rPr>
              <a:t>ntar</a:t>
            </a:r>
            <a:endParaRPr lang="en-GB" sz="2200" b="1" dirty="0">
              <a:solidFill>
                <a:srgbClr val="002060"/>
              </a:solidFill>
              <a:latin typeface="Century Gothic" panose="020B0502020202020204" pitchFamily="34" charset="0"/>
            </a:endParaRPr>
          </a:p>
        </p:txBody>
      </p:sp>
      <p:sp>
        <p:nvSpPr>
          <p:cNvPr id="29" name="TextBox 28"/>
          <p:cNvSpPr txBox="1"/>
          <p:nvPr/>
        </p:nvSpPr>
        <p:spPr>
          <a:xfrm>
            <a:off x="5952796" y="2666111"/>
            <a:ext cx="1347968" cy="430887"/>
          </a:xfrm>
          <a:prstGeom prst="rect">
            <a:avLst/>
          </a:prstGeom>
          <a:noFill/>
        </p:spPr>
        <p:txBody>
          <a:bodyPr wrap="square" rtlCol="0">
            <a:spAutoFit/>
          </a:bodyPr>
          <a:lstStyle/>
          <a:p>
            <a:r>
              <a:rPr lang="en-GB" sz="2200" b="1" dirty="0" err="1">
                <a:solidFill>
                  <a:srgbClr val="ED7D31"/>
                </a:solidFill>
                <a:latin typeface="Century Gothic" panose="020B0502020202020204" pitchFamily="34" charset="0"/>
              </a:rPr>
              <a:t>ga</a:t>
            </a:r>
            <a:r>
              <a:rPr lang="en-GB" sz="2200" b="1" dirty="0" err="1">
                <a:solidFill>
                  <a:srgbClr val="002060"/>
                </a:solidFill>
                <a:latin typeface="Century Gothic" panose="020B0502020202020204" pitchFamily="34" charset="0"/>
              </a:rPr>
              <a:t>to</a:t>
            </a:r>
            <a:endParaRPr lang="en-GB" sz="2200" b="1" dirty="0">
              <a:solidFill>
                <a:srgbClr val="7030A0"/>
              </a:solidFill>
              <a:latin typeface="Century Gothic" panose="020B0502020202020204" pitchFamily="34" charset="0"/>
            </a:endParaRPr>
          </a:p>
        </p:txBody>
      </p:sp>
      <p:sp>
        <p:nvSpPr>
          <p:cNvPr id="28" name="TextBox 27"/>
          <p:cNvSpPr txBox="1"/>
          <p:nvPr/>
        </p:nvSpPr>
        <p:spPr>
          <a:xfrm>
            <a:off x="6028313" y="2101843"/>
            <a:ext cx="698693" cy="430887"/>
          </a:xfrm>
          <a:prstGeom prst="rect">
            <a:avLst/>
          </a:prstGeom>
          <a:noFill/>
        </p:spPr>
        <p:txBody>
          <a:bodyPr wrap="square" rtlCol="0">
            <a:spAutoFit/>
          </a:bodyPr>
          <a:lstStyle/>
          <a:p>
            <a:r>
              <a:rPr lang="en-GB" sz="2200" b="1" dirty="0" err="1">
                <a:solidFill>
                  <a:srgbClr val="ED7D31"/>
                </a:solidFill>
                <a:latin typeface="Century Gothic" panose="020B0502020202020204" pitchFamily="34" charset="0"/>
              </a:rPr>
              <a:t>go</a:t>
            </a:r>
            <a:r>
              <a:rPr lang="en-GB" sz="2200" b="1" dirty="0" err="1">
                <a:solidFill>
                  <a:srgbClr val="002060"/>
                </a:solidFill>
                <a:latin typeface="Century Gothic" panose="020B0502020202020204" pitchFamily="34" charset="0"/>
              </a:rPr>
              <a:t>l</a:t>
            </a:r>
            <a:endParaRPr lang="en-GB" sz="2200" b="1" dirty="0">
              <a:solidFill>
                <a:srgbClr val="002060"/>
              </a:solidFill>
              <a:latin typeface="Century Gothic" panose="020B0502020202020204" pitchFamily="34" charset="0"/>
            </a:endParaRPr>
          </a:p>
        </p:txBody>
      </p:sp>
      <p:graphicFrame>
        <p:nvGraphicFramePr>
          <p:cNvPr id="4" name="Table 3" descr="table with green checkmarks to show whether the word contains 'go' or 'gu' or 'ga'"/>
          <p:cNvGraphicFramePr>
            <a:graphicFrameLocks noGrp="1"/>
          </p:cNvGraphicFramePr>
          <p:nvPr>
            <p:extLst>
              <p:ext uri="{D42A27DB-BD31-4B8C-83A1-F6EECF244321}">
                <p14:modId xmlns:p14="http://schemas.microsoft.com/office/powerpoint/2010/main" val="4244633739"/>
              </p:ext>
            </p:extLst>
          </p:nvPr>
        </p:nvGraphicFramePr>
        <p:xfrm>
          <a:off x="1392852" y="523524"/>
          <a:ext cx="3990563" cy="5682547"/>
        </p:xfrm>
        <a:graphic>
          <a:graphicData uri="http://schemas.openxmlformats.org/drawingml/2006/table">
            <a:tbl>
              <a:tblPr firstRow="1" bandRow="1">
                <a:tableStyleId>{8A107856-5554-42FB-B03E-39F5DBC370BA}</a:tableStyleId>
              </a:tblPr>
              <a:tblGrid>
                <a:gridCol w="599016">
                  <a:extLst>
                    <a:ext uri="{9D8B030D-6E8A-4147-A177-3AD203B41FA5}">
                      <a16:colId xmlns:a16="http://schemas.microsoft.com/office/drawing/2014/main" val="3826511760"/>
                    </a:ext>
                  </a:extLst>
                </a:gridCol>
                <a:gridCol w="1168565">
                  <a:extLst>
                    <a:ext uri="{9D8B030D-6E8A-4147-A177-3AD203B41FA5}">
                      <a16:colId xmlns:a16="http://schemas.microsoft.com/office/drawing/2014/main" val="2766133930"/>
                    </a:ext>
                  </a:extLst>
                </a:gridCol>
                <a:gridCol w="1111491">
                  <a:extLst>
                    <a:ext uri="{9D8B030D-6E8A-4147-A177-3AD203B41FA5}">
                      <a16:colId xmlns:a16="http://schemas.microsoft.com/office/drawing/2014/main" val="1055200239"/>
                    </a:ext>
                  </a:extLst>
                </a:gridCol>
                <a:gridCol w="1111491">
                  <a:extLst>
                    <a:ext uri="{9D8B030D-6E8A-4147-A177-3AD203B41FA5}">
                      <a16:colId xmlns:a16="http://schemas.microsoft.com/office/drawing/2014/main" val="3969185420"/>
                    </a:ext>
                  </a:extLst>
                </a:gridCol>
              </a:tblGrid>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GA</a:t>
                      </a:r>
                    </a:p>
                  </a:txBody>
                  <a:tcPr anchor="ctr"/>
                </a:tc>
                <a:tc>
                  <a:txBody>
                    <a:bodyPr/>
                    <a:lstStyle/>
                    <a:p>
                      <a:pPr algn="ctr"/>
                      <a:r>
                        <a:rPr lang="en-GB" sz="2000" b="1" dirty="0">
                          <a:solidFill>
                            <a:srgbClr val="002060"/>
                          </a:solidFill>
                          <a:latin typeface="Century Gothic" panose="020B0502020202020204" pitchFamily="34" charset="0"/>
                        </a:rPr>
                        <a:t>GO</a:t>
                      </a:r>
                    </a:p>
                  </a:txBody>
                  <a:tcPr anchor="ctr"/>
                </a:tc>
                <a:tc>
                  <a:txBody>
                    <a:bodyPr/>
                    <a:lstStyle/>
                    <a:p>
                      <a:pPr algn="ctr"/>
                      <a:r>
                        <a:rPr lang="en-GB" sz="2000" b="1" dirty="0">
                          <a:solidFill>
                            <a:srgbClr val="002060"/>
                          </a:solidFill>
                          <a:latin typeface="Century Gothic" panose="020B0502020202020204" pitchFamily="34" charset="0"/>
                        </a:rPr>
                        <a:t>GU</a:t>
                      </a:r>
                    </a:p>
                  </a:txBody>
                  <a:tcPr anchor="ctr"/>
                </a:tc>
                <a:extLst>
                  <a:ext uri="{0D108BD9-81ED-4DB2-BD59-A6C34878D82A}">
                    <a16:rowId xmlns:a16="http://schemas.microsoft.com/office/drawing/2014/main" val="167334045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0210">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sp>
        <p:nvSpPr>
          <p:cNvPr id="5" name="Action Button: Custom 4">
            <a:hlinkClick r:id="" action="ppaction://noaction" highlightClick="1">
              <a:snd r:embed="rId3" name="porque.wav"/>
            </a:hlinkClick>
          </p:cNvPr>
          <p:cNvSpPr/>
          <p:nvPr/>
        </p:nvSpPr>
        <p:spPr>
          <a:xfrm>
            <a:off x="1537567" y="112566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6" name="Action Button: Custom 5">
            <a:hlinkClick r:id="" action="ppaction://noaction" highlightClick="1">
              <a:snd r:embed="rId4" name="tranquilo.wav"/>
            </a:hlinkClick>
          </p:cNvPr>
          <p:cNvSpPr/>
          <p:nvPr/>
        </p:nvSpPr>
        <p:spPr>
          <a:xfrm>
            <a:off x="1537567" y="170373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7" name="Action Button: Custom 6">
            <a:hlinkClick r:id="" action="ppaction://noaction" highlightClick="1">
              <a:snd r:embed="rId5" name="quien.wav"/>
            </a:hlinkClick>
          </p:cNvPr>
          <p:cNvSpPr/>
          <p:nvPr/>
        </p:nvSpPr>
        <p:spPr>
          <a:xfrm>
            <a:off x="1524405" y="21981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8" name="Action Button: Custom 7">
            <a:hlinkClick r:id="" action="ppaction://noaction" highlightClick="1">
              <a:snd r:embed="rId6" name="parque.wav"/>
            </a:hlinkClick>
          </p:cNvPr>
          <p:cNvSpPr/>
          <p:nvPr/>
        </p:nvSpPr>
        <p:spPr>
          <a:xfrm>
            <a:off x="1537566" y="272120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9" name="Action Button: Custom 8">
            <a:hlinkClick r:id="" action="ppaction://noaction" highlightClick="1">
              <a:snd r:embed="rId7" name="quince.wav"/>
            </a:hlinkClick>
          </p:cNvPr>
          <p:cNvSpPr/>
          <p:nvPr/>
        </p:nvSpPr>
        <p:spPr>
          <a:xfrm>
            <a:off x="1524404" y="322379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8" name="quiero.wav"/>
            </a:hlinkClick>
          </p:cNvPr>
          <p:cNvSpPr/>
          <p:nvPr/>
        </p:nvSpPr>
        <p:spPr>
          <a:xfrm>
            <a:off x="1524404" y="3746834"/>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11" name="Action Button: Custom 10">
            <a:hlinkClick r:id="" action="ppaction://noaction" highlightClick="1">
              <a:snd r:embed="rId9" name="querer.wav"/>
            </a:hlinkClick>
          </p:cNvPr>
          <p:cNvSpPr/>
          <p:nvPr/>
        </p:nvSpPr>
        <p:spPr>
          <a:xfrm>
            <a:off x="1524403" y="424418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12" name="Action Button: Custom 11">
            <a:hlinkClick r:id="" action="ppaction://noaction" highlightClick="1">
              <a:snd r:embed="rId10" name="que.wav"/>
            </a:hlinkClick>
          </p:cNvPr>
          <p:cNvSpPr/>
          <p:nvPr/>
        </p:nvSpPr>
        <p:spPr>
          <a:xfrm>
            <a:off x="1524403" y="47711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13" name="Action Button: Custom 12">
            <a:hlinkClick r:id="" action="ppaction://noaction" highlightClick="1">
              <a:snd r:embed="rId11" name="equipo.wav"/>
            </a:hlinkClick>
          </p:cNvPr>
          <p:cNvSpPr/>
          <p:nvPr/>
        </p:nvSpPr>
        <p:spPr>
          <a:xfrm>
            <a:off x="1524403" y="529119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14" name="Action Button: Custom 13">
            <a:hlinkClick r:id="" action="ppaction://noaction" highlightClick="1">
              <a:snd r:embed="rId12" name="quedar.wav"/>
            </a:hlinkClick>
          </p:cNvPr>
          <p:cNvSpPr/>
          <p:nvPr/>
        </p:nvSpPr>
        <p:spPr>
          <a:xfrm>
            <a:off x="1524402" y="577708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latin typeface="Century Gothic" panose="020B0502020202020204" pitchFamily="34" charset="0"/>
              </a:rPr>
              <a:t>10</a:t>
            </a:r>
          </a:p>
        </p:txBody>
      </p:sp>
      <p:pic>
        <p:nvPicPr>
          <p:cNvPr id="15" name="Picture 14"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54761" y="1033602"/>
            <a:ext cx="522871" cy="544657"/>
          </a:xfrm>
          <a:prstGeom prst="rect">
            <a:avLst/>
          </a:prstGeom>
        </p:spPr>
      </p:pic>
      <p:pic>
        <p:nvPicPr>
          <p:cNvPr id="16" name="Picture 15"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06520" y="1536467"/>
            <a:ext cx="522871" cy="544657"/>
          </a:xfrm>
          <a:prstGeom prst="rect">
            <a:avLst/>
          </a:prstGeom>
        </p:spPr>
      </p:pic>
      <p:pic>
        <p:nvPicPr>
          <p:cNvPr id="17" name="Picture 16"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56950" y="2056207"/>
            <a:ext cx="522871" cy="544657"/>
          </a:xfrm>
          <a:prstGeom prst="rect">
            <a:avLst/>
          </a:prstGeom>
        </p:spPr>
      </p:pic>
      <p:pic>
        <p:nvPicPr>
          <p:cNvPr id="18" name="Picture 17"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05101" y="2628952"/>
            <a:ext cx="522871" cy="544657"/>
          </a:xfrm>
          <a:prstGeom prst="rect">
            <a:avLst/>
          </a:prstGeom>
        </p:spPr>
      </p:pic>
      <p:pic>
        <p:nvPicPr>
          <p:cNvPr id="19" name="Picture 18"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57156" y="3101916"/>
            <a:ext cx="522871" cy="544657"/>
          </a:xfrm>
          <a:prstGeom prst="rect">
            <a:avLst/>
          </a:prstGeom>
        </p:spPr>
      </p:pic>
      <p:pic>
        <p:nvPicPr>
          <p:cNvPr id="20" name="Picture 19"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58912" y="3598940"/>
            <a:ext cx="522871" cy="544657"/>
          </a:xfrm>
          <a:prstGeom prst="rect">
            <a:avLst/>
          </a:prstGeom>
        </p:spPr>
      </p:pic>
      <p:pic>
        <p:nvPicPr>
          <p:cNvPr id="21" name="Picture 20"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21471" y="4126506"/>
            <a:ext cx="522871" cy="544657"/>
          </a:xfrm>
          <a:prstGeom prst="rect">
            <a:avLst/>
          </a:prstGeom>
        </p:spPr>
      </p:pic>
      <p:pic>
        <p:nvPicPr>
          <p:cNvPr id="22" name="Picture 21"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21472" y="4658905"/>
            <a:ext cx="522871" cy="544657"/>
          </a:xfrm>
          <a:prstGeom prst="rect">
            <a:avLst/>
          </a:prstGeom>
        </p:spPr>
      </p:pic>
      <p:pic>
        <p:nvPicPr>
          <p:cNvPr id="23" name="Picture 22"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20846" y="5161646"/>
            <a:ext cx="522871" cy="544657"/>
          </a:xfrm>
          <a:prstGeom prst="rect">
            <a:avLst/>
          </a:prstGeom>
        </p:spPr>
      </p:pic>
      <p:pic>
        <p:nvPicPr>
          <p:cNvPr id="24" name="Picture 23" descr="green checkmark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05101" y="5649419"/>
            <a:ext cx="522871" cy="544657"/>
          </a:xfrm>
          <a:prstGeom prst="rect">
            <a:avLst/>
          </a:prstGeom>
        </p:spPr>
      </p:pic>
      <p:sp>
        <p:nvSpPr>
          <p:cNvPr id="3" name="TextBox 2"/>
          <p:cNvSpPr txBox="1"/>
          <p:nvPr/>
        </p:nvSpPr>
        <p:spPr>
          <a:xfrm>
            <a:off x="5745306" y="1565047"/>
            <a:ext cx="1533484"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se</a:t>
            </a:r>
            <a:r>
              <a:rPr lang="en-GB" sz="2200" b="1" dirty="0" err="1">
                <a:solidFill>
                  <a:srgbClr val="ED7D31"/>
                </a:solidFill>
                <a:latin typeface="Century Gothic" panose="020B0502020202020204" pitchFamily="34" charset="0"/>
              </a:rPr>
              <a:t>gu</a:t>
            </a:r>
            <a:r>
              <a:rPr lang="en-GB" sz="2200" b="1" dirty="0" err="1">
                <a:solidFill>
                  <a:srgbClr val="002060"/>
                </a:solidFill>
                <a:latin typeface="Century Gothic" panose="020B0502020202020204" pitchFamily="34" charset="0"/>
              </a:rPr>
              <a:t>ro</a:t>
            </a:r>
            <a:endParaRPr lang="en-GB" sz="2200" b="1" dirty="0">
              <a:solidFill>
                <a:srgbClr val="002060"/>
              </a:solidFill>
              <a:latin typeface="Century Gothic" panose="020B0502020202020204" pitchFamily="34" charset="0"/>
            </a:endParaRPr>
          </a:p>
        </p:txBody>
      </p:sp>
      <p:sp>
        <p:nvSpPr>
          <p:cNvPr id="32" name="TextBox 31"/>
          <p:cNvSpPr txBox="1"/>
          <p:nvPr/>
        </p:nvSpPr>
        <p:spPr>
          <a:xfrm>
            <a:off x="5864670" y="5218532"/>
            <a:ext cx="123075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lar</a:t>
            </a:r>
            <a:r>
              <a:rPr lang="en-GB" sz="2200" b="1" dirty="0">
                <a:solidFill>
                  <a:srgbClr val="ED7D31"/>
                </a:solidFill>
                <a:latin typeface="Century Gothic" panose="020B0502020202020204" pitchFamily="34" charset="0"/>
              </a:rPr>
              <a:t>go</a:t>
            </a:r>
          </a:p>
        </p:txBody>
      </p:sp>
      <p:sp>
        <p:nvSpPr>
          <p:cNvPr id="33" name="TextBox 32"/>
          <p:cNvSpPr txBox="1"/>
          <p:nvPr/>
        </p:nvSpPr>
        <p:spPr>
          <a:xfrm>
            <a:off x="5857560" y="4671163"/>
            <a:ext cx="1421230" cy="430887"/>
          </a:xfrm>
          <a:prstGeom prst="rect">
            <a:avLst/>
          </a:prstGeom>
          <a:noFill/>
        </p:spPr>
        <p:txBody>
          <a:bodyPr wrap="square" rtlCol="0">
            <a:spAutoFit/>
          </a:bodyPr>
          <a:lstStyle/>
          <a:p>
            <a:r>
              <a:rPr lang="en-GB" sz="2200" b="1" dirty="0" err="1">
                <a:solidFill>
                  <a:srgbClr val="ED7D31"/>
                </a:solidFill>
                <a:latin typeface="Century Gothic" panose="020B0502020202020204" pitchFamily="34" charset="0"/>
              </a:rPr>
              <a:t>ga</a:t>
            </a:r>
            <a:r>
              <a:rPr lang="en-GB" sz="2200" b="1" dirty="0" err="1">
                <a:solidFill>
                  <a:srgbClr val="002060"/>
                </a:solidFill>
                <a:latin typeface="Century Gothic" panose="020B0502020202020204" pitchFamily="34" charset="0"/>
              </a:rPr>
              <a:t>nar</a:t>
            </a:r>
            <a:endParaRPr lang="en-GB" sz="2200" b="1" dirty="0">
              <a:solidFill>
                <a:srgbClr val="002060"/>
              </a:solidFill>
              <a:latin typeface="Century Gothic" panose="020B0502020202020204" pitchFamily="34" charset="0"/>
            </a:endParaRPr>
          </a:p>
        </p:txBody>
      </p:sp>
      <p:sp>
        <p:nvSpPr>
          <p:cNvPr id="34" name="TextBox 33"/>
          <p:cNvSpPr txBox="1"/>
          <p:nvPr/>
        </p:nvSpPr>
        <p:spPr>
          <a:xfrm>
            <a:off x="5765201" y="4178125"/>
            <a:ext cx="1421230"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ami</a:t>
            </a:r>
            <a:r>
              <a:rPr lang="en-GB" sz="2200" b="1" dirty="0" err="1">
                <a:solidFill>
                  <a:srgbClr val="ED7D31"/>
                </a:solidFill>
                <a:latin typeface="Century Gothic" panose="020B0502020202020204" pitchFamily="34" charset="0"/>
              </a:rPr>
              <a:t>ga</a:t>
            </a:r>
            <a:endParaRPr lang="en-GB" sz="2200" b="1" dirty="0">
              <a:solidFill>
                <a:srgbClr val="ED7D31"/>
              </a:solidFill>
              <a:latin typeface="Century Gothic" panose="020B0502020202020204" pitchFamily="34" charset="0"/>
            </a:endParaRPr>
          </a:p>
        </p:txBody>
      </p:sp>
      <p:sp>
        <p:nvSpPr>
          <p:cNvPr id="35" name="TextBox 34"/>
          <p:cNvSpPr txBox="1"/>
          <p:nvPr/>
        </p:nvSpPr>
        <p:spPr>
          <a:xfrm>
            <a:off x="5857560" y="5721763"/>
            <a:ext cx="1538441"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lu</a:t>
            </a:r>
            <a:r>
              <a:rPr lang="en-GB" sz="2200" b="1" dirty="0" err="1">
                <a:solidFill>
                  <a:srgbClr val="ED7D31"/>
                </a:solidFill>
                <a:latin typeface="Century Gothic" panose="020B0502020202020204" pitchFamily="34" charset="0"/>
              </a:rPr>
              <a:t>ga</a:t>
            </a:r>
            <a:r>
              <a:rPr lang="en-GB" sz="2200" b="1" dirty="0" err="1">
                <a:solidFill>
                  <a:srgbClr val="002060"/>
                </a:solidFill>
                <a:latin typeface="Century Gothic" panose="020B0502020202020204" pitchFamily="34" charset="0"/>
              </a:rPr>
              <a:t>r</a:t>
            </a:r>
            <a:endParaRPr lang="en-GB" sz="2200" b="1" dirty="0">
              <a:solidFill>
                <a:srgbClr val="002060"/>
              </a:solidFill>
              <a:latin typeface="Century Gothic" panose="020B0502020202020204" pitchFamily="34" charset="0"/>
            </a:endParaRPr>
          </a:p>
        </p:txBody>
      </p:sp>
      <p:sp>
        <p:nvSpPr>
          <p:cNvPr id="25" name="TextBox 24"/>
          <p:cNvSpPr txBox="1"/>
          <p:nvPr/>
        </p:nvSpPr>
        <p:spPr>
          <a:xfrm>
            <a:off x="5149248" y="75956"/>
            <a:ext cx="3155795"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Escucha otra vez.</a:t>
            </a:r>
          </a:p>
        </p:txBody>
      </p:sp>
      <p:sp>
        <p:nvSpPr>
          <p:cNvPr id="26" name="TextBox 25"/>
          <p:cNvSpPr txBox="1"/>
          <p:nvPr/>
        </p:nvSpPr>
        <p:spPr>
          <a:xfrm>
            <a:off x="7797424" y="75955"/>
            <a:ext cx="2958358"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Escribe la palabra.</a:t>
            </a:r>
          </a:p>
        </p:txBody>
      </p:sp>
      <p:sp>
        <p:nvSpPr>
          <p:cNvPr id="36" name="TextBox 35"/>
          <p:cNvSpPr txBox="1"/>
          <p:nvPr/>
        </p:nvSpPr>
        <p:spPr>
          <a:xfrm>
            <a:off x="49261" y="76803"/>
            <a:ext cx="1962440"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Escucha.</a:t>
            </a:r>
          </a:p>
        </p:txBody>
      </p:sp>
      <p:sp>
        <p:nvSpPr>
          <p:cNvPr id="37" name="TextBox 36"/>
          <p:cNvSpPr txBox="1"/>
          <p:nvPr/>
        </p:nvSpPr>
        <p:spPr>
          <a:xfrm>
            <a:off x="1502287" y="75108"/>
            <a:ext cx="3823317"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Marca ‘GA’, ‘GA’ o ‘GU’.</a:t>
            </a:r>
          </a:p>
        </p:txBody>
      </p:sp>
      <p:graphicFrame>
        <p:nvGraphicFramePr>
          <p:cNvPr id="48" name="Table 47" descr="table with corresponding English words"/>
          <p:cNvGraphicFramePr>
            <a:graphicFrameLocks noGrp="1"/>
          </p:cNvGraphicFramePr>
          <p:nvPr>
            <p:extLst>
              <p:ext uri="{D42A27DB-BD31-4B8C-83A1-F6EECF244321}">
                <p14:modId xmlns:p14="http://schemas.microsoft.com/office/powerpoint/2010/main" val="975592219"/>
              </p:ext>
            </p:extLst>
          </p:nvPr>
        </p:nvGraphicFramePr>
        <p:xfrm>
          <a:off x="7171143" y="544688"/>
          <a:ext cx="3130176" cy="5696459"/>
        </p:xfrm>
        <a:graphic>
          <a:graphicData uri="http://schemas.openxmlformats.org/drawingml/2006/table">
            <a:tbl>
              <a:tblPr firstRow="1" bandRow="1">
                <a:tableStyleId>{5DA37D80-6434-44D0-A028-1B22A696006F}</a:tableStyleId>
              </a:tblPr>
              <a:tblGrid>
                <a:gridCol w="3130176">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1459">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sp>
        <p:nvSpPr>
          <p:cNvPr id="49" name="TextBox 48"/>
          <p:cNvSpPr txBox="1"/>
          <p:nvPr/>
        </p:nvSpPr>
        <p:spPr>
          <a:xfrm>
            <a:off x="7196771" y="612058"/>
            <a:ext cx="3200800" cy="369332"/>
          </a:xfrm>
          <a:prstGeom prst="rect">
            <a:avLst/>
          </a:prstGeom>
          <a:noFill/>
        </p:spPr>
        <p:txBody>
          <a:bodyPr wrap="square" rtlCol="0">
            <a:spAutoFit/>
          </a:bodyPr>
          <a:lstStyle/>
          <a:p>
            <a:r>
              <a:rPr lang="en-GB" b="1" i="1" dirty="0">
                <a:solidFill>
                  <a:srgbClr val="002060"/>
                </a:solidFill>
                <a:latin typeface="Century Gothic" panose="020B0502020202020204" pitchFamily="34" charset="0"/>
              </a:rPr>
              <a:t>¿Cómo se dice en inglés?</a:t>
            </a:r>
          </a:p>
        </p:txBody>
      </p:sp>
      <p:sp>
        <p:nvSpPr>
          <p:cNvPr id="50" name="TextBox 49"/>
          <p:cNvSpPr txBox="1"/>
          <p:nvPr/>
        </p:nvSpPr>
        <p:spPr>
          <a:xfrm>
            <a:off x="8073973" y="1069924"/>
            <a:ext cx="144639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with me</a:t>
            </a:r>
          </a:p>
        </p:txBody>
      </p:sp>
      <p:sp>
        <p:nvSpPr>
          <p:cNvPr id="51" name="TextBox 50"/>
          <p:cNvSpPr txBox="1"/>
          <p:nvPr/>
        </p:nvSpPr>
        <p:spPr>
          <a:xfrm>
            <a:off x="8384306" y="1578259"/>
            <a:ext cx="88332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sure</a:t>
            </a:r>
          </a:p>
        </p:txBody>
      </p:sp>
      <p:sp>
        <p:nvSpPr>
          <p:cNvPr id="52" name="TextBox 51"/>
          <p:cNvSpPr txBox="1"/>
          <p:nvPr/>
        </p:nvSpPr>
        <p:spPr>
          <a:xfrm>
            <a:off x="8301060" y="2115792"/>
            <a:ext cx="1067767"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goal</a:t>
            </a:r>
          </a:p>
        </p:txBody>
      </p:sp>
      <p:sp>
        <p:nvSpPr>
          <p:cNvPr id="53" name="TextBox 52"/>
          <p:cNvSpPr txBox="1"/>
          <p:nvPr/>
        </p:nvSpPr>
        <p:spPr>
          <a:xfrm>
            <a:off x="8339870" y="2653325"/>
            <a:ext cx="933014"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cat</a:t>
            </a:r>
          </a:p>
        </p:txBody>
      </p:sp>
      <p:sp>
        <p:nvSpPr>
          <p:cNvPr id="54" name="TextBox 53"/>
          <p:cNvSpPr txBox="1"/>
          <p:nvPr/>
        </p:nvSpPr>
        <p:spPr>
          <a:xfrm>
            <a:off x="8223479" y="3176517"/>
            <a:ext cx="102665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to ask</a:t>
            </a:r>
          </a:p>
        </p:txBody>
      </p:sp>
      <p:sp>
        <p:nvSpPr>
          <p:cNvPr id="55" name="TextBox 54"/>
          <p:cNvSpPr txBox="1"/>
          <p:nvPr/>
        </p:nvSpPr>
        <p:spPr>
          <a:xfrm>
            <a:off x="8127842" y="3678651"/>
            <a:ext cx="1228550"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second</a:t>
            </a:r>
          </a:p>
        </p:txBody>
      </p:sp>
      <p:sp>
        <p:nvSpPr>
          <p:cNvPr id="56" name="TextBox 55"/>
          <p:cNvSpPr txBox="1"/>
          <p:nvPr/>
        </p:nvSpPr>
        <p:spPr>
          <a:xfrm>
            <a:off x="8419300" y="5235874"/>
            <a:ext cx="848332"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long</a:t>
            </a:r>
          </a:p>
        </p:txBody>
      </p:sp>
      <p:sp>
        <p:nvSpPr>
          <p:cNvPr id="57" name="TextBox 56"/>
          <p:cNvSpPr txBox="1"/>
          <p:nvPr/>
        </p:nvSpPr>
        <p:spPr>
          <a:xfrm>
            <a:off x="8335098" y="4715789"/>
            <a:ext cx="1088722"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to win</a:t>
            </a:r>
          </a:p>
        </p:txBody>
      </p:sp>
      <p:sp>
        <p:nvSpPr>
          <p:cNvPr id="58" name="TextBox 57"/>
          <p:cNvSpPr txBox="1"/>
          <p:nvPr/>
        </p:nvSpPr>
        <p:spPr>
          <a:xfrm>
            <a:off x="7764824" y="4210409"/>
            <a:ext cx="2574353"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(female) friend</a:t>
            </a:r>
          </a:p>
        </p:txBody>
      </p:sp>
      <p:sp>
        <p:nvSpPr>
          <p:cNvPr id="59" name="TextBox 58"/>
          <p:cNvSpPr txBox="1"/>
          <p:nvPr/>
        </p:nvSpPr>
        <p:spPr>
          <a:xfrm>
            <a:off x="8339870" y="5735767"/>
            <a:ext cx="1083950"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place</a:t>
            </a:r>
          </a:p>
        </p:txBody>
      </p:sp>
      <p:sp>
        <p:nvSpPr>
          <p:cNvPr id="38" name="TextBox 37"/>
          <p:cNvSpPr txBox="1"/>
          <p:nvPr/>
        </p:nvSpPr>
        <p:spPr>
          <a:xfrm>
            <a:off x="5564829" y="1057775"/>
            <a:ext cx="1554660"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conmi</a:t>
            </a:r>
            <a:r>
              <a:rPr lang="en-GB" sz="2200" b="1" dirty="0" err="1">
                <a:solidFill>
                  <a:srgbClr val="ED7D31"/>
                </a:solidFill>
                <a:latin typeface="Century Gothic" panose="020B0502020202020204" pitchFamily="34" charset="0"/>
              </a:rPr>
              <a:t>go</a:t>
            </a:r>
            <a:endParaRPr lang="en-GB" sz="2200" b="1" dirty="0">
              <a:solidFill>
                <a:srgbClr val="ED7D31"/>
              </a:solidFill>
              <a:latin typeface="Century Gothic" panose="020B0502020202020204" pitchFamily="34" charset="0"/>
            </a:endParaRPr>
          </a:p>
        </p:txBody>
      </p:sp>
      <p:sp>
        <p:nvSpPr>
          <p:cNvPr id="60" name="Rounded Rectangle 59" descr="escuchar"/>
          <p:cNvSpPr/>
          <p:nvPr/>
        </p:nvSpPr>
        <p:spPr>
          <a:xfrm>
            <a:off x="10768398" y="1517"/>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92EBCFB3-3EB0-1249-AC0B-EDD3816598B7}"/>
              </a:ext>
            </a:extLst>
          </p:cNvPr>
          <p:cNvSpPr>
            <a:spLocks noGrp="1"/>
          </p:cNvSpPr>
          <p:nvPr>
            <p:ph type="title"/>
          </p:nvPr>
        </p:nvSpPr>
        <p:spPr>
          <a:xfrm>
            <a:off x="10776863" y="1"/>
            <a:ext cx="1415137" cy="402436"/>
          </a:xfrm>
        </p:spPr>
        <p:txBody>
          <a:bodyPr>
            <a:normAutofit/>
          </a:bodyPr>
          <a:lstStyle/>
          <a:p>
            <a:pPr algn="ctr"/>
            <a:r>
              <a:rPr lang="en-GB" sz="1800" b="1" dirty="0" err="1">
                <a:solidFill>
                  <a:prstClr val="white"/>
                </a:solidFill>
                <a:latin typeface="Century Gothic" panose="020B0502020202020204" pitchFamily="34" charset="0"/>
              </a:rPr>
              <a:t>escuchar</a:t>
            </a:r>
            <a:endParaRPr lang="en-US" sz="1800" dirty="0"/>
          </a:p>
        </p:txBody>
      </p:sp>
    </p:spTree>
    <p:extLst>
      <p:ext uri="{BB962C8B-B14F-4D97-AF65-F5344CB8AC3E}">
        <p14:creationId xmlns:p14="http://schemas.microsoft.com/office/powerpoint/2010/main" val="32596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30"/>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2"/>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9"/>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48"/>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50"/>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51"/>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5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5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54"/>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55"/>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58"/>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57"/>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56"/>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0" grpId="0"/>
      <p:bldP spid="29" grpId="0"/>
      <p:bldP spid="28"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3" grpId="0"/>
      <p:bldP spid="32" grpId="0"/>
      <p:bldP spid="33" grpId="0"/>
      <p:bldP spid="34" grpId="0"/>
      <p:bldP spid="35" grpId="0"/>
      <p:bldP spid="25" grpId="0"/>
      <p:bldP spid="26" grpId="0"/>
      <p:bldP spid="36" grpId="0"/>
      <p:bldP spid="37" grpId="0"/>
      <p:bldP spid="49" grpId="0"/>
      <p:bldP spid="50" grpId="0"/>
      <p:bldP spid="51" grpId="0"/>
      <p:bldP spid="52" grpId="0"/>
      <p:bldP spid="53" grpId="0"/>
      <p:bldP spid="54" grpId="0"/>
      <p:bldP spid="55" grpId="0"/>
      <p:bldP spid="56" grpId="0"/>
      <p:bldP spid="57" grpId="0"/>
      <p:bldP spid="58" grpId="0"/>
      <p:bldP spid="59" grpId="0"/>
      <p:bldP spid="3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E8EA72D8-B17E-A846-8909-2ADA1C565CC3}"/>
              </a:ext>
            </a:extLst>
          </p:cNvPr>
          <p:cNvSpPr>
            <a:spLocks noGrp="1"/>
          </p:cNvSpPr>
          <p:nvPr>
            <p:ph type="title"/>
          </p:nvPr>
        </p:nvSpPr>
        <p:spPr/>
        <p:txBody>
          <a:bodyPr/>
          <a:lstStyle/>
          <a:p>
            <a:r>
              <a:rPr lang="en-US" dirty="0"/>
              <a:t>Spanish exercise</a:t>
            </a:r>
          </a:p>
        </p:txBody>
      </p:sp>
      <p:sp>
        <p:nvSpPr>
          <p:cNvPr id="4" name="Google Shape;119;p5"/>
          <p:cNvSpPr txBox="1">
            <a:spLocks/>
          </p:cNvSpPr>
          <p:nvPr/>
        </p:nvSpPr>
        <p:spPr>
          <a:xfrm>
            <a:off x="40866" y="277696"/>
            <a:ext cx="8115959"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pPr>
            <a:r>
              <a:rPr lang="pt-BR" sz="2400" b="1" dirty="0">
                <a:solidFill>
                  <a:srgbClr val="1F3864"/>
                </a:solidFill>
                <a:latin typeface="Century Gothic" panose="020B0502020202020204" pitchFamily="34" charset="0"/>
                <a:ea typeface="Century Gothic"/>
                <a:cs typeface="Century Gothic"/>
                <a:sym typeface="Century Gothic"/>
              </a:rPr>
              <a:t>Identifica la imagen y escribe la letra correcta.</a:t>
            </a:r>
            <a:endParaRPr lang="pt-BR" sz="2400" b="1" dirty="0">
              <a:solidFill>
                <a:srgbClr val="002060"/>
              </a:solidFill>
              <a:latin typeface="Century Gothic" panose="020B0502020202020204" pitchFamily="34" charset="0"/>
            </a:endParaRPr>
          </a:p>
        </p:txBody>
      </p:sp>
      <p:sp>
        <p:nvSpPr>
          <p:cNvPr id="9" name="Google Shape;99;p5"/>
          <p:cNvSpPr txBox="1"/>
          <p:nvPr/>
        </p:nvSpPr>
        <p:spPr>
          <a:xfrm>
            <a:off x="153954" y="1092443"/>
            <a:ext cx="1149573" cy="461624"/>
          </a:xfrm>
          <a:prstGeom prst="rect">
            <a:avLst/>
          </a:prstGeom>
          <a:noFill/>
          <a:ln>
            <a:noFill/>
          </a:ln>
        </p:spPr>
        <p:txBody>
          <a:bodyPr spcFirstLastPara="1" wrap="square" lIns="91425" tIns="45700" rIns="91425" bIns="45700" anchor="t" anchorCtr="0">
            <a:spAutoFit/>
          </a:bodyPr>
          <a:lstStyle/>
          <a:p>
            <a:r>
              <a:rPr lang="en-GB" sz="2400" b="1" dirty="0">
                <a:solidFill>
                  <a:srgbClr val="002060"/>
                </a:solidFill>
                <a:latin typeface="Century Gothic"/>
                <a:ea typeface="Century Gothic"/>
                <a:cs typeface="Century Gothic"/>
                <a:sym typeface="Century Gothic"/>
              </a:rPr>
              <a:t>pla</a:t>
            </a:r>
            <a:r>
              <a:rPr lang="en-GB" sz="2400" b="1" dirty="0">
                <a:solidFill>
                  <a:srgbClr val="ED7D31">
                    <a:lumMod val="75000"/>
                  </a:srgbClr>
                </a:solidFill>
                <a:latin typeface="Century Gothic"/>
                <a:ea typeface="Century Gothic"/>
                <a:cs typeface="Century Gothic"/>
                <a:sym typeface="Century Gothic"/>
              </a:rPr>
              <a:t>n</a:t>
            </a:r>
            <a:r>
              <a:rPr lang="en-GB" sz="2400" b="1" dirty="0">
                <a:solidFill>
                  <a:srgbClr val="002060"/>
                </a:solidFill>
                <a:latin typeface="Century Gothic"/>
                <a:ea typeface="Century Gothic"/>
                <a:cs typeface="Century Gothic"/>
                <a:sym typeface="Century Gothic"/>
              </a:rPr>
              <a:t>ta</a:t>
            </a:r>
            <a:endParaRPr sz="2400" b="1" dirty="0">
              <a:solidFill>
                <a:srgbClr val="002060"/>
              </a:solidFill>
              <a:latin typeface="Century Gothic"/>
              <a:ea typeface="Century Gothic"/>
              <a:cs typeface="Century Gothic"/>
              <a:sym typeface="Century Gothic"/>
            </a:endParaRPr>
          </a:p>
        </p:txBody>
      </p:sp>
      <p:sp>
        <p:nvSpPr>
          <p:cNvPr id="42" name="Rectangle 41"/>
          <p:cNvSpPr/>
          <p:nvPr/>
        </p:nvSpPr>
        <p:spPr>
          <a:xfrm>
            <a:off x="1703850" y="1172003"/>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a:t>
            </a:r>
          </a:p>
        </p:txBody>
      </p:sp>
      <p:sp>
        <p:nvSpPr>
          <p:cNvPr id="10" name="Google Shape;99;p5"/>
          <p:cNvSpPr txBox="1"/>
          <p:nvPr/>
        </p:nvSpPr>
        <p:spPr>
          <a:xfrm>
            <a:off x="133054" y="1618379"/>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rgbClr val="002060"/>
                </a:solidFill>
                <a:latin typeface="Century Gothic" panose="020B0502020202020204" pitchFamily="34" charset="0"/>
              </a:rPr>
              <a:t>peque</a:t>
            </a:r>
            <a:r>
              <a:rPr lang="en-GB" sz="2400" b="1" dirty="0" err="1">
                <a:solidFill>
                  <a:srgbClr val="ED7D31">
                    <a:lumMod val="75000"/>
                  </a:srgbClr>
                </a:solidFill>
                <a:latin typeface="Century Gothic" panose="020B0502020202020204" pitchFamily="34" charset="0"/>
              </a:rPr>
              <a:t>ñ</a:t>
            </a:r>
            <a:r>
              <a:rPr lang="en-GB" sz="2400" b="1" dirty="0" err="1">
                <a:solidFill>
                  <a:srgbClr val="002060"/>
                </a:solidFill>
                <a:latin typeface="Century Gothic" panose="020B0502020202020204" pitchFamily="34" charset="0"/>
              </a:rPr>
              <a:t>o</a:t>
            </a:r>
            <a:endParaRPr lang="en-GB" sz="2400" b="1" dirty="0">
              <a:solidFill>
                <a:srgbClr val="002060"/>
              </a:solidFill>
              <a:latin typeface="Century Gothic" panose="020B0502020202020204" pitchFamily="34" charset="0"/>
            </a:endParaRPr>
          </a:p>
        </p:txBody>
      </p:sp>
      <p:sp>
        <p:nvSpPr>
          <p:cNvPr id="43" name="Rectangle 42"/>
          <p:cNvSpPr/>
          <p:nvPr/>
        </p:nvSpPr>
        <p:spPr>
          <a:xfrm>
            <a:off x="1711016" y="1688706"/>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F</a:t>
            </a:r>
          </a:p>
        </p:txBody>
      </p:sp>
      <p:sp>
        <p:nvSpPr>
          <p:cNvPr id="11" name="Google Shape;99;p5"/>
          <p:cNvSpPr txBox="1"/>
          <p:nvPr/>
        </p:nvSpPr>
        <p:spPr>
          <a:xfrm>
            <a:off x="133054" y="2110172"/>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rgbClr val="002060"/>
                </a:solidFill>
                <a:latin typeface="Century Gothic" panose="020B0502020202020204" pitchFamily="34" charset="0"/>
              </a:rPr>
              <a:t>ma</a:t>
            </a:r>
            <a:r>
              <a:rPr lang="en-GB" sz="2400" b="1" dirty="0" err="1">
                <a:solidFill>
                  <a:srgbClr val="ED7D31">
                    <a:lumMod val="75000"/>
                  </a:srgbClr>
                </a:solidFill>
                <a:latin typeface="Century Gothic" panose="020B0502020202020204" pitchFamily="34" charset="0"/>
              </a:rPr>
              <a:t>n</a:t>
            </a:r>
            <a:r>
              <a:rPr lang="en-GB" sz="2400" b="1" dirty="0" err="1">
                <a:solidFill>
                  <a:srgbClr val="002060"/>
                </a:solidFill>
                <a:latin typeface="Century Gothic" panose="020B0502020202020204" pitchFamily="34" charset="0"/>
              </a:rPr>
              <a:t>o</a:t>
            </a:r>
            <a:endParaRPr lang="en-GB" sz="2400" b="1" dirty="0">
              <a:solidFill>
                <a:srgbClr val="002060"/>
              </a:solidFill>
              <a:latin typeface="Century Gothic" panose="020B0502020202020204" pitchFamily="34" charset="0"/>
            </a:endParaRPr>
          </a:p>
        </p:txBody>
      </p:sp>
      <p:sp>
        <p:nvSpPr>
          <p:cNvPr id="44" name="Rectangle 43"/>
          <p:cNvSpPr/>
          <p:nvPr/>
        </p:nvSpPr>
        <p:spPr>
          <a:xfrm>
            <a:off x="1735944" y="2231005"/>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H</a:t>
            </a:r>
          </a:p>
        </p:txBody>
      </p:sp>
      <p:sp>
        <p:nvSpPr>
          <p:cNvPr id="12" name="Google Shape;99;p5"/>
          <p:cNvSpPr txBox="1"/>
          <p:nvPr/>
        </p:nvSpPr>
        <p:spPr>
          <a:xfrm>
            <a:off x="153954" y="2656089"/>
            <a:ext cx="1622016" cy="461624"/>
          </a:xfrm>
          <a:prstGeom prst="rect">
            <a:avLst/>
          </a:prstGeom>
          <a:noFill/>
          <a:ln>
            <a:noFill/>
          </a:ln>
        </p:spPr>
        <p:txBody>
          <a:bodyPr spcFirstLastPara="1" wrap="square" lIns="91425" tIns="45700" rIns="91425" bIns="45700" anchor="t" anchorCtr="0">
            <a:spAutoFit/>
          </a:bodyPr>
          <a:lstStyle/>
          <a:p>
            <a:r>
              <a:rPr lang="en-GB" sz="2400" b="1" dirty="0">
                <a:solidFill>
                  <a:srgbClr val="002060"/>
                </a:solidFill>
                <a:latin typeface="Century Gothic" panose="020B0502020202020204" pitchFamily="34" charset="0"/>
              </a:rPr>
              <a:t>espa</a:t>
            </a:r>
            <a:r>
              <a:rPr lang="en-GB" sz="2400" b="1" dirty="0">
                <a:solidFill>
                  <a:srgbClr val="ED7D31">
                    <a:lumMod val="75000"/>
                  </a:srgbClr>
                </a:solidFill>
                <a:latin typeface="Century Gothic" panose="020B0502020202020204" pitchFamily="34" charset="0"/>
              </a:rPr>
              <a:t>ñ</a:t>
            </a:r>
            <a:r>
              <a:rPr lang="en-GB" sz="2400" b="1" dirty="0">
                <a:solidFill>
                  <a:srgbClr val="002060"/>
                </a:solidFill>
                <a:latin typeface="Century Gothic" panose="020B0502020202020204" pitchFamily="34" charset="0"/>
              </a:rPr>
              <a:t>ol</a:t>
            </a:r>
          </a:p>
        </p:txBody>
      </p:sp>
      <p:sp>
        <p:nvSpPr>
          <p:cNvPr id="45" name="Rectangle 44"/>
          <p:cNvSpPr/>
          <p:nvPr/>
        </p:nvSpPr>
        <p:spPr>
          <a:xfrm>
            <a:off x="1707990" y="2746051"/>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a:t>
            </a:r>
          </a:p>
        </p:txBody>
      </p:sp>
      <p:sp>
        <p:nvSpPr>
          <p:cNvPr id="13" name="Google Shape;99;p5"/>
          <p:cNvSpPr txBox="1"/>
          <p:nvPr/>
        </p:nvSpPr>
        <p:spPr>
          <a:xfrm>
            <a:off x="153954" y="3194620"/>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rgbClr val="002060"/>
                </a:solidFill>
                <a:latin typeface="Century Gothic" panose="020B0502020202020204" pitchFamily="34" charset="0"/>
              </a:rPr>
              <a:t>se</a:t>
            </a:r>
            <a:r>
              <a:rPr lang="en-GB" sz="2400" b="1" dirty="0" err="1">
                <a:solidFill>
                  <a:srgbClr val="ED7D31">
                    <a:lumMod val="75000"/>
                  </a:srgbClr>
                </a:solidFill>
                <a:latin typeface="Century Gothic" panose="020B0502020202020204" pitchFamily="34" charset="0"/>
              </a:rPr>
              <a:t>ñ</a:t>
            </a:r>
            <a:r>
              <a:rPr lang="en-GB" sz="2400" b="1" dirty="0" err="1">
                <a:solidFill>
                  <a:srgbClr val="002060"/>
                </a:solidFill>
                <a:latin typeface="Century Gothic" panose="020B0502020202020204" pitchFamily="34" charset="0"/>
              </a:rPr>
              <a:t>ora</a:t>
            </a:r>
            <a:endParaRPr lang="en-GB" sz="2400" b="1" dirty="0">
              <a:solidFill>
                <a:srgbClr val="002060"/>
              </a:solidFill>
              <a:latin typeface="Century Gothic" panose="020B0502020202020204" pitchFamily="34" charset="0"/>
            </a:endParaRPr>
          </a:p>
        </p:txBody>
      </p:sp>
      <p:sp>
        <p:nvSpPr>
          <p:cNvPr id="46" name="Rectangle 45"/>
          <p:cNvSpPr/>
          <p:nvPr/>
        </p:nvSpPr>
        <p:spPr>
          <a:xfrm>
            <a:off x="1705605" y="3276226"/>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a:t>
            </a:r>
          </a:p>
        </p:txBody>
      </p:sp>
      <p:sp>
        <p:nvSpPr>
          <p:cNvPr id="14" name="Google Shape;99;p5"/>
          <p:cNvSpPr txBox="1"/>
          <p:nvPr/>
        </p:nvSpPr>
        <p:spPr>
          <a:xfrm>
            <a:off x="153954" y="3730943"/>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rgbClr val="002060"/>
                </a:solidFill>
                <a:latin typeface="Century Gothic" panose="020B0502020202020204" pitchFamily="34" charset="0"/>
              </a:rPr>
              <a:t>po</a:t>
            </a:r>
            <a:r>
              <a:rPr lang="en-GB" sz="2400" b="1" dirty="0" err="1">
                <a:solidFill>
                  <a:srgbClr val="ED7D31">
                    <a:lumMod val="75000"/>
                  </a:srgbClr>
                </a:solidFill>
                <a:latin typeface="Century Gothic" panose="020B0502020202020204" pitchFamily="34" charset="0"/>
              </a:rPr>
              <a:t>n</a:t>
            </a:r>
            <a:r>
              <a:rPr lang="en-GB" sz="2400" b="1" dirty="0" err="1">
                <a:solidFill>
                  <a:srgbClr val="002060"/>
                </a:solidFill>
                <a:latin typeface="Century Gothic" panose="020B0502020202020204" pitchFamily="34" charset="0"/>
              </a:rPr>
              <a:t>er</a:t>
            </a:r>
            <a:endParaRPr lang="en-GB" sz="2400" b="1" dirty="0">
              <a:solidFill>
                <a:srgbClr val="002060"/>
              </a:solidFill>
              <a:latin typeface="Century Gothic" panose="020B0502020202020204" pitchFamily="34" charset="0"/>
            </a:endParaRPr>
          </a:p>
        </p:txBody>
      </p:sp>
      <p:sp>
        <p:nvSpPr>
          <p:cNvPr id="47" name="Rectangle 46"/>
          <p:cNvSpPr/>
          <p:nvPr/>
        </p:nvSpPr>
        <p:spPr>
          <a:xfrm>
            <a:off x="1717984" y="3796771"/>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a:t>
            </a:r>
          </a:p>
        </p:txBody>
      </p:sp>
      <p:sp>
        <p:nvSpPr>
          <p:cNvPr id="15" name="Google Shape;99;p5"/>
          <p:cNvSpPr txBox="1"/>
          <p:nvPr/>
        </p:nvSpPr>
        <p:spPr>
          <a:xfrm>
            <a:off x="153954" y="4238611"/>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rgbClr val="ED7D31">
                    <a:lumMod val="75000"/>
                  </a:srgbClr>
                </a:solidFill>
                <a:latin typeface="Century Gothic" panose="020B0502020202020204" pitchFamily="34" charset="0"/>
              </a:rPr>
              <a:t>n</a:t>
            </a:r>
            <a:r>
              <a:rPr lang="en-GB" sz="2400" b="1" dirty="0" err="1">
                <a:solidFill>
                  <a:srgbClr val="002060"/>
                </a:solidFill>
                <a:latin typeface="Century Gothic" panose="020B0502020202020204" pitchFamily="34" charset="0"/>
              </a:rPr>
              <a:t>osotros</a:t>
            </a:r>
            <a:endParaRPr lang="en-GB" sz="2400" b="1" dirty="0">
              <a:solidFill>
                <a:srgbClr val="002060"/>
              </a:solidFill>
              <a:latin typeface="Century Gothic" panose="020B0502020202020204" pitchFamily="34" charset="0"/>
            </a:endParaRPr>
          </a:p>
        </p:txBody>
      </p:sp>
      <p:sp>
        <p:nvSpPr>
          <p:cNvPr id="48" name="Rectangle 47"/>
          <p:cNvSpPr/>
          <p:nvPr/>
        </p:nvSpPr>
        <p:spPr>
          <a:xfrm>
            <a:off x="1726169" y="4307374"/>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J</a:t>
            </a:r>
          </a:p>
        </p:txBody>
      </p:sp>
      <p:sp>
        <p:nvSpPr>
          <p:cNvPr id="16" name="Google Shape;99;p5"/>
          <p:cNvSpPr txBox="1"/>
          <p:nvPr/>
        </p:nvSpPr>
        <p:spPr>
          <a:xfrm>
            <a:off x="153954" y="4752699"/>
            <a:ext cx="798629" cy="461624"/>
          </a:xfrm>
          <a:prstGeom prst="rect">
            <a:avLst/>
          </a:prstGeom>
          <a:noFill/>
          <a:ln>
            <a:noFill/>
          </a:ln>
        </p:spPr>
        <p:txBody>
          <a:bodyPr spcFirstLastPara="1" wrap="square" lIns="91425" tIns="45700" rIns="91425" bIns="45700" anchor="t" anchorCtr="0">
            <a:spAutoFit/>
          </a:bodyPr>
          <a:lstStyle/>
          <a:p>
            <a:r>
              <a:rPr lang="en-GB" sz="2400" b="1" dirty="0" err="1">
                <a:solidFill>
                  <a:srgbClr val="002060"/>
                </a:solidFill>
                <a:latin typeface="Century Gothic" panose="020B0502020202020204" pitchFamily="34" charset="0"/>
              </a:rPr>
              <a:t>a</a:t>
            </a:r>
            <a:r>
              <a:rPr lang="en-GB" sz="2400" b="1" dirty="0" err="1">
                <a:solidFill>
                  <a:srgbClr val="ED7D31">
                    <a:lumMod val="75000"/>
                  </a:srgbClr>
                </a:solidFill>
                <a:latin typeface="Century Gothic" panose="020B0502020202020204" pitchFamily="34" charset="0"/>
              </a:rPr>
              <a:t>ñ</a:t>
            </a:r>
            <a:r>
              <a:rPr lang="en-GB" sz="2400" b="1" dirty="0" err="1">
                <a:solidFill>
                  <a:srgbClr val="002060"/>
                </a:solidFill>
                <a:latin typeface="Century Gothic" panose="020B0502020202020204" pitchFamily="34" charset="0"/>
              </a:rPr>
              <a:t>o</a:t>
            </a:r>
            <a:endParaRPr lang="en-GB" sz="2400" b="1" dirty="0">
              <a:solidFill>
                <a:srgbClr val="002060"/>
              </a:solidFill>
              <a:latin typeface="Century Gothic" panose="020B0502020202020204" pitchFamily="34" charset="0"/>
            </a:endParaRPr>
          </a:p>
        </p:txBody>
      </p:sp>
      <p:sp>
        <p:nvSpPr>
          <p:cNvPr id="49" name="Rectangle 48"/>
          <p:cNvSpPr/>
          <p:nvPr/>
        </p:nvSpPr>
        <p:spPr>
          <a:xfrm>
            <a:off x="1740128" y="4870516"/>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a:t>
            </a:r>
          </a:p>
        </p:txBody>
      </p:sp>
      <p:sp>
        <p:nvSpPr>
          <p:cNvPr id="17" name="Google Shape;99;p5"/>
          <p:cNvSpPr txBox="1"/>
          <p:nvPr/>
        </p:nvSpPr>
        <p:spPr>
          <a:xfrm>
            <a:off x="181032" y="5289903"/>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rgbClr val="002060"/>
                </a:solidFill>
                <a:latin typeface="Century Gothic" panose="020B0502020202020204" pitchFamily="34" charset="0"/>
              </a:rPr>
              <a:t>pregu</a:t>
            </a:r>
            <a:r>
              <a:rPr lang="en-GB" sz="2400" b="1" dirty="0" err="1">
                <a:solidFill>
                  <a:srgbClr val="ED7D31">
                    <a:lumMod val="75000"/>
                  </a:srgbClr>
                </a:solidFill>
                <a:latin typeface="Century Gothic" panose="020B0502020202020204" pitchFamily="34" charset="0"/>
              </a:rPr>
              <a:t>nta</a:t>
            </a:r>
            <a:endParaRPr lang="en-GB" sz="2400" b="1" dirty="0">
              <a:solidFill>
                <a:srgbClr val="002060"/>
              </a:solidFill>
              <a:latin typeface="Century Gothic" panose="020B0502020202020204" pitchFamily="34" charset="0"/>
            </a:endParaRPr>
          </a:p>
        </p:txBody>
      </p:sp>
      <p:sp>
        <p:nvSpPr>
          <p:cNvPr id="50" name="Rectangle 49"/>
          <p:cNvSpPr/>
          <p:nvPr/>
        </p:nvSpPr>
        <p:spPr>
          <a:xfrm>
            <a:off x="1711014" y="5381657"/>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a:t>
            </a:r>
          </a:p>
        </p:txBody>
      </p:sp>
      <p:sp>
        <p:nvSpPr>
          <p:cNvPr id="18" name="Google Shape;99;p5"/>
          <p:cNvSpPr txBox="1"/>
          <p:nvPr/>
        </p:nvSpPr>
        <p:spPr>
          <a:xfrm>
            <a:off x="181032" y="5811162"/>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rgbClr val="002060"/>
                </a:solidFill>
                <a:latin typeface="Century Gothic" panose="020B0502020202020204" pitchFamily="34" charset="0"/>
              </a:rPr>
              <a:t>ni</a:t>
            </a:r>
            <a:r>
              <a:rPr lang="en-GB" sz="2400" b="1" dirty="0" err="1">
                <a:solidFill>
                  <a:srgbClr val="ED7D31">
                    <a:lumMod val="75000"/>
                  </a:srgbClr>
                </a:solidFill>
                <a:latin typeface="Century Gothic" panose="020B0502020202020204" pitchFamily="34" charset="0"/>
              </a:rPr>
              <a:t>ñ</a:t>
            </a:r>
            <a:r>
              <a:rPr lang="en-GB" sz="2400" b="1" dirty="0" err="1">
                <a:solidFill>
                  <a:srgbClr val="002060"/>
                </a:solidFill>
                <a:latin typeface="Century Gothic" panose="020B0502020202020204" pitchFamily="34" charset="0"/>
              </a:rPr>
              <a:t>a</a:t>
            </a:r>
            <a:endParaRPr lang="en-GB" sz="2400" b="1" dirty="0">
              <a:solidFill>
                <a:srgbClr val="002060"/>
              </a:solidFill>
              <a:latin typeface="Century Gothic" panose="020B0502020202020204" pitchFamily="34" charset="0"/>
            </a:endParaRPr>
          </a:p>
        </p:txBody>
      </p:sp>
      <p:sp>
        <p:nvSpPr>
          <p:cNvPr id="51" name="Rectangle 50"/>
          <p:cNvSpPr/>
          <p:nvPr/>
        </p:nvSpPr>
        <p:spPr>
          <a:xfrm>
            <a:off x="1732843" y="5901664"/>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G</a:t>
            </a:r>
          </a:p>
        </p:txBody>
      </p:sp>
      <p:graphicFrame>
        <p:nvGraphicFramePr>
          <p:cNvPr id="8" name="Google Shape;92;p5" descr="Table for exercises"/>
          <p:cNvGraphicFramePr/>
          <p:nvPr>
            <p:extLst>
              <p:ext uri="{D42A27DB-BD31-4B8C-83A1-F6EECF244321}">
                <p14:modId xmlns:p14="http://schemas.microsoft.com/office/powerpoint/2010/main" val="1911547763"/>
              </p:ext>
            </p:extLst>
          </p:nvPr>
        </p:nvGraphicFramePr>
        <p:xfrm>
          <a:off x="96164" y="1046153"/>
          <a:ext cx="2143524" cy="5275630"/>
        </p:xfrm>
        <a:graphic>
          <a:graphicData uri="http://schemas.openxmlformats.org/drawingml/2006/table">
            <a:tbl>
              <a:tblPr firstRow="1" bandRow="1">
                <a:noFill/>
              </a:tblPr>
              <a:tblGrid>
                <a:gridCol w="1557877">
                  <a:extLst>
                    <a:ext uri="{9D8B030D-6E8A-4147-A177-3AD203B41FA5}">
                      <a16:colId xmlns:a16="http://schemas.microsoft.com/office/drawing/2014/main" val="20000"/>
                    </a:ext>
                  </a:extLst>
                </a:gridCol>
                <a:gridCol w="585647">
                  <a:extLst>
                    <a:ext uri="{9D8B030D-6E8A-4147-A177-3AD203B41FA5}">
                      <a16:colId xmlns:a16="http://schemas.microsoft.com/office/drawing/2014/main" val="2547862368"/>
                    </a:ext>
                  </a:extLst>
                </a:gridCol>
              </a:tblGrid>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8"/>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412699304"/>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90934260"/>
                  </a:ext>
                </a:extLst>
              </a:tr>
            </a:tbl>
          </a:graphicData>
        </a:graphic>
      </p:graphicFrame>
      <p:sp>
        <p:nvSpPr>
          <p:cNvPr id="25" name="Rectangle 24"/>
          <p:cNvSpPr/>
          <p:nvPr/>
        </p:nvSpPr>
        <p:spPr>
          <a:xfrm>
            <a:off x="2691000" y="110436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a:t>
            </a:r>
          </a:p>
        </p:txBody>
      </p:sp>
      <p:sp>
        <p:nvSpPr>
          <p:cNvPr id="21" name="TextBox 20"/>
          <p:cNvSpPr txBox="1"/>
          <p:nvPr/>
        </p:nvSpPr>
        <p:spPr>
          <a:xfrm>
            <a:off x="3338353" y="793911"/>
            <a:ext cx="2086783" cy="1015663"/>
          </a:xfrm>
          <a:prstGeom prst="rect">
            <a:avLst/>
          </a:prstGeom>
          <a:noFill/>
        </p:spPr>
        <p:txBody>
          <a:bodyPr wrap="square" rtlCol="0">
            <a:spAutoFit/>
          </a:bodyPr>
          <a:lstStyle/>
          <a:p>
            <a:r>
              <a:rPr lang="en-GB" sz="6000" b="1" i="1" dirty="0">
                <a:solidFill>
                  <a:srgbClr val="115076"/>
                </a:solidFill>
              </a:rPr>
              <a:t>2019</a:t>
            </a:r>
          </a:p>
        </p:txBody>
      </p:sp>
      <p:sp>
        <p:nvSpPr>
          <p:cNvPr id="31" name="Rectangle 30"/>
          <p:cNvSpPr/>
          <p:nvPr/>
        </p:nvSpPr>
        <p:spPr>
          <a:xfrm>
            <a:off x="5841683" y="110436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a:t>
            </a:r>
          </a:p>
        </p:txBody>
      </p:sp>
      <p:pic>
        <p:nvPicPr>
          <p:cNvPr id="38" name="Picture 37" descr="boy next to his father asking a questi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019" y="732474"/>
            <a:ext cx="1775401" cy="1775401"/>
          </a:xfrm>
          <a:prstGeom prst="rect">
            <a:avLst/>
          </a:prstGeom>
        </p:spPr>
      </p:pic>
      <p:sp>
        <p:nvSpPr>
          <p:cNvPr id="32" name="Rectangle 31"/>
          <p:cNvSpPr/>
          <p:nvPr/>
        </p:nvSpPr>
        <p:spPr>
          <a:xfrm>
            <a:off x="9293704" y="1098918"/>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a:t>
            </a:r>
          </a:p>
        </p:txBody>
      </p:sp>
      <p:pic>
        <p:nvPicPr>
          <p:cNvPr id="6" name="Picture 5" descr="girl putting book on shelf"/>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3196" y="349875"/>
            <a:ext cx="1895318" cy="1895318"/>
          </a:xfrm>
          <a:prstGeom prst="rect">
            <a:avLst/>
          </a:prstGeom>
        </p:spPr>
      </p:pic>
      <p:sp>
        <p:nvSpPr>
          <p:cNvPr id="2" name="TextBox 1"/>
          <p:cNvSpPr txBox="1"/>
          <p:nvPr/>
        </p:nvSpPr>
        <p:spPr>
          <a:xfrm>
            <a:off x="10705855" y="1688706"/>
            <a:ext cx="126902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put]</a:t>
            </a:r>
          </a:p>
        </p:txBody>
      </p:sp>
      <p:sp>
        <p:nvSpPr>
          <p:cNvPr id="33" name="Rectangle 32"/>
          <p:cNvSpPr/>
          <p:nvPr/>
        </p:nvSpPr>
        <p:spPr>
          <a:xfrm>
            <a:off x="2319427" y="263814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D</a:t>
            </a:r>
          </a:p>
        </p:txBody>
      </p:sp>
      <p:pic>
        <p:nvPicPr>
          <p:cNvPr id="20" name="Picture 6" descr="wom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3439" y="2127847"/>
            <a:ext cx="1052435" cy="164825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4625281" y="265086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E</a:t>
            </a:r>
          </a:p>
        </p:txBody>
      </p:sp>
      <p:pic>
        <p:nvPicPr>
          <p:cNvPr id="1026" name="Picture 2" descr="lea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8823" y="2230927"/>
            <a:ext cx="1392822" cy="205112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7304424" y="2638147"/>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a:t>
            </a:r>
          </a:p>
        </p:txBody>
      </p:sp>
      <p:pic>
        <p:nvPicPr>
          <p:cNvPr id="28" name="Picture 2" descr="ant, the arrow is pointing at the ant not at the elepha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6620" y="3346657"/>
            <a:ext cx="377334" cy="26916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descr="straight arrow pointing at ant "/>
          <p:cNvCxnSpPr/>
          <p:nvPr/>
        </p:nvCxnSpPr>
        <p:spPr>
          <a:xfrm>
            <a:off x="8063588" y="2568865"/>
            <a:ext cx="0" cy="714743"/>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 descr="elepha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3793" y="2539574"/>
            <a:ext cx="1393076" cy="105641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10230844" y="2758474"/>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G</a:t>
            </a:r>
          </a:p>
        </p:txBody>
      </p:sp>
      <p:pic>
        <p:nvPicPr>
          <p:cNvPr id="22" name="Picture 21" descr="girl"/>
          <p:cNvPicPr>
            <a:picLocks noChangeAspect="1"/>
          </p:cNvPicPr>
          <p:nvPr/>
        </p:nvPicPr>
        <p:blipFill rotWithShape="1">
          <a:blip r:embed="rId9"/>
          <a:srcRect l="37113" t="45327" r="52296" b="34346"/>
          <a:stretch/>
        </p:blipFill>
        <p:spPr>
          <a:xfrm>
            <a:off x="10705855" y="2299288"/>
            <a:ext cx="1471111" cy="1588280"/>
          </a:xfrm>
          <a:prstGeom prst="rect">
            <a:avLst/>
          </a:prstGeom>
        </p:spPr>
      </p:pic>
      <p:sp>
        <p:nvSpPr>
          <p:cNvPr id="36" name="Rectangle 35"/>
          <p:cNvSpPr/>
          <p:nvPr/>
        </p:nvSpPr>
        <p:spPr>
          <a:xfrm>
            <a:off x="2714218" y="4625251"/>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H</a:t>
            </a:r>
          </a:p>
        </p:txBody>
      </p:sp>
      <p:pic>
        <p:nvPicPr>
          <p:cNvPr id="24" name="Picture 4" descr="ha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66306" y="5138604"/>
            <a:ext cx="1847860" cy="86233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5897553" y="4625251"/>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I</a:t>
            </a:r>
          </a:p>
        </p:txBody>
      </p:sp>
      <p:pic>
        <p:nvPicPr>
          <p:cNvPr id="19" name="Picture 14" descr="Spanish fla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7553" y="4987017"/>
            <a:ext cx="1511811" cy="101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9167920" y="4549671"/>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J</a:t>
            </a:r>
          </a:p>
        </p:txBody>
      </p:sp>
      <p:pic>
        <p:nvPicPr>
          <p:cNvPr id="5" name="Picture 4" descr="group of people"/>
          <p:cNvPicPr>
            <a:picLocks noChangeAspect="1"/>
          </p:cNvPicPr>
          <p:nvPr/>
        </p:nvPicPr>
        <p:blipFill rotWithShape="1">
          <a:blip r:embed="rId12"/>
          <a:srcRect l="52176" t="18687" r="24931" b="52918"/>
          <a:stretch/>
        </p:blipFill>
        <p:spPr>
          <a:xfrm>
            <a:off x="9526121" y="4524291"/>
            <a:ext cx="2359470" cy="1646135"/>
          </a:xfrm>
          <a:prstGeom prst="rect">
            <a:avLst/>
          </a:prstGeom>
        </p:spPr>
      </p:pic>
    </p:spTree>
    <p:extLst>
      <p:ext uri="{BB962C8B-B14F-4D97-AF65-F5344CB8AC3E}">
        <p14:creationId xmlns:p14="http://schemas.microsoft.com/office/powerpoint/2010/main" val="65208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0" grpId="0"/>
      <p:bldP spid="5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Minimalpaare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65920" y="258220"/>
            <a:ext cx="261495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rPr>
              <a:t>hören</a:t>
            </a:r>
            <a:r>
              <a:rPr lang="en-GB" b="1" dirty="0">
                <a:solidFill>
                  <a:prstClr val="white"/>
                </a:solidFill>
              </a:rPr>
              <a:t> und </a:t>
            </a:r>
            <a:r>
              <a:rPr lang="en-GB" b="1" dirty="0" err="1">
                <a:solidFill>
                  <a:prstClr val="white"/>
                </a:solidFill>
              </a:rPr>
              <a:t>sprechen</a:t>
            </a:r>
            <a:r>
              <a:rPr lang="en-GB" b="1" dirty="0">
                <a:solidFill>
                  <a:prstClr val="white"/>
                </a:solidFill>
              </a:rPr>
              <a:t> </a:t>
            </a:r>
          </a:p>
        </p:txBody>
      </p:sp>
      <p:grpSp>
        <p:nvGrpSpPr>
          <p:cNvPr id="14" name="Group 13" descr="group of pictures and German words">
            <a:extLst>
              <a:ext uri="{FF2B5EF4-FFF2-40B4-BE49-F238E27FC236}">
                <a16:creationId xmlns:a16="http://schemas.microsoft.com/office/drawing/2014/main" id="{FC6D407B-60B5-4EE7-839A-66207EAEE90A}"/>
              </a:ext>
            </a:extLst>
          </p:cNvPr>
          <p:cNvGrpSpPr/>
          <p:nvPr/>
        </p:nvGrpSpPr>
        <p:grpSpPr>
          <a:xfrm>
            <a:off x="729584" y="1459523"/>
            <a:ext cx="10615175" cy="4448908"/>
            <a:chOff x="729584" y="1459523"/>
            <a:chExt cx="10615175" cy="4448908"/>
          </a:xfrm>
        </p:grpSpPr>
        <p:cxnSp>
          <p:nvCxnSpPr>
            <p:cNvPr id="11" name="Straight Connector 10">
              <a:extLst>
                <a:ext uri="{FF2B5EF4-FFF2-40B4-BE49-F238E27FC236}">
                  <a16:creationId xmlns:a16="http://schemas.microsoft.com/office/drawing/2014/main" id="{77895F2C-4D12-4FE1-9692-FC877F80118F}"/>
                </a:ext>
              </a:extLst>
            </p:cNvPr>
            <p:cNvCxnSpPr>
              <a:cxnSpLocks/>
            </p:cNvCxnSpPr>
            <p:nvPr/>
          </p:nvCxnSpPr>
          <p:spPr>
            <a:xfrm>
              <a:off x="5926015" y="1459523"/>
              <a:ext cx="0" cy="44489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13882C-53BC-4360-A4A6-E1F09F39D916}"/>
                </a:ext>
              </a:extLst>
            </p:cNvPr>
            <p:cNvCxnSpPr>
              <a:cxnSpLocks/>
            </p:cNvCxnSpPr>
            <p:nvPr/>
          </p:nvCxnSpPr>
          <p:spPr>
            <a:xfrm flipH="1">
              <a:off x="729584" y="3596601"/>
              <a:ext cx="10615175"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2" descr="Related image">
            <a:extLst>
              <a:ext uri="{FF2B5EF4-FFF2-40B4-BE49-F238E27FC236}">
                <a16:creationId xmlns:a16="http://schemas.microsoft.com/office/drawing/2014/main" id="{BD6EE0EC-BA64-44BC-9C89-82D15A4A21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0768" y="1472026"/>
            <a:ext cx="1088364" cy="12262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8A61656-ECF4-4B14-A5F3-D344ACD234FA}"/>
              </a:ext>
            </a:extLst>
          </p:cNvPr>
          <p:cNvSpPr txBox="1"/>
          <p:nvPr/>
        </p:nvSpPr>
        <p:spPr>
          <a:xfrm>
            <a:off x="1307133" y="2904568"/>
            <a:ext cx="1405032" cy="430887"/>
          </a:xfrm>
          <a:prstGeom prst="rect">
            <a:avLst/>
          </a:prstGeom>
          <a:noFill/>
        </p:spPr>
        <p:txBody>
          <a:bodyPr wrap="square" rtlCol="0">
            <a:spAutoFit/>
          </a:bodyPr>
          <a:lstStyle/>
          <a:p>
            <a:r>
              <a:rPr lang="en-GB" sz="2200" dirty="0">
                <a:solidFill>
                  <a:srgbClr val="5B9BD5">
                    <a:lumMod val="50000"/>
                  </a:srgbClr>
                </a:solidFill>
              </a:rPr>
              <a:t>das</a:t>
            </a:r>
            <a:r>
              <a:rPr lang="en-GB" sz="2200" b="1" dirty="0">
                <a:solidFill>
                  <a:srgbClr val="5B9BD5">
                    <a:lumMod val="50000"/>
                  </a:srgbClr>
                </a:solidFill>
              </a:rPr>
              <a:t> </a:t>
            </a:r>
            <a:r>
              <a:rPr lang="en-GB" sz="2200" b="1" dirty="0" err="1">
                <a:solidFill>
                  <a:srgbClr val="5B9BD5">
                    <a:lumMod val="50000"/>
                  </a:srgbClr>
                </a:solidFill>
              </a:rPr>
              <a:t>V</a:t>
            </a:r>
            <a:r>
              <a:rPr lang="en-GB" sz="2200" dirty="0" err="1">
                <a:solidFill>
                  <a:srgbClr val="5B9BD5">
                    <a:lumMod val="50000"/>
                  </a:srgbClr>
                </a:solidFill>
              </a:rPr>
              <a:t>ieh</a:t>
            </a:r>
            <a:endParaRPr lang="en-GB" sz="2200" dirty="0">
              <a:solidFill>
                <a:srgbClr val="5B9BD5">
                  <a:lumMod val="50000"/>
                </a:srgbClr>
              </a:solidFill>
            </a:endParaRPr>
          </a:p>
        </p:txBody>
      </p:sp>
      <p:sp>
        <p:nvSpPr>
          <p:cNvPr id="18" name="TextBox 17">
            <a:extLst>
              <a:ext uri="{FF2B5EF4-FFF2-40B4-BE49-F238E27FC236}">
                <a16:creationId xmlns:a16="http://schemas.microsoft.com/office/drawing/2014/main" id="{16F4D654-5136-46DF-9545-176AAE07C5CC}"/>
              </a:ext>
            </a:extLst>
          </p:cNvPr>
          <p:cNvSpPr txBox="1"/>
          <p:nvPr/>
        </p:nvSpPr>
        <p:spPr>
          <a:xfrm>
            <a:off x="3927229" y="2904570"/>
            <a:ext cx="811452" cy="430887"/>
          </a:xfrm>
          <a:prstGeom prst="rect">
            <a:avLst/>
          </a:prstGeom>
          <a:noFill/>
        </p:spPr>
        <p:txBody>
          <a:bodyPr wrap="square" rtlCol="0">
            <a:spAutoFit/>
          </a:bodyPr>
          <a:lstStyle/>
          <a:p>
            <a:r>
              <a:rPr lang="en-GB" sz="2200" b="1" dirty="0" err="1">
                <a:solidFill>
                  <a:srgbClr val="5B9BD5">
                    <a:lumMod val="50000"/>
                  </a:srgbClr>
                </a:solidFill>
              </a:rPr>
              <a:t>w</a:t>
            </a:r>
            <a:r>
              <a:rPr lang="en-GB" sz="2200" dirty="0" err="1">
                <a:solidFill>
                  <a:srgbClr val="5B9BD5">
                    <a:lumMod val="50000"/>
                  </a:srgbClr>
                </a:solidFill>
              </a:rPr>
              <a:t>ie</a:t>
            </a:r>
            <a:r>
              <a:rPr lang="en-GB" sz="2200" dirty="0">
                <a:solidFill>
                  <a:srgbClr val="5B9BD5">
                    <a:lumMod val="50000"/>
                  </a:srgbClr>
                </a:solidFill>
              </a:rPr>
              <a:t>?</a:t>
            </a:r>
          </a:p>
        </p:txBody>
      </p:sp>
      <p:pic>
        <p:nvPicPr>
          <p:cNvPr id="19" name="Picture 10" descr="Image result for shrugging clipart">
            <a:extLst>
              <a:ext uri="{FF2B5EF4-FFF2-40B4-BE49-F238E27FC236}">
                <a16:creationId xmlns:a16="http://schemas.microsoft.com/office/drawing/2014/main" id="{783753EE-DB25-4DBB-9AC6-16328D4AB0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1547" y="1459523"/>
            <a:ext cx="1264419" cy="126441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descr="family tree">
            <a:extLst>
              <a:ext uri="{FF2B5EF4-FFF2-40B4-BE49-F238E27FC236}">
                <a16:creationId xmlns:a16="http://schemas.microsoft.com/office/drawing/2014/main" id="{437F5E89-AFF1-45D7-B901-0680B666B4FD}"/>
              </a:ext>
            </a:extLst>
          </p:cNvPr>
          <p:cNvGrpSpPr/>
          <p:nvPr/>
        </p:nvGrpSpPr>
        <p:grpSpPr>
          <a:xfrm>
            <a:off x="6807199" y="1284773"/>
            <a:ext cx="1964829" cy="1505610"/>
            <a:chOff x="2765091" y="3521518"/>
            <a:chExt cx="2545770" cy="2059079"/>
          </a:xfrm>
        </p:grpSpPr>
        <p:pic>
          <p:nvPicPr>
            <p:cNvPr id="22" name="Picture 4" descr="Image result for cousin clipart">
              <a:extLst>
                <a:ext uri="{FF2B5EF4-FFF2-40B4-BE49-F238E27FC236}">
                  <a16:creationId xmlns:a16="http://schemas.microsoft.com/office/drawing/2014/main" id="{AE4EC155-555F-4F58-9A40-6799E48C13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5091" y="3521518"/>
              <a:ext cx="2545770" cy="2059079"/>
            </a:xfrm>
            <a:prstGeom prst="rect">
              <a:avLst/>
            </a:prstGeom>
            <a:noFill/>
            <a:extLst>
              <a:ext uri="{909E8E84-426E-40DD-AFC4-6F175D3DCCD1}">
                <a14:hiddenFill xmlns:a14="http://schemas.microsoft.com/office/drawing/2010/main">
                  <a:solidFill>
                    <a:srgbClr val="FFFFFF"/>
                  </a:solidFill>
                </a14:hiddenFill>
              </a:ext>
            </a:extLst>
          </p:spPr>
        </p:pic>
        <p:sp>
          <p:nvSpPr>
            <p:cNvPr id="23" name="Left-Right Arrow 34">
              <a:extLst>
                <a:ext uri="{FF2B5EF4-FFF2-40B4-BE49-F238E27FC236}">
                  <a16:creationId xmlns:a16="http://schemas.microsoft.com/office/drawing/2014/main" id="{E77FD8E6-DC44-4443-983E-FFCBAFC3FFEF}"/>
                </a:ext>
              </a:extLst>
            </p:cNvPr>
            <p:cNvSpPr/>
            <p:nvPr/>
          </p:nvSpPr>
          <p:spPr>
            <a:xfrm>
              <a:off x="4037976" y="5228705"/>
              <a:ext cx="379234" cy="174568"/>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0" name="TextBox 29">
            <a:extLst>
              <a:ext uri="{FF2B5EF4-FFF2-40B4-BE49-F238E27FC236}">
                <a16:creationId xmlns:a16="http://schemas.microsoft.com/office/drawing/2014/main" id="{2F4670B8-C8F4-4C88-8BB9-BDA1F5D1F3A6}"/>
              </a:ext>
            </a:extLst>
          </p:cNvPr>
          <p:cNvSpPr txBox="1"/>
          <p:nvPr/>
        </p:nvSpPr>
        <p:spPr>
          <a:xfrm>
            <a:off x="6807199" y="2904569"/>
            <a:ext cx="1964817" cy="430887"/>
          </a:xfrm>
          <a:prstGeom prst="rect">
            <a:avLst/>
          </a:prstGeom>
          <a:noFill/>
        </p:spPr>
        <p:txBody>
          <a:bodyPr wrap="square" rtlCol="0">
            <a:spAutoFit/>
          </a:bodyPr>
          <a:lstStyle/>
          <a:p>
            <a:pPr algn="ctr"/>
            <a:r>
              <a:rPr lang="en-GB" sz="2200" dirty="0">
                <a:solidFill>
                  <a:srgbClr val="5B9BD5">
                    <a:lumMod val="50000"/>
                  </a:srgbClr>
                </a:solidFill>
              </a:rPr>
              <a:t>der </a:t>
            </a:r>
            <a:r>
              <a:rPr lang="en-GB" sz="2200" b="1" dirty="0">
                <a:solidFill>
                  <a:srgbClr val="5B9BD5">
                    <a:lumMod val="50000"/>
                  </a:srgbClr>
                </a:solidFill>
              </a:rPr>
              <a:t>V</a:t>
            </a:r>
            <a:r>
              <a:rPr lang="en-GB" sz="2200" dirty="0">
                <a:solidFill>
                  <a:srgbClr val="5B9BD5">
                    <a:lumMod val="50000"/>
                  </a:srgbClr>
                </a:solidFill>
              </a:rPr>
              <a:t>etter</a:t>
            </a:r>
          </a:p>
        </p:txBody>
      </p:sp>
      <p:pic>
        <p:nvPicPr>
          <p:cNvPr id="20" name="Picture 19" descr="the weather">
            <a:extLst>
              <a:ext uri="{FF2B5EF4-FFF2-40B4-BE49-F238E27FC236}">
                <a16:creationId xmlns:a16="http://schemas.microsoft.com/office/drawing/2014/main" id="{32F832DE-0D83-4442-BC17-F471AD5A9A9D}"/>
              </a:ext>
            </a:extLst>
          </p:cNvPr>
          <p:cNvPicPr>
            <a:picLocks noChangeAspect="1"/>
          </p:cNvPicPr>
          <p:nvPr/>
        </p:nvPicPr>
        <p:blipFill>
          <a:blip r:embed="rId7"/>
          <a:stretch>
            <a:fillRect/>
          </a:stretch>
        </p:blipFill>
        <p:spPr>
          <a:xfrm>
            <a:off x="9469783" y="1531798"/>
            <a:ext cx="1525192" cy="1396240"/>
          </a:xfrm>
          <a:prstGeom prst="rect">
            <a:avLst/>
          </a:prstGeom>
        </p:spPr>
      </p:pic>
      <p:sp>
        <p:nvSpPr>
          <p:cNvPr id="31" name="TextBox 30">
            <a:extLst>
              <a:ext uri="{FF2B5EF4-FFF2-40B4-BE49-F238E27FC236}">
                <a16:creationId xmlns:a16="http://schemas.microsoft.com/office/drawing/2014/main" id="{8E3EA053-210E-4C5C-861E-55205147FA16}"/>
              </a:ext>
            </a:extLst>
          </p:cNvPr>
          <p:cNvSpPr txBox="1"/>
          <p:nvPr/>
        </p:nvSpPr>
        <p:spPr>
          <a:xfrm>
            <a:off x="9249970" y="2904568"/>
            <a:ext cx="1964817" cy="430887"/>
          </a:xfrm>
          <a:prstGeom prst="rect">
            <a:avLst/>
          </a:prstGeom>
          <a:noFill/>
        </p:spPr>
        <p:txBody>
          <a:bodyPr wrap="square" rtlCol="0">
            <a:spAutoFit/>
          </a:bodyPr>
          <a:lstStyle/>
          <a:p>
            <a:pPr algn="ctr"/>
            <a:r>
              <a:rPr lang="en-GB" sz="2200" dirty="0">
                <a:solidFill>
                  <a:srgbClr val="5B9BD5">
                    <a:lumMod val="50000"/>
                  </a:srgbClr>
                </a:solidFill>
              </a:rPr>
              <a:t>das </a:t>
            </a:r>
            <a:r>
              <a:rPr lang="en-GB" sz="2200" b="1" dirty="0">
                <a:solidFill>
                  <a:srgbClr val="5B9BD5">
                    <a:lumMod val="50000"/>
                  </a:srgbClr>
                </a:solidFill>
              </a:rPr>
              <a:t>W</a:t>
            </a:r>
            <a:r>
              <a:rPr lang="en-GB" sz="2200" dirty="0">
                <a:solidFill>
                  <a:srgbClr val="5B9BD5">
                    <a:lumMod val="50000"/>
                  </a:srgbClr>
                </a:solidFill>
              </a:rPr>
              <a:t>etter</a:t>
            </a:r>
          </a:p>
        </p:txBody>
      </p:sp>
      <p:pic>
        <p:nvPicPr>
          <p:cNvPr id="13314" name="Picture 2" descr="Pansy, Violet, Viola, Violaceae, Blossom">
            <a:extLst>
              <a:ext uri="{FF2B5EF4-FFF2-40B4-BE49-F238E27FC236}">
                <a16:creationId xmlns:a16="http://schemas.microsoft.com/office/drawing/2014/main" id="{5E95C3C4-C4E5-4F45-BDE5-CB3B993407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5618" y="3991320"/>
            <a:ext cx="1264403" cy="114945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624BF75-918B-406B-8894-2BD0360728A9}"/>
              </a:ext>
            </a:extLst>
          </p:cNvPr>
          <p:cNvSpPr txBox="1"/>
          <p:nvPr/>
        </p:nvSpPr>
        <p:spPr>
          <a:xfrm>
            <a:off x="1003431" y="5302297"/>
            <a:ext cx="2030269" cy="430887"/>
          </a:xfrm>
          <a:prstGeom prst="rect">
            <a:avLst/>
          </a:prstGeom>
          <a:noFill/>
        </p:spPr>
        <p:txBody>
          <a:bodyPr wrap="square" rtlCol="0">
            <a:spAutoFit/>
          </a:bodyPr>
          <a:lstStyle/>
          <a:p>
            <a:r>
              <a:rPr lang="en-GB" sz="2200" dirty="0">
                <a:solidFill>
                  <a:srgbClr val="5B9BD5">
                    <a:lumMod val="50000"/>
                  </a:srgbClr>
                </a:solidFill>
              </a:rPr>
              <a:t>das</a:t>
            </a:r>
            <a:r>
              <a:rPr lang="en-GB" sz="2200" b="1" dirty="0">
                <a:solidFill>
                  <a:srgbClr val="5B9BD5">
                    <a:lumMod val="50000"/>
                  </a:srgbClr>
                </a:solidFill>
              </a:rPr>
              <a:t> </a:t>
            </a:r>
            <a:r>
              <a:rPr lang="en-GB" sz="2200" b="1" dirty="0" err="1">
                <a:solidFill>
                  <a:srgbClr val="5B9BD5">
                    <a:lumMod val="50000"/>
                  </a:srgbClr>
                </a:solidFill>
              </a:rPr>
              <a:t>V</a:t>
            </a:r>
            <a:r>
              <a:rPr lang="en-GB" sz="2200" dirty="0" err="1">
                <a:solidFill>
                  <a:srgbClr val="5B9BD5">
                    <a:lumMod val="50000"/>
                  </a:srgbClr>
                </a:solidFill>
              </a:rPr>
              <a:t>eilchen</a:t>
            </a:r>
            <a:endParaRPr lang="en-GB" sz="2200" dirty="0">
              <a:solidFill>
                <a:srgbClr val="5B9BD5">
                  <a:lumMod val="50000"/>
                </a:srgbClr>
              </a:solidFill>
            </a:endParaRPr>
          </a:p>
        </p:txBody>
      </p:sp>
      <p:pic>
        <p:nvPicPr>
          <p:cNvPr id="32" name="Picture 12" descr="Image result for hourglass clipart">
            <a:extLst>
              <a:ext uri="{FF2B5EF4-FFF2-40B4-BE49-F238E27FC236}">
                <a16:creationId xmlns:a16="http://schemas.microsoft.com/office/drawing/2014/main" id="{AFC38D69-7E06-4A3E-837A-7EEF8474CC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3762783" y="4002405"/>
            <a:ext cx="1136971" cy="113697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5B959D2-1714-450D-A4E4-5C595A81C72C}"/>
              </a:ext>
            </a:extLst>
          </p:cNvPr>
          <p:cNvSpPr txBox="1"/>
          <p:nvPr/>
        </p:nvSpPr>
        <p:spPr>
          <a:xfrm>
            <a:off x="3293666" y="5302297"/>
            <a:ext cx="2030269" cy="430887"/>
          </a:xfrm>
          <a:prstGeom prst="rect">
            <a:avLst/>
          </a:prstGeom>
          <a:noFill/>
        </p:spPr>
        <p:txBody>
          <a:bodyPr wrap="square" rtlCol="0">
            <a:spAutoFit/>
          </a:bodyPr>
          <a:lstStyle/>
          <a:p>
            <a:r>
              <a:rPr lang="en-GB" sz="2200" dirty="0">
                <a:solidFill>
                  <a:srgbClr val="5B9BD5">
                    <a:lumMod val="50000"/>
                  </a:srgbClr>
                </a:solidFill>
              </a:rPr>
              <a:t>das</a:t>
            </a:r>
            <a:r>
              <a:rPr lang="en-GB" sz="2200" b="1" dirty="0">
                <a:solidFill>
                  <a:srgbClr val="5B9BD5">
                    <a:lumMod val="50000"/>
                  </a:srgbClr>
                </a:solidFill>
              </a:rPr>
              <a:t> </a:t>
            </a:r>
            <a:r>
              <a:rPr lang="en-GB" sz="2200" b="1" dirty="0" err="1">
                <a:solidFill>
                  <a:srgbClr val="5B9BD5">
                    <a:lumMod val="50000"/>
                  </a:srgbClr>
                </a:solidFill>
              </a:rPr>
              <a:t>W</a:t>
            </a:r>
            <a:r>
              <a:rPr lang="en-GB" sz="2200" dirty="0" err="1">
                <a:solidFill>
                  <a:srgbClr val="5B9BD5">
                    <a:lumMod val="50000"/>
                  </a:srgbClr>
                </a:solidFill>
              </a:rPr>
              <a:t>eilchen</a:t>
            </a:r>
            <a:endParaRPr lang="en-GB" sz="2200" dirty="0">
              <a:solidFill>
                <a:srgbClr val="5B9BD5">
                  <a:lumMod val="50000"/>
                </a:srgbClr>
              </a:solidFill>
            </a:endParaRPr>
          </a:p>
        </p:txBody>
      </p:sp>
      <p:pic>
        <p:nvPicPr>
          <p:cNvPr id="13318" name="Picture 6" descr="Coffee, Mug, Full, Beverage, Cup">
            <a:extLst>
              <a:ext uri="{FF2B5EF4-FFF2-40B4-BE49-F238E27FC236}">
                <a16:creationId xmlns:a16="http://schemas.microsoft.com/office/drawing/2014/main" id="{1B4AD4E5-6317-4282-B76C-E8D827461D9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96916" y="4130592"/>
            <a:ext cx="1094041" cy="118631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A5F8E54-402B-46B5-BE50-7C2E143EDACD}"/>
              </a:ext>
            </a:extLst>
          </p:cNvPr>
          <p:cNvSpPr txBox="1"/>
          <p:nvPr/>
        </p:nvSpPr>
        <p:spPr>
          <a:xfrm>
            <a:off x="7326508" y="5296958"/>
            <a:ext cx="987297" cy="430887"/>
          </a:xfrm>
          <a:prstGeom prst="rect">
            <a:avLst/>
          </a:prstGeom>
          <a:noFill/>
        </p:spPr>
        <p:txBody>
          <a:bodyPr wrap="square" rtlCol="0">
            <a:spAutoFit/>
          </a:bodyPr>
          <a:lstStyle/>
          <a:p>
            <a:r>
              <a:rPr lang="en-GB" sz="2200" b="1" dirty="0">
                <a:solidFill>
                  <a:srgbClr val="5B9BD5">
                    <a:lumMod val="50000"/>
                  </a:srgbClr>
                </a:solidFill>
              </a:rPr>
              <a:t> </a:t>
            </a:r>
            <a:r>
              <a:rPr lang="en-GB" sz="2200" b="1" dirty="0" err="1">
                <a:solidFill>
                  <a:srgbClr val="5B9BD5">
                    <a:lumMod val="50000"/>
                  </a:srgbClr>
                </a:solidFill>
              </a:rPr>
              <a:t>v</a:t>
            </a:r>
            <a:r>
              <a:rPr lang="en-GB" sz="2200" dirty="0" err="1">
                <a:solidFill>
                  <a:srgbClr val="5B9BD5">
                    <a:lumMod val="50000"/>
                  </a:srgbClr>
                </a:solidFill>
              </a:rPr>
              <a:t>olle</a:t>
            </a:r>
            <a:endParaRPr lang="en-GB" sz="2200" dirty="0">
              <a:solidFill>
                <a:srgbClr val="5B9BD5">
                  <a:lumMod val="50000"/>
                </a:srgbClr>
              </a:solidFill>
            </a:endParaRPr>
          </a:p>
        </p:txBody>
      </p:sp>
      <p:pic>
        <p:nvPicPr>
          <p:cNvPr id="13316" name="Picture 4" descr="Green Yarn Clip Art">
            <a:extLst>
              <a:ext uri="{FF2B5EF4-FFF2-40B4-BE49-F238E27FC236}">
                <a16:creationId xmlns:a16="http://schemas.microsoft.com/office/drawing/2014/main" id="{22C28771-755B-4B16-AF7A-0B03FDF0E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31401" y="4068211"/>
            <a:ext cx="1363574" cy="118631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B7ABB95-DFE2-42CF-B245-296708ADDAC6}"/>
              </a:ext>
            </a:extLst>
          </p:cNvPr>
          <p:cNvSpPr txBox="1"/>
          <p:nvPr/>
        </p:nvSpPr>
        <p:spPr>
          <a:xfrm>
            <a:off x="9469783" y="5299245"/>
            <a:ext cx="1473908" cy="430887"/>
          </a:xfrm>
          <a:prstGeom prst="rect">
            <a:avLst/>
          </a:prstGeom>
          <a:noFill/>
        </p:spPr>
        <p:txBody>
          <a:bodyPr wrap="square" rtlCol="0">
            <a:spAutoFit/>
          </a:bodyPr>
          <a:lstStyle/>
          <a:p>
            <a:r>
              <a:rPr lang="en-GB" sz="2200" dirty="0">
                <a:solidFill>
                  <a:srgbClr val="5B9BD5">
                    <a:lumMod val="50000"/>
                  </a:srgbClr>
                </a:solidFill>
              </a:rPr>
              <a:t>die</a:t>
            </a:r>
            <a:r>
              <a:rPr lang="en-GB" sz="2200" b="1" dirty="0">
                <a:solidFill>
                  <a:srgbClr val="5B9BD5">
                    <a:lumMod val="50000"/>
                  </a:srgbClr>
                </a:solidFill>
              </a:rPr>
              <a:t> </a:t>
            </a:r>
            <a:r>
              <a:rPr lang="en-GB" sz="2200" b="1" dirty="0" err="1">
                <a:solidFill>
                  <a:srgbClr val="5B9BD5">
                    <a:lumMod val="50000"/>
                  </a:srgbClr>
                </a:solidFill>
              </a:rPr>
              <a:t>W</a:t>
            </a:r>
            <a:r>
              <a:rPr lang="en-GB" sz="2200" dirty="0" err="1">
                <a:solidFill>
                  <a:srgbClr val="5B9BD5">
                    <a:lumMod val="50000"/>
                  </a:srgbClr>
                </a:solidFill>
              </a:rPr>
              <a:t>olle</a:t>
            </a:r>
            <a:endParaRPr lang="en-GB" sz="2200" dirty="0">
              <a:solidFill>
                <a:srgbClr val="5B9BD5">
                  <a:lumMod val="50000"/>
                </a:srgbClr>
              </a:solidFill>
            </a:endParaRPr>
          </a:p>
        </p:txBody>
      </p:sp>
    </p:spTree>
    <p:extLst>
      <p:ext uri="{BB962C8B-B14F-4D97-AF65-F5344CB8AC3E}">
        <p14:creationId xmlns:p14="http://schemas.microsoft.com/office/powerpoint/2010/main" val="40388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0" grpId="0"/>
      <p:bldP spid="31" grpId="0"/>
      <p:bldP spid="35" grpId="0"/>
      <p:bldP spid="33" grpId="0"/>
      <p:bldP spid="39" grpId="0"/>
      <p:bldP spid="3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30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775290" y="247046"/>
            <a:ext cx="318203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a:solidFill>
                  <a:prstClr val="white"/>
                </a:solidFill>
              </a:rPr>
              <a:t>h</a:t>
            </a:r>
            <a:r>
              <a:rPr lang="en-GB" b="1" dirty="0" err="1">
                <a:solidFill>
                  <a:prstClr val="white"/>
                </a:solidFill>
              </a:rPr>
              <a:t>ören</a:t>
            </a:r>
            <a:r>
              <a:rPr lang="en-GB" b="1" dirty="0">
                <a:solidFill>
                  <a:prstClr val="white"/>
                </a:solidFill>
              </a:rPr>
              <a:t> und </a:t>
            </a:r>
            <a:r>
              <a:rPr lang="en-GB" b="1" dirty="0" err="1">
                <a:solidFill>
                  <a:prstClr val="white"/>
                </a:solidFill>
              </a:rPr>
              <a:t>schreiben</a:t>
            </a:r>
            <a:endParaRPr lang="en-GB" b="1" dirty="0">
              <a:solidFill>
                <a:prstClr val="white"/>
              </a:solidFill>
            </a:endParaRPr>
          </a:p>
        </p:txBody>
      </p:sp>
      <p:sp>
        <p:nvSpPr>
          <p:cNvPr id="6" name="TextBox 5">
            <a:extLst>
              <a:ext uri="{FF2B5EF4-FFF2-40B4-BE49-F238E27FC236}">
                <a16:creationId xmlns:a16="http://schemas.microsoft.com/office/drawing/2014/main" id="{69A6F050-7701-46FD-8CA8-77FD528FA112}"/>
              </a:ext>
            </a:extLst>
          </p:cNvPr>
          <p:cNvSpPr txBox="1"/>
          <p:nvPr/>
        </p:nvSpPr>
        <p:spPr>
          <a:xfrm>
            <a:off x="365334" y="1556460"/>
            <a:ext cx="457200" cy="400110"/>
          </a:xfrm>
          <a:prstGeom prst="rect">
            <a:avLst/>
          </a:prstGeom>
          <a:solidFill>
            <a:srgbClr val="DAA521"/>
          </a:solidFill>
        </p:spPr>
        <p:txBody>
          <a:bodyPr wrap="square" rtlCol="0">
            <a:spAutoFit/>
          </a:bodyPr>
          <a:lstStyle/>
          <a:p>
            <a:pPr algn="ctr"/>
            <a:r>
              <a:rPr lang="en-GB" sz="2000" b="1" dirty="0">
                <a:solidFill>
                  <a:srgbClr val="4472C4">
                    <a:lumMod val="50000"/>
                  </a:srgbClr>
                </a:solidFill>
              </a:rPr>
              <a:t>1</a:t>
            </a:r>
          </a:p>
        </p:txBody>
      </p:sp>
      <p:pic>
        <p:nvPicPr>
          <p:cNvPr id="18" name="Picture 12" descr="Image result for viking clipart">
            <a:extLst>
              <a:ext uri="{FF2B5EF4-FFF2-40B4-BE49-F238E27FC236}">
                <a16:creationId xmlns:a16="http://schemas.microsoft.com/office/drawing/2014/main" id="{5A135469-BD2D-4480-8812-AFC6C55FDB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041" y="1401904"/>
            <a:ext cx="553775" cy="709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9A26BA-0E88-4224-BD73-AB6F3C664824}"/>
              </a:ext>
            </a:extLst>
          </p:cNvPr>
          <p:cNvSpPr txBox="1"/>
          <p:nvPr/>
        </p:nvSpPr>
        <p:spPr>
          <a:xfrm>
            <a:off x="1946787" y="1556460"/>
            <a:ext cx="3480619" cy="430887"/>
          </a:xfrm>
          <a:prstGeom prst="rect">
            <a:avLst/>
          </a:prstGeom>
          <a:noFill/>
        </p:spPr>
        <p:txBody>
          <a:bodyPr wrap="square" rtlCol="0">
            <a:spAutoFit/>
          </a:bodyPr>
          <a:lstStyle/>
          <a:p>
            <a:r>
              <a:rPr lang="en-GB" sz="2200" dirty="0">
                <a:solidFill>
                  <a:srgbClr val="4472C4">
                    <a:lumMod val="50000"/>
                  </a:srgbClr>
                </a:solidFill>
              </a:rPr>
              <a:t>d e r  </a:t>
            </a:r>
            <a:r>
              <a:rPr lang="en-GB" sz="2200" b="1" dirty="0">
                <a:solidFill>
                  <a:srgbClr val="4472C4">
                    <a:lumMod val="50000"/>
                  </a:srgbClr>
                </a:solidFill>
              </a:rPr>
              <a:t>W</a:t>
            </a:r>
            <a:r>
              <a:rPr lang="en-GB" sz="2200" dirty="0">
                <a:solidFill>
                  <a:srgbClr val="4472C4">
                    <a:lumMod val="50000"/>
                  </a:srgbClr>
                </a:solidFill>
              </a:rPr>
              <a:t> </a:t>
            </a:r>
            <a:r>
              <a:rPr lang="en-GB" sz="2200" dirty="0" err="1">
                <a:solidFill>
                  <a:srgbClr val="4472C4">
                    <a:lumMod val="50000"/>
                  </a:srgbClr>
                </a:solidFill>
              </a:rPr>
              <a:t>i</a:t>
            </a:r>
            <a:r>
              <a:rPr lang="en-GB" sz="2200" dirty="0">
                <a:solidFill>
                  <a:srgbClr val="4472C4">
                    <a:lumMod val="50000"/>
                  </a:srgbClr>
                </a:solidFill>
              </a:rPr>
              <a:t> k </a:t>
            </a:r>
            <a:r>
              <a:rPr lang="en-GB" sz="2200" dirty="0" err="1">
                <a:solidFill>
                  <a:srgbClr val="4472C4">
                    <a:lumMod val="50000"/>
                  </a:srgbClr>
                </a:solidFill>
              </a:rPr>
              <a:t>i</a:t>
            </a:r>
            <a:r>
              <a:rPr lang="en-GB" sz="2200" dirty="0">
                <a:solidFill>
                  <a:srgbClr val="4472C4">
                    <a:lumMod val="50000"/>
                  </a:srgbClr>
                </a:solidFill>
              </a:rPr>
              <a:t> n g e r</a:t>
            </a:r>
          </a:p>
        </p:txBody>
      </p:sp>
      <p:sp>
        <p:nvSpPr>
          <p:cNvPr id="7" name="TextBox 6">
            <a:extLst>
              <a:ext uri="{FF2B5EF4-FFF2-40B4-BE49-F238E27FC236}">
                <a16:creationId xmlns:a16="http://schemas.microsoft.com/office/drawing/2014/main" id="{7336681C-9B30-4673-AFB9-5CE73DD7CF13}"/>
              </a:ext>
            </a:extLst>
          </p:cNvPr>
          <p:cNvSpPr txBox="1"/>
          <p:nvPr/>
        </p:nvSpPr>
        <p:spPr>
          <a:xfrm>
            <a:off x="365334" y="2547699"/>
            <a:ext cx="457200" cy="400110"/>
          </a:xfrm>
          <a:prstGeom prst="rect">
            <a:avLst/>
          </a:prstGeom>
          <a:solidFill>
            <a:srgbClr val="DAA521"/>
          </a:solidFill>
        </p:spPr>
        <p:txBody>
          <a:bodyPr wrap="square" rtlCol="0">
            <a:spAutoFit/>
          </a:bodyPr>
          <a:lstStyle/>
          <a:p>
            <a:pPr algn="ctr"/>
            <a:r>
              <a:rPr lang="en-GB" sz="2000" b="1" dirty="0">
                <a:solidFill>
                  <a:srgbClr val="4472C4">
                    <a:lumMod val="50000"/>
                  </a:srgbClr>
                </a:solidFill>
              </a:rPr>
              <a:t>2</a:t>
            </a:r>
          </a:p>
        </p:txBody>
      </p:sp>
      <p:pic>
        <p:nvPicPr>
          <p:cNvPr id="24" name="Picture 20" descr="Image result for sweden clipart">
            <a:extLst>
              <a:ext uri="{FF2B5EF4-FFF2-40B4-BE49-F238E27FC236}">
                <a16:creationId xmlns:a16="http://schemas.microsoft.com/office/drawing/2014/main" id="{C204337F-F295-4EAB-9DE6-EDA23DB764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1742" y="2349038"/>
            <a:ext cx="770371" cy="7703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B6EE097-0C3B-49A3-A7AC-5480E99B7D38}"/>
              </a:ext>
            </a:extLst>
          </p:cNvPr>
          <p:cNvSpPr txBox="1"/>
          <p:nvPr/>
        </p:nvSpPr>
        <p:spPr>
          <a:xfrm>
            <a:off x="1946787" y="2543852"/>
            <a:ext cx="3480619" cy="430887"/>
          </a:xfrm>
          <a:prstGeom prst="rect">
            <a:avLst/>
          </a:prstGeom>
          <a:noFill/>
        </p:spPr>
        <p:txBody>
          <a:bodyPr wrap="square" rtlCol="0">
            <a:spAutoFit/>
          </a:bodyPr>
          <a:lstStyle/>
          <a:p>
            <a:r>
              <a:rPr lang="en-GB" sz="2200" dirty="0">
                <a:solidFill>
                  <a:srgbClr val="4472C4">
                    <a:lumMod val="50000"/>
                  </a:srgbClr>
                </a:solidFill>
              </a:rPr>
              <a:t>S c h </a:t>
            </a:r>
            <a:r>
              <a:rPr lang="en-GB" sz="2200" b="1" dirty="0">
                <a:solidFill>
                  <a:srgbClr val="4472C4">
                    <a:lumMod val="50000"/>
                  </a:srgbClr>
                </a:solidFill>
              </a:rPr>
              <a:t>w</a:t>
            </a:r>
            <a:r>
              <a:rPr lang="en-GB" sz="2200" dirty="0">
                <a:solidFill>
                  <a:srgbClr val="4472C4">
                    <a:lumMod val="50000"/>
                  </a:srgbClr>
                </a:solidFill>
              </a:rPr>
              <a:t> e d e n</a:t>
            </a:r>
          </a:p>
        </p:txBody>
      </p:sp>
      <p:sp>
        <p:nvSpPr>
          <p:cNvPr id="8" name="TextBox 7">
            <a:extLst>
              <a:ext uri="{FF2B5EF4-FFF2-40B4-BE49-F238E27FC236}">
                <a16:creationId xmlns:a16="http://schemas.microsoft.com/office/drawing/2014/main" id="{54C07D8C-2651-4D3A-92CC-247BF3560FA5}"/>
              </a:ext>
            </a:extLst>
          </p:cNvPr>
          <p:cNvSpPr txBox="1"/>
          <p:nvPr/>
        </p:nvSpPr>
        <p:spPr>
          <a:xfrm>
            <a:off x="365334" y="3538938"/>
            <a:ext cx="457200" cy="400110"/>
          </a:xfrm>
          <a:prstGeom prst="rect">
            <a:avLst/>
          </a:prstGeom>
          <a:solidFill>
            <a:srgbClr val="DAA521"/>
          </a:solidFill>
        </p:spPr>
        <p:txBody>
          <a:bodyPr wrap="square" rtlCol="0">
            <a:spAutoFit/>
          </a:bodyPr>
          <a:lstStyle/>
          <a:p>
            <a:pPr algn="ctr"/>
            <a:r>
              <a:rPr lang="en-GB" sz="2000" b="1" dirty="0">
                <a:solidFill>
                  <a:srgbClr val="4472C4">
                    <a:lumMod val="50000"/>
                  </a:srgbClr>
                </a:solidFill>
              </a:rPr>
              <a:t>3</a:t>
            </a:r>
          </a:p>
        </p:txBody>
      </p:sp>
      <p:pic>
        <p:nvPicPr>
          <p:cNvPr id="26" name="Picture 25" descr="blue bird">
            <a:extLst>
              <a:ext uri="{FF2B5EF4-FFF2-40B4-BE49-F238E27FC236}">
                <a16:creationId xmlns:a16="http://schemas.microsoft.com/office/drawing/2014/main" id="{D75BDBBD-DE62-43E9-849B-771860ABE131}"/>
              </a:ext>
            </a:extLst>
          </p:cNvPr>
          <p:cNvPicPr>
            <a:picLocks noChangeAspect="1"/>
          </p:cNvPicPr>
          <p:nvPr/>
        </p:nvPicPr>
        <p:blipFill>
          <a:blip r:embed="rId7"/>
          <a:stretch>
            <a:fillRect/>
          </a:stretch>
        </p:blipFill>
        <p:spPr>
          <a:xfrm>
            <a:off x="1150041" y="3429000"/>
            <a:ext cx="662072" cy="522338"/>
          </a:xfrm>
          <a:prstGeom prst="rect">
            <a:avLst/>
          </a:prstGeom>
        </p:spPr>
      </p:pic>
      <p:sp>
        <p:nvSpPr>
          <p:cNvPr id="27" name="TextBox 26">
            <a:extLst>
              <a:ext uri="{FF2B5EF4-FFF2-40B4-BE49-F238E27FC236}">
                <a16:creationId xmlns:a16="http://schemas.microsoft.com/office/drawing/2014/main" id="{918D475D-79C0-4BEC-A74D-664D9902BEC9}"/>
              </a:ext>
            </a:extLst>
          </p:cNvPr>
          <p:cNvSpPr txBox="1"/>
          <p:nvPr/>
        </p:nvSpPr>
        <p:spPr>
          <a:xfrm>
            <a:off x="1946787" y="3531244"/>
            <a:ext cx="3480619" cy="430887"/>
          </a:xfrm>
          <a:prstGeom prst="rect">
            <a:avLst/>
          </a:prstGeom>
          <a:noFill/>
        </p:spPr>
        <p:txBody>
          <a:bodyPr wrap="square" rtlCol="0">
            <a:spAutoFit/>
          </a:bodyPr>
          <a:lstStyle/>
          <a:p>
            <a:r>
              <a:rPr lang="en-GB" sz="2200" dirty="0">
                <a:solidFill>
                  <a:srgbClr val="4472C4">
                    <a:lumMod val="50000"/>
                  </a:srgbClr>
                </a:solidFill>
              </a:rPr>
              <a:t>d e r   </a:t>
            </a:r>
            <a:r>
              <a:rPr lang="en-GB" sz="2200" b="1" dirty="0">
                <a:solidFill>
                  <a:srgbClr val="4472C4">
                    <a:lumMod val="50000"/>
                  </a:srgbClr>
                </a:solidFill>
              </a:rPr>
              <a:t>V</a:t>
            </a:r>
            <a:r>
              <a:rPr lang="en-GB" sz="2200" dirty="0">
                <a:solidFill>
                  <a:srgbClr val="4472C4">
                    <a:lumMod val="50000"/>
                  </a:srgbClr>
                </a:solidFill>
              </a:rPr>
              <a:t> o g e l</a:t>
            </a:r>
          </a:p>
        </p:txBody>
      </p:sp>
      <p:sp>
        <p:nvSpPr>
          <p:cNvPr id="9" name="TextBox 8">
            <a:extLst>
              <a:ext uri="{FF2B5EF4-FFF2-40B4-BE49-F238E27FC236}">
                <a16:creationId xmlns:a16="http://schemas.microsoft.com/office/drawing/2014/main" id="{C86C7305-7EA8-4A9F-AAB5-4211BBEB13FC}"/>
              </a:ext>
            </a:extLst>
          </p:cNvPr>
          <p:cNvSpPr txBox="1"/>
          <p:nvPr/>
        </p:nvSpPr>
        <p:spPr>
          <a:xfrm>
            <a:off x="365334" y="4530177"/>
            <a:ext cx="457200" cy="400110"/>
          </a:xfrm>
          <a:prstGeom prst="rect">
            <a:avLst/>
          </a:prstGeom>
          <a:solidFill>
            <a:srgbClr val="DAA521"/>
          </a:solidFill>
        </p:spPr>
        <p:txBody>
          <a:bodyPr wrap="square" rtlCol="0">
            <a:spAutoFit/>
          </a:bodyPr>
          <a:lstStyle/>
          <a:p>
            <a:pPr algn="ctr"/>
            <a:r>
              <a:rPr lang="en-GB" sz="2000" b="1" dirty="0">
                <a:solidFill>
                  <a:srgbClr val="4472C4">
                    <a:lumMod val="50000"/>
                  </a:srgbClr>
                </a:solidFill>
              </a:rPr>
              <a:t>4</a:t>
            </a:r>
          </a:p>
        </p:txBody>
      </p:sp>
      <p:pic>
        <p:nvPicPr>
          <p:cNvPr id="28" name="Picture 27" descr="tie">
            <a:extLst>
              <a:ext uri="{FF2B5EF4-FFF2-40B4-BE49-F238E27FC236}">
                <a16:creationId xmlns:a16="http://schemas.microsoft.com/office/drawing/2014/main" id="{1EE578D2-4FFD-4B65-A304-F7FBCBDA86B7}"/>
              </a:ext>
            </a:extLst>
          </p:cNvPr>
          <p:cNvPicPr>
            <a:picLocks noChangeAspect="1"/>
          </p:cNvPicPr>
          <p:nvPr/>
        </p:nvPicPr>
        <p:blipFill>
          <a:blip r:embed="rId8"/>
          <a:stretch>
            <a:fillRect/>
          </a:stretch>
        </p:blipFill>
        <p:spPr>
          <a:xfrm>
            <a:off x="1228317" y="4350369"/>
            <a:ext cx="505520" cy="759725"/>
          </a:xfrm>
          <a:prstGeom prst="rect">
            <a:avLst/>
          </a:prstGeom>
        </p:spPr>
      </p:pic>
      <p:sp>
        <p:nvSpPr>
          <p:cNvPr id="29" name="TextBox 28">
            <a:extLst>
              <a:ext uri="{FF2B5EF4-FFF2-40B4-BE49-F238E27FC236}">
                <a16:creationId xmlns:a16="http://schemas.microsoft.com/office/drawing/2014/main" id="{8860E1D4-2E69-4219-8A30-2F686612A6C8}"/>
              </a:ext>
            </a:extLst>
          </p:cNvPr>
          <p:cNvSpPr txBox="1"/>
          <p:nvPr/>
        </p:nvSpPr>
        <p:spPr>
          <a:xfrm>
            <a:off x="1946786" y="4518636"/>
            <a:ext cx="3480619" cy="430887"/>
          </a:xfrm>
          <a:prstGeom prst="rect">
            <a:avLst/>
          </a:prstGeom>
          <a:noFill/>
        </p:spPr>
        <p:txBody>
          <a:bodyPr wrap="square" rtlCol="0">
            <a:spAutoFit/>
          </a:bodyPr>
          <a:lstStyle/>
          <a:p>
            <a:r>
              <a:rPr lang="en-GB" sz="2200" dirty="0">
                <a:solidFill>
                  <a:srgbClr val="4472C4">
                    <a:lumMod val="50000"/>
                  </a:srgbClr>
                </a:solidFill>
              </a:rPr>
              <a:t>d </a:t>
            </a:r>
            <a:r>
              <a:rPr lang="en-GB" sz="2200" dirty="0" err="1">
                <a:solidFill>
                  <a:srgbClr val="4472C4">
                    <a:lumMod val="50000"/>
                  </a:srgbClr>
                </a:solidFill>
              </a:rPr>
              <a:t>i</a:t>
            </a:r>
            <a:r>
              <a:rPr lang="en-GB" sz="2200" dirty="0">
                <a:solidFill>
                  <a:srgbClr val="4472C4">
                    <a:lumMod val="50000"/>
                  </a:srgbClr>
                </a:solidFill>
              </a:rPr>
              <a:t> e  K r a </a:t>
            </a:r>
            <a:r>
              <a:rPr lang="en-GB" sz="2200" b="1" dirty="0">
                <a:solidFill>
                  <a:srgbClr val="4472C4">
                    <a:lumMod val="50000"/>
                  </a:srgbClr>
                </a:solidFill>
              </a:rPr>
              <a:t>w</a:t>
            </a:r>
            <a:r>
              <a:rPr lang="en-GB" sz="2200" dirty="0">
                <a:solidFill>
                  <a:srgbClr val="4472C4">
                    <a:lumMod val="50000"/>
                  </a:srgbClr>
                </a:solidFill>
              </a:rPr>
              <a:t> a t </a:t>
            </a:r>
            <a:r>
              <a:rPr lang="en-GB" sz="2200" dirty="0" err="1">
                <a:solidFill>
                  <a:srgbClr val="4472C4">
                    <a:lumMod val="50000"/>
                  </a:srgbClr>
                </a:solidFill>
              </a:rPr>
              <a:t>t</a:t>
            </a:r>
            <a:r>
              <a:rPr lang="en-GB" sz="2200" dirty="0">
                <a:solidFill>
                  <a:srgbClr val="4472C4">
                    <a:lumMod val="50000"/>
                  </a:srgbClr>
                </a:solidFill>
              </a:rPr>
              <a:t> e</a:t>
            </a:r>
          </a:p>
        </p:txBody>
      </p:sp>
      <p:sp>
        <p:nvSpPr>
          <p:cNvPr id="10" name="TextBox 9">
            <a:extLst>
              <a:ext uri="{FF2B5EF4-FFF2-40B4-BE49-F238E27FC236}">
                <a16:creationId xmlns:a16="http://schemas.microsoft.com/office/drawing/2014/main" id="{A43988EF-A4D5-4095-9CEA-EC17AA5075FF}"/>
              </a:ext>
            </a:extLst>
          </p:cNvPr>
          <p:cNvSpPr txBox="1"/>
          <p:nvPr/>
        </p:nvSpPr>
        <p:spPr>
          <a:xfrm>
            <a:off x="365334" y="5521417"/>
            <a:ext cx="457200" cy="400110"/>
          </a:xfrm>
          <a:prstGeom prst="rect">
            <a:avLst/>
          </a:prstGeom>
          <a:solidFill>
            <a:srgbClr val="DAA521"/>
          </a:solidFill>
        </p:spPr>
        <p:txBody>
          <a:bodyPr wrap="square" rtlCol="0">
            <a:spAutoFit/>
          </a:bodyPr>
          <a:lstStyle/>
          <a:p>
            <a:pPr algn="ctr"/>
            <a:r>
              <a:rPr lang="en-GB" sz="2000" b="1" dirty="0">
                <a:solidFill>
                  <a:srgbClr val="4472C4">
                    <a:lumMod val="50000"/>
                  </a:srgbClr>
                </a:solidFill>
              </a:rPr>
              <a:t>5</a:t>
            </a:r>
          </a:p>
        </p:txBody>
      </p:sp>
      <p:sp>
        <p:nvSpPr>
          <p:cNvPr id="39" name="Rectangle 38" descr="white square">
            <a:extLst>
              <a:ext uri="{FF2B5EF4-FFF2-40B4-BE49-F238E27FC236}">
                <a16:creationId xmlns:a16="http://schemas.microsoft.com/office/drawing/2014/main" id="{5E329BC7-C4AD-4139-9A62-362035E697EB}"/>
              </a:ext>
            </a:extLst>
          </p:cNvPr>
          <p:cNvSpPr/>
          <p:nvPr/>
        </p:nvSpPr>
        <p:spPr>
          <a:xfrm>
            <a:off x="1114521" y="5406310"/>
            <a:ext cx="583796" cy="522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TextBox 39">
            <a:extLst>
              <a:ext uri="{FF2B5EF4-FFF2-40B4-BE49-F238E27FC236}">
                <a16:creationId xmlns:a16="http://schemas.microsoft.com/office/drawing/2014/main" id="{A576267E-EFA8-44F8-8562-A98000C1074E}"/>
              </a:ext>
            </a:extLst>
          </p:cNvPr>
          <p:cNvSpPr txBox="1"/>
          <p:nvPr/>
        </p:nvSpPr>
        <p:spPr>
          <a:xfrm>
            <a:off x="1924491" y="5520672"/>
            <a:ext cx="3480619" cy="430887"/>
          </a:xfrm>
          <a:prstGeom prst="rect">
            <a:avLst/>
          </a:prstGeom>
          <a:noFill/>
        </p:spPr>
        <p:txBody>
          <a:bodyPr wrap="square" rtlCol="0">
            <a:spAutoFit/>
          </a:bodyPr>
          <a:lstStyle/>
          <a:p>
            <a:r>
              <a:rPr lang="en-GB" sz="2200" dirty="0">
                <a:solidFill>
                  <a:srgbClr val="4472C4">
                    <a:lumMod val="50000"/>
                  </a:srgbClr>
                </a:solidFill>
              </a:rPr>
              <a:t>d a s   </a:t>
            </a:r>
            <a:r>
              <a:rPr lang="en-GB" sz="2200" b="1" dirty="0">
                <a:solidFill>
                  <a:srgbClr val="4472C4">
                    <a:lumMod val="50000"/>
                  </a:srgbClr>
                </a:solidFill>
              </a:rPr>
              <a:t>V</a:t>
            </a:r>
            <a:r>
              <a:rPr lang="en-GB" sz="2200" dirty="0">
                <a:solidFill>
                  <a:srgbClr val="4472C4">
                    <a:lumMod val="50000"/>
                  </a:srgbClr>
                </a:solidFill>
              </a:rPr>
              <a:t> </a:t>
            </a:r>
            <a:r>
              <a:rPr lang="en-GB" sz="2200" dirty="0" err="1">
                <a:solidFill>
                  <a:srgbClr val="4472C4">
                    <a:lumMod val="50000"/>
                  </a:srgbClr>
                </a:solidFill>
              </a:rPr>
              <a:t>i</a:t>
            </a:r>
            <a:r>
              <a:rPr lang="en-GB" sz="2200" dirty="0">
                <a:solidFill>
                  <a:srgbClr val="4472C4">
                    <a:lumMod val="50000"/>
                  </a:srgbClr>
                </a:solidFill>
              </a:rPr>
              <a:t> e r e c k</a:t>
            </a:r>
          </a:p>
        </p:txBody>
      </p:sp>
      <p:sp>
        <p:nvSpPr>
          <p:cNvPr id="19" name="TextBox 18">
            <a:extLst>
              <a:ext uri="{FF2B5EF4-FFF2-40B4-BE49-F238E27FC236}">
                <a16:creationId xmlns:a16="http://schemas.microsoft.com/office/drawing/2014/main" id="{A34FB149-B641-411C-ACBF-29FC6B3D29FC}"/>
              </a:ext>
            </a:extLst>
          </p:cNvPr>
          <p:cNvSpPr txBox="1"/>
          <p:nvPr/>
        </p:nvSpPr>
        <p:spPr>
          <a:xfrm>
            <a:off x="5973097" y="1556460"/>
            <a:ext cx="457200" cy="400110"/>
          </a:xfrm>
          <a:prstGeom prst="rect">
            <a:avLst/>
          </a:prstGeom>
          <a:solidFill>
            <a:srgbClr val="DAA521"/>
          </a:solidFill>
        </p:spPr>
        <p:txBody>
          <a:bodyPr wrap="square" rtlCol="0">
            <a:spAutoFit/>
          </a:bodyPr>
          <a:lstStyle/>
          <a:p>
            <a:pPr algn="ctr"/>
            <a:r>
              <a:rPr lang="en-GB" sz="2000" b="1" dirty="0">
                <a:solidFill>
                  <a:srgbClr val="4472C4">
                    <a:lumMod val="50000"/>
                  </a:srgbClr>
                </a:solidFill>
              </a:rPr>
              <a:t>6</a:t>
            </a:r>
          </a:p>
        </p:txBody>
      </p:sp>
      <p:pic>
        <p:nvPicPr>
          <p:cNvPr id="30" name="Picture 10" descr="Image result for dad clipart">
            <a:extLst>
              <a:ext uri="{FF2B5EF4-FFF2-40B4-BE49-F238E27FC236}">
                <a16:creationId xmlns:a16="http://schemas.microsoft.com/office/drawing/2014/main" id="{D715F4D8-81E6-49FE-80A9-27A6C9EC1F8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5655" y="1392040"/>
            <a:ext cx="643956" cy="7597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FAD0C4-ECA3-45DA-804F-309BE7C88AFE}"/>
              </a:ext>
            </a:extLst>
          </p:cNvPr>
          <p:cNvSpPr txBox="1"/>
          <p:nvPr/>
        </p:nvSpPr>
        <p:spPr>
          <a:xfrm>
            <a:off x="7828546" y="1525683"/>
            <a:ext cx="3480619" cy="430887"/>
          </a:xfrm>
          <a:prstGeom prst="rect">
            <a:avLst/>
          </a:prstGeom>
          <a:noFill/>
        </p:spPr>
        <p:txBody>
          <a:bodyPr wrap="square" rtlCol="0">
            <a:spAutoFit/>
          </a:bodyPr>
          <a:lstStyle/>
          <a:p>
            <a:r>
              <a:rPr lang="en-GB" sz="2200" dirty="0">
                <a:solidFill>
                  <a:srgbClr val="4472C4">
                    <a:lumMod val="50000"/>
                  </a:srgbClr>
                </a:solidFill>
              </a:rPr>
              <a:t>d e r   </a:t>
            </a:r>
            <a:r>
              <a:rPr lang="en-GB" sz="2200" b="1" dirty="0">
                <a:solidFill>
                  <a:srgbClr val="4472C4">
                    <a:lumMod val="50000"/>
                  </a:srgbClr>
                </a:solidFill>
              </a:rPr>
              <a:t>V</a:t>
            </a:r>
            <a:r>
              <a:rPr lang="en-GB" sz="2200" dirty="0">
                <a:solidFill>
                  <a:srgbClr val="4472C4">
                    <a:lumMod val="50000"/>
                  </a:srgbClr>
                </a:solidFill>
              </a:rPr>
              <a:t> a t e r</a:t>
            </a:r>
          </a:p>
        </p:txBody>
      </p:sp>
      <p:sp>
        <p:nvSpPr>
          <p:cNvPr id="20" name="TextBox 19">
            <a:extLst>
              <a:ext uri="{FF2B5EF4-FFF2-40B4-BE49-F238E27FC236}">
                <a16:creationId xmlns:a16="http://schemas.microsoft.com/office/drawing/2014/main" id="{C91E299A-C967-401D-AB98-0A3AF922965F}"/>
              </a:ext>
            </a:extLst>
          </p:cNvPr>
          <p:cNvSpPr txBox="1"/>
          <p:nvPr/>
        </p:nvSpPr>
        <p:spPr>
          <a:xfrm>
            <a:off x="5973097" y="2547699"/>
            <a:ext cx="457200" cy="400110"/>
          </a:xfrm>
          <a:prstGeom prst="rect">
            <a:avLst/>
          </a:prstGeom>
          <a:solidFill>
            <a:srgbClr val="DAA521"/>
          </a:solidFill>
        </p:spPr>
        <p:txBody>
          <a:bodyPr wrap="square" rtlCol="0">
            <a:spAutoFit/>
          </a:bodyPr>
          <a:lstStyle/>
          <a:p>
            <a:pPr algn="ctr"/>
            <a:r>
              <a:rPr lang="en-GB" sz="2000" b="1" dirty="0">
                <a:solidFill>
                  <a:srgbClr val="4472C4">
                    <a:lumMod val="50000"/>
                  </a:srgbClr>
                </a:solidFill>
              </a:rPr>
              <a:t>7</a:t>
            </a:r>
          </a:p>
        </p:txBody>
      </p:sp>
      <p:pic>
        <p:nvPicPr>
          <p:cNvPr id="32" name="Picture 4" descr="Image result for werwolf clipart">
            <a:extLst>
              <a:ext uri="{FF2B5EF4-FFF2-40B4-BE49-F238E27FC236}">
                <a16:creationId xmlns:a16="http://schemas.microsoft.com/office/drawing/2014/main" id="{7B48EC29-C7B4-4B1A-816F-E27E1E70F4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43649" y="2368655"/>
            <a:ext cx="607968" cy="7581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09DA0FA-35C0-4C2C-8778-5F206520C585}"/>
              </a:ext>
            </a:extLst>
          </p:cNvPr>
          <p:cNvSpPr txBox="1"/>
          <p:nvPr/>
        </p:nvSpPr>
        <p:spPr>
          <a:xfrm>
            <a:off x="7817876" y="2519158"/>
            <a:ext cx="3480619" cy="430887"/>
          </a:xfrm>
          <a:prstGeom prst="rect">
            <a:avLst/>
          </a:prstGeom>
          <a:noFill/>
        </p:spPr>
        <p:txBody>
          <a:bodyPr wrap="square" rtlCol="0">
            <a:spAutoFit/>
          </a:bodyPr>
          <a:lstStyle/>
          <a:p>
            <a:r>
              <a:rPr lang="en-GB" sz="2200" dirty="0">
                <a:solidFill>
                  <a:srgbClr val="4472C4">
                    <a:lumMod val="50000"/>
                  </a:srgbClr>
                </a:solidFill>
              </a:rPr>
              <a:t>d e r   </a:t>
            </a:r>
            <a:r>
              <a:rPr lang="en-GB" sz="2200" b="1" dirty="0">
                <a:solidFill>
                  <a:srgbClr val="4472C4">
                    <a:lumMod val="50000"/>
                  </a:srgbClr>
                </a:solidFill>
              </a:rPr>
              <a:t>W</a:t>
            </a:r>
            <a:r>
              <a:rPr lang="en-GB" sz="2200" dirty="0">
                <a:solidFill>
                  <a:srgbClr val="4472C4">
                    <a:lumMod val="50000"/>
                  </a:srgbClr>
                </a:solidFill>
              </a:rPr>
              <a:t> e r </a:t>
            </a:r>
            <a:r>
              <a:rPr lang="en-GB" sz="2200" b="1" dirty="0">
                <a:solidFill>
                  <a:srgbClr val="4472C4">
                    <a:lumMod val="50000"/>
                  </a:srgbClr>
                </a:solidFill>
              </a:rPr>
              <a:t>w</a:t>
            </a:r>
            <a:r>
              <a:rPr lang="en-GB" sz="2200" dirty="0">
                <a:solidFill>
                  <a:srgbClr val="4472C4">
                    <a:lumMod val="50000"/>
                  </a:srgbClr>
                </a:solidFill>
              </a:rPr>
              <a:t> o l f</a:t>
            </a:r>
          </a:p>
        </p:txBody>
      </p:sp>
      <p:sp>
        <p:nvSpPr>
          <p:cNvPr id="21" name="TextBox 20">
            <a:extLst>
              <a:ext uri="{FF2B5EF4-FFF2-40B4-BE49-F238E27FC236}">
                <a16:creationId xmlns:a16="http://schemas.microsoft.com/office/drawing/2014/main" id="{934BF94A-8229-4520-ADC2-E87BC787F470}"/>
              </a:ext>
            </a:extLst>
          </p:cNvPr>
          <p:cNvSpPr txBox="1"/>
          <p:nvPr/>
        </p:nvSpPr>
        <p:spPr>
          <a:xfrm>
            <a:off x="5973097" y="3538938"/>
            <a:ext cx="457200" cy="400110"/>
          </a:xfrm>
          <a:prstGeom prst="rect">
            <a:avLst/>
          </a:prstGeom>
          <a:solidFill>
            <a:srgbClr val="DAA521"/>
          </a:solidFill>
        </p:spPr>
        <p:txBody>
          <a:bodyPr wrap="square" rtlCol="0">
            <a:spAutoFit/>
          </a:bodyPr>
          <a:lstStyle/>
          <a:p>
            <a:pPr algn="ctr"/>
            <a:r>
              <a:rPr lang="en-GB" sz="2000" b="1" dirty="0">
                <a:solidFill>
                  <a:srgbClr val="4472C4">
                    <a:lumMod val="50000"/>
                  </a:srgbClr>
                </a:solidFill>
              </a:rPr>
              <a:t>8</a:t>
            </a:r>
          </a:p>
        </p:txBody>
      </p:sp>
      <p:pic>
        <p:nvPicPr>
          <p:cNvPr id="34" name="Picture 33" descr="man pointing a marbles in jar">
            <a:extLst>
              <a:ext uri="{FF2B5EF4-FFF2-40B4-BE49-F238E27FC236}">
                <a16:creationId xmlns:a16="http://schemas.microsoft.com/office/drawing/2014/main" id="{37AB1B13-96D0-4D21-85B6-3CFFB28C7CCA}"/>
              </a:ext>
            </a:extLst>
          </p:cNvPr>
          <p:cNvPicPr>
            <a:picLocks noChangeAspect="1"/>
          </p:cNvPicPr>
          <p:nvPr/>
        </p:nvPicPr>
        <p:blipFill>
          <a:blip r:embed="rId11"/>
          <a:stretch>
            <a:fillRect/>
          </a:stretch>
        </p:blipFill>
        <p:spPr>
          <a:xfrm>
            <a:off x="6759261" y="3405241"/>
            <a:ext cx="926327" cy="569854"/>
          </a:xfrm>
          <a:prstGeom prst="rect">
            <a:avLst/>
          </a:prstGeom>
        </p:spPr>
      </p:pic>
      <p:sp>
        <p:nvSpPr>
          <p:cNvPr id="35" name="TextBox 34">
            <a:extLst>
              <a:ext uri="{FF2B5EF4-FFF2-40B4-BE49-F238E27FC236}">
                <a16:creationId xmlns:a16="http://schemas.microsoft.com/office/drawing/2014/main" id="{0EBE6D85-132D-4946-BA9F-37396F4F091C}"/>
              </a:ext>
            </a:extLst>
          </p:cNvPr>
          <p:cNvSpPr txBox="1"/>
          <p:nvPr/>
        </p:nvSpPr>
        <p:spPr>
          <a:xfrm>
            <a:off x="7828545" y="3512633"/>
            <a:ext cx="3480619" cy="430887"/>
          </a:xfrm>
          <a:prstGeom prst="rect">
            <a:avLst/>
          </a:prstGeom>
          <a:noFill/>
        </p:spPr>
        <p:txBody>
          <a:bodyPr wrap="square" rtlCol="0">
            <a:spAutoFit/>
          </a:bodyPr>
          <a:lstStyle/>
          <a:p>
            <a:r>
              <a:rPr lang="en-GB" sz="2200" b="1" dirty="0">
                <a:solidFill>
                  <a:srgbClr val="4472C4">
                    <a:lumMod val="50000"/>
                  </a:srgbClr>
                </a:solidFill>
              </a:rPr>
              <a:t>w</a:t>
            </a:r>
            <a:r>
              <a:rPr lang="en-GB" sz="2200" dirty="0">
                <a:solidFill>
                  <a:srgbClr val="4472C4">
                    <a:lumMod val="50000"/>
                  </a:srgbClr>
                </a:solidFill>
              </a:rPr>
              <a:t> i e   </a:t>
            </a:r>
            <a:r>
              <a:rPr lang="en-GB" sz="2200" b="1" dirty="0">
                <a:solidFill>
                  <a:srgbClr val="4472C4">
                    <a:lumMod val="50000"/>
                  </a:srgbClr>
                </a:solidFill>
              </a:rPr>
              <a:t>v</a:t>
            </a:r>
            <a:r>
              <a:rPr lang="en-GB" sz="2200" dirty="0">
                <a:solidFill>
                  <a:srgbClr val="4472C4">
                    <a:lumMod val="50000"/>
                  </a:srgbClr>
                </a:solidFill>
              </a:rPr>
              <a:t> </a:t>
            </a:r>
            <a:r>
              <a:rPr lang="en-GB" sz="2200" dirty="0" err="1">
                <a:solidFill>
                  <a:srgbClr val="4472C4">
                    <a:lumMod val="50000"/>
                  </a:srgbClr>
                </a:solidFill>
              </a:rPr>
              <a:t>i</a:t>
            </a:r>
            <a:r>
              <a:rPr lang="en-GB" sz="2200" dirty="0">
                <a:solidFill>
                  <a:srgbClr val="4472C4">
                    <a:lumMod val="50000"/>
                  </a:srgbClr>
                </a:solidFill>
              </a:rPr>
              <a:t> e l e ?</a:t>
            </a:r>
          </a:p>
        </p:txBody>
      </p:sp>
      <p:sp>
        <p:nvSpPr>
          <p:cNvPr id="22" name="TextBox 21">
            <a:extLst>
              <a:ext uri="{FF2B5EF4-FFF2-40B4-BE49-F238E27FC236}">
                <a16:creationId xmlns:a16="http://schemas.microsoft.com/office/drawing/2014/main" id="{67DBE85F-713A-4E69-86B7-AB7A2E01B08C}"/>
              </a:ext>
            </a:extLst>
          </p:cNvPr>
          <p:cNvSpPr txBox="1"/>
          <p:nvPr/>
        </p:nvSpPr>
        <p:spPr>
          <a:xfrm>
            <a:off x="5973097" y="4530177"/>
            <a:ext cx="457200" cy="400110"/>
          </a:xfrm>
          <a:prstGeom prst="rect">
            <a:avLst/>
          </a:prstGeom>
          <a:solidFill>
            <a:srgbClr val="DAA521"/>
          </a:solidFill>
        </p:spPr>
        <p:txBody>
          <a:bodyPr wrap="square" rtlCol="0">
            <a:spAutoFit/>
          </a:bodyPr>
          <a:lstStyle/>
          <a:p>
            <a:pPr algn="ctr"/>
            <a:r>
              <a:rPr lang="en-GB" sz="2000" b="1" dirty="0">
                <a:solidFill>
                  <a:srgbClr val="4472C4">
                    <a:lumMod val="50000"/>
                  </a:srgbClr>
                </a:solidFill>
              </a:rPr>
              <a:t>9</a:t>
            </a:r>
          </a:p>
        </p:txBody>
      </p:sp>
      <p:pic>
        <p:nvPicPr>
          <p:cNvPr id="36" name="Picture 28" descr="Image result for 24 clipart">
            <a:extLst>
              <a:ext uri="{FF2B5EF4-FFF2-40B4-BE49-F238E27FC236}">
                <a16:creationId xmlns:a16="http://schemas.microsoft.com/office/drawing/2014/main" id="{7EA0534D-C84E-48B2-80B5-F5E8404C1A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02966" y="4448042"/>
            <a:ext cx="638915" cy="5643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E4E2D0-A160-4C87-995D-C7FA026311D8}"/>
              </a:ext>
            </a:extLst>
          </p:cNvPr>
          <p:cNvSpPr txBox="1"/>
          <p:nvPr/>
        </p:nvSpPr>
        <p:spPr>
          <a:xfrm>
            <a:off x="7817876" y="4506108"/>
            <a:ext cx="3480619" cy="430887"/>
          </a:xfrm>
          <a:prstGeom prst="rect">
            <a:avLst/>
          </a:prstGeom>
          <a:noFill/>
        </p:spPr>
        <p:txBody>
          <a:bodyPr wrap="square" rtlCol="0">
            <a:spAutoFit/>
          </a:bodyPr>
          <a:lstStyle/>
          <a:p>
            <a:r>
              <a:rPr lang="en-GB" sz="2200" b="1" dirty="0">
                <a:solidFill>
                  <a:srgbClr val="4472C4">
                    <a:lumMod val="50000"/>
                  </a:srgbClr>
                </a:solidFill>
              </a:rPr>
              <a:t>v </a:t>
            </a:r>
            <a:r>
              <a:rPr lang="en-GB" sz="2200" dirty="0" err="1">
                <a:solidFill>
                  <a:srgbClr val="4472C4">
                    <a:lumMod val="50000"/>
                  </a:srgbClr>
                </a:solidFill>
              </a:rPr>
              <a:t>i</a:t>
            </a:r>
            <a:r>
              <a:rPr lang="en-GB" sz="2200" dirty="0">
                <a:solidFill>
                  <a:srgbClr val="4472C4">
                    <a:lumMod val="50000"/>
                  </a:srgbClr>
                </a:solidFill>
              </a:rPr>
              <a:t> e r u n d z </a:t>
            </a:r>
            <a:r>
              <a:rPr lang="en-GB" sz="2200" b="1" dirty="0">
                <a:solidFill>
                  <a:srgbClr val="4472C4">
                    <a:lumMod val="50000"/>
                  </a:srgbClr>
                </a:solidFill>
              </a:rPr>
              <a:t>w</a:t>
            </a:r>
            <a:r>
              <a:rPr lang="en-GB" sz="2200" dirty="0">
                <a:solidFill>
                  <a:srgbClr val="4472C4">
                    <a:lumMod val="50000"/>
                  </a:srgbClr>
                </a:solidFill>
              </a:rPr>
              <a:t> a n z </a:t>
            </a:r>
            <a:r>
              <a:rPr lang="en-GB" sz="2200" dirty="0" err="1">
                <a:solidFill>
                  <a:srgbClr val="4472C4">
                    <a:lumMod val="50000"/>
                  </a:srgbClr>
                </a:solidFill>
              </a:rPr>
              <a:t>i</a:t>
            </a:r>
            <a:r>
              <a:rPr lang="en-GB" sz="2200" dirty="0">
                <a:solidFill>
                  <a:srgbClr val="4472C4">
                    <a:lumMod val="50000"/>
                  </a:srgbClr>
                </a:solidFill>
              </a:rPr>
              <a:t> g</a:t>
            </a:r>
          </a:p>
        </p:txBody>
      </p:sp>
      <p:sp>
        <p:nvSpPr>
          <p:cNvPr id="23" name="TextBox 22">
            <a:extLst>
              <a:ext uri="{FF2B5EF4-FFF2-40B4-BE49-F238E27FC236}">
                <a16:creationId xmlns:a16="http://schemas.microsoft.com/office/drawing/2014/main" id="{59D41A29-7D0D-40CC-82FF-036E301EFC85}"/>
              </a:ext>
            </a:extLst>
          </p:cNvPr>
          <p:cNvSpPr txBox="1"/>
          <p:nvPr/>
        </p:nvSpPr>
        <p:spPr>
          <a:xfrm>
            <a:off x="5973097" y="5536806"/>
            <a:ext cx="442451" cy="369332"/>
          </a:xfrm>
          <a:prstGeom prst="rect">
            <a:avLst/>
          </a:prstGeom>
          <a:solidFill>
            <a:srgbClr val="DAA521"/>
          </a:solidFill>
        </p:spPr>
        <p:txBody>
          <a:bodyPr wrap="square" rtlCol="0">
            <a:spAutoFit/>
          </a:bodyPr>
          <a:lstStyle/>
          <a:p>
            <a:pPr algn="ctr"/>
            <a:r>
              <a:rPr lang="en-GB" b="1" dirty="0">
                <a:solidFill>
                  <a:srgbClr val="4472C4">
                    <a:lumMod val="50000"/>
                  </a:srgbClr>
                </a:solidFill>
              </a:rPr>
              <a:t>10</a:t>
            </a:r>
          </a:p>
        </p:txBody>
      </p:sp>
      <p:pic>
        <p:nvPicPr>
          <p:cNvPr id="14338" name="Picture 2" descr="Cold, Cool, Hot, Icon, Measure, Measurement, Symbol">
            <a:extLst>
              <a:ext uri="{FF2B5EF4-FFF2-40B4-BE49-F238E27FC236}">
                <a16:creationId xmlns:a16="http://schemas.microsoft.com/office/drawing/2014/main" id="{0CC9149F-012C-4A48-A71B-91C2197397D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75687" y="5368100"/>
            <a:ext cx="346928" cy="6938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4853D89-8792-4469-95DA-C7264680C7C8}"/>
              </a:ext>
            </a:extLst>
          </p:cNvPr>
          <p:cNvSpPr txBox="1"/>
          <p:nvPr/>
        </p:nvSpPr>
        <p:spPr>
          <a:xfrm>
            <a:off x="7828545" y="5499584"/>
            <a:ext cx="3480619" cy="430887"/>
          </a:xfrm>
          <a:prstGeom prst="rect">
            <a:avLst/>
          </a:prstGeom>
          <a:noFill/>
        </p:spPr>
        <p:txBody>
          <a:bodyPr wrap="square" rtlCol="0">
            <a:spAutoFit/>
          </a:bodyPr>
          <a:lstStyle/>
          <a:p>
            <a:r>
              <a:rPr lang="en-GB" sz="2200" b="1" dirty="0">
                <a:solidFill>
                  <a:srgbClr val="4472C4">
                    <a:lumMod val="50000"/>
                  </a:srgbClr>
                </a:solidFill>
              </a:rPr>
              <a:t>w</a:t>
            </a:r>
            <a:r>
              <a:rPr lang="en-GB" sz="2200" dirty="0">
                <a:solidFill>
                  <a:srgbClr val="4472C4">
                    <a:lumMod val="50000"/>
                  </a:srgbClr>
                </a:solidFill>
              </a:rPr>
              <a:t> a r m</a:t>
            </a:r>
          </a:p>
        </p:txBody>
      </p:sp>
      <p:sp>
        <p:nvSpPr>
          <p:cNvPr id="43" name="TextBox 42">
            <a:extLst>
              <a:ext uri="{FF2B5EF4-FFF2-40B4-BE49-F238E27FC236}">
                <a16:creationId xmlns:a16="http://schemas.microsoft.com/office/drawing/2014/main" id="{43122D5F-4CB2-4FE7-BDE7-85D15359E8A4}"/>
              </a:ext>
            </a:extLst>
          </p:cNvPr>
          <p:cNvSpPr txBox="1"/>
          <p:nvPr/>
        </p:nvSpPr>
        <p:spPr>
          <a:xfrm>
            <a:off x="2771509" y="1638393"/>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44" name="TextBox 43">
            <a:extLst>
              <a:ext uri="{FF2B5EF4-FFF2-40B4-BE49-F238E27FC236}">
                <a16:creationId xmlns:a16="http://schemas.microsoft.com/office/drawing/2014/main" id="{22BBFED8-1C1C-4E4F-A90C-B5B6A06D7A0A}"/>
              </a:ext>
            </a:extLst>
          </p:cNvPr>
          <p:cNvSpPr txBox="1"/>
          <p:nvPr/>
        </p:nvSpPr>
        <p:spPr>
          <a:xfrm>
            <a:off x="2737748" y="2600459"/>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45" name="TextBox 44">
            <a:extLst>
              <a:ext uri="{FF2B5EF4-FFF2-40B4-BE49-F238E27FC236}">
                <a16:creationId xmlns:a16="http://schemas.microsoft.com/office/drawing/2014/main" id="{3FBE20BC-C5DF-48FE-9BCA-7D9BAF5C5FD2}"/>
              </a:ext>
            </a:extLst>
          </p:cNvPr>
          <p:cNvSpPr txBox="1"/>
          <p:nvPr/>
        </p:nvSpPr>
        <p:spPr>
          <a:xfrm>
            <a:off x="2800274" y="3590678"/>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46" name="TextBox 45">
            <a:extLst>
              <a:ext uri="{FF2B5EF4-FFF2-40B4-BE49-F238E27FC236}">
                <a16:creationId xmlns:a16="http://schemas.microsoft.com/office/drawing/2014/main" id="{FF33FFAC-71AB-4960-A633-0724BB7293F7}"/>
              </a:ext>
            </a:extLst>
          </p:cNvPr>
          <p:cNvSpPr txBox="1"/>
          <p:nvPr/>
        </p:nvSpPr>
        <p:spPr>
          <a:xfrm>
            <a:off x="3412000" y="4612110"/>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47" name="TextBox 46">
            <a:extLst>
              <a:ext uri="{FF2B5EF4-FFF2-40B4-BE49-F238E27FC236}">
                <a16:creationId xmlns:a16="http://schemas.microsoft.com/office/drawing/2014/main" id="{EC9DF9FB-0447-41BF-8DE8-9C662E880780}"/>
              </a:ext>
            </a:extLst>
          </p:cNvPr>
          <p:cNvSpPr txBox="1"/>
          <p:nvPr/>
        </p:nvSpPr>
        <p:spPr>
          <a:xfrm>
            <a:off x="2800274" y="5603350"/>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48" name="TextBox 47">
            <a:extLst>
              <a:ext uri="{FF2B5EF4-FFF2-40B4-BE49-F238E27FC236}">
                <a16:creationId xmlns:a16="http://schemas.microsoft.com/office/drawing/2014/main" id="{D59C0787-49DB-4291-AE8E-574090B98A12}"/>
              </a:ext>
            </a:extLst>
          </p:cNvPr>
          <p:cNvSpPr txBox="1"/>
          <p:nvPr/>
        </p:nvSpPr>
        <p:spPr>
          <a:xfrm>
            <a:off x="8702582" y="1597425"/>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49" name="TextBox 48">
            <a:extLst>
              <a:ext uri="{FF2B5EF4-FFF2-40B4-BE49-F238E27FC236}">
                <a16:creationId xmlns:a16="http://schemas.microsoft.com/office/drawing/2014/main" id="{5219C4BA-CFEE-440F-8AA9-9E309EBBA6A2}"/>
              </a:ext>
            </a:extLst>
          </p:cNvPr>
          <p:cNvSpPr txBox="1"/>
          <p:nvPr/>
        </p:nvSpPr>
        <p:spPr>
          <a:xfrm>
            <a:off x="8702582" y="2600459"/>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50" name="TextBox 49">
            <a:extLst>
              <a:ext uri="{FF2B5EF4-FFF2-40B4-BE49-F238E27FC236}">
                <a16:creationId xmlns:a16="http://schemas.microsoft.com/office/drawing/2014/main" id="{5652C869-16E8-4664-9484-A95E653865BC}"/>
              </a:ext>
            </a:extLst>
          </p:cNvPr>
          <p:cNvSpPr txBox="1"/>
          <p:nvPr/>
        </p:nvSpPr>
        <p:spPr>
          <a:xfrm>
            <a:off x="9454252" y="2588663"/>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51" name="TextBox 50">
            <a:extLst>
              <a:ext uri="{FF2B5EF4-FFF2-40B4-BE49-F238E27FC236}">
                <a16:creationId xmlns:a16="http://schemas.microsoft.com/office/drawing/2014/main" id="{976F5FC2-142C-43FB-8EDD-D9E5E66D1D5A}"/>
              </a:ext>
            </a:extLst>
          </p:cNvPr>
          <p:cNvSpPr txBox="1"/>
          <p:nvPr/>
        </p:nvSpPr>
        <p:spPr>
          <a:xfrm>
            <a:off x="7849274" y="3613013"/>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52" name="TextBox 51">
            <a:extLst>
              <a:ext uri="{FF2B5EF4-FFF2-40B4-BE49-F238E27FC236}">
                <a16:creationId xmlns:a16="http://schemas.microsoft.com/office/drawing/2014/main" id="{059FE08D-10C3-4A22-B868-2E0DE6F4EDE7}"/>
              </a:ext>
            </a:extLst>
          </p:cNvPr>
          <p:cNvSpPr txBox="1"/>
          <p:nvPr/>
        </p:nvSpPr>
        <p:spPr>
          <a:xfrm>
            <a:off x="8610012" y="3611598"/>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53" name="TextBox 52">
            <a:extLst>
              <a:ext uri="{FF2B5EF4-FFF2-40B4-BE49-F238E27FC236}">
                <a16:creationId xmlns:a16="http://schemas.microsoft.com/office/drawing/2014/main" id="{63AC6DA6-737A-4288-9B21-B29C966DB654}"/>
              </a:ext>
            </a:extLst>
          </p:cNvPr>
          <p:cNvSpPr txBox="1"/>
          <p:nvPr/>
        </p:nvSpPr>
        <p:spPr>
          <a:xfrm>
            <a:off x="7817876" y="4619070"/>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54" name="TextBox 53">
            <a:extLst>
              <a:ext uri="{FF2B5EF4-FFF2-40B4-BE49-F238E27FC236}">
                <a16:creationId xmlns:a16="http://schemas.microsoft.com/office/drawing/2014/main" id="{A591BBAA-09BB-4B45-939C-13F2538E40AF}"/>
              </a:ext>
            </a:extLst>
          </p:cNvPr>
          <p:cNvSpPr txBox="1"/>
          <p:nvPr/>
        </p:nvSpPr>
        <p:spPr>
          <a:xfrm>
            <a:off x="9619530" y="4633013"/>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
        <p:nvSpPr>
          <p:cNvPr id="55" name="TextBox 54">
            <a:extLst>
              <a:ext uri="{FF2B5EF4-FFF2-40B4-BE49-F238E27FC236}">
                <a16:creationId xmlns:a16="http://schemas.microsoft.com/office/drawing/2014/main" id="{0B906FD9-DCE9-4E8B-8D94-45865934F631}"/>
              </a:ext>
            </a:extLst>
          </p:cNvPr>
          <p:cNvSpPr txBox="1"/>
          <p:nvPr/>
        </p:nvSpPr>
        <p:spPr>
          <a:xfrm>
            <a:off x="7849274" y="5587961"/>
            <a:ext cx="330556" cy="318177"/>
          </a:xfrm>
          <a:prstGeom prst="rect">
            <a:avLst/>
          </a:prstGeom>
          <a:solidFill>
            <a:schemeClr val="bg1"/>
          </a:solidFill>
        </p:spPr>
        <p:txBody>
          <a:bodyPr wrap="square" lIns="0" tIns="0" rIns="0" bIns="0" rtlCol="0">
            <a:spAutoFit/>
          </a:bodyPr>
          <a:lstStyle/>
          <a:p>
            <a:pPr algn="ctr"/>
            <a:r>
              <a:rPr lang="en-GB" sz="2000" dirty="0">
                <a:solidFill>
                  <a:srgbClr val="5B9BD5">
                    <a:lumMod val="50000"/>
                  </a:srgbClr>
                </a:solidFill>
              </a:rPr>
              <a:t>__</a:t>
            </a:r>
          </a:p>
        </p:txBody>
      </p:sp>
    </p:spTree>
    <p:extLst>
      <p:ext uri="{BB962C8B-B14F-4D97-AF65-F5344CB8AC3E}">
        <p14:creationId xmlns:p14="http://schemas.microsoft.com/office/powerpoint/2010/main" val="799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30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2989" y="247046"/>
            <a:ext cx="167433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sprechen</a:t>
            </a:r>
            <a:endParaRPr lang="en-GB" b="1" dirty="0">
              <a:solidFill>
                <a:prstClr val="white"/>
              </a:solidFill>
            </a:endParaRPr>
          </a:p>
        </p:txBody>
      </p:sp>
      <p:pic>
        <p:nvPicPr>
          <p:cNvPr id="18" name="Picture 12" descr="Image result for viking clipart">
            <a:extLst>
              <a:ext uri="{FF2B5EF4-FFF2-40B4-BE49-F238E27FC236}">
                <a16:creationId xmlns:a16="http://schemas.microsoft.com/office/drawing/2014/main" id="{5A135469-BD2D-4480-8812-AFC6C55FDB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693" y="1401904"/>
            <a:ext cx="553775" cy="709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9A26BA-0E88-4224-BD73-AB6F3C664824}"/>
              </a:ext>
            </a:extLst>
          </p:cNvPr>
          <p:cNvSpPr txBox="1"/>
          <p:nvPr/>
        </p:nvSpPr>
        <p:spPr>
          <a:xfrm>
            <a:off x="1485439" y="1556460"/>
            <a:ext cx="3480619" cy="430887"/>
          </a:xfrm>
          <a:prstGeom prst="rect">
            <a:avLst/>
          </a:prstGeom>
          <a:noFill/>
        </p:spPr>
        <p:txBody>
          <a:bodyPr wrap="square" rtlCol="0">
            <a:spAutoFit/>
          </a:bodyPr>
          <a:lstStyle/>
          <a:p>
            <a:r>
              <a:rPr lang="en-GB" sz="2200" dirty="0">
                <a:solidFill>
                  <a:srgbClr val="4472C4">
                    <a:lumMod val="50000"/>
                  </a:srgbClr>
                </a:solidFill>
              </a:rPr>
              <a:t>d e r  </a:t>
            </a:r>
            <a:r>
              <a:rPr lang="en-GB" sz="2200" b="1" dirty="0">
                <a:solidFill>
                  <a:srgbClr val="4472C4">
                    <a:lumMod val="50000"/>
                  </a:srgbClr>
                </a:solidFill>
              </a:rPr>
              <a:t>W</a:t>
            </a:r>
            <a:r>
              <a:rPr lang="en-GB" sz="2200" dirty="0">
                <a:solidFill>
                  <a:srgbClr val="4472C4">
                    <a:lumMod val="50000"/>
                  </a:srgbClr>
                </a:solidFill>
              </a:rPr>
              <a:t> </a:t>
            </a:r>
            <a:r>
              <a:rPr lang="en-GB" sz="2200" dirty="0" err="1">
                <a:solidFill>
                  <a:srgbClr val="4472C4">
                    <a:lumMod val="50000"/>
                  </a:srgbClr>
                </a:solidFill>
              </a:rPr>
              <a:t>i</a:t>
            </a:r>
            <a:r>
              <a:rPr lang="en-GB" sz="2200" dirty="0">
                <a:solidFill>
                  <a:srgbClr val="4472C4">
                    <a:lumMod val="50000"/>
                  </a:srgbClr>
                </a:solidFill>
              </a:rPr>
              <a:t> k </a:t>
            </a:r>
            <a:r>
              <a:rPr lang="en-GB" sz="2200" dirty="0" err="1">
                <a:solidFill>
                  <a:srgbClr val="4472C4">
                    <a:lumMod val="50000"/>
                  </a:srgbClr>
                </a:solidFill>
              </a:rPr>
              <a:t>i</a:t>
            </a:r>
            <a:r>
              <a:rPr lang="en-GB" sz="2200" dirty="0">
                <a:solidFill>
                  <a:srgbClr val="4472C4">
                    <a:lumMod val="50000"/>
                  </a:srgbClr>
                </a:solidFill>
              </a:rPr>
              <a:t> n g e r</a:t>
            </a:r>
          </a:p>
        </p:txBody>
      </p:sp>
      <p:pic>
        <p:nvPicPr>
          <p:cNvPr id="24" name="Picture 20" descr="Image result for sweden clipart">
            <a:extLst>
              <a:ext uri="{FF2B5EF4-FFF2-40B4-BE49-F238E27FC236}">
                <a16:creationId xmlns:a16="http://schemas.microsoft.com/office/drawing/2014/main" id="{C204337F-F295-4EAB-9DE6-EDA23DB764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394" y="2349038"/>
            <a:ext cx="770371" cy="7703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B6EE097-0C3B-49A3-A7AC-5480E99B7D38}"/>
              </a:ext>
            </a:extLst>
          </p:cNvPr>
          <p:cNvSpPr txBox="1"/>
          <p:nvPr/>
        </p:nvSpPr>
        <p:spPr>
          <a:xfrm>
            <a:off x="1485439" y="2543852"/>
            <a:ext cx="3480619" cy="430887"/>
          </a:xfrm>
          <a:prstGeom prst="rect">
            <a:avLst/>
          </a:prstGeom>
          <a:noFill/>
        </p:spPr>
        <p:txBody>
          <a:bodyPr wrap="square" rtlCol="0">
            <a:spAutoFit/>
          </a:bodyPr>
          <a:lstStyle/>
          <a:p>
            <a:r>
              <a:rPr lang="en-GB" sz="2200" dirty="0">
                <a:solidFill>
                  <a:srgbClr val="4472C4">
                    <a:lumMod val="50000"/>
                  </a:srgbClr>
                </a:solidFill>
              </a:rPr>
              <a:t>S c h </a:t>
            </a:r>
            <a:r>
              <a:rPr lang="en-GB" sz="2200" b="1" dirty="0">
                <a:solidFill>
                  <a:srgbClr val="4472C4">
                    <a:lumMod val="50000"/>
                  </a:srgbClr>
                </a:solidFill>
              </a:rPr>
              <a:t>w</a:t>
            </a:r>
            <a:r>
              <a:rPr lang="en-GB" sz="2200" dirty="0">
                <a:solidFill>
                  <a:srgbClr val="4472C4">
                    <a:lumMod val="50000"/>
                  </a:srgbClr>
                </a:solidFill>
              </a:rPr>
              <a:t> e d e n</a:t>
            </a:r>
          </a:p>
        </p:txBody>
      </p:sp>
      <p:pic>
        <p:nvPicPr>
          <p:cNvPr id="26" name="Picture 25" descr="blue bird">
            <a:extLst>
              <a:ext uri="{FF2B5EF4-FFF2-40B4-BE49-F238E27FC236}">
                <a16:creationId xmlns:a16="http://schemas.microsoft.com/office/drawing/2014/main" id="{D75BDBBD-DE62-43E9-849B-771860ABE131}"/>
              </a:ext>
            </a:extLst>
          </p:cNvPr>
          <p:cNvPicPr>
            <a:picLocks noChangeAspect="1"/>
          </p:cNvPicPr>
          <p:nvPr/>
        </p:nvPicPr>
        <p:blipFill>
          <a:blip r:embed="rId6"/>
          <a:stretch>
            <a:fillRect/>
          </a:stretch>
        </p:blipFill>
        <p:spPr>
          <a:xfrm>
            <a:off x="688693" y="3429000"/>
            <a:ext cx="662072" cy="522338"/>
          </a:xfrm>
          <a:prstGeom prst="rect">
            <a:avLst/>
          </a:prstGeom>
        </p:spPr>
      </p:pic>
      <p:sp>
        <p:nvSpPr>
          <p:cNvPr id="27" name="TextBox 26">
            <a:extLst>
              <a:ext uri="{FF2B5EF4-FFF2-40B4-BE49-F238E27FC236}">
                <a16:creationId xmlns:a16="http://schemas.microsoft.com/office/drawing/2014/main" id="{918D475D-79C0-4BEC-A74D-664D9902BEC9}"/>
              </a:ext>
            </a:extLst>
          </p:cNvPr>
          <p:cNvSpPr txBox="1"/>
          <p:nvPr/>
        </p:nvSpPr>
        <p:spPr>
          <a:xfrm>
            <a:off x="1485439" y="3531244"/>
            <a:ext cx="3480619" cy="430887"/>
          </a:xfrm>
          <a:prstGeom prst="rect">
            <a:avLst/>
          </a:prstGeom>
          <a:noFill/>
        </p:spPr>
        <p:txBody>
          <a:bodyPr wrap="square" rtlCol="0">
            <a:spAutoFit/>
          </a:bodyPr>
          <a:lstStyle/>
          <a:p>
            <a:r>
              <a:rPr lang="en-GB" sz="2200" dirty="0">
                <a:solidFill>
                  <a:srgbClr val="4472C4">
                    <a:lumMod val="50000"/>
                  </a:srgbClr>
                </a:solidFill>
              </a:rPr>
              <a:t>d e r   </a:t>
            </a:r>
            <a:r>
              <a:rPr lang="en-GB" sz="2200" b="1" dirty="0">
                <a:solidFill>
                  <a:srgbClr val="4472C4">
                    <a:lumMod val="50000"/>
                  </a:srgbClr>
                </a:solidFill>
              </a:rPr>
              <a:t>V</a:t>
            </a:r>
            <a:r>
              <a:rPr lang="en-GB" sz="2200" dirty="0">
                <a:solidFill>
                  <a:srgbClr val="4472C4">
                    <a:lumMod val="50000"/>
                  </a:srgbClr>
                </a:solidFill>
              </a:rPr>
              <a:t> o g e l</a:t>
            </a:r>
          </a:p>
        </p:txBody>
      </p:sp>
      <p:pic>
        <p:nvPicPr>
          <p:cNvPr id="28" name="Picture 27" descr="tie">
            <a:extLst>
              <a:ext uri="{FF2B5EF4-FFF2-40B4-BE49-F238E27FC236}">
                <a16:creationId xmlns:a16="http://schemas.microsoft.com/office/drawing/2014/main" id="{1EE578D2-4FFD-4B65-A304-F7FBCBDA86B7}"/>
              </a:ext>
            </a:extLst>
          </p:cNvPr>
          <p:cNvPicPr>
            <a:picLocks noChangeAspect="1"/>
          </p:cNvPicPr>
          <p:nvPr/>
        </p:nvPicPr>
        <p:blipFill>
          <a:blip r:embed="rId7"/>
          <a:stretch>
            <a:fillRect/>
          </a:stretch>
        </p:blipFill>
        <p:spPr>
          <a:xfrm>
            <a:off x="766969" y="4350369"/>
            <a:ext cx="505520" cy="759725"/>
          </a:xfrm>
          <a:prstGeom prst="rect">
            <a:avLst/>
          </a:prstGeom>
        </p:spPr>
      </p:pic>
      <p:sp>
        <p:nvSpPr>
          <p:cNvPr id="29" name="TextBox 28">
            <a:extLst>
              <a:ext uri="{FF2B5EF4-FFF2-40B4-BE49-F238E27FC236}">
                <a16:creationId xmlns:a16="http://schemas.microsoft.com/office/drawing/2014/main" id="{8860E1D4-2E69-4219-8A30-2F686612A6C8}"/>
              </a:ext>
            </a:extLst>
          </p:cNvPr>
          <p:cNvSpPr txBox="1"/>
          <p:nvPr/>
        </p:nvSpPr>
        <p:spPr>
          <a:xfrm>
            <a:off x="1485438" y="4518636"/>
            <a:ext cx="3480619" cy="430887"/>
          </a:xfrm>
          <a:prstGeom prst="rect">
            <a:avLst/>
          </a:prstGeom>
          <a:noFill/>
        </p:spPr>
        <p:txBody>
          <a:bodyPr wrap="square" rtlCol="0">
            <a:spAutoFit/>
          </a:bodyPr>
          <a:lstStyle/>
          <a:p>
            <a:r>
              <a:rPr lang="en-GB" sz="2200" dirty="0">
                <a:solidFill>
                  <a:srgbClr val="4472C4">
                    <a:lumMod val="50000"/>
                  </a:srgbClr>
                </a:solidFill>
              </a:rPr>
              <a:t>d </a:t>
            </a:r>
            <a:r>
              <a:rPr lang="en-GB" sz="2200" dirty="0" err="1">
                <a:solidFill>
                  <a:srgbClr val="4472C4">
                    <a:lumMod val="50000"/>
                  </a:srgbClr>
                </a:solidFill>
              </a:rPr>
              <a:t>i</a:t>
            </a:r>
            <a:r>
              <a:rPr lang="en-GB" sz="2200" dirty="0">
                <a:solidFill>
                  <a:srgbClr val="4472C4">
                    <a:lumMod val="50000"/>
                  </a:srgbClr>
                </a:solidFill>
              </a:rPr>
              <a:t> e  K r a </a:t>
            </a:r>
            <a:r>
              <a:rPr lang="en-GB" sz="2200" b="1" dirty="0">
                <a:solidFill>
                  <a:srgbClr val="4472C4">
                    <a:lumMod val="50000"/>
                  </a:srgbClr>
                </a:solidFill>
              </a:rPr>
              <a:t>w</a:t>
            </a:r>
            <a:r>
              <a:rPr lang="en-GB" sz="2200" dirty="0">
                <a:solidFill>
                  <a:srgbClr val="4472C4">
                    <a:lumMod val="50000"/>
                  </a:srgbClr>
                </a:solidFill>
              </a:rPr>
              <a:t> a t </a:t>
            </a:r>
            <a:r>
              <a:rPr lang="en-GB" sz="2200" dirty="0" err="1">
                <a:solidFill>
                  <a:srgbClr val="4472C4">
                    <a:lumMod val="50000"/>
                  </a:srgbClr>
                </a:solidFill>
              </a:rPr>
              <a:t>t</a:t>
            </a:r>
            <a:r>
              <a:rPr lang="en-GB" sz="2200" dirty="0">
                <a:solidFill>
                  <a:srgbClr val="4472C4">
                    <a:lumMod val="50000"/>
                  </a:srgbClr>
                </a:solidFill>
              </a:rPr>
              <a:t> e</a:t>
            </a:r>
          </a:p>
        </p:txBody>
      </p:sp>
      <p:pic>
        <p:nvPicPr>
          <p:cNvPr id="30" name="Picture 10" descr="Image result for dad clipart">
            <a:extLst>
              <a:ext uri="{FF2B5EF4-FFF2-40B4-BE49-F238E27FC236}">
                <a16:creationId xmlns:a16="http://schemas.microsoft.com/office/drawing/2014/main" id="{D715F4D8-81E6-49FE-80A9-27A6C9EC1F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3900" y="1422817"/>
            <a:ext cx="643956" cy="7597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FAD0C4-ECA3-45DA-804F-309BE7C88AFE}"/>
              </a:ext>
            </a:extLst>
          </p:cNvPr>
          <p:cNvSpPr txBox="1"/>
          <p:nvPr/>
        </p:nvSpPr>
        <p:spPr>
          <a:xfrm>
            <a:off x="6496791" y="1556460"/>
            <a:ext cx="3480619" cy="430887"/>
          </a:xfrm>
          <a:prstGeom prst="rect">
            <a:avLst/>
          </a:prstGeom>
          <a:noFill/>
        </p:spPr>
        <p:txBody>
          <a:bodyPr wrap="square" rtlCol="0">
            <a:spAutoFit/>
          </a:bodyPr>
          <a:lstStyle/>
          <a:p>
            <a:r>
              <a:rPr lang="en-GB" sz="2200" dirty="0">
                <a:solidFill>
                  <a:srgbClr val="4472C4">
                    <a:lumMod val="50000"/>
                  </a:srgbClr>
                </a:solidFill>
              </a:rPr>
              <a:t>d e r   </a:t>
            </a:r>
            <a:r>
              <a:rPr lang="en-GB" sz="2200" b="1" dirty="0">
                <a:solidFill>
                  <a:srgbClr val="4472C4">
                    <a:lumMod val="50000"/>
                  </a:srgbClr>
                </a:solidFill>
              </a:rPr>
              <a:t>V</a:t>
            </a:r>
            <a:r>
              <a:rPr lang="en-GB" sz="2200" dirty="0">
                <a:solidFill>
                  <a:srgbClr val="4472C4">
                    <a:lumMod val="50000"/>
                  </a:srgbClr>
                </a:solidFill>
              </a:rPr>
              <a:t> a t e r</a:t>
            </a:r>
          </a:p>
        </p:txBody>
      </p:sp>
      <p:pic>
        <p:nvPicPr>
          <p:cNvPr id="32" name="Picture 4" descr="Image result for werwolf clipart">
            <a:extLst>
              <a:ext uri="{FF2B5EF4-FFF2-40B4-BE49-F238E27FC236}">
                <a16:creationId xmlns:a16="http://schemas.microsoft.com/office/drawing/2014/main" id="{7B48EC29-C7B4-4B1A-816F-E27E1E70F4C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1894" y="2399432"/>
            <a:ext cx="607968" cy="7581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09DA0FA-35C0-4C2C-8778-5F206520C585}"/>
              </a:ext>
            </a:extLst>
          </p:cNvPr>
          <p:cNvSpPr txBox="1"/>
          <p:nvPr/>
        </p:nvSpPr>
        <p:spPr>
          <a:xfrm>
            <a:off x="6486121" y="2549935"/>
            <a:ext cx="3480619" cy="430887"/>
          </a:xfrm>
          <a:prstGeom prst="rect">
            <a:avLst/>
          </a:prstGeom>
          <a:noFill/>
        </p:spPr>
        <p:txBody>
          <a:bodyPr wrap="square" rtlCol="0">
            <a:spAutoFit/>
          </a:bodyPr>
          <a:lstStyle/>
          <a:p>
            <a:r>
              <a:rPr lang="en-GB" sz="2200" dirty="0">
                <a:solidFill>
                  <a:srgbClr val="4472C4">
                    <a:lumMod val="50000"/>
                  </a:srgbClr>
                </a:solidFill>
              </a:rPr>
              <a:t>d e r   </a:t>
            </a:r>
            <a:r>
              <a:rPr lang="en-GB" sz="2200" b="1" dirty="0">
                <a:solidFill>
                  <a:srgbClr val="4472C4">
                    <a:lumMod val="50000"/>
                  </a:srgbClr>
                </a:solidFill>
              </a:rPr>
              <a:t>W</a:t>
            </a:r>
            <a:r>
              <a:rPr lang="en-GB" sz="2200" dirty="0">
                <a:solidFill>
                  <a:srgbClr val="4472C4">
                    <a:lumMod val="50000"/>
                  </a:srgbClr>
                </a:solidFill>
              </a:rPr>
              <a:t> e r </a:t>
            </a:r>
            <a:r>
              <a:rPr lang="en-GB" sz="2200" b="1" dirty="0">
                <a:solidFill>
                  <a:srgbClr val="4472C4">
                    <a:lumMod val="50000"/>
                  </a:srgbClr>
                </a:solidFill>
              </a:rPr>
              <a:t>w</a:t>
            </a:r>
            <a:r>
              <a:rPr lang="en-GB" sz="2200" dirty="0">
                <a:solidFill>
                  <a:srgbClr val="4472C4">
                    <a:lumMod val="50000"/>
                  </a:srgbClr>
                </a:solidFill>
              </a:rPr>
              <a:t> o l f</a:t>
            </a:r>
          </a:p>
        </p:txBody>
      </p:sp>
      <p:pic>
        <p:nvPicPr>
          <p:cNvPr id="34" name="Picture 33" descr="man pointing at marbles in jar">
            <a:extLst>
              <a:ext uri="{FF2B5EF4-FFF2-40B4-BE49-F238E27FC236}">
                <a16:creationId xmlns:a16="http://schemas.microsoft.com/office/drawing/2014/main" id="{37AB1B13-96D0-4D21-85B6-3CFFB28C7CCA}"/>
              </a:ext>
            </a:extLst>
          </p:cNvPr>
          <p:cNvPicPr>
            <a:picLocks noChangeAspect="1"/>
          </p:cNvPicPr>
          <p:nvPr/>
        </p:nvPicPr>
        <p:blipFill>
          <a:blip r:embed="rId10"/>
          <a:stretch>
            <a:fillRect/>
          </a:stretch>
        </p:blipFill>
        <p:spPr>
          <a:xfrm>
            <a:off x="5427506" y="3436018"/>
            <a:ext cx="926327" cy="569854"/>
          </a:xfrm>
          <a:prstGeom prst="rect">
            <a:avLst/>
          </a:prstGeom>
        </p:spPr>
      </p:pic>
      <p:sp>
        <p:nvSpPr>
          <p:cNvPr id="35" name="TextBox 34">
            <a:extLst>
              <a:ext uri="{FF2B5EF4-FFF2-40B4-BE49-F238E27FC236}">
                <a16:creationId xmlns:a16="http://schemas.microsoft.com/office/drawing/2014/main" id="{0EBE6D85-132D-4946-BA9F-37396F4F091C}"/>
              </a:ext>
            </a:extLst>
          </p:cNvPr>
          <p:cNvSpPr txBox="1"/>
          <p:nvPr/>
        </p:nvSpPr>
        <p:spPr>
          <a:xfrm>
            <a:off x="6496790" y="3543410"/>
            <a:ext cx="3480619" cy="430887"/>
          </a:xfrm>
          <a:prstGeom prst="rect">
            <a:avLst/>
          </a:prstGeom>
          <a:noFill/>
        </p:spPr>
        <p:txBody>
          <a:bodyPr wrap="square" rtlCol="0">
            <a:spAutoFit/>
          </a:bodyPr>
          <a:lstStyle/>
          <a:p>
            <a:r>
              <a:rPr lang="en-GB" sz="2200" b="1" dirty="0">
                <a:solidFill>
                  <a:srgbClr val="4472C4">
                    <a:lumMod val="50000"/>
                  </a:srgbClr>
                </a:solidFill>
              </a:rPr>
              <a:t>w</a:t>
            </a:r>
            <a:r>
              <a:rPr lang="en-GB" sz="2200" dirty="0">
                <a:solidFill>
                  <a:srgbClr val="4472C4">
                    <a:lumMod val="50000"/>
                  </a:srgbClr>
                </a:solidFill>
              </a:rPr>
              <a:t> i e   </a:t>
            </a:r>
            <a:r>
              <a:rPr lang="en-GB" sz="2200" b="1" dirty="0">
                <a:solidFill>
                  <a:srgbClr val="4472C4">
                    <a:lumMod val="50000"/>
                  </a:srgbClr>
                </a:solidFill>
              </a:rPr>
              <a:t>v</a:t>
            </a:r>
            <a:r>
              <a:rPr lang="en-GB" sz="2200" dirty="0">
                <a:solidFill>
                  <a:srgbClr val="4472C4">
                    <a:lumMod val="50000"/>
                  </a:srgbClr>
                </a:solidFill>
              </a:rPr>
              <a:t> </a:t>
            </a:r>
            <a:r>
              <a:rPr lang="en-GB" sz="2200" dirty="0" err="1">
                <a:solidFill>
                  <a:srgbClr val="4472C4">
                    <a:lumMod val="50000"/>
                  </a:srgbClr>
                </a:solidFill>
              </a:rPr>
              <a:t>i</a:t>
            </a:r>
            <a:r>
              <a:rPr lang="en-GB" sz="2200" dirty="0">
                <a:solidFill>
                  <a:srgbClr val="4472C4">
                    <a:lumMod val="50000"/>
                  </a:srgbClr>
                </a:solidFill>
              </a:rPr>
              <a:t> e l e ?</a:t>
            </a:r>
          </a:p>
        </p:txBody>
      </p:sp>
      <p:pic>
        <p:nvPicPr>
          <p:cNvPr id="36" name="Picture 28" descr="Image result for 24 clipart">
            <a:extLst>
              <a:ext uri="{FF2B5EF4-FFF2-40B4-BE49-F238E27FC236}">
                <a16:creationId xmlns:a16="http://schemas.microsoft.com/office/drawing/2014/main" id="{7EA0534D-C84E-48B2-80B5-F5E8404C1A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71211" y="4478819"/>
            <a:ext cx="638915" cy="5643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E4E2D0-A160-4C87-995D-C7FA026311D8}"/>
              </a:ext>
            </a:extLst>
          </p:cNvPr>
          <p:cNvSpPr txBox="1"/>
          <p:nvPr/>
        </p:nvSpPr>
        <p:spPr>
          <a:xfrm>
            <a:off x="6486121" y="4536885"/>
            <a:ext cx="3480619" cy="430887"/>
          </a:xfrm>
          <a:prstGeom prst="rect">
            <a:avLst/>
          </a:prstGeom>
          <a:noFill/>
        </p:spPr>
        <p:txBody>
          <a:bodyPr wrap="square" rtlCol="0">
            <a:spAutoFit/>
          </a:bodyPr>
          <a:lstStyle/>
          <a:p>
            <a:r>
              <a:rPr lang="en-GB" sz="2200" b="1" dirty="0">
                <a:solidFill>
                  <a:srgbClr val="4472C4">
                    <a:lumMod val="50000"/>
                  </a:srgbClr>
                </a:solidFill>
              </a:rPr>
              <a:t>v </a:t>
            </a:r>
            <a:r>
              <a:rPr lang="en-GB" sz="2200" dirty="0" err="1">
                <a:solidFill>
                  <a:srgbClr val="4472C4">
                    <a:lumMod val="50000"/>
                  </a:srgbClr>
                </a:solidFill>
              </a:rPr>
              <a:t>i</a:t>
            </a:r>
            <a:r>
              <a:rPr lang="en-GB" sz="2200" dirty="0">
                <a:solidFill>
                  <a:srgbClr val="4472C4">
                    <a:lumMod val="50000"/>
                  </a:srgbClr>
                </a:solidFill>
              </a:rPr>
              <a:t> e r u n d z </a:t>
            </a:r>
            <a:r>
              <a:rPr lang="en-GB" sz="2200" b="1" dirty="0">
                <a:solidFill>
                  <a:srgbClr val="4472C4">
                    <a:lumMod val="50000"/>
                  </a:srgbClr>
                </a:solidFill>
              </a:rPr>
              <a:t>w</a:t>
            </a:r>
            <a:r>
              <a:rPr lang="en-GB" sz="2200" dirty="0">
                <a:solidFill>
                  <a:srgbClr val="4472C4">
                    <a:lumMod val="50000"/>
                  </a:srgbClr>
                </a:solidFill>
              </a:rPr>
              <a:t> a n z </a:t>
            </a:r>
            <a:r>
              <a:rPr lang="en-GB" sz="2200" dirty="0" err="1">
                <a:solidFill>
                  <a:srgbClr val="4472C4">
                    <a:lumMod val="50000"/>
                  </a:srgbClr>
                </a:solidFill>
              </a:rPr>
              <a:t>i</a:t>
            </a:r>
            <a:r>
              <a:rPr lang="en-GB" sz="2200" dirty="0">
                <a:solidFill>
                  <a:srgbClr val="4472C4">
                    <a:lumMod val="50000"/>
                  </a:srgbClr>
                </a:solidFill>
              </a:rPr>
              <a:t> g</a:t>
            </a:r>
          </a:p>
        </p:txBody>
      </p:sp>
      <p:sp>
        <p:nvSpPr>
          <p:cNvPr id="39" name="Rectangle 38" descr="white square">
            <a:extLst>
              <a:ext uri="{FF2B5EF4-FFF2-40B4-BE49-F238E27FC236}">
                <a16:creationId xmlns:a16="http://schemas.microsoft.com/office/drawing/2014/main" id="{5E329BC7-C4AD-4139-9A62-362035E697EB}"/>
              </a:ext>
            </a:extLst>
          </p:cNvPr>
          <p:cNvSpPr/>
          <p:nvPr/>
        </p:nvSpPr>
        <p:spPr>
          <a:xfrm>
            <a:off x="727831" y="5429221"/>
            <a:ext cx="583796" cy="522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TextBox 39">
            <a:extLst>
              <a:ext uri="{FF2B5EF4-FFF2-40B4-BE49-F238E27FC236}">
                <a16:creationId xmlns:a16="http://schemas.microsoft.com/office/drawing/2014/main" id="{A576267E-EFA8-44F8-8562-A98000C1074E}"/>
              </a:ext>
            </a:extLst>
          </p:cNvPr>
          <p:cNvSpPr txBox="1"/>
          <p:nvPr/>
        </p:nvSpPr>
        <p:spPr>
          <a:xfrm>
            <a:off x="1485438" y="5506028"/>
            <a:ext cx="3480619" cy="430887"/>
          </a:xfrm>
          <a:prstGeom prst="rect">
            <a:avLst/>
          </a:prstGeom>
          <a:noFill/>
        </p:spPr>
        <p:txBody>
          <a:bodyPr wrap="square" rtlCol="0">
            <a:spAutoFit/>
          </a:bodyPr>
          <a:lstStyle/>
          <a:p>
            <a:r>
              <a:rPr lang="en-GB" sz="2200" dirty="0">
                <a:solidFill>
                  <a:srgbClr val="4472C4">
                    <a:lumMod val="50000"/>
                  </a:srgbClr>
                </a:solidFill>
              </a:rPr>
              <a:t>d a s   </a:t>
            </a:r>
            <a:r>
              <a:rPr lang="en-GB" sz="2200" b="1" dirty="0">
                <a:solidFill>
                  <a:srgbClr val="4472C4">
                    <a:lumMod val="50000"/>
                  </a:srgbClr>
                </a:solidFill>
              </a:rPr>
              <a:t>V</a:t>
            </a:r>
            <a:r>
              <a:rPr lang="en-GB" sz="2200" dirty="0">
                <a:solidFill>
                  <a:srgbClr val="4472C4">
                    <a:lumMod val="50000"/>
                  </a:srgbClr>
                </a:solidFill>
              </a:rPr>
              <a:t> </a:t>
            </a:r>
            <a:r>
              <a:rPr lang="en-GB" sz="2200" dirty="0" err="1">
                <a:solidFill>
                  <a:srgbClr val="4472C4">
                    <a:lumMod val="50000"/>
                  </a:srgbClr>
                </a:solidFill>
              </a:rPr>
              <a:t>i</a:t>
            </a:r>
            <a:r>
              <a:rPr lang="en-GB" sz="2200" dirty="0">
                <a:solidFill>
                  <a:srgbClr val="4472C4">
                    <a:lumMod val="50000"/>
                  </a:srgbClr>
                </a:solidFill>
              </a:rPr>
              <a:t> e r e c k</a:t>
            </a:r>
          </a:p>
        </p:txBody>
      </p:sp>
      <p:pic>
        <p:nvPicPr>
          <p:cNvPr id="14338" name="Picture 2" descr="Cold, Cool, Hot, Icon, Measure, Measurement, Symbol">
            <a:extLst>
              <a:ext uri="{FF2B5EF4-FFF2-40B4-BE49-F238E27FC236}">
                <a16:creationId xmlns:a16="http://schemas.microsoft.com/office/drawing/2014/main" id="{0CC9149F-012C-4A48-A71B-91C2197397D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43932" y="5398877"/>
            <a:ext cx="346928" cy="6938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4853D89-8792-4469-95DA-C7264680C7C8}"/>
              </a:ext>
            </a:extLst>
          </p:cNvPr>
          <p:cNvSpPr txBox="1"/>
          <p:nvPr/>
        </p:nvSpPr>
        <p:spPr>
          <a:xfrm>
            <a:off x="6496790" y="5530361"/>
            <a:ext cx="3480619" cy="430887"/>
          </a:xfrm>
          <a:prstGeom prst="rect">
            <a:avLst/>
          </a:prstGeom>
          <a:noFill/>
        </p:spPr>
        <p:txBody>
          <a:bodyPr wrap="square" rtlCol="0">
            <a:spAutoFit/>
          </a:bodyPr>
          <a:lstStyle/>
          <a:p>
            <a:r>
              <a:rPr lang="en-GB" sz="2200" b="1" dirty="0">
                <a:solidFill>
                  <a:srgbClr val="4472C4">
                    <a:lumMod val="50000"/>
                  </a:srgbClr>
                </a:solidFill>
              </a:rPr>
              <a:t>w</a:t>
            </a:r>
            <a:r>
              <a:rPr lang="en-GB" sz="2200" dirty="0">
                <a:solidFill>
                  <a:srgbClr val="4472C4">
                    <a:lumMod val="50000"/>
                  </a:srgbClr>
                </a:solidFill>
              </a:rPr>
              <a:t> a r m</a:t>
            </a:r>
          </a:p>
        </p:txBody>
      </p:sp>
      <p:sp>
        <p:nvSpPr>
          <p:cNvPr id="56" name="AutoShape 2" descr="Image result for thumbs up clipart">
            <a:extLst>
              <a:ext uri="{FF2B5EF4-FFF2-40B4-BE49-F238E27FC236}">
                <a16:creationId xmlns:a16="http://schemas.microsoft.com/office/drawing/2014/main" id="{7950FA5D-AB59-4B30-AA81-3886BC01B23C}"/>
              </a:ext>
            </a:extLst>
          </p:cNvPr>
          <p:cNvSpPr>
            <a:spLocks noChangeAspect="1" noChangeArrowheads="1"/>
          </p:cNvSpPr>
          <p:nvPr/>
        </p:nvSpPr>
        <p:spPr bwMode="auto">
          <a:xfrm>
            <a:off x="10201085" y="54024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7" name="Rectangle 2" descr="rectangle to measure 60 seconds">
            <a:extLst>
              <a:ext uri="{FF2B5EF4-FFF2-40B4-BE49-F238E27FC236}">
                <a16:creationId xmlns:a16="http://schemas.microsoft.com/office/drawing/2014/main" id="{546D147B-D2BC-4F45-9E97-9E5C40D56732}"/>
              </a:ext>
            </a:extLst>
          </p:cNvPr>
          <p:cNvSpPr>
            <a:spLocks noChangeArrowheads="1"/>
          </p:cNvSpPr>
          <p:nvPr/>
        </p:nvSpPr>
        <p:spPr bwMode="auto">
          <a:xfrm>
            <a:off x="10566895" y="13497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8" name="Rectangle 3" descr="rectangle">
            <a:extLst>
              <a:ext uri="{FF2B5EF4-FFF2-40B4-BE49-F238E27FC236}">
                <a16:creationId xmlns:a16="http://schemas.microsoft.com/office/drawing/2014/main" id="{D35C7943-D92F-4BA1-BC40-467263AE5EE4}"/>
              </a:ext>
            </a:extLst>
          </p:cNvPr>
          <p:cNvSpPr>
            <a:spLocks noChangeArrowheads="1"/>
          </p:cNvSpPr>
          <p:nvPr/>
        </p:nvSpPr>
        <p:spPr bwMode="auto">
          <a:xfrm>
            <a:off x="10564529" y="13497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59" name="Line 4" descr="line to show 60 seconds">
            <a:extLst>
              <a:ext uri="{FF2B5EF4-FFF2-40B4-BE49-F238E27FC236}">
                <a16:creationId xmlns:a16="http://schemas.microsoft.com/office/drawing/2014/main" id="{17D9FBE0-0543-4A2E-B265-9C3059D73D03}"/>
              </a:ext>
            </a:extLst>
          </p:cNvPr>
          <p:cNvSpPr>
            <a:spLocks noChangeShapeType="1"/>
          </p:cNvSpPr>
          <p:nvPr/>
        </p:nvSpPr>
        <p:spPr bwMode="auto">
          <a:xfrm>
            <a:off x="11250268" y="13383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0" name="Line 7" descr="line for timer">
            <a:extLst>
              <a:ext uri="{FF2B5EF4-FFF2-40B4-BE49-F238E27FC236}">
                <a16:creationId xmlns:a16="http://schemas.microsoft.com/office/drawing/2014/main" id="{4341249B-A507-4ED1-8371-393DA1687738}"/>
              </a:ext>
            </a:extLst>
          </p:cNvPr>
          <p:cNvSpPr>
            <a:spLocks noChangeShapeType="1"/>
          </p:cNvSpPr>
          <p:nvPr/>
        </p:nvSpPr>
        <p:spPr bwMode="auto">
          <a:xfrm>
            <a:off x="11274956" y="13383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1" name="Line 9" descr="line for timer">
            <a:extLst>
              <a:ext uri="{FF2B5EF4-FFF2-40B4-BE49-F238E27FC236}">
                <a16:creationId xmlns:a16="http://schemas.microsoft.com/office/drawing/2014/main" id="{61DD7D61-1A50-4B36-8F79-412FA8F4A16A}"/>
              </a:ext>
            </a:extLst>
          </p:cNvPr>
          <p:cNvSpPr>
            <a:spLocks noChangeShapeType="1"/>
          </p:cNvSpPr>
          <p:nvPr/>
        </p:nvSpPr>
        <p:spPr bwMode="auto">
          <a:xfrm>
            <a:off x="11250268" y="54946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2" name="Text Box 12">
            <a:extLst>
              <a:ext uri="{FF2B5EF4-FFF2-40B4-BE49-F238E27FC236}">
                <a16:creationId xmlns:a16="http://schemas.microsoft.com/office/drawing/2014/main" id="{8260EF87-D365-4F5F-94D6-D0A5AAC2C73A}"/>
              </a:ext>
            </a:extLst>
          </p:cNvPr>
          <p:cNvSpPr txBox="1">
            <a:spLocks noChangeArrowheads="1"/>
          </p:cNvSpPr>
          <p:nvPr/>
        </p:nvSpPr>
        <p:spPr bwMode="auto">
          <a:xfrm>
            <a:off x="11491747" y="11804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10</a:t>
            </a:r>
          </a:p>
        </p:txBody>
      </p:sp>
      <p:sp>
        <p:nvSpPr>
          <p:cNvPr id="63" name="Text Box 14">
            <a:extLst>
              <a:ext uri="{FF2B5EF4-FFF2-40B4-BE49-F238E27FC236}">
                <a16:creationId xmlns:a16="http://schemas.microsoft.com/office/drawing/2014/main" id="{3243F351-8FBC-4561-B9D3-41A4DF3888C3}"/>
              </a:ext>
            </a:extLst>
          </p:cNvPr>
          <p:cNvSpPr txBox="1">
            <a:spLocks noChangeArrowheads="1"/>
          </p:cNvSpPr>
          <p:nvPr/>
        </p:nvSpPr>
        <p:spPr bwMode="auto">
          <a:xfrm>
            <a:off x="11467059" y="5314074"/>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64" name="AutoShape 11">
            <a:hlinkClick r:id="" action="ppaction://noaction" highlightClick="1"/>
            <a:extLst>
              <a:ext uri="{FF2B5EF4-FFF2-40B4-BE49-F238E27FC236}">
                <a16:creationId xmlns:a16="http://schemas.microsoft.com/office/drawing/2014/main" id="{BDE0B9AA-721B-44C8-A89A-A9D0E8AEFA60}"/>
              </a:ext>
            </a:extLst>
          </p:cNvPr>
          <p:cNvSpPr>
            <a:spLocks noChangeArrowheads="1"/>
          </p:cNvSpPr>
          <p:nvPr/>
        </p:nvSpPr>
        <p:spPr bwMode="auto">
          <a:xfrm>
            <a:off x="10303631" y="57250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Tree>
    <p:extLst>
      <p:ext uri="{BB962C8B-B14F-4D97-AF65-F5344CB8AC3E}">
        <p14:creationId xmlns:p14="http://schemas.microsoft.com/office/powerpoint/2010/main" val="2563136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58"/>
                                        </p:tgtEl>
                                      </p:cBhvr>
                                    </p:animEffect>
                                    <p:set>
                                      <p:cBhvr>
                                        <p:cTn id="7" dur="1" fill="hold">
                                          <p:stCondLst>
                                            <p:cond delay="9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Zungenbrecher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54664" y="258220"/>
            <a:ext cx="172620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rPr>
              <a:t>Phonetik</a:t>
            </a:r>
            <a:endParaRPr lang="en-GB" b="1" dirty="0">
              <a:solidFill>
                <a:prstClr val="white"/>
              </a:solidFill>
            </a:endParaRPr>
          </a:p>
        </p:txBody>
      </p:sp>
      <p:sp>
        <p:nvSpPr>
          <p:cNvPr id="14" name="TextBox 13"/>
          <p:cNvSpPr txBox="1"/>
          <p:nvPr/>
        </p:nvSpPr>
        <p:spPr>
          <a:xfrm>
            <a:off x="1364304" y="2432697"/>
            <a:ext cx="9653463" cy="1138773"/>
          </a:xfrm>
          <a:prstGeom prst="rect">
            <a:avLst/>
          </a:prstGeom>
          <a:noFill/>
        </p:spPr>
        <p:txBody>
          <a:bodyPr wrap="square" rtlCol="0">
            <a:spAutoFit/>
          </a:bodyPr>
          <a:lstStyle/>
          <a:p>
            <a:pPr algn="ctr"/>
            <a:r>
              <a:rPr lang="en-GB" sz="3400" dirty="0" err="1">
                <a:solidFill>
                  <a:srgbClr val="5B9BD5">
                    <a:lumMod val="50000"/>
                  </a:srgbClr>
                </a:solidFill>
              </a:rPr>
              <a:t>Sieben</a:t>
            </a:r>
            <a:r>
              <a:rPr lang="en-GB" sz="3400" dirty="0">
                <a:solidFill>
                  <a:srgbClr val="5B9BD5">
                    <a:lumMod val="50000"/>
                  </a:srgbClr>
                </a:solidFill>
              </a:rPr>
              <a:t> </a:t>
            </a:r>
            <a:r>
              <a:rPr lang="en-GB" sz="3400" dirty="0" err="1">
                <a:solidFill>
                  <a:srgbClr val="5B9BD5">
                    <a:lumMod val="50000"/>
                  </a:srgbClr>
                </a:solidFill>
              </a:rPr>
              <a:t>spanische</a:t>
            </a:r>
            <a:r>
              <a:rPr lang="en-GB" sz="3400" dirty="0">
                <a:solidFill>
                  <a:srgbClr val="5B9BD5">
                    <a:lumMod val="50000"/>
                  </a:srgbClr>
                </a:solidFill>
              </a:rPr>
              <a:t> </a:t>
            </a:r>
            <a:r>
              <a:rPr lang="en-GB" sz="3400" dirty="0" err="1">
                <a:solidFill>
                  <a:srgbClr val="5B9BD5">
                    <a:lumMod val="50000"/>
                  </a:srgbClr>
                </a:solidFill>
              </a:rPr>
              <a:t>Spinnen</a:t>
            </a:r>
            <a:r>
              <a:rPr lang="en-GB" sz="3400" dirty="0">
                <a:solidFill>
                  <a:srgbClr val="5B9BD5">
                    <a:lumMod val="50000"/>
                  </a:srgbClr>
                </a:solidFill>
              </a:rPr>
              <a:t> </a:t>
            </a:r>
            <a:r>
              <a:rPr lang="en-GB" sz="3400" dirty="0" err="1">
                <a:solidFill>
                  <a:srgbClr val="5B9BD5">
                    <a:lumMod val="50000"/>
                  </a:srgbClr>
                </a:solidFill>
              </a:rPr>
              <a:t>schauen</a:t>
            </a:r>
            <a:r>
              <a:rPr lang="en-GB" sz="3400" dirty="0">
                <a:solidFill>
                  <a:srgbClr val="5B9BD5">
                    <a:lumMod val="50000"/>
                  </a:srgbClr>
                </a:solidFill>
              </a:rPr>
              <a:t> </a:t>
            </a:r>
            <a:r>
              <a:rPr lang="en-GB" sz="3400" dirty="0" err="1">
                <a:solidFill>
                  <a:srgbClr val="5B9BD5">
                    <a:lumMod val="50000"/>
                  </a:srgbClr>
                </a:solidFill>
              </a:rPr>
              <a:t>ein</a:t>
            </a:r>
            <a:r>
              <a:rPr lang="en-GB" sz="3400" dirty="0">
                <a:solidFill>
                  <a:srgbClr val="5B9BD5">
                    <a:lumMod val="50000"/>
                  </a:srgbClr>
                </a:solidFill>
              </a:rPr>
              <a:t> </a:t>
            </a:r>
            <a:r>
              <a:rPr lang="en-GB" sz="3400" dirty="0" err="1">
                <a:solidFill>
                  <a:srgbClr val="5B9BD5">
                    <a:lumMod val="50000"/>
                  </a:srgbClr>
                </a:solidFill>
              </a:rPr>
              <a:t>spanisches</a:t>
            </a:r>
            <a:r>
              <a:rPr lang="en-GB" sz="3400" dirty="0">
                <a:solidFill>
                  <a:srgbClr val="5B9BD5">
                    <a:lumMod val="50000"/>
                  </a:srgbClr>
                </a:solidFill>
              </a:rPr>
              <a:t> </a:t>
            </a:r>
            <a:r>
              <a:rPr lang="en-GB" sz="3400" dirty="0" err="1">
                <a:solidFill>
                  <a:srgbClr val="5B9BD5">
                    <a:lumMod val="50000"/>
                  </a:srgbClr>
                </a:solidFill>
              </a:rPr>
              <a:t>Fußballspiel</a:t>
            </a:r>
            <a:r>
              <a:rPr lang="en-GB" sz="3400" dirty="0">
                <a:solidFill>
                  <a:srgbClr val="5B9BD5">
                    <a:lumMod val="50000"/>
                  </a:srgbClr>
                </a:solidFill>
              </a:rPr>
              <a:t> an!</a:t>
            </a:r>
          </a:p>
        </p:txBody>
      </p:sp>
      <p:pic>
        <p:nvPicPr>
          <p:cNvPr id="18" name="Picture 2" descr="Happy Black Spid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423" y="4602997"/>
            <a:ext cx="1513872" cy="116568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5" name="Spinnen slow.wav"/>
            </a:hlinkClick>
            <a:extLst>
              <a:ext uri="{FF2B5EF4-FFF2-40B4-BE49-F238E27FC236}">
                <a16:creationId xmlns:a16="http://schemas.microsoft.com/office/drawing/2014/main" id="{2A2E30D2-841A-4ED1-B670-1C83F228DED0}"/>
              </a:ext>
            </a:extLst>
          </p:cNvPr>
          <p:cNvSpPr/>
          <p:nvPr/>
        </p:nvSpPr>
        <p:spPr>
          <a:xfrm>
            <a:off x="4788326" y="4793043"/>
            <a:ext cx="355003" cy="310969"/>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000" b="1" dirty="0">
                <a:solidFill>
                  <a:prstClr val="white"/>
                </a:solidFill>
                <a:sym typeface="Century Gothic"/>
              </a:rPr>
              <a:t>1</a:t>
            </a:r>
            <a:endParaRPr dirty="0">
              <a:solidFill>
                <a:prstClr val="black"/>
              </a:solidFill>
              <a:latin typeface="Tw Cen MT" panose="020B0602020104020603"/>
            </a:endParaRPr>
          </a:p>
        </p:txBody>
      </p:sp>
      <p:sp>
        <p:nvSpPr>
          <p:cNvPr id="9" name="Google Shape;614;p26">
            <a:hlinkClick r:id="" action="ppaction://noaction" highlightClick="1">
              <a:snd r:embed="rId6" name="Spinnen medium.wav"/>
            </a:hlinkClick>
            <a:extLst>
              <a:ext uri="{FF2B5EF4-FFF2-40B4-BE49-F238E27FC236}">
                <a16:creationId xmlns:a16="http://schemas.microsoft.com/office/drawing/2014/main" id="{2A2E30D2-841A-4ED1-B670-1C83F228DED0}"/>
              </a:ext>
            </a:extLst>
          </p:cNvPr>
          <p:cNvSpPr/>
          <p:nvPr/>
        </p:nvSpPr>
        <p:spPr>
          <a:xfrm>
            <a:off x="5572094" y="4793043"/>
            <a:ext cx="355003" cy="310969"/>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000" b="1" dirty="0">
                <a:solidFill>
                  <a:prstClr val="white"/>
                </a:solidFill>
                <a:sym typeface="Century Gothic"/>
              </a:rPr>
              <a:t>2</a:t>
            </a:r>
            <a:endParaRPr dirty="0">
              <a:solidFill>
                <a:prstClr val="black"/>
              </a:solidFill>
              <a:latin typeface="Tw Cen MT" panose="020B0602020104020603"/>
            </a:endParaRPr>
          </a:p>
        </p:txBody>
      </p:sp>
      <p:sp>
        <p:nvSpPr>
          <p:cNvPr id="10" name="Google Shape;614;p26">
            <a:hlinkClick r:id="" action="ppaction://noaction" highlightClick="1">
              <a:snd r:embed="rId7" name="Spinnen fast.wav"/>
            </a:hlinkClick>
            <a:extLst>
              <a:ext uri="{FF2B5EF4-FFF2-40B4-BE49-F238E27FC236}">
                <a16:creationId xmlns:a16="http://schemas.microsoft.com/office/drawing/2014/main" id="{2A2E30D2-841A-4ED1-B670-1C83F228DED0}"/>
              </a:ext>
            </a:extLst>
          </p:cNvPr>
          <p:cNvSpPr/>
          <p:nvPr/>
        </p:nvSpPr>
        <p:spPr>
          <a:xfrm>
            <a:off x="6355862" y="4793042"/>
            <a:ext cx="355003" cy="310969"/>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000" b="1" dirty="0">
                <a:solidFill>
                  <a:prstClr val="white"/>
                </a:solidFill>
                <a:sym typeface="Century Gothic"/>
              </a:rPr>
              <a:t>3</a:t>
            </a:r>
            <a:endParaRPr dirty="0">
              <a:solidFill>
                <a:prstClr val="black"/>
              </a:solidFill>
              <a:latin typeface="Tw Cen MT" panose="020B0602020104020603"/>
            </a:endParaRPr>
          </a:p>
        </p:txBody>
      </p:sp>
      <p:sp>
        <p:nvSpPr>
          <p:cNvPr id="11" name="Google Shape;614;p26">
            <a:hlinkClick r:id="" action="ppaction://noaction" highlightClick="1">
              <a:snd r:embed="rId8" name="Spinnen very fast.wav"/>
            </a:hlinkClick>
            <a:extLst>
              <a:ext uri="{FF2B5EF4-FFF2-40B4-BE49-F238E27FC236}">
                <a16:creationId xmlns:a16="http://schemas.microsoft.com/office/drawing/2014/main" id="{2A2E30D2-841A-4ED1-B670-1C83F228DED0}"/>
              </a:ext>
            </a:extLst>
          </p:cNvPr>
          <p:cNvSpPr/>
          <p:nvPr/>
        </p:nvSpPr>
        <p:spPr>
          <a:xfrm>
            <a:off x="7139630" y="4793042"/>
            <a:ext cx="355003" cy="310969"/>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000" b="1" dirty="0">
                <a:solidFill>
                  <a:prstClr val="white"/>
                </a:solidFill>
                <a:sym typeface="Century Gothic"/>
              </a:rPr>
              <a:t>4</a:t>
            </a:r>
            <a:endParaRPr dirty="0">
              <a:solidFill>
                <a:prstClr val="black"/>
              </a:solidFill>
              <a:latin typeface="Tw Cen MT" panose="020B0602020104020603"/>
            </a:endParaRPr>
          </a:p>
        </p:txBody>
      </p:sp>
      <p:pic>
        <p:nvPicPr>
          <p:cNvPr id="1026" name="Picture 2" descr="Happy Black Spid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54664" y="4602997"/>
            <a:ext cx="1513873" cy="116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580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308387" cy="867128"/>
          </a:xfrm>
          <a:prstGeom prst="rect">
            <a:avLst/>
          </a:prstGeom>
        </p:spPr>
      </p:pic>
      <p:sp>
        <p:nvSpPr>
          <p:cNvPr id="2" name="Title 1">
            <a:extLst>
              <a:ext uri="{FF2B5EF4-FFF2-40B4-BE49-F238E27FC236}">
                <a16:creationId xmlns:a16="http://schemas.microsoft.com/office/drawing/2014/main" id="{E843DA68-8D5E-C545-813E-4D97D8C8EA94}"/>
              </a:ext>
            </a:extLst>
          </p:cNvPr>
          <p:cNvSpPr>
            <a:spLocks noGrp="1"/>
          </p:cNvSpPr>
          <p:nvPr>
            <p:ph type="title"/>
          </p:nvPr>
        </p:nvSpPr>
        <p:spPr>
          <a:xfrm>
            <a:off x="300039" y="16933"/>
            <a:ext cx="6795028" cy="1325563"/>
          </a:xfrm>
        </p:spPr>
        <p:txBody>
          <a:bodyPr>
            <a:normAutofit/>
          </a:bodyPr>
          <a:lstStyle/>
          <a:p>
            <a:r>
              <a:rPr lang="en-GB" sz="3600" b="1" dirty="0">
                <a:solidFill>
                  <a:prstClr val="white"/>
                </a:solidFill>
                <a:latin typeface="Century Gothic" panose="020B0502020202020204" pitchFamily="34" charset="0"/>
              </a:rPr>
              <a:t>Session overview</a:t>
            </a:r>
            <a:endParaRPr lang="en-US" sz="3600" dirty="0"/>
          </a:p>
        </p:txBody>
      </p:sp>
      <p:sp>
        <p:nvSpPr>
          <p:cNvPr id="8" name="TextBox 7"/>
          <p:cNvSpPr txBox="1"/>
          <p:nvPr/>
        </p:nvSpPr>
        <p:spPr>
          <a:xfrm>
            <a:off x="472611" y="1605887"/>
            <a:ext cx="11126913" cy="3724096"/>
          </a:xfrm>
          <a:prstGeom prst="rect">
            <a:avLst/>
          </a:prstGeom>
          <a:noFill/>
        </p:spPr>
        <p:txBody>
          <a:bodyPr wrap="square" rtlCol="0">
            <a:spAutoFit/>
          </a:bodyPr>
          <a:lstStyle/>
          <a:p>
            <a:pPr marL="342900" indent="-342900">
              <a:lnSpc>
                <a:spcPct val="150000"/>
              </a:lnSpc>
              <a:spcBef>
                <a:spcPts val="600"/>
              </a:spcBef>
              <a:buFont typeface="Symbol" panose="05050102010706020507" pitchFamily="18" charset="2"/>
              <a:buChar char=""/>
            </a:pPr>
            <a:r>
              <a:rPr lang="en-GB" sz="2400" kern="100" dirty="0">
                <a:solidFill>
                  <a:srgbClr val="002060"/>
                </a:solidFill>
                <a:latin typeface="Century Gothic" panose="020B0502020202020204" pitchFamily="34" charset="0"/>
                <a:ea typeface="Calibri" panose="020F0502020204030204" pitchFamily="34" charset="0"/>
                <a:cs typeface="Calibri" panose="020F0502020204030204" pitchFamily="34" charset="0"/>
              </a:rPr>
              <a:t>Presentation and discussion: </a:t>
            </a:r>
            <a:r>
              <a:rPr lang="en-GB" sz="2400" i="1" kern="100" dirty="0">
                <a:solidFill>
                  <a:srgbClr val="002060"/>
                </a:solidFill>
                <a:latin typeface="Century Gothic" panose="020B0502020202020204" pitchFamily="34" charset="0"/>
                <a:ea typeface="Calibri" panose="020F0502020204030204" pitchFamily="34" charset="0"/>
                <a:cs typeface="Calibri" panose="020F0502020204030204" pitchFamily="34" charset="0"/>
              </a:rPr>
              <a:t>Research evidence relating to the teaching of phonics in MFL</a:t>
            </a:r>
          </a:p>
          <a:p>
            <a:pPr marL="342900" indent="-342900">
              <a:lnSpc>
                <a:spcPct val="150000"/>
              </a:lnSpc>
              <a:spcBef>
                <a:spcPts val="600"/>
              </a:spcBef>
              <a:buFont typeface="Symbol" panose="05050102010706020507" pitchFamily="18" charset="2"/>
              <a:buChar char=""/>
            </a:pPr>
            <a:r>
              <a:rPr lang="en-GB" sz="2400" kern="100" dirty="0">
                <a:solidFill>
                  <a:srgbClr val="002060"/>
                </a:solidFill>
                <a:latin typeface="Century Gothic" panose="020B0502020202020204" pitchFamily="34" charset="0"/>
                <a:ea typeface="Calibri" panose="020F0502020204030204" pitchFamily="34" charset="0"/>
                <a:cs typeface="Calibri" panose="020F0502020204030204" pitchFamily="34" charset="0"/>
              </a:rPr>
              <a:t>Possible concerns</a:t>
            </a:r>
          </a:p>
          <a:p>
            <a:pPr marL="342900" indent="-342900">
              <a:lnSpc>
                <a:spcPct val="150000"/>
              </a:lnSpc>
              <a:spcBef>
                <a:spcPts val="600"/>
              </a:spcBef>
              <a:buFont typeface="Symbol" panose="05050102010706020507" pitchFamily="18" charset="2"/>
              <a:buChar char=""/>
            </a:pPr>
            <a:r>
              <a:rPr lang="en-GB" sz="2400" kern="100" dirty="0">
                <a:solidFill>
                  <a:srgbClr val="002060"/>
                </a:solidFill>
                <a:latin typeface="Century Gothic" panose="020B0502020202020204" pitchFamily="34" charset="0"/>
                <a:ea typeface="Calibri" panose="020F0502020204030204" pitchFamily="34" charset="0"/>
                <a:cs typeface="Calibri" panose="020F0502020204030204" pitchFamily="34" charset="0"/>
              </a:rPr>
              <a:t>NCELP Symbol-Sound Correspondences (SSC) and how we chose them</a:t>
            </a:r>
          </a:p>
          <a:p>
            <a:pPr marL="342900" indent="-342900">
              <a:lnSpc>
                <a:spcPct val="150000"/>
              </a:lnSpc>
              <a:spcBef>
                <a:spcPts val="600"/>
              </a:spcBef>
              <a:buFont typeface="Symbol" panose="05050102010706020507" pitchFamily="18" charset="2"/>
              <a:buChar char=""/>
            </a:pPr>
            <a:r>
              <a:rPr lang="en-GB" sz="2400" kern="100" dirty="0">
                <a:solidFill>
                  <a:srgbClr val="002060"/>
                </a:solidFill>
                <a:latin typeface="Century Gothic" panose="020B0502020202020204" pitchFamily="34" charset="0"/>
                <a:ea typeface="Calibri" panose="020F0502020204030204" pitchFamily="34" charset="0"/>
                <a:cs typeface="Calibri" panose="020F0502020204030204" pitchFamily="34" charset="0"/>
              </a:rPr>
              <a:t>A range of teaching approaches and resources </a:t>
            </a:r>
          </a:p>
          <a:p>
            <a:pPr marL="342900" indent="-342900">
              <a:lnSpc>
                <a:spcPct val="150000"/>
              </a:lnSpc>
              <a:spcBef>
                <a:spcPts val="600"/>
              </a:spcBef>
              <a:buFont typeface="Symbol" panose="05050102010706020507" pitchFamily="18" charset="2"/>
              <a:buChar char=""/>
            </a:pPr>
            <a:r>
              <a:rPr lang="en-GB" sz="2400" kern="100" dirty="0">
                <a:solidFill>
                  <a:srgbClr val="002060"/>
                </a:solidFill>
                <a:latin typeface="Century Gothic" panose="020B0502020202020204" pitchFamily="34" charset="0"/>
                <a:ea typeface="Calibri" panose="020F0502020204030204" pitchFamily="34" charset="0"/>
                <a:cs typeface="Calibri" panose="020F0502020204030204" pitchFamily="34" charset="0"/>
              </a:rPr>
              <a:t>Assessing students’ SSC knowledge </a:t>
            </a:r>
          </a:p>
        </p:txBody>
      </p:sp>
    </p:spTree>
    <p:extLst>
      <p:ext uri="{BB962C8B-B14F-4D97-AF65-F5344CB8AC3E}">
        <p14:creationId xmlns:p14="http://schemas.microsoft.com/office/powerpoint/2010/main" val="385711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Zungenbrecher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54664" y="258220"/>
            <a:ext cx="172620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rPr>
              <a:t>Phonetik</a:t>
            </a:r>
            <a:endParaRPr lang="en-GB" b="1" dirty="0">
              <a:solidFill>
                <a:prstClr val="white"/>
              </a:solidFill>
            </a:endParaRPr>
          </a:p>
        </p:txBody>
      </p:sp>
      <p:sp>
        <p:nvSpPr>
          <p:cNvPr id="14" name="TextBox 13"/>
          <p:cNvSpPr txBox="1"/>
          <p:nvPr/>
        </p:nvSpPr>
        <p:spPr>
          <a:xfrm>
            <a:off x="387008" y="2372929"/>
            <a:ext cx="11456126" cy="1138773"/>
          </a:xfrm>
          <a:prstGeom prst="rect">
            <a:avLst/>
          </a:prstGeom>
          <a:noFill/>
        </p:spPr>
        <p:txBody>
          <a:bodyPr wrap="square" rtlCol="0">
            <a:spAutoFit/>
          </a:bodyPr>
          <a:lstStyle/>
          <a:p>
            <a:pPr algn="ctr"/>
            <a:r>
              <a:rPr lang="de-DE" sz="3400" dirty="0">
                <a:solidFill>
                  <a:srgbClr val="5B9BD5">
                    <a:lumMod val="50000"/>
                  </a:srgbClr>
                </a:solidFill>
              </a:rPr>
              <a:t>Ein Stachelschwein, ein Stachelschwein, </a:t>
            </a:r>
          </a:p>
          <a:p>
            <a:pPr algn="ctr"/>
            <a:r>
              <a:rPr lang="de-DE" sz="3400" dirty="0">
                <a:solidFill>
                  <a:srgbClr val="5B9BD5">
                    <a:lumMod val="50000"/>
                  </a:srgbClr>
                </a:solidFill>
              </a:rPr>
              <a:t>das muss ein Schwein mit Stacheln sein!</a:t>
            </a:r>
          </a:p>
        </p:txBody>
      </p:sp>
      <p:pic>
        <p:nvPicPr>
          <p:cNvPr id="2050" name="Picture 2" descr="Porcupine Draw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45" y="4234452"/>
            <a:ext cx="2008489" cy="154187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5" name="Stachelschwein slow.wav"/>
            </a:hlinkClick>
            <a:extLst>
              <a:ext uri="{FF2B5EF4-FFF2-40B4-BE49-F238E27FC236}">
                <a16:creationId xmlns:a16="http://schemas.microsoft.com/office/drawing/2014/main" id="{2A2E30D2-841A-4ED1-B670-1C83F228DED0}"/>
              </a:ext>
            </a:extLst>
          </p:cNvPr>
          <p:cNvSpPr/>
          <p:nvPr/>
        </p:nvSpPr>
        <p:spPr>
          <a:xfrm>
            <a:off x="4788326" y="4793043"/>
            <a:ext cx="355003" cy="310969"/>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000" b="1" dirty="0">
                <a:solidFill>
                  <a:prstClr val="white"/>
                </a:solidFill>
                <a:sym typeface="Century Gothic"/>
              </a:rPr>
              <a:t>1</a:t>
            </a:r>
            <a:endParaRPr dirty="0">
              <a:solidFill>
                <a:prstClr val="black"/>
              </a:solidFill>
              <a:latin typeface="Tw Cen MT" panose="020B0602020104020603"/>
            </a:endParaRPr>
          </a:p>
        </p:txBody>
      </p:sp>
      <p:sp>
        <p:nvSpPr>
          <p:cNvPr id="9" name="Google Shape;614;p26">
            <a:hlinkClick r:id="" action="ppaction://noaction" highlightClick="1">
              <a:snd r:embed="rId6" name="Stachelschwein medium.wav"/>
            </a:hlinkClick>
            <a:extLst>
              <a:ext uri="{FF2B5EF4-FFF2-40B4-BE49-F238E27FC236}">
                <a16:creationId xmlns:a16="http://schemas.microsoft.com/office/drawing/2014/main" id="{2A2E30D2-841A-4ED1-B670-1C83F228DED0}"/>
              </a:ext>
            </a:extLst>
          </p:cNvPr>
          <p:cNvSpPr/>
          <p:nvPr/>
        </p:nvSpPr>
        <p:spPr>
          <a:xfrm>
            <a:off x="5572094" y="4793043"/>
            <a:ext cx="355003" cy="310969"/>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000" b="1" dirty="0">
                <a:solidFill>
                  <a:prstClr val="white"/>
                </a:solidFill>
                <a:sym typeface="Century Gothic"/>
              </a:rPr>
              <a:t>2</a:t>
            </a:r>
            <a:endParaRPr dirty="0">
              <a:solidFill>
                <a:prstClr val="black"/>
              </a:solidFill>
              <a:latin typeface="Tw Cen MT" panose="020B0602020104020603"/>
            </a:endParaRPr>
          </a:p>
        </p:txBody>
      </p:sp>
      <p:sp>
        <p:nvSpPr>
          <p:cNvPr id="10" name="Google Shape;614;p26">
            <a:hlinkClick r:id="" action="ppaction://noaction" highlightClick="1">
              <a:snd r:embed="rId7" name="Stachelschwein fast.wav"/>
            </a:hlinkClick>
            <a:extLst>
              <a:ext uri="{FF2B5EF4-FFF2-40B4-BE49-F238E27FC236}">
                <a16:creationId xmlns:a16="http://schemas.microsoft.com/office/drawing/2014/main" id="{2A2E30D2-841A-4ED1-B670-1C83F228DED0}"/>
              </a:ext>
            </a:extLst>
          </p:cNvPr>
          <p:cNvSpPr/>
          <p:nvPr/>
        </p:nvSpPr>
        <p:spPr>
          <a:xfrm>
            <a:off x="6355862" y="4793042"/>
            <a:ext cx="355003" cy="310969"/>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000" b="1" dirty="0">
                <a:solidFill>
                  <a:prstClr val="white"/>
                </a:solidFill>
                <a:sym typeface="Century Gothic"/>
              </a:rPr>
              <a:t>3</a:t>
            </a:r>
            <a:endParaRPr dirty="0">
              <a:solidFill>
                <a:prstClr val="black"/>
              </a:solidFill>
              <a:latin typeface="Tw Cen MT" panose="020B0602020104020603"/>
            </a:endParaRPr>
          </a:p>
        </p:txBody>
      </p:sp>
      <p:sp>
        <p:nvSpPr>
          <p:cNvPr id="11" name="Google Shape;614;p26">
            <a:hlinkClick r:id="" action="ppaction://noaction" highlightClick="1">
              <a:snd r:embed="rId8" name="Stachelschwein very fast.wav"/>
            </a:hlinkClick>
            <a:extLst>
              <a:ext uri="{FF2B5EF4-FFF2-40B4-BE49-F238E27FC236}">
                <a16:creationId xmlns:a16="http://schemas.microsoft.com/office/drawing/2014/main" id="{2A2E30D2-841A-4ED1-B670-1C83F228DED0}"/>
              </a:ext>
            </a:extLst>
          </p:cNvPr>
          <p:cNvSpPr/>
          <p:nvPr/>
        </p:nvSpPr>
        <p:spPr>
          <a:xfrm>
            <a:off x="7139630" y="4793042"/>
            <a:ext cx="355003" cy="310969"/>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000" b="1" dirty="0">
                <a:solidFill>
                  <a:prstClr val="white"/>
                </a:solidFill>
                <a:sym typeface="Century Gothic"/>
              </a:rPr>
              <a:t>4</a:t>
            </a:r>
            <a:endParaRPr dirty="0">
              <a:solidFill>
                <a:prstClr val="black"/>
              </a:solidFill>
              <a:latin typeface="Tw Cen MT" panose="020B0602020104020603"/>
            </a:endParaRPr>
          </a:p>
        </p:txBody>
      </p:sp>
      <p:pic>
        <p:nvPicPr>
          <p:cNvPr id="2052" name="Picture 4" descr="Pig 16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3327" y="4234451"/>
            <a:ext cx="1818860" cy="142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6078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3AAFF8-C887-4940-B9B1-A84638305621}"/>
              </a:ext>
            </a:extLst>
          </p:cNvPr>
          <p:cNvSpPr>
            <a:spLocks noGrp="1"/>
          </p:cNvSpPr>
          <p:nvPr>
            <p:ph type="title"/>
          </p:nvPr>
        </p:nvSpPr>
        <p:spPr>
          <a:xfrm>
            <a:off x="4507610" y="398425"/>
            <a:ext cx="3159941" cy="1060986"/>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US" sz="10000" dirty="0"/>
          </a:p>
        </p:txBody>
      </p:sp>
      <p:sp>
        <p:nvSpPr>
          <p:cNvPr id="8" name="Rounded Rectangle 7" descr="rounded rectangle containing the word 'attention'"/>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pic>
        <p:nvPicPr>
          <p:cNvPr id="12" name="Picture 11" descr="slippery surface sig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2" name="TextBox 1"/>
          <p:cNvSpPr txBox="1"/>
          <p:nvPr/>
        </p:nvSpPr>
        <p:spPr>
          <a:xfrm>
            <a:off x="4255768" y="3327459"/>
            <a:ext cx="3901034"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atten</a:t>
            </a:r>
            <a:r>
              <a:rPr lang="en-GB" sz="6000" dirty="0">
                <a:solidFill>
                  <a:srgbClr val="E65D00"/>
                </a:solidFill>
                <a:latin typeface="Century Gothic" panose="020B0502020202020204" pitchFamily="34" charset="0"/>
                <a:cs typeface="Calibri" panose="020F0502020204030204" pitchFamily="34" charset="0"/>
              </a:rPr>
              <a:t>tion</a:t>
            </a:r>
            <a:r>
              <a:rPr lang="en-GB" sz="6000" dirty="0">
                <a:solidFill>
                  <a:srgbClr val="115076"/>
                </a:solidFill>
                <a:latin typeface="Century Gothic" panose="020B0502020202020204" pitchFamily="34" charset="0"/>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popula</a:t>
            </a:r>
            <a:r>
              <a:rPr lang="en-GB" sz="6000" dirty="0">
                <a:solidFill>
                  <a:srgbClr val="E65D00"/>
                </a:solidFill>
                <a:latin typeface="Century Gothic" panose="020B0502020202020204" pitchFamily="34" charset="0"/>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ac</a:t>
            </a:r>
            <a:r>
              <a:rPr lang="en-GB" sz="6000" dirty="0">
                <a:solidFill>
                  <a:srgbClr val="E65D00"/>
                </a:solidFill>
                <a:latin typeface="Century Gothic" panose="020B0502020202020204" pitchFamily="34" charset="0"/>
                <a:cs typeface="Calibri" panose="020F0502020204030204" pitchFamily="34" charset="0"/>
              </a:rPr>
              <a:t>tion</a:t>
            </a:r>
          </a:p>
        </p:txBody>
      </p:sp>
      <p:sp>
        <p:nvSpPr>
          <p:cNvPr id="7" name="TextBox 6"/>
          <p:cNvSpPr txBox="1"/>
          <p:nvPr/>
        </p:nvSpPr>
        <p:spPr>
          <a:xfrm>
            <a:off x="3344844" y="4937737"/>
            <a:ext cx="5722882"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interna</a:t>
            </a:r>
            <a:r>
              <a:rPr lang="en-GB" sz="6000" dirty="0">
                <a:solidFill>
                  <a:srgbClr val="E65D00"/>
                </a:solidFill>
                <a:latin typeface="Century Gothic" panose="020B0502020202020204" pitchFamily="34" charset="0"/>
                <a:cs typeface="Calibri" panose="020F0502020204030204" pitchFamily="34" charset="0"/>
              </a:rPr>
              <a:t>tion</a:t>
            </a:r>
            <a:r>
              <a:rPr lang="en-GB" sz="6000" dirty="0">
                <a:solidFill>
                  <a:srgbClr val="115076"/>
                </a:solidFill>
                <a:latin typeface="Century Gothic" panose="020B0502020202020204" pitchFamily="34" charset="0"/>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situa</a:t>
            </a:r>
            <a:r>
              <a:rPr lang="en-GB" sz="6000" dirty="0">
                <a:solidFill>
                  <a:srgbClr val="E65D00"/>
                </a:solidFill>
                <a:latin typeface="Century Gothic" panose="020B0502020202020204" pitchFamily="34" charset="0"/>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solu</a:t>
            </a:r>
            <a:r>
              <a:rPr lang="en-GB" sz="6000" dirty="0">
                <a:solidFill>
                  <a:srgbClr val="E65D00"/>
                </a:solidFill>
                <a:latin typeface="Century Gothic" panose="020B0502020202020204" pitchFamily="34" charset="0"/>
                <a:cs typeface="Calibri" panose="020F0502020204030204" pitchFamily="34" charset="0"/>
              </a:rPr>
              <a:t>tion</a:t>
            </a:r>
          </a:p>
        </p:txBody>
      </p:sp>
    </p:spTree>
    <p:extLst>
      <p:ext uri="{BB962C8B-B14F-4D97-AF65-F5344CB8AC3E}">
        <p14:creationId xmlns:p14="http://schemas.microsoft.com/office/powerpoint/2010/main" val="175021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situ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c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internatio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subTnLst>
                                    <p:audio>
                                      <p:cMediaNode>
                                        <p:cTn display="0" masterRel="sameClick">
                                          <p:stCondLst>
                                            <p:cond evt="begin" delay="0">
                                              <p:tn val="41"/>
                                            </p:cond>
                                          </p:stCondLst>
                                          <p:endCondLst>
                                            <p:cond evt="onStopAudio" delay="0">
                                              <p:tgtEl>
                                                <p:sldTgt/>
                                              </p:tgtEl>
                                            </p:cond>
                                          </p:endCondLst>
                                        </p:cTn>
                                        <p:tgtEl>
                                          <p:sndTgt r:embed="rId9" name="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DA7AF75-1042-654E-84F7-4E8BFF2D8AFF}"/>
              </a:ext>
            </a:extLst>
          </p:cNvPr>
          <p:cNvSpPr>
            <a:spLocks noGrp="1"/>
          </p:cNvSpPr>
          <p:nvPr>
            <p:ph type="title"/>
          </p:nvPr>
        </p:nvSpPr>
        <p:spPr>
          <a:xfrm>
            <a:off x="4667622" y="207830"/>
            <a:ext cx="2856756" cy="1328812"/>
          </a:xfrm>
        </p:spPr>
        <p:txBody>
          <a:bodyPr>
            <a:noAutofit/>
          </a:bodyPr>
          <a:lstStyle/>
          <a:p>
            <a:pPr algn="ctr"/>
            <a:r>
              <a:rPr lang="en-GB" sz="12000" b="1" dirty="0" err="1">
                <a:solidFill>
                  <a:srgbClr val="115076"/>
                </a:solidFill>
                <a:cs typeface="Calibri" panose="020F0502020204030204" pitchFamily="34" charset="0"/>
              </a:rPr>
              <a:t>ien</a:t>
            </a:r>
            <a:endParaRPr lang="en-US" sz="12000" dirty="0"/>
          </a:p>
        </p:txBody>
      </p:sp>
      <p:sp>
        <p:nvSpPr>
          <p:cNvPr id="9" name="Rounded Rectangle 8" descr="rounded rectangle around the word bien"/>
          <p:cNvSpPr/>
          <p:nvPr/>
        </p:nvSpPr>
        <p:spPr>
          <a:xfrm>
            <a:off x="4450570" y="1536642"/>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pic>
        <p:nvPicPr>
          <p:cNvPr id="6" name="Picture 2" descr="thumbs up"/>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3694" y="1847824"/>
            <a:ext cx="1113362" cy="12315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30299" y="3061351"/>
            <a:ext cx="1846980" cy="1015663"/>
          </a:xfrm>
          <a:prstGeom prst="rect">
            <a:avLst/>
          </a:prstGeom>
          <a:noFill/>
        </p:spPr>
        <p:txBody>
          <a:bodyPr wrap="none" rtlCol="0">
            <a:spAutoFit/>
          </a:bodyPr>
          <a:lstStyle/>
          <a:p>
            <a:r>
              <a:rPr lang="en-GB" sz="6000" dirty="0" err="1">
                <a:solidFill>
                  <a:srgbClr val="115076"/>
                </a:solidFill>
                <a:latin typeface="Century Gothic" panose="020B0502020202020204" pitchFamily="34" charset="0"/>
                <a:cs typeface="Calibri" panose="020F0502020204030204" pitchFamily="34" charset="0"/>
              </a:rPr>
              <a:t>b</a:t>
            </a:r>
            <a:r>
              <a:rPr lang="en-GB" sz="6000" dirty="0" err="1">
                <a:solidFill>
                  <a:srgbClr val="E65D00"/>
                </a:solidFill>
                <a:latin typeface="Century Gothic" panose="020B0502020202020204" pitchFamily="34" charset="0"/>
                <a:cs typeface="Calibri" panose="020F0502020204030204" pitchFamily="34" charset="0"/>
              </a:rPr>
              <a:t>ien</a:t>
            </a:r>
            <a:endParaRPr lang="en-GB" sz="6000" dirty="0">
              <a:solidFill>
                <a:srgbClr val="E65D00"/>
              </a:solidFill>
              <a:latin typeface="Century Gothic" panose="020B0502020202020204" pitchFamily="34" charset="0"/>
              <a:cs typeface="Calibri" panose="020F0502020204030204" pitchFamily="34" charset="0"/>
            </a:endParaRPr>
          </a:p>
        </p:txBody>
      </p:sp>
      <p:sp>
        <p:nvSpPr>
          <p:cNvPr id="4" name="Rectangle 3"/>
          <p:cNvSpPr/>
          <p:nvPr/>
        </p:nvSpPr>
        <p:spPr>
          <a:xfrm>
            <a:off x="1185244" y="520979"/>
            <a:ext cx="2276585"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ch</a:t>
            </a:r>
            <a:r>
              <a:rPr lang="en-GB" sz="6000" dirty="0" err="1">
                <a:solidFill>
                  <a:srgbClr val="E65D00"/>
                </a:solidFill>
                <a:latin typeface="Century Gothic" panose="020B0502020202020204" pitchFamily="34" charset="0"/>
                <a:cs typeface="Calibri" panose="020F0502020204030204" pitchFamily="34" charset="0"/>
              </a:rPr>
              <a:t>ien</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18" name="Picture 17" descr="do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4578" y="1536642"/>
            <a:ext cx="2077915" cy="1994798"/>
          </a:xfrm>
          <a:prstGeom prst="rect">
            <a:avLst/>
          </a:prstGeom>
          <a:ln>
            <a:solidFill>
              <a:schemeClr val="accent1"/>
            </a:solidFill>
          </a:ln>
        </p:spPr>
      </p:pic>
      <p:sp>
        <p:nvSpPr>
          <p:cNvPr id="15" name="TextBox 14"/>
          <p:cNvSpPr txBox="1"/>
          <p:nvPr/>
        </p:nvSpPr>
        <p:spPr>
          <a:xfrm>
            <a:off x="923352" y="3531440"/>
            <a:ext cx="2771604" cy="1107996"/>
          </a:xfrm>
          <a:prstGeom prst="rect">
            <a:avLst/>
          </a:prstGeom>
          <a:noFill/>
        </p:spPr>
        <p:txBody>
          <a:bodyPr wrap="square" rtlCol="0">
            <a:spAutoFit/>
          </a:bodyPr>
          <a:lstStyle/>
          <a:p>
            <a:pPr algn="ctr"/>
            <a:r>
              <a:rPr lang="en-GB" sz="6600" dirty="0" err="1">
                <a:solidFill>
                  <a:srgbClr val="115076"/>
                </a:solidFill>
                <a:latin typeface="Century Gothic" panose="020B0502020202020204" pitchFamily="34" charset="0"/>
                <a:cs typeface="Calibri" panose="020F0502020204030204" pitchFamily="34" charset="0"/>
              </a:rPr>
              <a:t>r</a:t>
            </a:r>
            <a:r>
              <a:rPr lang="en-GB" sz="6600" dirty="0" err="1">
                <a:solidFill>
                  <a:srgbClr val="E65D00"/>
                </a:solidFill>
                <a:latin typeface="Century Gothic" panose="020B0502020202020204" pitchFamily="34" charset="0"/>
                <a:cs typeface="Calibri" panose="020F0502020204030204" pitchFamily="34" charset="0"/>
              </a:rPr>
              <a:t>ien</a:t>
            </a:r>
            <a:endParaRPr lang="en-GB" sz="6600" dirty="0">
              <a:solidFill>
                <a:srgbClr val="E65D00"/>
              </a:solidFill>
              <a:latin typeface="Century Gothic" panose="020B0502020202020204" pitchFamily="34" charset="0"/>
              <a:cs typeface="Calibri" panose="020F0502020204030204" pitchFamily="34" charset="0"/>
            </a:endParaRPr>
          </a:p>
        </p:txBody>
      </p:sp>
      <p:sp>
        <p:nvSpPr>
          <p:cNvPr id="3" name="Rectangle 2"/>
          <p:cNvSpPr/>
          <p:nvPr/>
        </p:nvSpPr>
        <p:spPr>
          <a:xfrm>
            <a:off x="1223769" y="4481096"/>
            <a:ext cx="2218876"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[nothing]</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7" name="TextBox 6"/>
          <p:cNvSpPr txBox="1"/>
          <p:nvPr/>
        </p:nvSpPr>
        <p:spPr>
          <a:xfrm>
            <a:off x="4088432" y="4536115"/>
            <a:ext cx="4015136"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b</a:t>
            </a:r>
            <a:r>
              <a:rPr lang="en-GB" sz="6000" dirty="0" err="1">
                <a:solidFill>
                  <a:srgbClr val="E65D00"/>
                </a:solidFill>
                <a:latin typeface="Century Gothic" panose="020B0502020202020204" pitchFamily="34" charset="0"/>
                <a:cs typeface="Calibri" panose="020F0502020204030204" pitchFamily="34" charset="0"/>
              </a:rPr>
              <a:t>ien</a:t>
            </a:r>
            <a:r>
              <a:rPr lang="en-GB" sz="6000" dirty="0" err="1">
                <a:solidFill>
                  <a:srgbClr val="115076"/>
                </a:solidFill>
                <a:latin typeface="Century Gothic" panose="020B0502020202020204" pitchFamily="34" charset="0"/>
                <a:cs typeface="Calibri" panose="020F0502020204030204" pitchFamily="34" charset="0"/>
              </a:rPr>
              <a:t>tôt</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 name="Rectangle 1"/>
          <p:cNvSpPr/>
          <p:nvPr/>
        </p:nvSpPr>
        <p:spPr>
          <a:xfrm>
            <a:off x="5262339" y="5394679"/>
            <a:ext cx="1576072"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[soon]</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8238993" y="395980"/>
            <a:ext cx="3688134" cy="1107996"/>
          </a:xfrm>
          <a:prstGeom prst="rect">
            <a:avLst/>
          </a:prstGeom>
          <a:noFill/>
        </p:spPr>
        <p:txBody>
          <a:bodyPr wrap="square" rtlCol="0">
            <a:spAutoFit/>
          </a:bodyPr>
          <a:lstStyle/>
          <a:p>
            <a:pPr algn="ctr"/>
            <a:r>
              <a:rPr lang="en-GB" sz="6600" dirty="0" err="1">
                <a:solidFill>
                  <a:srgbClr val="115076"/>
                </a:solidFill>
                <a:latin typeface="Century Gothic" panose="020B0502020202020204" pitchFamily="34" charset="0"/>
                <a:cs typeface="Calibri" panose="020F0502020204030204" pitchFamily="34" charset="0"/>
              </a:rPr>
              <a:t>anc</a:t>
            </a:r>
            <a:r>
              <a:rPr lang="en-GB" sz="6600" dirty="0" err="1">
                <a:solidFill>
                  <a:srgbClr val="E65D00"/>
                </a:solidFill>
                <a:latin typeface="Century Gothic" panose="020B0502020202020204" pitchFamily="34" charset="0"/>
                <a:cs typeface="Calibri" panose="020F0502020204030204" pitchFamily="34" charset="0"/>
              </a:rPr>
              <a:t>ien</a:t>
            </a:r>
            <a:endParaRPr lang="en-GB" sz="6600" dirty="0">
              <a:solidFill>
                <a:srgbClr val="E65D00"/>
              </a:solidFill>
              <a:latin typeface="Century Gothic" panose="020B0502020202020204" pitchFamily="34" charset="0"/>
              <a:cs typeface="Calibri" panose="020F0502020204030204" pitchFamily="34" charset="0"/>
            </a:endParaRPr>
          </a:p>
        </p:txBody>
      </p:sp>
      <p:pic>
        <p:nvPicPr>
          <p:cNvPr id="22" name="Picture 21" descr="the Colloseum "/>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6921" y="1393740"/>
            <a:ext cx="2213337" cy="1427602"/>
          </a:xfrm>
          <a:prstGeom prst="rect">
            <a:avLst/>
          </a:prstGeom>
        </p:spPr>
      </p:pic>
      <p:sp>
        <p:nvSpPr>
          <p:cNvPr id="10" name="Rectangle 9"/>
          <p:cNvSpPr/>
          <p:nvPr/>
        </p:nvSpPr>
        <p:spPr>
          <a:xfrm>
            <a:off x="8148037" y="3598210"/>
            <a:ext cx="4124847" cy="1015663"/>
          </a:xfrm>
          <a:prstGeom prst="rect">
            <a:avLst/>
          </a:prstGeom>
        </p:spPr>
        <p:txBody>
          <a:bodyPr wrap="none">
            <a:spAutoFit/>
          </a:bodyPr>
          <a:lstStyle/>
          <a:p>
            <a:r>
              <a:rPr lang="en-GB" sz="6000" dirty="0" err="1">
                <a:solidFill>
                  <a:srgbClr val="115076"/>
                </a:solidFill>
                <a:latin typeface="Century Gothic" panose="020B0502020202020204" pitchFamily="34" charset="0"/>
                <a:cs typeface="Calibri" panose="020F0502020204030204" pitchFamily="34" charset="0"/>
              </a:rPr>
              <a:t>comb</a:t>
            </a:r>
            <a:r>
              <a:rPr lang="en-GB" sz="6000" dirty="0" err="1">
                <a:solidFill>
                  <a:srgbClr val="E65D00"/>
                </a:solidFill>
                <a:latin typeface="Century Gothic" panose="020B0502020202020204" pitchFamily="34" charset="0"/>
                <a:cs typeface="Calibri" panose="020F0502020204030204" pitchFamily="34" charset="0"/>
              </a:rPr>
              <a:t>ien</a:t>
            </a:r>
            <a:r>
              <a:rPr lang="en-GB" sz="6000" dirty="0">
                <a:solidFill>
                  <a:srgbClr val="E65D00"/>
                </a:solidFill>
                <a:latin typeface="Century Gothic" panose="020B0502020202020204" pitchFamily="34" charset="0"/>
                <a:cs typeface="Calibri" panose="020F0502020204030204" pitchFamily="34" charset="0"/>
              </a:rPr>
              <a:t> </a:t>
            </a:r>
            <a:r>
              <a:rPr lang="en-GB" sz="6000" dirty="0">
                <a:solidFill>
                  <a:srgbClr val="115076"/>
                </a:solidFill>
                <a:latin typeface="Calibri" panose="020F0502020204030204" pitchFamily="34" charset="0"/>
                <a:cs typeface="Calibri" panose="020F0502020204030204" pitchFamily="34" charset="0"/>
              </a:rPr>
              <a:t>?</a:t>
            </a:r>
          </a:p>
        </p:txBody>
      </p:sp>
      <p:grpSp>
        <p:nvGrpSpPr>
          <p:cNvPr id="21" name="Group 20" descr="price tage with a question mark"/>
          <p:cNvGrpSpPr/>
          <p:nvPr/>
        </p:nvGrpSpPr>
        <p:grpSpPr>
          <a:xfrm>
            <a:off x="9234453" y="4685759"/>
            <a:ext cx="1798274" cy="1588475"/>
            <a:chOff x="9234453" y="4685759"/>
            <a:chExt cx="1798274" cy="1588475"/>
          </a:xfrm>
        </p:grpSpPr>
        <p:pic>
          <p:nvPicPr>
            <p:cNvPr id="20" name="Picture 19" descr="price tag"/>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14" name="TextBox 13"/>
            <p:cNvSpPr txBox="1"/>
            <p:nvPr/>
          </p:nvSpPr>
          <p:spPr>
            <a:xfrm>
              <a:off x="9498107" y="4804262"/>
              <a:ext cx="1424709" cy="1015663"/>
            </a:xfrm>
            <a:prstGeom prst="rect">
              <a:avLst/>
            </a:prstGeom>
            <a:noFill/>
          </p:spPr>
          <p:txBody>
            <a:bodyPr wrap="square" rtlCol="0">
              <a:spAutoFit/>
            </a:bodyPr>
            <a:lstStyle/>
            <a:p>
              <a:r>
                <a:rPr lang="en-GB" sz="6000" dirty="0">
                  <a:solidFill>
                    <a:prstClr val="black"/>
                  </a:solidFill>
                  <a:latin typeface="Century Gothic" panose="020B0502020202020204" pitchFamily="34" charset="0"/>
                  <a:cs typeface="Calibri" panose="020F0502020204030204" pitchFamily="34" charset="0"/>
                </a:rPr>
                <a:t>€</a:t>
              </a:r>
              <a:r>
                <a:rPr lang="en-GB" sz="4800" dirty="0">
                  <a:solidFill>
                    <a:prstClr val="black"/>
                  </a:solidFill>
                  <a:latin typeface="Century Gothic" panose="020B0502020202020204" pitchFamily="34" charset="0"/>
                  <a:cs typeface="Calibri" panose="020F0502020204030204" pitchFamily="34" charset="0"/>
                </a:rPr>
                <a:t> </a:t>
              </a:r>
              <a:r>
                <a:rPr lang="en-GB" sz="6000" b="1" dirty="0">
                  <a:solidFill>
                    <a:prstClr val="black"/>
                  </a:solidFill>
                  <a:latin typeface="Century Gothic" panose="020B0502020202020204" pitchFamily="34" charset="0"/>
                  <a:cs typeface="Calibri" panose="020F0502020204030204" pitchFamily="34" charset="0"/>
                </a:rPr>
                <a:t>?</a:t>
              </a:r>
            </a:p>
          </p:txBody>
        </p:sp>
      </p:grpSp>
    </p:spTree>
    <p:extLst>
      <p:ext uri="{BB962C8B-B14F-4D97-AF65-F5344CB8AC3E}">
        <p14:creationId xmlns:p14="http://schemas.microsoft.com/office/powerpoint/2010/main" val="100850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nc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ie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biento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combi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5" grpId="0"/>
      <p:bldP spid="4" grpId="0"/>
      <p:bldP spid="15" grpId="0"/>
      <p:bldP spid="3" grpId="0"/>
      <p:bldP spid="7" grpId="0"/>
      <p:bldP spid="2" grpId="0"/>
      <p:bldP spid="8"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1" y="50314"/>
            <a:ext cx="8909538" cy="646331"/>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Écoute</a:t>
            </a:r>
            <a:r>
              <a:rPr lang="en-GB" sz="2800" dirty="0">
                <a:solidFill>
                  <a:srgbClr val="115076"/>
                </a:solidFill>
                <a:latin typeface="Century Gothic" panose="020B0502020202020204" pitchFamily="34" charset="0"/>
              </a:rPr>
              <a:t>. </a:t>
            </a:r>
            <a:r>
              <a:rPr lang="en-GB" sz="2800" dirty="0" err="1">
                <a:solidFill>
                  <a:srgbClr val="115076"/>
                </a:solidFill>
                <a:latin typeface="Century Gothic" panose="020B0502020202020204" pitchFamily="34" charset="0"/>
              </a:rPr>
              <a:t>C’est</a:t>
            </a:r>
            <a:r>
              <a:rPr lang="en-GB" sz="2800" dirty="0">
                <a:solidFill>
                  <a:srgbClr val="115076"/>
                </a:solidFill>
                <a:latin typeface="Century Gothic" panose="020B0502020202020204" pitchFamily="34" charset="0"/>
              </a:rPr>
              <a:t> </a:t>
            </a:r>
            <a:r>
              <a:rPr lang="en-GB" sz="2800" b="1" dirty="0">
                <a:solidFill>
                  <a:srgbClr val="115076"/>
                </a:solidFill>
                <a:latin typeface="Century Gothic" panose="020B0502020202020204" pitchFamily="34" charset="0"/>
              </a:rPr>
              <a:t>‘-</a:t>
            </a:r>
            <a:r>
              <a:rPr lang="en-GB" sz="2800" b="1" dirty="0" err="1">
                <a:solidFill>
                  <a:srgbClr val="115076"/>
                </a:solidFill>
                <a:latin typeface="Century Gothic" panose="020B0502020202020204" pitchFamily="34" charset="0"/>
              </a:rPr>
              <a:t>tion</a:t>
            </a:r>
            <a:r>
              <a:rPr lang="en-GB" sz="2800" b="1" dirty="0">
                <a:solidFill>
                  <a:srgbClr val="115076"/>
                </a:solidFill>
                <a:latin typeface="Century Gothic" panose="020B0502020202020204" pitchFamily="34" charset="0"/>
              </a:rPr>
              <a:t>’ </a:t>
            </a:r>
            <a:r>
              <a:rPr lang="en-GB" sz="2800" dirty="0" err="1">
                <a:solidFill>
                  <a:srgbClr val="115076"/>
                </a:solidFill>
                <a:latin typeface="Century Gothic" panose="020B0502020202020204" pitchFamily="34" charset="0"/>
              </a:rPr>
              <a:t>ou</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ien</a:t>
            </a:r>
            <a:r>
              <a:rPr lang="en-GB" sz="2800" b="1" dirty="0">
                <a:solidFill>
                  <a:srgbClr val="115076"/>
                </a:solidFill>
                <a:latin typeface="Century Gothic" panose="020B0502020202020204" pitchFamily="34" charset="0"/>
              </a:rPr>
              <a:t>’ ? </a:t>
            </a:r>
            <a:r>
              <a:rPr lang="en-GB" sz="2800" dirty="0" err="1">
                <a:solidFill>
                  <a:srgbClr val="115076"/>
                </a:solidFill>
                <a:latin typeface="Century Gothic" panose="020B0502020202020204" pitchFamily="34" charset="0"/>
              </a:rPr>
              <a:t>Coche</a:t>
            </a:r>
            <a:r>
              <a:rPr lang="en-GB" sz="2800" b="1" dirty="0">
                <a:solidFill>
                  <a:srgbClr val="115076"/>
                </a:solidFill>
                <a:latin typeface="Century Gothic" panose="020B0502020202020204" pitchFamily="34" charset="0"/>
              </a:rPr>
              <a:t> </a:t>
            </a:r>
            <a:r>
              <a:rPr lang="en-GB" sz="3600" b="1" dirty="0">
                <a:solidFill>
                  <a:srgbClr val="115076"/>
                </a:solidFill>
                <a:latin typeface="Bookshelf Symbol 7" panose="05010101010101010101" pitchFamily="2" charset="2"/>
              </a:rPr>
              <a:t>p</a:t>
            </a:r>
            <a:r>
              <a:rPr lang="en-GB" sz="2800" b="1" dirty="0">
                <a:solidFill>
                  <a:srgbClr val="115076"/>
                </a:solidFill>
                <a:latin typeface="Century Gothic" panose="020B0502020202020204" pitchFamily="34" charset="0"/>
              </a:rPr>
              <a:t>.</a:t>
            </a:r>
          </a:p>
        </p:txBody>
      </p:sp>
      <p:sp>
        <p:nvSpPr>
          <p:cNvPr id="9" name="Rounded Rectangle 8" descr="rectangle for the word 'ecouter'"/>
          <p:cNvSpPr/>
          <p:nvPr/>
        </p:nvSpPr>
        <p:spPr>
          <a:xfrm>
            <a:off x="9720469" y="218661"/>
            <a:ext cx="2186609" cy="496957"/>
          </a:xfrm>
          <a:prstGeom prst="roundRect">
            <a:avLst/>
          </a:prstGeom>
          <a:solidFill>
            <a:schemeClr val="accent1">
              <a:lumMod val="5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C73663D5-4630-A440-9A1D-61288FC75EDC}"/>
              </a:ext>
            </a:extLst>
          </p:cNvPr>
          <p:cNvSpPr>
            <a:spLocks noGrp="1"/>
          </p:cNvSpPr>
          <p:nvPr>
            <p:ph type="title"/>
          </p:nvPr>
        </p:nvSpPr>
        <p:spPr>
          <a:xfrm>
            <a:off x="9720468" y="175794"/>
            <a:ext cx="2186609" cy="539824"/>
          </a:xfrm>
        </p:spPr>
        <p:txBody>
          <a:bodyPr>
            <a:normAutofit/>
          </a:bodyPr>
          <a:lstStyle/>
          <a:p>
            <a:pPr algn="ctr"/>
            <a:r>
              <a:rPr lang="en-GB" sz="2000" b="1" dirty="0" err="1">
                <a:solidFill>
                  <a:prstClr val="white"/>
                </a:solidFill>
              </a:rPr>
              <a:t>écouter</a:t>
            </a:r>
            <a:endParaRPr lang="en-US" sz="2000" b="1" dirty="0"/>
          </a:p>
        </p:txBody>
      </p:sp>
      <p:graphicFrame>
        <p:nvGraphicFramePr>
          <p:cNvPr id="3" name="Table 2" descr="table to separate whether words end with 'ien' or 'tion'"/>
          <p:cNvGraphicFramePr>
            <a:graphicFrameLocks noGrp="1"/>
          </p:cNvGraphicFramePr>
          <p:nvPr>
            <p:extLst>
              <p:ext uri="{D42A27DB-BD31-4B8C-83A1-F6EECF244321}">
                <p14:modId xmlns:p14="http://schemas.microsoft.com/office/powerpoint/2010/main" val="1026119227"/>
              </p:ext>
            </p:extLst>
          </p:nvPr>
        </p:nvGraphicFramePr>
        <p:xfrm>
          <a:off x="4018119" y="982897"/>
          <a:ext cx="4532243" cy="4967608"/>
        </p:xfrm>
        <a:graphic>
          <a:graphicData uri="http://schemas.openxmlformats.org/drawingml/2006/table">
            <a:tbl>
              <a:tblPr firstRow="1" firstCol="1" bandRow="1">
                <a:tableStyleId>{5940675A-B579-460E-94D1-54222C63F5DA}</a:tableStyleId>
              </a:tblPr>
              <a:tblGrid>
                <a:gridCol w="2269017">
                  <a:extLst>
                    <a:ext uri="{9D8B030D-6E8A-4147-A177-3AD203B41FA5}">
                      <a16:colId xmlns:a16="http://schemas.microsoft.com/office/drawing/2014/main" val="1262708659"/>
                    </a:ext>
                  </a:extLst>
                </a:gridCol>
                <a:gridCol w="2263226">
                  <a:extLst>
                    <a:ext uri="{9D8B030D-6E8A-4147-A177-3AD203B41FA5}">
                      <a16:colId xmlns:a16="http://schemas.microsoft.com/office/drawing/2014/main" val="235387269"/>
                    </a:ext>
                  </a:extLst>
                </a:gridCol>
              </a:tblGrid>
              <a:tr h="488474">
                <a:tc>
                  <a:txBody>
                    <a:bodyPr/>
                    <a:lstStyle/>
                    <a:p>
                      <a:pPr algn="ctr">
                        <a:lnSpc>
                          <a:spcPct val="107000"/>
                        </a:lnSpc>
                        <a:spcAft>
                          <a:spcPts val="0"/>
                        </a:spcAft>
                      </a:pPr>
                      <a:r>
                        <a:rPr lang="fr-FR" sz="5400" b="1" dirty="0">
                          <a:solidFill>
                            <a:srgbClr val="115076"/>
                          </a:solidFill>
                          <a:effectLst/>
                          <a:latin typeface="Century Gothic" panose="020B0502020202020204" pitchFamily="34" charset="0"/>
                          <a:ea typeface="+mn-ea"/>
                          <a:cs typeface="+mn-cs"/>
                        </a:rPr>
                        <a:t>-</a:t>
                      </a:r>
                      <a:r>
                        <a:rPr lang="fr-FR" sz="5400" b="1" dirty="0" err="1">
                          <a:solidFill>
                            <a:srgbClr val="115076"/>
                          </a:solidFill>
                          <a:effectLst/>
                          <a:latin typeface="Century Gothic" panose="020B0502020202020204" pitchFamily="34" charset="0"/>
                          <a:ea typeface="+mn-ea"/>
                          <a:cs typeface="+mn-cs"/>
                        </a:rPr>
                        <a:t>tion</a:t>
                      </a:r>
                      <a:endParaRPr lang="en-GB" sz="5400" b="1" dirty="0">
                        <a:solidFill>
                          <a:srgbClr val="115076"/>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ctr">
                        <a:lnSpc>
                          <a:spcPct val="107000"/>
                        </a:lnSpc>
                        <a:spcAft>
                          <a:spcPts val="0"/>
                        </a:spcAft>
                      </a:pPr>
                      <a:r>
                        <a:rPr lang="fr-FR" sz="5400" b="1" dirty="0">
                          <a:solidFill>
                            <a:srgbClr val="115076"/>
                          </a:solidFill>
                          <a:effectLst/>
                          <a:latin typeface="Century Gothic" panose="020B0502020202020204" pitchFamily="34" charset="0"/>
                          <a:ea typeface="+mn-ea"/>
                          <a:cs typeface="+mn-cs"/>
                        </a:rPr>
                        <a:t>-</a:t>
                      </a:r>
                      <a:r>
                        <a:rPr lang="fr-FR" sz="5400" b="1" dirty="0" err="1">
                          <a:solidFill>
                            <a:srgbClr val="115076"/>
                          </a:solidFill>
                          <a:effectLst/>
                          <a:latin typeface="Century Gothic" panose="020B0502020202020204" pitchFamily="34" charset="0"/>
                          <a:ea typeface="+mn-ea"/>
                          <a:cs typeface="+mn-cs"/>
                        </a:rPr>
                        <a:t>ien</a:t>
                      </a:r>
                      <a:endParaRPr lang="en-GB" sz="5400" b="1" dirty="0">
                        <a:solidFill>
                          <a:srgbClr val="115076"/>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10982178"/>
                  </a:ext>
                </a:extLst>
              </a:tr>
              <a:tr h="488474">
                <a:tc>
                  <a:txBody>
                    <a:bodyPr/>
                    <a:lstStyle/>
                    <a:p>
                      <a:pPr algn="l">
                        <a:lnSpc>
                          <a:spcPct val="107000"/>
                        </a:lnSpc>
                        <a:spcAft>
                          <a:spcPts val="0"/>
                        </a:spcAft>
                      </a:pPr>
                      <a:r>
                        <a:rPr lang="fr-FR" sz="5400">
                          <a:effectLst/>
                        </a:rPr>
                        <a:t> </a:t>
                      </a:r>
                      <a:endParaRPr lang="en-GB" sz="540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956048"/>
                  </a:ext>
                </a:extLst>
              </a:tr>
              <a:tr h="488474">
                <a:tc>
                  <a:txBody>
                    <a:bodyPr/>
                    <a:lstStyle/>
                    <a:p>
                      <a:pPr algn="l">
                        <a:lnSpc>
                          <a:spcPct val="107000"/>
                        </a:lnSpc>
                        <a:spcAft>
                          <a:spcPts val="0"/>
                        </a:spcAft>
                      </a:pPr>
                      <a:r>
                        <a:rPr lang="fr-FR" sz="5400">
                          <a:effectLst/>
                        </a:rPr>
                        <a:t> </a:t>
                      </a:r>
                      <a:endParaRPr lang="en-GB" sz="540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26963004"/>
                  </a:ext>
                </a:extLst>
              </a:tr>
              <a:tr h="488474">
                <a:tc>
                  <a:txBody>
                    <a:bodyPr/>
                    <a:lstStyle/>
                    <a:p>
                      <a:pPr algn="l">
                        <a:lnSpc>
                          <a:spcPct val="107000"/>
                        </a:lnSpc>
                        <a:spcAft>
                          <a:spcPts val="0"/>
                        </a:spcAft>
                      </a:pPr>
                      <a:r>
                        <a:rPr lang="fr-FR" sz="5400">
                          <a:effectLst/>
                        </a:rPr>
                        <a:t> </a:t>
                      </a:r>
                      <a:endParaRPr lang="en-GB" sz="540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11939131"/>
                  </a:ext>
                </a:extLst>
              </a:tr>
              <a:tr h="488474">
                <a:tc>
                  <a:txBody>
                    <a:bodyPr/>
                    <a:lstStyle/>
                    <a:p>
                      <a:pPr algn="l">
                        <a:lnSpc>
                          <a:spcPct val="107000"/>
                        </a:lnSpc>
                        <a:spcAft>
                          <a:spcPts val="0"/>
                        </a:spcAft>
                      </a:pPr>
                      <a:r>
                        <a:rPr lang="fr-FR" sz="5400">
                          <a:effectLst/>
                        </a:rPr>
                        <a:t> </a:t>
                      </a:r>
                      <a:endParaRPr lang="en-GB" sz="540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04126141"/>
                  </a:ext>
                </a:extLst>
              </a:tr>
              <a:tr h="488474">
                <a:tc>
                  <a:txBody>
                    <a:bodyPr/>
                    <a:lstStyle/>
                    <a:p>
                      <a:pPr algn="l">
                        <a:lnSpc>
                          <a:spcPct val="107000"/>
                        </a:lnSpc>
                        <a:spcAft>
                          <a:spcPts val="0"/>
                        </a:spcAft>
                      </a:pPr>
                      <a:r>
                        <a:rPr lang="fr-FR" sz="5400">
                          <a:effectLst/>
                        </a:rPr>
                        <a:t> </a:t>
                      </a:r>
                      <a:endParaRPr lang="en-GB" sz="540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52392960"/>
                  </a:ext>
                </a:extLst>
              </a:tr>
            </a:tbl>
          </a:graphicData>
        </a:graphic>
      </p:graphicFrame>
      <p:sp>
        <p:nvSpPr>
          <p:cNvPr id="4" name="Action Button: Custom 3">
            <a:hlinkClick r:id="" action="ppaction://noaction" highlightClick="1">
              <a:snd r:embed="rId3" name="bientot.wav"/>
            </a:hlinkClick>
          </p:cNvPr>
          <p:cNvSpPr/>
          <p:nvPr/>
        </p:nvSpPr>
        <p:spPr>
          <a:xfrm>
            <a:off x="2940187" y="1836367"/>
            <a:ext cx="834666" cy="737082"/>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002060"/>
                </a:solidFill>
                <a:latin typeface="Century Gothic" panose="020B0502020202020204" pitchFamily="34" charset="0"/>
              </a:rPr>
              <a:t>1</a:t>
            </a:r>
          </a:p>
        </p:txBody>
      </p:sp>
      <p:sp>
        <p:nvSpPr>
          <p:cNvPr id="5" name="Action Button: Custom 4">
            <a:hlinkClick r:id="" action="ppaction://noaction" highlightClick="1">
              <a:snd r:embed="rId4" name="action.wav"/>
            </a:hlinkClick>
          </p:cNvPr>
          <p:cNvSpPr/>
          <p:nvPr/>
        </p:nvSpPr>
        <p:spPr>
          <a:xfrm>
            <a:off x="2940165" y="2665232"/>
            <a:ext cx="834666" cy="748888"/>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latin typeface="Century Gothic" panose="020B0502020202020204" pitchFamily="34" charset="0"/>
              </a:rPr>
              <a:t>2</a:t>
            </a:r>
          </a:p>
        </p:txBody>
      </p:sp>
      <p:sp>
        <p:nvSpPr>
          <p:cNvPr id="6" name="Action Button: Custom 5">
            <a:hlinkClick r:id="" action="ppaction://noaction" highlightClick="1">
              <a:snd r:embed="rId5" name="international.wav"/>
            </a:hlinkClick>
          </p:cNvPr>
          <p:cNvSpPr/>
          <p:nvPr/>
        </p:nvSpPr>
        <p:spPr>
          <a:xfrm>
            <a:off x="2939167" y="3506032"/>
            <a:ext cx="835664" cy="753054"/>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latin typeface="Century Gothic" panose="020B0502020202020204" pitchFamily="34" charset="0"/>
              </a:rPr>
              <a:t>3</a:t>
            </a:r>
          </a:p>
        </p:txBody>
      </p:sp>
      <p:sp>
        <p:nvSpPr>
          <p:cNvPr id="7" name="Action Button: Custom 6">
            <a:hlinkClick r:id="" action="ppaction://noaction" highlightClick="1">
              <a:snd r:embed="rId6" name="ancien].wav"/>
            </a:hlinkClick>
          </p:cNvPr>
          <p:cNvSpPr/>
          <p:nvPr/>
        </p:nvSpPr>
        <p:spPr>
          <a:xfrm>
            <a:off x="2939167" y="4329609"/>
            <a:ext cx="830567" cy="774258"/>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latin typeface="Century Gothic" panose="020B0502020202020204" pitchFamily="34" charset="0"/>
              </a:rPr>
              <a:t>4</a:t>
            </a:r>
          </a:p>
        </p:txBody>
      </p:sp>
      <p:sp>
        <p:nvSpPr>
          <p:cNvPr id="8" name="Action Button: Custom 7">
            <a:hlinkClick r:id="" action="ppaction://noaction" highlightClick="1">
              <a:snd r:embed="rId7" name="attention.wav"/>
            </a:hlinkClick>
          </p:cNvPr>
          <p:cNvSpPr/>
          <p:nvPr/>
        </p:nvSpPr>
        <p:spPr>
          <a:xfrm>
            <a:off x="2939167" y="5186114"/>
            <a:ext cx="830567" cy="774258"/>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latin typeface="Century Gothic" panose="020B0502020202020204" pitchFamily="34" charset="0"/>
              </a:rPr>
              <a:t>5</a:t>
            </a:r>
          </a:p>
        </p:txBody>
      </p:sp>
    </p:spTree>
    <p:extLst>
      <p:ext uri="{BB962C8B-B14F-4D97-AF65-F5344CB8AC3E}">
        <p14:creationId xmlns:p14="http://schemas.microsoft.com/office/powerpoint/2010/main" val="20676633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1" y="50314"/>
            <a:ext cx="8909538" cy="523220"/>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Réponses</a:t>
            </a:r>
            <a:endParaRPr lang="en-GB" sz="2800" b="1" dirty="0">
              <a:solidFill>
                <a:srgbClr val="115076"/>
              </a:solidFill>
              <a:latin typeface="Century Gothic" panose="020B0502020202020204" pitchFamily="34" charset="0"/>
            </a:endParaRPr>
          </a:p>
        </p:txBody>
      </p:sp>
      <p:sp>
        <p:nvSpPr>
          <p:cNvPr id="9" name="Rounded Rectangle 8" descr="rectangle for the word 'ecouter'"/>
          <p:cNvSpPr/>
          <p:nvPr/>
        </p:nvSpPr>
        <p:spPr>
          <a:xfrm>
            <a:off x="9720469" y="218661"/>
            <a:ext cx="2186609" cy="496957"/>
          </a:xfrm>
          <a:prstGeom prst="roundRect">
            <a:avLst/>
          </a:prstGeom>
          <a:solidFill>
            <a:schemeClr val="accent1">
              <a:lumMod val="5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B8EE5252-43B4-0F46-A409-0F16F44811A9}"/>
              </a:ext>
            </a:extLst>
          </p:cNvPr>
          <p:cNvSpPr>
            <a:spLocks noGrp="1"/>
          </p:cNvSpPr>
          <p:nvPr>
            <p:ph type="title"/>
          </p:nvPr>
        </p:nvSpPr>
        <p:spPr>
          <a:xfrm>
            <a:off x="9720469" y="263260"/>
            <a:ext cx="2186609" cy="452357"/>
          </a:xfrm>
        </p:spPr>
        <p:txBody>
          <a:bodyPr>
            <a:normAutofit/>
          </a:bodyPr>
          <a:lstStyle/>
          <a:p>
            <a:pPr algn="ctr"/>
            <a:r>
              <a:rPr lang="en-GB" sz="2000" b="1" dirty="0" err="1">
                <a:solidFill>
                  <a:prstClr val="white"/>
                </a:solidFill>
              </a:rPr>
              <a:t>écouter</a:t>
            </a:r>
            <a:endParaRPr lang="en-US" sz="2000" b="1" dirty="0"/>
          </a:p>
        </p:txBody>
      </p:sp>
      <p:sp>
        <p:nvSpPr>
          <p:cNvPr id="14" name="TextBox 13"/>
          <p:cNvSpPr txBox="1"/>
          <p:nvPr/>
        </p:nvSpPr>
        <p:spPr>
          <a:xfrm>
            <a:off x="-95574" y="2711256"/>
            <a:ext cx="2806784"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ac</a:t>
            </a:r>
            <a:r>
              <a:rPr lang="en-GB" sz="3200" dirty="0">
                <a:solidFill>
                  <a:srgbClr val="FFC000">
                    <a:lumMod val="75000"/>
                  </a:srgbClr>
                </a:solidFill>
                <a:latin typeface="Century Gothic" panose="020B0502020202020204" pitchFamily="34" charset="0"/>
                <a:cs typeface="Calibri" panose="020F0502020204030204" pitchFamily="34" charset="0"/>
              </a:rPr>
              <a:t>tion</a:t>
            </a:r>
          </a:p>
        </p:txBody>
      </p:sp>
      <p:sp>
        <p:nvSpPr>
          <p:cNvPr id="16" name="TextBox 15"/>
          <p:cNvSpPr txBox="1"/>
          <p:nvPr/>
        </p:nvSpPr>
        <p:spPr>
          <a:xfrm>
            <a:off x="119669" y="3578227"/>
            <a:ext cx="2819498" cy="584775"/>
          </a:xfrm>
          <a:prstGeom prst="rect">
            <a:avLst/>
          </a:prstGeom>
          <a:noFill/>
        </p:spPr>
        <p:txBody>
          <a:bodyPr wrap="square" rtlCol="0">
            <a:spAutoFit/>
          </a:bodyPr>
          <a:lstStyle/>
          <a:p>
            <a:r>
              <a:rPr lang="en-GB" sz="3200" dirty="0">
                <a:solidFill>
                  <a:srgbClr val="115076"/>
                </a:solidFill>
                <a:latin typeface="Century Gothic" panose="020B0502020202020204" pitchFamily="34" charset="0"/>
                <a:cs typeface="Calibri" panose="020F0502020204030204" pitchFamily="34" charset="0"/>
              </a:rPr>
              <a:t>interna</a:t>
            </a:r>
            <a:r>
              <a:rPr lang="en-GB" sz="3200" dirty="0">
                <a:solidFill>
                  <a:srgbClr val="FFC000">
                    <a:lumMod val="75000"/>
                  </a:srgbClr>
                </a:solidFill>
                <a:latin typeface="Century Gothic" panose="020B0502020202020204" pitchFamily="34" charset="0"/>
                <a:cs typeface="Calibri" panose="020F0502020204030204" pitchFamily="34" charset="0"/>
              </a:rPr>
              <a:t>tion</a:t>
            </a:r>
            <a:r>
              <a:rPr lang="en-GB" sz="3200" dirty="0">
                <a:solidFill>
                  <a:srgbClr val="115076"/>
                </a:solidFill>
                <a:latin typeface="Century Gothic" panose="020B0502020202020204" pitchFamily="34" charset="0"/>
                <a:cs typeface="Calibri" panose="020F0502020204030204" pitchFamily="34" charset="0"/>
              </a:rPr>
              <a:t>al</a:t>
            </a:r>
            <a:endParaRPr lang="en-GB" sz="3200" dirty="0">
              <a:solidFill>
                <a:srgbClr val="7030A0"/>
              </a:solidFill>
              <a:latin typeface="Century Gothic" panose="020B0502020202020204" pitchFamily="34" charset="0"/>
              <a:cs typeface="Calibri" panose="020F0502020204030204" pitchFamily="34" charset="0"/>
            </a:endParaRPr>
          </a:p>
        </p:txBody>
      </p:sp>
      <p:sp>
        <p:nvSpPr>
          <p:cNvPr id="20" name="TextBox 19"/>
          <p:cNvSpPr txBox="1"/>
          <p:nvPr/>
        </p:nvSpPr>
        <p:spPr>
          <a:xfrm>
            <a:off x="-26284" y="5280855"/>
            <a:ext cx="2668204"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cs typeface="Calibri" panose="020F0502020204030204" pitchFamily="34" charset="0"/>
              </a:rPr>
              <a:t>atten</a:t>
            </a:r>
            <a:r>
              <a:rPr lang="en-GB" sz="3200" dirty="0">
                <a:solidFill>
                  <a:srgbClr val="FFC000">
                    <a:lumMod val="75000"/>
                  </a:srgbClr>
                </a:solidFill>
                <a:latin typeface="Century Gothic" panose="020B0502020202020204" pitchFamily="34" charset="0"/>
                <a:cs typeface="Calibri" panose="020F0502020204030204" pitchFamily="34" charset="0"/>
              </a:rPr>
              <a:t>tion</a:t>
            </a:r>
          </a:p>
        </p:txBody>
      </p:sp>
      <p:graphicFrame>
        <p:nvGraphicFramePr>
          <p:cNvPr id="3" name="Table 2" descr="table showing whether words end with 'tion' or 'ien'"/>
          <p:cNvGraphicFramePr>
            <a:graphicFrameLocks noGrp="1"/>
          </p:cNvGraphicFramePr>
          <p:nvPr>
            <p:extLst>
              <p:ext uri="{D42A27DB-BD31-4B8C-83A1-F6EECF244321}">
                <p14:modId xmlns:p14="http://schemas.microsoft.com/office/powerpoint/2010/main" val="1140608957"/>
              </p:ext>
            </p:extLst>
          </p:nvPr>
        </p:nvGraphicFramePr>
        <p:xfrm>
          <a:off x="4003787" y="850829"/>
          <a:ext cx="4532243" cy="4967608"/>
        </p:xfrm>
        <a:graphic>
          <a:graphicData uri="http://schemas.openxmlformats.org/drawingml/2006/table">
            <a:tbl>
              <a:tblPr firstRow="1" firstCol="1" bandRow="1">
                <a:tableStyleId>{5940675A-B579-460E-94D1-54222C63F5DA}</a:tableStyleId>
              </a:tblPr>
              <a:tblGrid>
                <a:gridCol w="2269017">
                  <a:extLst>
                    <a:ext uri="{9D8B030D-6E8A-4147-A177-3AD203B41FA5}">
                      <a16:colId xmlns:a16="http://schemas.microsoft.com/office/drawing/2014/main" val="1262708659"/>
                    </a:ext>
                  </a:extLst>
                </a:gridCol>
                <a:gridCol w="2263226">
                  <a:extLst>
                    <a:ext uri="{9D8B030D-6E8A-4147-A177-3AD203B41FA5}">
                      <a16:colId xmlns:a16="http://schemas.microsoft.com/office/drawing/2014/main" val="235387269"/>
                    </a:ext>
                  </a:extLst>
                </a:gridCol>
              </a:tblGrid>
              <a:tr h="488474">
                <a:tc>
                  <a:txBody>
                    <a:bodyPr/>
                    <a:lstStyle/>
                    <a:p>
                      <a:pPr algn="ctr">
                        <a:lnSpc>
                          <a:spcPct val="107000"/>
                        </a:lnSpc>
                        <a:spcAft>
                          <a:spcPts val="0"/>
                        </a:spcAft>
                      </a:pPr>
                      <a:r>
                        <a:rPr lang="fr-FR" sz="5400" b="1" dirty="0">
                          <a:solidFill>
                            <a:srgbClr val="115076"/>
                          </a:solidFill>
                          <a:effectLst/>
                          <a:latin typeface="Century Gothic" panose="020B0502020202020204" pitchFamily="34" charset="0"/>
                          <a:ea typeface="+mn-ea"/>
                          <a:cs typeface="+mn-cs"/>
                        </a:rPr>
                        <a:t>-</a:t>
                      </a:r>
                      <a:r>
                        <a:rPr lang="fr-FR" sz="5400" b="1" dirty="0" err="1">
                          <a:solidFill>
                            <a:srgbClr val="115076"/>
                          </a:solidFill>
                          <a:effectLst/>
                          <a:latin typeface="Century Gothic" panose="020B0502020202020204" pitchFamily="34" charset="0"/>
                          <a:ea typeface="+mn-ea"/>
                          <a:cs typeface="+mn-cs"/>
                        </a:rPr>
                        <a:t>tion</a:t>
                      </a:r>
                      <a:endParaRPr lang="en-GB" sz="5400" b="1" dirty="0">
                        <a:solidFill>
                          <a:srgbClr val="115076"/>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ctr">
                        <a:lnSpc>
                          <a:spcPct val="107000"/>
                        </a:lnSpc>
                        <a:spcAft>
                          <a:spcPts val="0"/>
                        </a:spcAft>
                      </a:pPr>
                      <a:r>
                        <a:rPr lang="fr-FR" sz="5400" b="1" dirty="0">
                          <a:solidFill>
                            <a:srgbClr val="115076"/>
                          </a:solidFill>
                          <a:effectLst/>
                          <a:latin typeface="Century Gothic" panose="020B0502020202020204" pitchFamily="34" charset="0"/>
                          <a:ea typeface="+mn-ea"/>
                          <a:cs typeface="+mn-cs"/>
                        </a:rPr>
                        <a:t>-</a:t>
                      </a:r>
                      <a:r>
                        <a:rPr lang="fr-FR" sz="5400" b="1" dirty="0" err="1">
                          <a:solidFill>
                            <a:srgbClr val="115076"/>
                          </a:solidFill>
                          <a:effectLst/>
                          <a:latin typeface="Century Gothic" panose="020B0502020202020204" pitchFamily="34" charset="0"/>
                          <a:ea typeface="+mn-ea"/>
                          <a:cs typeface="+mn-cs"/>
                        </a:rPr>
                        <a:t>ien</a:t>
                      </a:r>
                      <a:endParaRPr lang="en-GB" sz="5400" b="1" dirty="0">
                        <a:solidFill>
                          <a:srgbClr val="115076"/>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10982178"/>
                  </a:ext>
                </a:extLst>
              </a:tr>
              <a:tr h="488474">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956048"/>
                  </a:ext>
                </a:extLst>
              </a:tr>
              <a:tr h="488474">
                <a:tc>
                  <a:txBody>
                    <a:bodyPr/>
                    <a:lstStyle/>
                    <a:p>
                      <a:pPr algn="l">
                        <a:lnSpc>
                          <a:spcPct val="107000"/>
                        </a:lnSpc>
                        <a:spcAft>
                          <a:spcPts val="0"/>
                        </a:spcAft>
                      </a:pPr>
                      <a:r>
                        <a:rPr lang="fr-FR" sz="5400">
                          <a:effectLst/>
                        </a:rPr>
                        <a:t> </a:t>
                      </a:r>
                      <a:endParaRPr lang="en-GB" sz="540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26963004"/>
                  </a:ext>
                </a:extLst>
              </a:tr>
              <a:tr h="488474">
                <a:tc>
                  <a:txBody>
                    <a:bodyPr/>
                    <a:lstStyle/>
                    <a:p>
                      <a:pPr algn="l">
                        <a:lnSpc>
                          <a:spcPct val="107000"/>
                        </a:lnSpc>
                        <a:spcAft>
                          <a:spcPts val="0"/>
                        </a:spcAft>
                      </a:pPr>
                      <a:r>
                        <a:rPr lang="fr-FR" sz="5400">
                          <a:effectLst/>
                        </a:rPr>
                        <a:t> </a:t>
                      </a:r>
                      <a:endParaRPr lang="en-GB" sz="540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11939131"/>
                  </a:ext>
                </a:extLst>
              </a:tr>
              <a:tr h="488474">
                <a:tc>
                  <a:txBody>
                    <a:bodyPr/>
                    <a:lstStyle/>
                    <a:p>
                      <a:pPr algn="l">
                        <a:lnSpc>
                          <a:spcPct val="107000"/>
                        </a:lnSpc>
                        <a:spcAft>
                          <a:spcPts val="0"/>
                        </a:spcAft>
                      </a:pPr>
                      <a:r>
                        <a:rPr lang="fr-FR" sz="5400">
                          <a:effectLst/>
                        </a:rPr>
                        <a:t> </a:t>
                      </a:r>
                      <a:endParaRPr lang="en-GB" sz="540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04126141"/>
                  </a:ext>
                </a:extLst>
              </a:tr>
              <a:tr h="488474">
                <a:tc>
                  <a:txBody>
                    <a:bodyPr/>
                    <a:lstStyle/>
                    <a:p>
                      <a:pPr algn="l">
                        <a:lnSpc>
                          <a:spcPct val="107000"/>
                        </a:lnSpc>
                        <a:spcAft>
                          <a:spcPts val="0"/>
                        </a:spcAft>
                      </a:pPr>
                      <a:r>
                        <a:rPr lang="fr-FR" sz="5400">
                          <a:effectLst/>
                        </a:rPr>
                        <a:t> </a:t>
                      </a:r>
                      <a:endParaRPr lang="en-GB" sz="540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tc>
                  <a:txBody>
                    <a:bodyPr/>
                    <a:lstStyle/>
                    <a:p>
                      <a:pPr algn="l">
                        <a:lnSpc>
                          <a:spcPct val="107000"/>
                        </a:lnSpc>
                        <a:spcAft>
                          <a:spcPts val="0"/>
                        </a:spcAft>
                      </a:pPr>
                      <a:r>
                        <a:rPr lang="fr-FR" sz="5400" dirty="0">
                          <a:effectLst/>
                        </a:rPr>
                        <a:t> </a:t>
                      </a:r>
                      <a:endParaRPr lang="en-GB" sz="5400" dirty="0">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52392960"/>
                  </a:ext>
                </a:extLst>
              </a:tr>
            </a:tbl>
          </a:graphicData>
        </a:graphic>
      </p:graphicFrame>
      <p:sp>
        <p:nvSpPr>
          <p:cNvPr id="4" name="Action Button: Custom 3">
            <a:hlinkClick r:id="" action="ppaction://noaction" highlightClick="1">
              <a:snd r:embed="rId3" name="bientot.wav"/>
            </a:hlinkClick>
          </p:cNvPr>
          <p:cNvSpPr/>
          <p:nvPr/>
        </p:nvSpPr>
        <p:spPr>
          <a:xfrm>
            <a:off x="2940187" y="1836367"/>
            <a:ext cx="834666" cy="737082"/>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002060"/>
                </a:solidFill>
                <a:latin typeface="Century Gothic" panose="020B0502020202020204" pitchFamily="34" charset="0"/>
              </a:rPr>
              <a:t>1</a:t>
            </a:r>
          </a:p>
        </p:txBody>
      </p:sp>
      <p:pic>
        <p:nvPicPr>
          <p:cNvPr id="11" name="Picture 10"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3780" y="1660457"/>
            <a:ext cx="757452" cy="789012"/>
          </a:xfrm>
          <a:prstGeom prst="rect">
            <a:avLst/>
          </a:prstGeom>
        </p:spPr>
      </p:pic>
      <p:sp>
        <p:nvSpPr>
          <p:cNvPr id="5" name="Action Button: Custom 4">
            <a:hlinkClick r:id="" action="ppaction://noaction" highlightClick="1">
              <a:snd r:embed="rId5" name="action.wav"/>
            </a:hlinkClick>
          </p:cNvPr>
          <p:cNvSpPr/>
          <p:nvPr/>
        </p:nvSpPr>
        <p:spPr>
          <a:xfrm>
            <a:off x="2940165" y="2665232"/>
            <a:ext cx="834666" cy="748888"/>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latin typeface="Century Gothic" panose="020B0502020202020204" pitchFamily="34" charset="0"/>
              </a:rPr>
              <a:t>2</a:t>
            </a:r>
          </a:p>
        </p:txBody>
      </p:sp>
      <p:pic>
        <p:nvPicPr>
          <p:cNvPr id="13" name="Picture 12"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1832" y="2423157"/>
            <a:ext cx="757452" cy="789012"/>
          </a:xfrm>
          <a:prstGeom prst="rect">
            <a:avLst/>
          </a:prstGeom>
        </p:spPr>
      </p:pic>
      <p:sp>
        <p:nvSpPr>
          <p:cNvPr id="6" name="Action Button: Custom 5">
            <a:hlinkClick r:id="" action="ppaction://noaction" highlightClick="1">
              <a:snd r:embed="rId6" name="international.wav"/>
            </a:hlinkClick>
          </p:cNvPr>
          <p:cNvSpPr/>
          <p:nvPr/>
        </p:nvSpPr>
        <p:spPr>
          <a:xfrm>
            <a:off x="2939167" y="3506032"/>
            <a:ext cx="835664" cy="753054"/>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latin typeface="Century Gothic" panose="020B0502020202020204" pitchFamily="34" charset="0"/>
              </a:rPr>
              <a:t>3</a:t>
            </a:r>
          </a:p>
        </p:txBody>
      </p:sp>
      <p:pic>
        <p:nvPicPr>
          <p:cNvPr id="15" name="Picture 14"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1832" y="3373990"/>
            <a:ext cx="757452" cy="789012"/>
          </a:xfrm>
          <a:prstGeom prst="rect">
            <a:avLst/>
          </a:prstGeom>
        </p:spPr>
      </p:pic>
      <p:sp>
        <p:nvSpPr>
          <p:cNvPr id="7" name="Action Button: Custom 6">
            <a:hlinkClick r:id="" action="ppaction://noaction" highlightClick="1">
              <a:snd r:embed="rId7" name="ancien].wav"/>
            </a:hlinkClick>
          </p:cNvPr>
          <p:cNvSpPr/>
          <p:nvPr/>
        </p:nvSpPr>
        <p:spPr>
          <a:xfrm>
            <a:off x="2939167" y="4329609"/>
            <a:ext cx="830567" cy="774258"/>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latin typeface="Century Gothic" panose="020B0502020202020204" pitchFamily="34" charset="0"/>
              </a:rPr>
              <a:t>4</a:t>
            </a:r>
          </a:p>
        </p:txBody>
      </p:sp>
      <p:pic>
        <p:nvPicPr>
          <p:cNvPr id="17" name="Picture 16"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4212" y="4322232"/>
            <a:ext cx="757452" cy="789012"/>
          </a:xfrm>
          <a:prstGeom prst="rect">
            <a:avLst/>
          </a:prstGeom>
        </p:spPr>
      </p:pic>
      <p:sp>
        <p:nvSpPr>
          <p:cNvPr id="8" name="Action Button: Custom 7">
            <a:hlinkClick r:id="" action="ppaction://noaction" highlightClick="1">
              <a:snd r:embed="rId8" name="attention.wav"/>
            </a:hlinkClick>
          </p:cNvPr>
          <p:cNvSpPr/>
          <p:nvPr/>
        </p:nvSpPr>
        <p:spPr>
          <a:xfrm>
            <a:off x="2939167" y="5186114"/>
            <a:ext cx="830567" cy="774258"/>
          </a:xfrm>
          <a:prstGeom prst="actionButtonBlank">
            <a:avLst/>
          </a:prstGeom>
          <a:solidFill>
            <a:srgbClr val="E87D1E"/>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latin typeface="Century Gothic" panose="020B0502020202020204" pitchFamily="34" charset="0"/>
              </a:rPr>
              <a:t>5</a:t>
            </a:r>
          </a:p>
        </p:txBody>
      </p:sp>
      <p:pic>
        <p:nvPicPr>
          <p:cNvPr id="19" name="Picture 18"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8973" y="5134957"/>
            <a:ext cx="757452" cy="789012"/>
          </a:xfrm>
          <a:prstGeom prst="rect">
            <a:avLst/>
          </a:prstGeom>
        </p:spPr>
      </p:pic>
      <p:sp>
        <p:nvSpPr>
          <p:cNvPr id="12" name="TextBox 11"/>
          <p:cNvSpPr txBox="1"/>
          <p:nvPr/>
        </p:nvSpPr>
        <p:spPr>
          <a:xfrm>
            <a:off x="8764963" y="1907863"/>
            <a:ext cx="2002007" cy="523220"/>
          </a:xfrm>
          <a:prstGeom prst="rect">
            <a:avLst/>
          </a:prstGeom>
          <a:noFill/>
        </p:spPr>
        <p:txBody>
          <a:bodyPr wrap="square" rtlCol="0">
            <a:spAutoFit/>
          </a:bodyPr>
          <a:lstStyle/>
          <a:p>
            <a:pPr algn="ctr"/>
            <a:r>
              <a:rPr lang="en-GB" sz="2800" dirty="0" err="1">
                <a:solidFill>
                  <a:srgbClr val="115076"/>
                </a:solidFill>
                <a:latin typeface="Century Gothic" panose="020B0502020202020204" pitchFamily="34" charset="0"/>
                <a:cs typeface="Calibri" panose="020F0502020204030204" pitchFamily="34" charset="0"/>
              </a:rPr>
              <a:t>b</a:t>
            </a:r>
            <a:r>
              <a:rPr lang="en-GB" sz="2800" dirty="0" err="1">
                <a:solidFill>
                  <a:srgbClr val="FFC000">
                    <a:lumMod val="75000"/>
                  </a:srgbClr>
                </a:solidFill>
                <a:latin typeface="Century Gothic" panose="020B0502020202020204" pitchFamily="34" charset="0"/>
                <a:cs typeface="Calibri" panose="020F0502020204030204" pitchFamily="34" charset="0"/>
              </a:rPr>
              <a:t>ien</a:t>
            </a:r>
            <a:r>
              <a:rPr lang="en-GB" sz="2800" dirty="0" err="1">
                <a:solidFill>
                  <a:srgbClr val="4472C4">
                    <a:lumMod val="50000"/>
                  </a:srgbClr>
                </a:solidFill>
                <a:latin typeface="Century Gothic" panose="020B0502020202020204" pitchFamily="34" charset="0"/>
                <a:cs typeface="Calibri" panose="020F0502020204030204" pitchFamily="34" charset="0"/>
              </a:rPr>
              <a:t>tôt</a:t>
            </a:r>
            <a:endParaRPr lang="en-GB" sz="2800" dirty="0">
              <a:solidFill>
                <a:srgbClr val="FFC000">
                  <a:lumMod val="75000"/>
                </a:srgbClr>
              </a:solidFill>
              <a:latin typeface="Century Gothic" panose="020B0502020202020204" pitchFamily="34" charset="0"/>
              <a:cs typeface="Calibri" panose="020F0502020204030204" pitchFamily="34" charset="0"/>
            </a:endParaRPr>
          </a:p>
        </p:txBody>
      </p:sp>
      <p:sp>
        <p:nvSpPr>
          <p:cNvPr id="18" name="TextBox 17"/>
          <p:cNvSpPr txBox="1"/>
          <p:nvPr/>
        </p:nvSpPr>
        <p:spPr>
          <a:xfrm>
            <a:off x="8764963" y="4424350"/>
            <a:ext cx="2181836"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cs typeface="Calibri" panose="020F0502020204030204" pitchFamily="34" charset="0"/>
              </a:rPr>
              <a:t>anc</a:t>
            </a:r>
            <a:r>
              <a:rPr lang="en-GB" sz="3200" dirty="0" err="1">
                <a:solidFill>
                  <a:srgbClr val="FFC000">
                    <a:lumMod val="75000"/>
                  </a:srgbClr>
                </a:solidFill>
                <a:latin typeface="Century Gothic" panose="020B0502020202020204" pitchFamily="34" charset="0"/>
                <a:cs typeface="Calibri" panose="020F0502020204030204" pitchFamily="34" charset="0"/>
              </a:rPr>
              <a:t>ien</a:t>
            </a:r>
            <a:endParaRPr lang="en-GB" sz="3200" dirty="0">
              <a:solidFill>
                <a:srgbClr val="FFC000">
                  <a:lumMod val="75000"/>
                </a:srgb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47261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P spid="12" grpId="0"/>
      <p:bldP spid="1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descr="background rectangle"/>
          <p:cNvSpPr/>
          <p:nvPr/>
        </p:nvSpPr>
        <p:spPr>
          <a:xfrm>
            <a:off x="9081655" y="120588"/>
            <a:ext cx="2825423" cy="496957"/>
          </a:xfrm>
          <a:prstGeom prst="roundRect">
            <a:avLst/>
          </a:prstGeom>
          <a:solidFill>
            <a:schemeClr val="accent1">
              <a:lumMod val="5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BB079715-58A2-274E-9392-4741FEE63353}"/>
              </a:ext>
            </a:extLst>
          </p:cNvPr>
          <p:cNvSpPr>
            <a:spLocks noGrp="1"/>
          </p:cNvSpPr>
          <p:nvPr>
            <p:ph type="title"/>
          </p:nvPr>
        </p:nvSpPr>
        <p:spPr>
          <a:xfrm>
            <a:off x="9081654" y="103354"/>
            <a:ext cx="2825423" cy="514191"/>
          </a:xfrm>
        </p:spPr>
        <p:txBody>
          <a:bodyPr>
            <a:normAutofit/>
          </a:bodyPr>
          <a:lstStyle/>
          <a:p>
            <a:pPr algn="ctr"/>
            <a:r>
              <a:rPr lang="en-GB" sz="2000" b="1" dirty="0" err="1">
                <a:solidFill>
                  <a:prstClr val="white"/>
                </a:solidFill>
              </a:rPr>
              <a:t>écouter</a:t>
            </a:r>
            <a:r>
              <a:rPr lang="en-GB" sz="2000" b="1" dirty="0">
                <a:solidFill>
                  <a:prstClr val="white"/>
                </a:solidFill>
              </a:rPr>
              <a:t> et </a:t>
            </a:r>
            <a:r>
              <a:rPr lang="en-GB" sz="2000" b="1" dirty="0" err="1">
                <a:solidFill>
                  <a:prstClr val="white"/>
                </a:solidFill>
              </a:rPr>
              <a:t>écrire</a:t>
            </a:r>
            <a:endParaRPr lang="en-US" sz="2000" b="1" dirty="0"/>
          </a:p>
        </p:txBody>
      </p:sp>
      <p:sp>
        <p:nvSpPr>
          <p:cNvPr id="2" name="TextBox 1"/>
          <p:cNvSpPr txBox="1"/>
          <p:nvPr/>
        </p:nvSpPr>
        <p:spPr>
          <a:xfrm>
            <a:off x="284863" y="691242"/>
            <a:ext cx="1084810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Complete the words you hear below, using either </a:t>
            </a: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tion</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or </a:t>
            </a: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ien</a:t>
            </a:r>
            <a:endParaRPr lang="en-GB" sz="2800" b="1" dirty="0">
              <a:solidFill>
                <a:srgbClr val="002060"/>
              </a:solidFill>
              <a:latin typeface="Century Gothic" panose="020B0502020202020204" pitchFamily="34" charset="0"/>
            </a:endParaRPr>
          </a:p>
        </p:txBody>
      </p:sp>
      <p:sp>
        <p:nvSpPr>
          <p:cNvPr id="22" name="Action Button: Custom 21" descr="action button for question 1">
            <a:hlinkClick r:id="" action="ppaction://noaction" highlightClick="1">
              <a:snd r:embed="rId3" name="combien.wav"/>
            </a:hlinkClick>
          </p:cNvPr>
          <p:cNvSpPr/>
          <p:nvPr/>
        </p:nvSpPr>
        <p:spPr>
          <a:xfrm>
            <a:off x="481439" y="1346799"/>
            <a:ext cx="633848" cy="622812"/>
          </a:xfrm>
          <a:prstGeom prst="actionButtonBlank">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TextBox 29">
            <a:hlinkClick r:id="" action="ppaction://noaction">
              <a:snd r:embed="rId3" name="combien.wav"/>
            </a:hlinkClick>
          </p:cNvPr>
          <p:cNvSpPr txBox="1"/>
          <p:nvPr/>
        </p:nvSpPr>
        <p:spPr>
          <a:xfrm>
            <a:off x="557635" y="1384480"/>
            <a:ext cx="519551" cy="584775"/>
          </a:xfrm>
          <a:prstGeom prst="rect">
            <a:avLst/>
          </a:prstGeom>
          <a:solidFill>
            <a:srgbClr val="FF6600"/>
          </a:solidFill>
        </p:spPr>
        <p:txBody>
          <a:bodyPr wrap="square" rtlCol="0">
            <a:spAutoFit/>
          </a:bodyPr>
          <a:lstStyle/>
          <a:p>
            <a:pPr algn="ctr"/>
            <a:r>
              <a:rPr lang="en-GB" sz="3200" b="1" dirty="0">
                <a:solidFill>
                  <a:prstClr val="white"/>
                </a:solidFill>
                <a:latin typeface="Century Gothic" panose="020B0502020202020204" pitchFamily="34" charset="0"/>
              </a:rPr>
              <a:t>1</a:t>
            </a:r>
          </a:p>
        </p:txBody>
      </p:sp>
      <p:sp>
        <p:nvSpPr>
          <p:cNvPr id="5" name="TextBox 4"/>
          <p:cNvSpPr txBox="1"/>
          <p:nvPr/>
        </p:nvSpPr>
        <p:spPr>
          <a:xfrm>
            <a:off x="1794159" y="1249611"/>
            <a:ext cx="251460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comb</a:t>
            </a:r>
            <a:r>
              <a:rPr lang="en-GB" sz="4000" dirty="0">
                <a:solidFill>
                  <a:srgbClr val="002060"/>
                </a:solidFill>
                <a:latin typeface="Century Gothic" panose="020B0502020202020204" pitchFamily="34" charset="0"/>
              </a:rPr>
              <a:t>___</a:t>
            </a:r>
            <a:endParaRPr lang="en-GB" sz="4000" b="1" dirty="0">
              <a:solidFill>
                <a:srgbClr val="002060"/>
              </a:solidFill>
              <a:latin typeface="Century Gothic" panose="020B0502020202020204" pitchFamily="34" charset="0"/>
            </a:endParaRPr>
          </a:p>
        </p:txBody>
      </p:sp>
      <p:sp>
        <p:nvSpPr>
          <p:cNvPr id="12" name="TextBox 11"/>
          <p:cNvSpPr txBox="1"/>
          <p:nvPr/>
        </p:nvSpPr>
        <p:spPr>
          <a:xfrm>
            <a:off x="3283034" y="1233937"/>
            <a:ext cx="1163782" cy="707886"/>
          </a:xfrm>
          <a:prstGeom prst="rect">
            <a:avLst/>
          </a:prstGeom>
          <a:noFill/>
        </p:spPr>
        <p:txBody>
          <a:bodyPr wrap="square" rtlCol="0">
            <a:spAutoFit/>
          </a:bodyPr>
          <a:lstStyle/>
          <a:p>
            <a:r>
              <a:rPr lang="en-GB" sz="4000" b="1" dirty="0" err="1">
                <a:solidFill>
                  <a:srgbClr val="FF6600"/>
                </a:solidFill>
                <a:latin typeface="Century Gothic" panose="020B0502020202020204" pitchFamily="34" charset="0"/>
              </a:rPr>
              <a:t>ien</a:t>
            </a:r>
            <a:endParaRPr lang="en-GB" sz="4000" b="1" dirty="0">
              <a:solidFill>
                <a:srgbClr val="FF6600"/>
              </a:solidFill>
              <a:latin typeface="Century Gothic" panose="020B0502020202020204" pitchFamily="34" charset="0"/>
            </a:endParaRPr>
          </a:p>
        </p:txBody>
      </p:sp>
      <p:sp>
        <p:nvSpPr>
          <p:cNvPr id="24" name="Action Button: Custom 23" descr="action button for question 2">
            <a:hlinkClick r:id="" action="ppaction://noaction" highlightClick="1">
              <a:snd r:embed="rId4" name="action.wav"/>
            </a:hlinkClick>
          </p:cNvPr>
          <p:cNvSpPr/>
          <p:nvPr/>
        </p:nvSpPr>
        <p:spPr>
          <a:xfrm>
            <a:off x="526468" y="2669184"/>
            <a:ext cx="633848" cy="622812"/>
          </a:xfrm>
          <a:prstGeom prst="actionButtonBlank">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TextBox 41">
            <a:hlinkClick r:id="" action="ppaction://noaction">
              <a:snd r:embed="rId4" name="action.wav"/>
            </a:hlinkClick>
          </p:cNvPr>
          <p:cNvSpPr txBox="1"/>
          <p:nvPr/>
        </p:nvSpPr>
        <p:spPr>
          <a:xfrm>
            <a:off x="583616" y="2680203"/>
            <a:ext cx="519551" cy="584775"/>
          </a:xfrm>
          <a:prstGeom prst="rect">
            <a:avLst/>
          </a:prstGeom>
          <a:solidFill>
            <a:srgbClr val="FF6600"/>
          </a:solidFill>
        </p:spPr>
        <p:txBody>
          <a:bodyPr wrap="square" rtlCol="0">
            <a:spAutoFit/>
          </a:bodyPr>
          <a:lstStyle/>
          <a:p>
            <a:pPr algn="ctr"/>
            <a:r>
              <a:rPr lang="en-GB" sz="3200" b="1" dirty="0">
                <a:solidFill>
                  <a:prstClr val="white"/>
                </a:solidFill>
                <a:latin typeface="Century Gothic" panose="020B0502020202020204" pitchFamily="34" charset="0"/>
              </a:rPr>
              <a:t>2</a:t>
            </a:r>
          </a:p>
        </p:txBody>
      </p:sp>
      <p:sp>
        <p:nvSpPr>
          <p:cNvPr id="6" name="TextBox 5"/>
          <p:cNvSpPr txBox="1"/>
          <p:nvPr/>
        </p:nvSpPr>
        <p:spPr>
          <a:xfrm>
            <a:off x="1828798" y="2595870"/>
            <a:ext cx="2140530"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ac_</a:t>
            </a:r>
            <a:r>
              <a:rPr lang="en-GB" sz="4400" dirty="0">
                <a:solidFill>
                  <a:srgbClr val="002060"/>
                </a:solidFill>
                <a:latin typeface="Century Gothic" panose="020B0502020202020204" pitchFamily="34" charset="0"/>
              </a:rPr>
              <a:t>__</a:t>
            </a:r>
            <a:endParaRPr lang="en-GB" sz="2800" b="1" dirty="0">
              <a:solidFill>
                <a:srgbClr val="002060"/>
              </a:solidFill>
              <a:latin typeface="Century Gothic" panose="020B0502020202020204" pitchFamily="34" charset="0"/>
            </a:endParaRPr>
          </a:p>
        </p:txBody>
      </p:sp>
      <p:sp>
        <p:nvSpPr>
          <p:cNvPr id="18" name="TextBox 17"/>
          <p:cNvSpPr txBox="1"/>
          <p:nvPr/>
        </p:nvSpPr>
        <p:spPr>
          <a:xfrm>
            <a:off x="2578758" y="2626647"/>
            <a:ext cx="1163782" cy="707886"/>
          </a:xfrm>
          <a:prstGeom prst="rect">
            <a:avLst/>
          </a:prstGeom>
          <a:noFill/>
        </p:spPr>
        <p:txBody>
          <a:bodyPr wrap="square" rtlCol="0">
            <a:spAutoFit/>
          </a:bodyPr>
          <a:lstStyle/>
          <a:p>
            <a:r>
              <a:rPr lang="en-GB" sz="4000" b="1" dirty="0" err="1">
                <a:solidFill>
                  <a:srgbClr val="FF6600"/>
                </a:solidFill>
                <a:latin typeface="Century Gothic" panose="020B0502020202020204" pitchFamily="34" charset="0"/>
              </a:rPr>
              <a:t>tion</a:t>
            </a:r>
            <a:endParaRPr lang="en-GB" sz="4000" b="1" dirty="0">
              <a:solidFill>
                <a:srgbClr val="FF6600"/>
              </a:solidFill>
              <a:latin typeface="Century Gothic" panose="020B0502020202020204" pitchFamily="34" charset="0"/>
            </a:endParaRPr>
          </a:p>
        </p:txBody>
      </p:sp>
      <p:sp>
        <p:nvSpPr>
          <p:cNvPr id="23" name="Action Button: Custom 22" descr="action button for question 3">
            <a:hlinkClick r:id="" action="ppaction://noaction" highlightClick="1"/>
          </p:cNvPr>
          <p:cNvSpPr/>
          <p:nvPr/>
        </p:nvSpPr>
        <p:spPr>
          <a:xfrm>
            <a:off x="526468" y="3985234"/>
            <a:ext cx="633848" cy="622812"/>
          </a:xfrm>
          <a:prstGeom prst="actionButtonBlank">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a:hlinkClick r:id="" action="ppaction://noaction">
              <a:snd r:embed="rId5" name="ancien].wav"/>
            </a:hlinkClick>
          </p:cNvPr>
          <p:cNvSpPr txBox="1"/>
          <p:nvPr/>
        </p:nvSpPr>
        <p:spPr>
          <a:xfrm>
            <a:off x="580149" y="4004252"/>
            <a:ext cx="519551" cy="584775"/>
          </a:xfrm>
          <a:prstGeom prst="rect">
            <a:avLst/>
          </a:prstGeom>
          <a:solidFill>
            <a:srgbClr val="FF6600"/>
          </a:solidFill>
        </p:spPr>
        <p:txBody>
          <a:bodyPr wrap="square" rtlCol="0">
            <a:spAutoFit/>
          </a:bodyPr>
          <a:lstStyle/>
          <a:p>
            <a:pPr algn="ctr"/>
            <a:r>
              <a:rPr lang="en-GB" sz="3200" b="1" dirty="0">
                <a:solidFill>
                  <a:prstClr val="white"/>
                </a:solidFill>
                <a:latin typeface="Century Gothic" panose="020B0502020202020204" pitchFamily="34" charset="0"/>
              </a:rPr>
              <a:t>3</a:t>
            </a:r>
          </a:p>
        </p:txBody>
      </p:sp>
      <p:sp>
        <p:nvSpPr>
          <p:cNvPr id="9" name="TextBox 8"/>
          <p:cNvSpPr txBox="1"/>
          <p:nvPr/>
        </p:nvSpPr>
        <p:spPr>
          <a:xfrm>
            <a:off x="1863432" y="3929817"/>
            <a:ext cx="2376056" cy="707886"/>
          </a:xfrm>
          <a:prstGeom prst="rect">
            <a:avLst/>
          </a:prstGeom>
          <a:noFill/>
        </p:spPr>
        <p:txBody>
          <a:bodyPr wrap="square" rtlCol="0">
            <a:spAutoFit/>
          </a:bodyPr>
          <a:lstStyle/>
          <a:p>
            <a:r>
              <a:rPr lang="en-GB" sz="4000" b="1" dirty="0" err="1">
                <a:solidFill>
                  <a:srgbClr val="002060"/>
                </a:solidFill>
                <a:latin typeface="Century Gothic" panose="020B0502020202020204" pitchFamily="34" charset="0"/>
              </a:rPr>
              <a:t>anc</a:t>
            </a:r>
            <a:r>
              <a:rPr lang="en-GB" sz="4000" dirty="0">
                <a:solidFill>
                  <a:srgbClr val="002060"/>
                </a:solidFill>
                <a:latin typeface="Century Gothic" panose="020B0502020202020204" pitchFamily="34" charset="0"/>
              </a:rPr>
              <a:t>___</a:t>
            </a:r>
            <a:endParaRPr lang="en-GB" sz="2800" b="1" dirty="0">
              <a:solidFill>
                <a:srgbClr val="002060"/>
              </a:solidFill>
              <a:latin typeface="Century Gothic" panose="020B0502020202020204" pitchFamily="34" charset="0"/>
            </a:endParaRPr>
          </a:p>
        </p:txBody>
      </p:sp>
      <p:sp>
        <p:nvSpPr>
          <p:cNvPr id="11" name="TextBox 10"/>
          <p:cNvSpPr txBox="1"/>
          <p:nvPr/>
        </p:nvSpPr>
        <p:spPr>
          <a:xfrm>
            <a:off x="2860964" y="3923178"/>
            <a:ext cx="1257299" cy="707886"/>
          </a:xfrm>
          <a:prstGeom prst="rect">
            <a:avLst/>
          </a:prstGeom>
          <a:noFill/>
        </p:spPr>
        <p:txBody>
          <a:bodyPr wrap="square" rtlCol="0">
            <a:spAutoFit/>
          </a:bodyPr>
          <a:lstStyle/>
          <a:p>
            <a:r>
              <a:rPr lang="en-GB" sz="4000" b="1" dirty="0" err="1">
                <a:solidFill>
                  <a:srgbClr val="FF6600"/>
                </a:solidFill>
                <a:latin typeface="Century Gothic" panose="020B0502020202020204" pitchFamily="34" charset="0"/>
              </a:rPr>
              <a:t>ien</a:t>
            </a:r>
            <a:endParaRPr lang="en-GB" sz="4000" b="1" dirty="0">
              <a:solidFill>
                <a:srgbClr val="FF6600"/>
              </a:solidFill>
              <a:latin typeface="Century Gothic" panose="020B0502020202020204" pitchFamily="34" charset="0"/>
            </a:endParaRPr>
          </a:p>
        </p:txBody>
      </p:sp>
      <p:sp>
        <p:nvSpPr>
          <p:cNvPr id="25" name="Action Button: Custom 24" descr="action button for question 4">
            <a:hlinkClick r:id="" action="ppaction://noaction" highlightClick="1">
              <a:snd r:embed="rId6" name="solution.wav"/>
            </a:hlinkClick>
          </p:cNvPr>
          <p:cNvSpPr/>
          <p:nvPr/>
        </p:nvSpPr>
        <p:spPr>
          <a:xfrm>
            <a:off x="526468" y="5119898"/>
            <a:ext cx="633848" cy="622812"/>
          </a:xfrm>
          <a:prstGeom prst="actionButtonBlank">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TextBox 42">
            <a:hlinkClick r:id="" action="ppaction://noaction">
              <a:snd r:embed="rId6" name="solution.wav"/>
            </a:hlinkClick>
          </p:cNvPr>
          <p:cNvSpPr txBox="1"/>
          <p:nvPr/>
        </p:nvSpPr>
        <p:spPr>
          <a:xfrm>
            <a:off x="593992" y="5119897"/>
            <a:ext cx="519551" cy="584775"/>
          </a:xfrm>
          <a:prstGeom prst="rect">
            <a:avLst/>
          </a:prstGeom>
          <a:solidFill>
            <a:srgbClr val="FF6600"/>
          </a:solidFill>
        </p:spPr>
        <p:txBody>
          <a:bodyPr wrap="square" rtlCol="0">
            <a:spAutoFit/>
          </a:bodyPr>
          <a:lstStyle/>
          <a:p>
            <a:pPr algn="ctr"/>
            <a:r>
              <a:rPr lang="en-GB" sz="3200" b="1" dirty="0">
                <a:solidFill>
                  <a:prstClr val="white"/>
                </a:solidFill>
                <a:latin typeface="Century Gothic" panose="020B0502020202020204" pitchFamily="34" charset="0"/>
              </a:rPr>
              <a:t>4</a:t>
            </a:r>
          </a:p>
        </p:txBody>
      </p:sp>
      <p:sp>
        <p:nvSpPr>
          <p:cNvPr id="20" name="TextBox 19"/>
          <p:cNvSpPr txBox="1"/>
          <p:nvPr/>
        </p:nvSpPr>
        <p:spPr>
          <a:xfrm>
            <a:off x="1797623" y="5038683"/>
            <a:ext cx="2199410" cy="707886"/>
          </a:xfrm>
          <a:prstGeom prst="rect">
            <a:avLst/>
          </a:prstGeom>
          <a:noFill/>
        </p:spPr>
        <p:txBody>
          <a:bodyPr wrap="square" rtlCol="0">
            <a:spAutoFit/>
          </a:bodyPr>
          <a:lstStyle/>
          <a:p>
            <a:r>
              <a:rPr lang="en-GB" sz="4000" b="1" dirty="0" err="1">
                <a:solidFill>
                  <a:srgbClr val="002060"/>
                </a:solidFill>
                <a:latin typeface="Century Gothic" panose="020B0502020202020204" pitchFamily="34" charset="0"/>
              </a:rPr>
              <a:t>solu</a:t>
            </a:r>
            <a:r>
              <a:rPr lang="en-GB" sz="4000" b="1" dirty="0">
                <a:solidFill>
                  <a:srgbClr val="002060"/>
                </a:solidFill>
                <a:latin typeface="Century Gothic" panose="020B0502020202020204" pitchFamily="34" charset="0"/>
              </a:rPr>
              <a:t>____</a:t>
            </a:r>
          </a:p>
        </p:txBody>
      </p:sp>
      <p:sp>
        <p:nvSpPr>
          <p:cNvPr id="14" name="TextBox 13"/>
          <p:cNvSpPr txBox="1"/>
          <p:nvPr/>
        </p:nvSpPr>
        <p:spPr>
          <a:xfrm>
            <a:off x="2797674" y="5034824"/>
            <a:ext cx="1163782" cy="707886"/>
          </a:xfrm>
          <a:prstGeom prst="rect">
            <a:avLst/>
          </a:prstGeom>
          <a:noFill/>
        </p:spPr>
        <p:txBody>
          <a:bodyPr wrap="square" rtlCol="0">
            <a:spAutoFit/>
          </a:bodyPr>
          <a:lstStyle/>
          <a:p>
            <a:r>
              <a:rPr lang="en-GB" sz="4000" b="1" dirty="0" err="1">
                <a:solidFill>
                  <a:srgbClr val="FF6600"/>
                </a:solidFill>
                <a:latin typeface="Century Gothic" panose="020B0502020202020204" pitchFamily="34" charset="0"/>
              </a:rPr>
              <a:t>tion</a:t>
            </a:r>
            <a:endParaRPr lang="en-GB" sz="4000" b="1" dirty="0">
              <a:solidFill>
                <a:srgbClr val="FF6600"/>
              </a:solidFill>
              <a:latin typeface="Century Gothic" panose="020B0502020202020204" pitchFamily="34" charset="0"/>
            </a:endParaRPr>
          </a:p>
        </p:txBody>
      </p:sp>
      <p:sp>
        <p:nvSpPr>
          <p:cNvPr id="26" name="Action Button: Custom 25" descr="action button for question 5">
            <a:hlinkClick r:id="" action="ppaction://noaction" highlightClick="1"/>
          </p:cNvPr>
          <p:cNvSpPr/>
          <p:nvPr/>
        </p:nvSpPr>
        <p:spPr>
          <a:xfrm>
            <a:off x="5886446" y="1407999"/>
            <a:ext cx="633848" cy="622812"/>
          </a:xfrm>
          <a:prstGeom prst="actionButtonBlank">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TextBox 40">
            <a:hlinkClick r:id="" action="ppaction://noaction">
              <a:snd r:embed="rId7" name="international.wav"/>
            </a:hlinkClick>
          </p:cNvPr>
          <p:cNvSpPr txBox="1"/>
          <p:nvPr/>
        </p:nvSpPr>
        <p:spPr>
          <a:xfrm>
            <a:off x="5931462" y="1446169"/>
            <a:ext cx="519551" cy="584775"/>
          </a:xfrm>
          <a:prstGeom prst="rect">
            <a:avLst/>
          </a:prstGeom>
          <a:solidFill>
            <a:srgbClr val="FF6600"/>
          </a:solidFill>
        </p:spPr>
        <p:txBody>
          <a:bodyPr wrap="square" rtlCol="0">
            <a:spAutoFit/>
          </a:bodyPr>
          <a:lstStyle/>
          <a:p>
            <a:pPr algn="ctr"/>
            <a:r>
              <a:rPr lang="en-GB" sz="3200" b="1" dirty="0">
                <a:solidFill>
                  <a:prstClr val="white"/>
                </a:solidFill>
                <a:latin typeface="Century Gothic" panose="020B0502020202020204" pitchFamily="34" charset="0"/>
              </a:rPr>
              <a:t>5</a:t>
            </a:r>
          </a:p>
        </p:txBody>
      </p:sp>
      <p:sp>
        <p:nvSpPr>
          <p:cNvPr id="7" name="TextBox 6"/>
          <p:cNvSpPr txBox="1"/>
          <p:nvPr/>
        </p:nvSpPr>
        <p:spPr>
          <a:xfrm>
            <a:off x="6767945" y="1322925"/>
            <a:ext cx="3664527" cy="707886"/>
          </a:xfrm>
          <a:prstGeom prst="rect">
            <a:avLst/>
          </a:prstGeom>
          <a:noFill/>
        </p:spPr>
        <p:txBody>
          <a:bodyPr wrap="square" rtlCol="0">
            <a:spAutoFit/>
          </a:bodyPr>
          <a:lstStyle/>
          <a:p>
            <a:r>
              <a:rPr lang="en-GB" sz="4000" b="1" dirty="0" err="1">
                <a:solidFill>
                  <a:srgbClr val="002060"/>
                </a:solidFill>
                <a:latin typeface="Century Gothic" panose="020B0502020202020204" pitchFamily="34" charset="0"/>
              </a:rPr>
              <a:t>interna</a:t>
            </a:r>
            <a:r>
              <a:rPr lang="en-GB" sz="4000" b="1" dirty="0">
                <a:solidFill>
                  <a:srgbClr val="002060"/>
                </a:solidFill>
                <a:latin typeface="Century Gothic" panose="020B0502020202020204" pitchFamily="34" charset="0"/>
              </a:rPr>
              <a:t>___ al</a:t>
            </a:r>
            <a:endParaRPr lang="en-GB" sz="2800" b="1" dirty="0">
              <a:solidFill>
                <a:srgbClr val="002060"/>
              </a:solidFill>
              <a:latin typeface="Century Gothic" panose="020B0502020202020204" pitchFamily="34" charset="0"/>
            </a:endParaRPr>
          </a:p>
        </p:txBody>
      </p:sp>
      <p:sp>
        <p:nvSpPr>
          <p:cNvPr id="16" name="TextBox 15"/>
          <p:cNvSpPr txBox="1"/>
          <p:nvPr/>
        </p:nvSpPr>
        <p:spPr>
          <a:xfrm>
            <a:off x="8498156" y="1288159"/>
            <a:ext cx="1239729" cy="707886"/>
          </a:xfrm>
          <a:prstGeom prst="rect">
            <a:avLst/>
          </a:prstGeom>
          <a:noFill/>
        </p:spPr>
        <p:txBody>
          <a:bodyPr wrap="square" rtlCol="0">
            <a:spAutoFit/>
          </a:bodyPr>
          <a:lstStyle/>
          <a:p>
            <a:r>
              <a:rPr lang="en-GB" sz="4000" b="1" dirty="0" err="1">
                <a:solidFill>
                  <a:srgbClr val="FF6600"/>
                </a:solidFill>
                <a:latin typeface="Century Gothic" panose="020B0502020202020204" pitchFamily="34" charset="0"/>
              </a:rPr>
              <a:t>tion</a:t>
            </a:r>
            <a:endParaRPr lang="en-GB" sz="4000" b="1" dirty="0">
              <a:solidFill>
                <a:srgbClr val="FF6600"/>
              </a:solidFill>
              <a:latin typeface="Century Gothic" panose="020B0502020202020204" pitchFamily="34" charset="0"/>
            </a:endParaRPr>
          </a:p>
        </p:txBody>
      </p:sp>
      <p:sp>
        <p:nvSpPr>
          <p:cNvPr id="27" name="Action Button: Custom 26" descr="action button for question 6">
            <a:hlinkClick r:id="" action="ppaction://noaction" highlightClick="1">
              <a:snd r:embed="rId8" name="bientot.wav"/>
            </a:hlinkClick>
          </p:cNvPr>
          <p:cNvSpPr/>
          <p:nvPr/>
        </p:nvSpPr>
        <p:spPr>
          <a:xfrm>
            <a:off x="5902032" y="2642166"/>
            <a:ext cx="633848" cy="622812"/>
          </a:xfrm>
          <a:prstGeom prst="actionButtonBlank">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TextBox 39">
            <a:hlinkClick r:id="" action="ppaction://noaction">
              <a:snd r:embed="rId9" name="bientot.wav"/>
            </a:hlinkClick>
          </p:cNvPr>
          <p:cNvSpPr txBox="1"/>
          <p:nvPr/>
        </p:nvSpPr>
        <p:spPr>
          <a:xfrm>
            <a:off x="5886445" y="2642033"/>
            <a:ext cx="655495" cy="584775"/>
          </a:xfrm>
          <a:prstGeom prst="rect">
            <a:avLst/>
          </a:prstGeom>
          <a:noFill/>
        </p:spPr>
        <p:txBody>
          <a:bodyPr wrap="square" rtlCol="0">
            <a:spAutoFit/>
          </a:bodyPr>
          <a:lstStyle/>
          <a:p>
            <a:pPr algn="ctr"/>
            <a:r>
              <a:rPr lang="en-GB" sz="3200" b="1" dirty="0">
                <a:solidFill>
                  <a:prstClr val="white"/>
                </a:solidFill>
                <a:latin typeface="Century Gothic" panose="020B0502020202020204" pitchFamily="34" charset="0"/>
              </a:rPr>
              <a:t>6</a:t>
            </a:r>
          </a:p>
        </p:txBody>
      </p:sp>
      <p:sp>
        <p:nvSpPr>
          <p:cNvPr id="10" name="TextBox 9"/>
          <p:cNvSpPr txBox="1"/>
          <p:nvPr/>
        </p:nvSpPr>
        <p:spPr>
          <a:xfrm>
            <a:off x="6767945" y="2599629"/>
            <a:ext cx="2313710"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b___</a:t>
            </a:r>
            <a:r>
              <a:rPr lang="en-GB" sz="4000" b="1" dirty="0" err="1">
                <a:solidFill>
                  <a:srgbClr val="002060"/>
                </a:solidFill>
                <a:latin typeface="Century Gothic" panose="020B0502020202020204" pitchFamily="34" charset="0"/>
              </a:rPr>
              <a:t>tôt</a:t>
            </a:r>
            <a:endParaRPr lang="en-GB" sz="2800" b="1" dirty="0">
              <a:solidFill>
                <a:srgbClr val="002060"/>
              </a:solidFill>
              <a:latin typeface="Century Gothic" panose="020B0502020202020204" pitchFamily="34" charset="0"/>
            </a:endParaRPr>
          </a:p>
        </p:txBody>
      </p:sp>
      <p:sp>
        <p:nvSpPr>
          <p:cNvPr id="15" name="TextBox 14"/>
          <p:cNvSpPr txBox="1"/>
          <p:nvPr/>
        </p:nvSpPr>
        <p:spPr>
          <a:xfrm>
            <a:off x="7093356" y="2590476"/>
            <a:ext cx="1163782" cy="707886"/>
          </a:xfrm>
          <a:prstGeom prst="rect">
            <a:avLst/>
          </a:prstGeom>
          <a:noFill/>
        </p:spPr>
        <p:txBody>
          <a:bodyPr wrap="square" rtlCol="0">
            <a:spAutoFit/>
          </a:bodyPr>
          <a:lstStyle/>
          <a:p>
            <a:r>
              <a:rPr lang="en-GB" sz="4000" b="1" dirty="0" err="1">
                <a:solidFill>
                  <a:srgbClr val="FF6600"/>
                </a:solidFill>
                <a:latin typeface="Century Gothic" panose="020B0502020202020204" pitchFamily="34" charset="0"/>
              </a:rPr>
              <a:t>ien</a:t>
            </a:r>
            <a:endParaRPr lang="en-GB" sz="4000" b="1" dirty="0">
              <a:solidFill>
                <a:srgbClr val="FF6600"/>
              </a:solidFill>
              <a:latin typeface="Century Gothic" panose="020B0502020202020204" pitchFamily="34" charset="0"/>
            </a:endParaRPr>
          </a:p>
        </p:txBody>
      </p:sp>
      <p:sp>
        <p:nvSpPr>
          <p:cNvPr id="28" name="Action Button: Custom 27" descr="action button for question 7">
            <a:hlinkClick r:id="" action="ppaction://noaction" highlightClick="1">
              <a:snd r:embed="rId10" name="attention.wav"/>
            </a:hlinkClick>
          </p:cNvPr>
          <p:cNvSpPr/>
          <p:nvPr/>
        </p:nvSpPr>
        <p:spPr>
          <a:xfrm>
            <a:off x="5902032" y="3972354"/>
            <a:ext cx="633848" cy="622812"/>
          </a:xfrm>
          <a:prstGeom prst="actionButtonBlank">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TextBox 44">
            <a:hlinkClick r:id="" action="ppaction://noaction">
              <a:snd r:embed="rId11" name="attention.wav"/>
            </a:hlinkClick>
          </p:cNvPr>
          <p:cNvSpPr txBox="1"/>
          <p:nvPr/>
        </p:nvSpPr>
        <p:spPr>
          <a:xfrm>
            <a:off x="5986886" y="3989324"/>
            <a:ext cx="519551" cy="584775"/>
          </a:xfrm>
          <a:prstGeom prst="rect">
            <a:avLst/>
          </a:prstGeom>
          <a:solidFill>
            <a:srgbClr val="FF6600"/>
          </a:solidFill>
        </p:spPr>
        <p:txBody>
          <a:bodyPr wrap="square" rtlCol="0">
            <a:spAutoFit/>
          </a:bodyPr>
          <a:lstStyle/>
          <a:p>
            <a:pPr algn="ctr"/>
            <a:r>
              <a:rPr lang="en-GB" sz="3200" b="1" dirty="0">
                <a:solidFill>
                  <a:prstClr val="white"/>
                </a:solidFill>
                <a:latin typeface="Century Gothic" panose="020B0502020202020204" pitchFamily="34" charset="0"/>
              </a:rPr>
              <a:t>7</a:t>
            </a:r>
          </a:p>
        </p:txBody>
      </p:sp>
      <p:sp>
        <p:nvSpPr>
          <p:cNvPr id="8" name="TextBox 7"/>
          <p:cNvSpPr txBox="1"/>
          <p:nvPr/>
        </p:nvSpPr>
        <p:spPr>
          <a:xfrm>
            <a:off x="6778164" y="3881141"/>
            <a:ext cx="2957947" cy="707886"/>
          </a:xfrm>
          <a:prstGeom prst="rect">
            <a:avLst/>
          </a:prstGeom>
          <a:noFill/>
        </p:spPr>
        <p:txBody>
          <a:bodyPr wrap="square" rtlCol="0">
            <a:spAutoFit/>
          </a:bodyPr>
          <a:lstStyle/>
          <a:p>
            <a:r>
              <a:rPr lang="en-GB" sz="4000" b="1" dirty="0" err="1">
                <a:solidFill>
                  <a:srgbClr val="002060"/>
                </a:solidFill>
                <a:latin typeface="Century Gothic" panose="020B0502020202020204" pitchFamily="34" charset="0"/>
              </a:rPr>
              <a:t>atten</a:t>
            </a:r>
            <a:r>
              <a:rPr lang="en-GB" sz="4000" b="1" dirty="0">
                <a:solidFill>
                  <a:srgbClr val="002060"/>
                </a:solidFill>
                <a:latin typeface="Century Gothic" panose="020B0502020202020204" pitchFamily="34" charset="0"/>
              </a:rPr>
              <a:t>___  </a:t>
            </a:r>
            <a:r>
              <a:rPr lang="en-GB" sz="2800" b="1" dirty="0">
                <a:solidFill>
                  <a:srgbClr val="002060"/>
                </a:solidFill>
                <a:latin typeface="Century Gothic" panose="020B0502020202020204" pitchFamily="34" charset="0"/>
              </a:rPr>
              <a:t>!</a:t>
            </a:r>
          </a:p>
        </p:txBody>
      </p:sp>
      <p:sp>
        <p:nvSpPr>
          <p:cNvPr id="17" name="TextBox 16"/>
          <p:cNvSpPr txBox="1"/>
          <p:nvPr/>
        </p:nvSpPr>
        <p:spPr>
          <a:xfrm>
            <a:off x="8059955" y="3888293"/>
            <a:ext cx="1163782" cy="707886"/>
          </a:xfrm>
          <a:prstGeom prst="rect">
            <a:avLst/>
          </a:prstGeom>
          <a:noFill/>
        </p:spPr>
        <p:txBody>
          <a:bodyPr wrap="square" rtlCol="0">
            <a:spAutoFit/>
          </a:bodyPr>
          <a:lstStyle/>
          <a:p>
            <a:r>
              <a:rPr lang="en-GB" sz="4000" b="1" dirty="0" err="1">
                <a:solidFill>
                  <a:srgbClr val="FF6600"/>
                </a:solidFill>
                <a:latin typeface="Century Gothic" panose="020B0502020202020204" pitchFamily="34" charset="0"/>
              </a:rPr>
              <a:t>tion</a:t>
            </a:r>
            <a:r>
              <a:rPr lang="en-GB" sz="4000" b="1" dirty="0">
                <a:solidFill>
                  <a:srgbClr val="FF6600"/>
                </a:solidFill>
                <a:latin typeface="Century Gothic" panose="020B0502020202020204" pitchFamily="34" charset="0"/>
              </a:rPr>
              <a:t> </a:t>
            </a:r>
          </a:p>
        </p:txBody>
      </p:sp>
      <p:sp>
        <p:nvSpPr>
          <p:cNvPr id="29" name="Action Button: Custom 28" descr="action button for question 8">
            <a:hlinkClick r:id="" action="ppaction://noaction" highlightClick="1">
              <a:snd r:embed="rId12" name="rien.wav"/>
            </a:hlinkClick>
          </p:cNvPr>
          <p:cNvSpPr/>
          <p:nvPr/>
        </p:nvSpPr>
        <p:spPr>
          <a:xfrm>
            <a:off x="5886447" y="5062263"/>
            <a:ext cx="633848" cy="622812"/>
          </a:xfrm>
          <a:prstGeom prst="actionButtonBlank">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 name="TextBox 45">
            <a:hlinkClick r:id="" action="ppaction://noaction">
              <a:snd r:embed="rId12" name="rien.wav"/>
            </a:hlinkClick>
          </p:cNvPr>
          <p:cNvSpPr txBox="1"/>
          <p:nvPr/>
        </p:nvSpPr>
        <p:spPr>
          <a:xfrm>
            <a:off x="5959180" y="5119898"/>
            <a:ext cx="519551" cy="584775"/>
          </a:xfrm>
          <a:prstGeom prst="rect">
            <a:avLst/>
          </a:prstGeom>
          <a:noFill/>
        </p:spPr>
        <p:txBody>
          <a:bodyPr wrap="square" rtlCol="0">
            <a:spAutoFit/>
          </a:bodyPr>
          <a:lstStyle/>
          <a:p>
            <a:pPr algn="ctr"/>
            <a:r>
              <a:rPr lang="en-GB" sz="3200" b="1" dirty="0">
                <a:solidFill>
                  <a:prstClr val="white"/>
                </a:solidFill>
                <a:latin typeface="Century Gothic" panose="020B0502020202020204" pitchFamily="34" charset="0"/>
              </a:rPr>
              <a:t>8</a:t>
            </a:r>
          </a:p>
        </p:txBody>
      </p:sp>
      <p:sp>
        <p:nvSpPr>
          <p:cNvPr id="13" name="TextBox 12"/>
          <p:cNvSpPr txBox="1"/>
          <p:nvPr/>
        </p:nvSpPr>
        <p:spPr>
          <a:xfrm>
            <a:off x="6767944" y="5007819"/>
            <a:ext cx="116378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r___</a:t>
            </a:r>
          </a:p>
        </p:txBody>
      </p:sp>
      <p:sp>
        <p:nvSpPr>
          <p:cNvPr id="19" name="TextBox 18"/>
          <p:cNvSpPr txBox="1"/>
          <p:nvPr/>
        </p:nvSpPr>
        <p:spPr>
          <a:xfrm>
            <a:off x="6987884" y="5007819"/>
            <a:ext cx="1163782" cy="707886"/>
          </a:xfrm>
          <a:prstGeom prst="rect">
            <a:avLst/>
          </a:prstGeom>
          <a:noFill/>
        </p:spPr>
        <p:txBody>
          <a:bodyPr wrap="square" rtlCol="0">
            <a:spAutoFit/>
          </a:bodyPr>
          <a:lstStyle/>
          <a:p>
            <a:r>
              <a:rPr lang="en-GB" sz="4000" b="1" dirty="0" err="1">
                <a:solidFill>
                  <a:srgbClr val="FF6600"/>
                </a:solidFill>
                <a:latin typeface="Century Gothic" panose="020B0502020202020204" pitchFamily="34" charset="0"/>
              </a:rPr>
              <a:t>ien</a:t>
            </a:r>
            <a:endParaRPr lang="en-GB" sz="4000" b="1" dirty="0">
              <a:solidFill>
                <a:srgbClr val="FF6600"/>
              </a:solidFill>
              <a:latin typeface="Century Gothic" panose="020B0502020202020204" pitchFamily="34" charset="0"/>
            </a:endParaRPr>
          </a:p>
        </p:txBody>
      </p:sp>
    </p:spTree>
    <p:extLst>
      <p:ext uri="{BB962C8B-B14F-4D97-AF65-F5344CB8AC3E}">
        <p14:creationId xmlns:p14="http://schemas.microsoft.com/office/powerpoint/2010/main" val="213407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1" grpId="0"/>
      <p:bldP spid="14" grpId="0"/>
      <p:bldP spid="16" grpId="0"/>
      <p:bldP spid="15" grpId="0"/>
      <p:bldP spid="17" grpId="0"/>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speech bubbles"/>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08638" y="16208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tennis b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474" y="299061"/>
            <a:ext cx="551646" cy="535097"/>
          </a:xfrm>
          <a:prstGeom prst="rect">
            <a:avLst/>
          </a:prstGeom>
        </p:spPr>
      </p:pic>
      <p:sp>
        <p:nvSpPr>
          <p:cNvPr id="27" name="Rounded Rectangle 26" descr="background rectangle"/>
          <p:cNvSpPr/>
          <p:nvPr/>
        </p:nvSpPr>
        <p:spPr>
          <a:xfrm>
            <a:off x="9973518" y="22739"/>
            <a:ext cx="2186609" cy="496957"/>
          </a:xfrm>
          <a:prstGeom prst="roundRect">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B691EEDC-7798-1E4A-9B37-6F73CC8739DD}"/>
              </a:ext>
            </a:extLst>
          </p:cNvPr>
          <p:cNvSpPr>
            <a:spLocks noGrp="1"/>
          </p:cNvSpPr>
          <p:nvPr>
            <p:ph type="title"/>
          </p:nvPr>
        </p:nvSpPr>
        <p:spPr>
          <a:xfrm>
            <a:off x="9912103" y="22738"/>
            <a:ext cx="2248023" cy="496957"/>
          </a:xfrm>
        </p:spPr>
        <p:txBody>
          <a:bodyPr>
            <a:normAutofit/>
          </a:bodyPr>
          <a:lstStyle/>
          <a:p>
            <a:pPr algn="ctr"/>
            <a:r>
              <a:rPr lang="en-GB" sz="2000" b="1" dirty="0" err="1">
                <a:solidFill>
                  <a:prstClr val="white"/>
                </a:solidFill>
              </a:rPr>
              <a:t>parler</a:t>
            </a:r>
            <a:endParaRPr lang="en-US" sz="2000" b="1" dirty="0"/>
          </a:p>
        </p:txBody>
      </p:sp>
      <p:sp>
        <p:nvSpPr>
          <p:cNvPr id="21" name="TextBox 20"/>
          <p:cNvSpPr txBox="1"/>
          <p:nvPr/>
        </p:nvSpPr>
        <p:spPr>
          <a:xfrm>
            <a:off x="2245244" y="326326"/>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ac</a:t>
            </a:r>
            <a:r>
              <a:rPr lang="en-GB" sz="6000" dirty="0">
                <a:solidFill>
                  <a:srgbClr val="FF6600"/>
                </a:solidFill>
                <a:latin typeface="Century Gothic" panose="020B0502020202020204" pitchFamily="34" charset="0"/>
                <a:cs typeface="Calibri" panose="020F0502020204030204" pitchFamily="34" charset="0"/>
              </a:rPr>
              <a:t>tion</a:t>
            </a:r>
          </a:p>
        </p:txBody>
      </p:sp>
      <p:sp>
        <p:nvSpPr>
          <p:cNvPr id="38" name="TextBox 20"/>
          <p:cNvSpPr txBox="1"/>
          <p:nvPr/>
        </p:nvSpPr>
        <p:spPr>
          <a:xfrm flipH="1">
            <a:off x="5789035" y="162088"/>
            <a:ext cx="310297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002060"/>
                </a:solidFill>
                <a:latin typeface="Century Gothic" panose="020B0502020202020204" pitchFamily="34" charset="0"/>
                <a:cs typeface="Calibri" panose="020F0502020204030204" pitchFamily="34" charset="0"/>
              </a:rPr>
              <a:t>anc</a:t>
            </a:r>
            <a:r>
              <a:rPr lang="en-GB" sz="6000" dirty="0" err="1">
                <a:solidFill>
                  <a:srgbClr val="FF6600"/>
                </a:solidFill>
                <a:latin typeface="Century Gothic" panose="020B0502020202020204" pitchFamily="34" charset="0"/>
                <a:cs typeface="Calibri" panose="020F0502020204030204" pitchFamily="34" charset="0"/>
              </a:rPr>
              <a:t>ien</a:t>
            </a:r>
            <a:endParaRPr lang="en-GB" sz="6000" dirty="0">
              <a:solidFill>
                <a:srgbClr val="FF6600"/>
              </a:solidFill>
              <a:latin typeface="Century Gothic" panose="020B0502020202020204" pitchFamily="34" charset="0"/>
              <a:cs typeface="Calibri" panose="020F0502020204030204" pitchFamily="34" charset="0"/>
            </a:endParaRPr>
          </a:p>
        </p:txBody>
      </p:sp>
      <p:sp>
        <p:nvSpPr>
          <p:cNvPr id="35" name="TextBox 21"/>
          <p:cNvSpPr txBox="1"/>
          <p:nvPr/>
        </p:nvSpPr>
        <p:spPr>
          <a:xfrm>
            <a:off x="286504" y="1491507"/>
            <a:ext cx="503732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rgbClr val="115076"/>
                </a:solidFill>
                <a:latin typeface="Century Gothic" panose="020B0502020202020204" pitchFamily="34" charset="0"/>
                <a:cs typeface="Calibri" panose="020F0502020204030204" pitchFamily="34" charset="0"/>
              </a:rPr>
              <a:t>interna</a:t>
            </a:r>
            <a:r>
              <a:rPr lang="en-GB" sz="6000" dirty="0">
                <a:solidFill>
                  <a:srgbClr val="FF6600"/>
                </a:solidFill>
                <a:latin typeface="Century Gothic" panose="020B0502020202020204" pitchFamily="34" charset="0"/>
                <a:cs typeface="Calibri" panose="020F0502020204030204" pitchFamily="34" charset="0"/>
              </a:rPr>
              <a:t>tion</a:t>
            </a:r>
            <a:r>
              <a:rPr lang="en-GB" sz="6000" dirty="0">
                <a:solidFill>
                  <a:srgbClr val="115076"/>
                </a:solidFill>
                <a:latin typeface="Century Gothic" panose="020B0502020202020204" pitchFamily="34" charset="0"/>
                <a:cs typeface="Calibri" panose="020F0502020204030204" pitchFamily="34" charset="0"/>
              </a:rPr>
              <a:t>al</a:t>
            </a:r>
            <a:endParaRPr lang="en-GB" sz="6000" dirty="0">
              <a:solidFill>
                <a:srgbClr val="FA6500"/>
              </a:solidFill>
              <a:latin typeface="Century Gothic" panose="020B0502020202020204" pitchFamily="34" charset="0"/>
              <a:cs typeface="Calibri" panose="020F0502020204030204" pitchFamily="34" charset="0"/>
            </a:endParaRPr>
          </a:p>
        </p:txBody>
      </p:sp>
      <p:sp>
        <p:nvSpPr>
          <p:cNvPr id="39" name="TextBox 20"/>
          <p:cNvSpPr txBox="1"/>
          <p:nvPr/>
        </p:nvSpPr>
        <p:spPr>
          <a:xfrm flipH="1">
            <a:off x="5442219" y="1221411"/>
            <a:ext cx="439422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002060"/>
                </a:solidFill>
                <a:latin typeface="Century Gothic" panose="020B0502020202020204" pitchFamily="34" charset="0"/>
                <a:cs typeface="Calibri" panose="020F0502020204030204" pitchFamily="34" charset="0"/>
              </a:rPr>
              <a:t>comb</a:t>
            </a:r>
            <a:r>
              <a:rPr lang="en-GB" sz="6000" dirty="0" err="1">
                <a:solidFill>
                  <a:srgbClr val="FF6600"/>
                </a:solidFill>
                <a:latin typeface="Century Gothic" panose="020B0502020202020204" pitchFamily="34" charset="0"/>
                <a:cs typeface="Calibri" panose="020F0502020204030204" pitchFamily="34" charset="0"/>
              </a:rPr>
              <a:t>ien</a:t>
            </a:r>
            <a:r>
              <a:rPr lang="en-GB" sz="6000" dirty="0">
                <a:solidFill>
                  <a:srgbClr val="002060"/>
                </a:solidFill>
                <a:latin typeface="Century Gothic" panose="020B0502020202020204" pitchFamily="34" charset="0"/>
                <a:cs typeface="Calibri" panose="020F0502020204030204" pitchFamily="34" charset="0"/>
              </a:rPr>
              <a:t> ?</a:t>
            </a:r>
          </a:p>
        </p:txBody>
      </p:sp>
      <p:sp>
        <p:nvSpPr>
          <p:cNvPr id="24" name="TextBox 23"/>
          <p:cNvSpPr txBox="1"/>
          <p:nvPr/>
        </p:nvSpPr>
        <p:spPr>
          <a:xfrm>
            <a:off x="306909" y="2629117"/>
            <a:ext cx="3007386"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cs typeface="Calibri" panose="020F0502020204030204" pitchFamily="34" charset="0"/>
              </a:rPr>
              <a:t>b</a:t>
            </a:r>
            <a:r>
              <a:rPr lang="en-GB" sz="6000" dirty="0" err="1">
                <a:solidFill>
                  <a:srgbClr val="FF6600"/>
                </a:solidFill>
                <a:latin typeface="Century Gothic" panose="020B0502020202020204" pitchFamily="34" charset="0"/>
                <a:cs typeface="Calibri" panose="020F0502020204030204" pitchFamily="34" charset="0"/>
              </a:rPr>
              <a:t>ien</a:t>
            </a:r>
            <a:endParaRPr lang="en-GB" sz="6000" dirty="0">
              <a:solidFill>
                <a:srgbClr val="FF6600"/>
              </a:solidFill>
              <a:latin typeface="Century Gothic" panose="020B0502020202020204" pitchFamily="34" charset="0"/>
              <a:cs typeface="Calibri" panose="020F0502020204030204" pitchFamily="34" charset="0"/>
            </a:endParaRPr>
          </a:p>
        </p:txBody>
      </p:sp>
      <p:sp>
        <p:nvSpPr>
          <p:cNvPr id="23" name="TextBox 22"/>
          <p:cNvSpPr txBox="1"/>
          <p:nvPr/>
        </p:nvSpPr>
        <p:spPr>
          <a:xfrm>
            <a:off x="2954495" y="2934177"/>
            <a:ext cx="43014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atten</a:t>
            </a:r>
            <a:r>
              <a:rPr lang="en-GB" sz="6000" dirty="0">
                <a:solidFill>
                  <a:srgbClr val="FF6600"/>
                </a:solidFill>
                <a:latin typeface="Century Gothic" panose="020B0502020202020204" pitchFamily="34" charset="0"/>
                <a:cs typeface="Calibri" panose="020F0502020204030204" pitchFamily="34" charset="0"/>
              </a:rPr>
              <a:t>tion</a:t>
            </a:r>
          </a:p>
        </p:txBody>
      </p:sp>
      <p:sp>
        <p:nvSpPr>
          <p:cNvPr id="36" name="TextBox 22"/>
          <p:cNvSpPr txBox="1"/>
          <p:nvPr/>
        </p:nvSpPr>
        <p:spPr>
          <a:xfrm>
            <a:off x="6746824" y="2226844"/>
            <a:ext cx="217586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115076"/>
                </a:solidFill>
                <a:latin typeface="Century Gothic" panose="020B0502020202020204" pitchFamily="34" charset="0"/>
                <a:cs typeface="Calibri" panose="020F0502020204030204" pitchFamily="34" charset="0"/>
              </a:rPr>
              <a:t>r</a:t>
            </a:r>
            <a:r>
              <a:rPr lang="en-GB" sz="6000" dirty="0" err="1">
                <a:solidFill>
                  <a:srgbClr val="FF6600"/>
                </a:solidFill>
                <a:latin typeface="Century Gothic" panose="020B0502020202020204" pitchFamily="34" charset="0"/>
                <a:cs typeface="Calibri" panose="020F0502020204030204" pitchFamily="34" charset="0"/>
              </a:rPr>
              <a:t>ien</a:t>
            </a:r>
            <a:endParaRPr lang="en-GB" sz="6000" dirty="0">
              <a:solidFill>
                <a:srgbClr val="FF6600"/>
              </a:solidFill>
              <a:latin typeface="Century Gothic" panose="020B0502020202020204" pitchFamily="34" charset="0"/>
              <a:cs typeface="Calibri" panose="020F0502020204030204" pitchFamily="34" charset="0"/>
            </a:endParaRPr>
          </a:p>
        </p:txBody>
      </p:sp>
      <p:sp>
        <p:nvSpPr>
          <p:cNvPr id="33" name="TextBox 19"/>
          <p:cNvSpPr txBox="1"/>
          <p:nvPr/>
        </p:nvSpPr>
        <p:spPr>
          <a:xfrm>
            <a:off x="0" y="3849544"/>
            <a:ext cx="396352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rgbClr val="115076"/>
                </a:solidFill>
                <a:latin typeface="Century Gothic" panose="020B0502020202020204" pitchFamily="34" charset="0"/>
                <a:cs typeface="Calibri" panose="020F0502020204030204" pitchFamily="34" charset="0"/>
              </a:rPr>
              <a:t>situa</a:t>
            </a:r>
            <a:r>
              <a:rPr lang="en-GB" sz="6000" dirty="0">
                <a:solidFill>
                  <a:srgbClr val="FF6600"/>
                </a:solidFill>
                <a:latin typeface="Century Gothic" panose="020B0502020202020204" pitchFamily="34" charset="0"/>
                <a:cs typeface="Calibri" panose="020F0502020204030204" pitchFamily="34" charset="0"/>
              </a:rPr>
              <a:t>tion</a:t>
            </a:r>
          </a:p>
        </p:txBody>
      </p:sp>
      <p:sp>
        <p:nvSpPr>
          <p:cNvPr id="30" name="TextBox 29"/>
          <p:cNvSpPr txBox="1"/>
          <p:nvPr/>
        </p:nvSpPr>
        <p:spPr>
          <a:xfrm>
            <a:off x="3072324" y="4386170"/>
            <a:ext cx="4301405"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cs typeface="Calibri" panose="020F0502020204030204" pitchFamily="34" charset="0"/>
              </a:rPr>
              <a:t>solu</a:t>
            </a:r>
            <a:r>
              <a:rPr lang="en-GB" sz="6000" dirty="0">
                <a:solidFill>
                  <a:srgbClr val="FF6600"/>
                </a:solidFill>
                <a:latin typeface="Century Gothic" panose="020B0502020202020204" pitchFamily="34" charset="0"/>
                <a:cs typeface="Calibri" panose="020F0502020204030204" pitchFamily="34" charset="0"/>
              </a:rPr>
              <a:t>tion</a:t>
            </a:r>
          </a:p>
        </p:txBody>
      </p:sp>
      <p:sp>
        <p:nvSpPr>
          <p:cNvPr id="34" name="TextBox 20"/>
          <p:cNvSpPr txBox="1"/>
          <p:nvPr/>
        </p:nvSpPr>
        <p:spPr>
          <a:xfrm flipH="1">
            <a:off x="6684584" y="3917061"/>
            <a:ext cx="268550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115076"/>
                </a:solidFill>
                <a:latin typeface="Century Gothic" panose="020B0502020202020204" pitchFamily="34" charset="0"/>
                <a:cs typeface="Calibri" panose="020F0502020204030204" pitchFamily="34" charset="0"/>
              </a:rPr>
              <a:t>ch</a:t>
            </a:r>
            <a:r>
              <a:rPr lang="en-GB" sz="6000" dirty="0" err="1">
                <a:solidFill>
                  <a:srgbClr val="FF6600"/>
                </a:solidFill>
                <a:latin typeface="Century Gothic" panose="020B0502020202020204" pitchFamily="34" charset="0"/>
                <a:cs typeface="Calibri" panose="020F0502020204030204" pitchFamily="34" charset="0"/>
              </a:rPr>
              <a:t>ien</a:t>
            </a:r>
            <a:endParaRPr lang="en-GB" sz="6000" dirty="0">
              <a:solidFill>
                <a:srgbClr val="FF6600"/>
              </a:solidFill>
              <a:latin typeface="Century Gothic" panose="020B0502020202020204" pitchFamily="34" charset="0"/>
              <a:cs typeface="Calibri" panose="020F0502020204030204" pitchFamily="34" charset="0"/>
            </a:endParaRPr>
          </a:p>
        </p:txBody>
      </p:sp>
      <p:sp>
        <p:nvSpPr>
          <p:cNvPr id="20" name="TextBox 19"/>
          <p:cNvSpPr txBox="1"/>
          <p:nvPr/>
        </p:nvSpPr>
        <p:spPr>
          <a:xfrm>
            <a:off x="286504" y="5014725"/>
            <a:ext cx="3462433"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b</a:t>
            </a:r>
            <a:r>
              <a:rPr lang="en-GB" sz="6000" dirty="0" err="1">
                <a:solidFill>
                  <a:srgbClr val="FF6600"/>
                </a:solidFill>
                <a:latin typeface="Century Gothic" panose="020B0502020202020204" pitchFamily="34" charset="0"/>
              </a:rPr>
              <a:t>ien</a:t>
            </a:r>
            <a:r>
              <a:rPr lang="en-GB" sz="6000" dirty="0" err="1">
                <a:solidFill>
                  <a:srgbClr val="002060"/>
                </a:solidFill>
                <a:latin typeface="Century Gothic" panose="020B0502020202020204" pitchFamily="34" charset="0"/>
              </a:rPr>
              <a:t>tôt</a:t>
            </a:r>
            <a:endParaRPr lang="en-GB" sz="6000" dirty="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a:off x="4865837" y="5299115"/>
            <a:ext cx="4504249" cy="105313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cs typeface="Calibri" panose="020F0502020204030204" pitchFamily="34" charset="0"/>
              </a:rPr>
              <a:t>popula</a:t>
            </a:r>
            <a:r>
              <a:rPr lang="en-GB" sz="6000" dirty="0">
                <a:solidFill>
                  <a:srgbClr val="FF6600"/>
                </a:solidFill>
                <a:latin typeface="Century Gothic" panose="020B0502020202020204" pitchFamily="34" charset="0"/>
                <a:cs typeface="Calibri" panose="020F0502020204030204" pitchFamily="34" charset="0"/>
              </a:rPr>
              <a:t>tion</a:t>
            </a:r>
          </a:p>
        </p:txBody>
      </p:sp>
      <p:sp>
        <p:nvSpPr>
          <p:cNvPr id="18" name="Rectangle 17" descr="start"/>
          <p:cNvSpPr/>
          <p:nvPr/>
        </p:nvSpPr>
        <p:spPr>
          <a:xfrm>
            <a:off x="10018442" y="5081181"/>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Text Box 12"/>
          <p:cNvSpPr txBox="1">
            <a:spLocks noChangeArrowheads="1"/>
          </p:cNvSpPr>
          <p:nvPr/>
        </p:nvSpPr>
        <p:spPr bwMode="auto">
          <a:xfrm>
            <a:off x="10993617" y="48146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grpSp>
        <p:nvGrpSpPr>
          <p:cNvPr id="3" name="Group 2" descr="60 second timer">
            <a:extLst>
              <a:ext uri="{FF2B5EF4-FFF2-40B4-BE49-F238E27FC236}">
                <a16:creationId xmlns:a16="http://schemas.microsoft.com/office/drawing/2014/main" id="{FA8366D1-F514-8841-B85A-2C51AA9B5065}"/>
              </a:ext>
            </a:extLst>
          </p:cNvPr>
          <p:cNvGrpSpPr/>
          <p:nvPr/>
        </p:nvGrpSpPr>
        <p:grpSpPr>
          <a:xfrm>
            <a:off x="9805501" y="639311"/>
            <a:ext cx="1897602" cy="4933562"/>
            <a:chOff x="9805501" y="639311"/>
            <a:chExt cx="1897602" cy="4933562"/>
          </a:xfrm>
        </p:grpSpPr>
        <p:sp>
          <p:nvSpPr>
            <p:cNvPr id="40" name="Rectangle 2" descr="rectangle for 60 seconds"/>
            <p:cNvSpPr>
              <a:spLocks noChangeArrowheads="1"/>
            </p:cNvSpPr>
            <p:nvPr/>
          </p:nvSpPr>
          <p:spPr bwMode="auto">
            <a:xfrm>
              <a:off x="10068765" y="65073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1" name="Rectangle 3" descr="rectangle for 60 seconds"/>
            <p:cNvSpPr>
              <a:spLocks noChangeArrowheads="1"/>
            </p:cNvSpPr>
            <p:nvPr/>
          </p:nvSpPr>
          <p:spPr bwMode="auto">
            <a:xfrm>
              <a:off x="10066399" y="65073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2" name="Line 4" descr="line to measure 60 seconds"/>
            <p:cNvSpPr>
              <a:spLocks noChangeShapeType="1"/>
            </p:cNvSpPr>
            <p:nvPr/>
          </p:nvSpPr>
          <p:spPr bwMode="auto">
            <a:xfrm>
              <a:off x="10752138" y="63931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3" name="Line 7" descr="line for timeline"/>
            <p:cNvSpPr>
              <a:spLocks noChangeShapeType="1"/>
            </p:cNvSpPr>
            <p:nvPr/>
          </p:nvSpPr>
          <p:spPr bwMode="auto">
            <a:xfrm>
              <a:off x="10776826" y="63931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4" name="Line 9" descr="line for timeline"/>
            <p:cNvSpPr>
              <a:spLocks noChangeShapeType="1"/>
            </p:cNvSpPr>
            <p:nvPr/>
          </p:nvSpPr>
          <p:spPr bwMode="auto">
            <a:xfrm>
              <a:off x="10752138" y="479557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6" name="Text Box 14"/>
            <p:cNvSpPr txBox="1">
              <a:spLocks noChangeArrowheads="1"/>
            </p:cNvSpPr>
            <p:nvPr/>
          </p:nvSpPr>
          <p:spPr bwMode="auto">
            <a:xfrm>
              <a:off x="10968929" y="461504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7" name="Rectangle 46" descr="start"/>
            <p:cNvSpPr/>
            <p:nvPr/>
          </p:nvSpPr>
          <p:spPr>
            <a:xfrm>
              <a:off x="9915171" y="4806996"/>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8" name="AutoShape 11">
              <a:hlinkClick r:id="" action="ppaction://noaction" highlightClick="1"/>
            </p:cNvPr>
            <p:cNvSpPr>
              <a:spLocks noChangeArrowheads="1"/>
            </p:cNvSpPr>
            <p:nvPr/>
          </p:nvSpPr>
          <p:spPr bwMode="auto">
            <a:xfrm>
              <a:off x="9805501" y="502599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grpSp>
    </p:spTree>
    <p:extLst>
      <p:ext uri="{BB962C8B-B14F-4D97-AF65-F5344CB8AC3E}">
        <p14:creationId xmlns:p14="http://schemas.microsoft.com/office/powerpoint/2010/main" val="10314601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8034390" cy="867128"/>
          </a:xfrm>
          <a:prstGeom prst="rect">
            <a:avLst/>
          </a:prstGeom>
        </p:spPr>
      </p:pic>
      <p:sp>
        <p:nvSpPr>
          <p:cNvPr id="2" name="Title 1">
            <a:extLst>
              <a:ext uri="{FF2B5EF4-FFF2-40B4-BE49-F238E27FC236}">
                <a16:creationId xmlns:a16="http://schemas.microsoft.com/office/drawing/2014/main" id="{9734639C-18FD-5E45-8917-318495CD378A}"/>
              </a:ext>
            </a:extLst>
          </p:cNvPr>
          <p:cNvSpPr>
            <a:spLocks noGrp="1"/>
          </p:cNvSpPr>
          <p:nvPr>
            <p:ph type="title"/>
          </p:nvPr>
        </p:nvSpPr>
        <p:spPr>
          <a:xfrm>
            <a:off x="84223" y="296863"/>
            <a:ext cx="6659215" cy="659902"/>
          </a:xfrm>
        </p:spPr>
        <p:txBody>
          <a:bodyPr>
            <a:normAutofit/>
          </a:bodyPr>
          <a:lstStyle/>
          <a:p>
            <a:r>
              <a:rPr lang="en-GB" sz="3200" b="1" dirty="0">
                <a:solidFill>
                  <a:prstClr val="white"/>
                </a:solidFill>
                <a:latin typeface="Century Gothic" panose="020B0502020202020204" pitchFamily="34" charset="0"/>
              </a:rPr>
              <a:t>Assessing &amp; monitoring progress</a:t>
            </a:r>
            <a:endParaRPr lang="en-US" sz="3200" dirty="0"/>
          </a:p>
        </p:txBody>
      </p:sp>
      <p:sp>
        <p:nvSpPr>
          <p:cNvPr id="5" name="TextBox 4"/>
          <p:cNvSpPr txBox="1"/>
          <p:nvPr/>
        </p:nvSpPr>
        <p:spPr>
          <a:xfrm>
            <a:off x="573641" y="2053813"/>
            <a:ext cx="11044718" cy="3354765"/>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3200" dirty="0">
                <a:solidFill>
                  <a:srgbClr val="203864"/>
                </a:solidFill>
                <a:latin typeface="Century Gothic" panose="020B0502020202020204" pitchFamily="34" charset="0"/>
                <a:cs typeface="Calibri" panose="020F0502020204030204" pitchFamily="34" charset="0"/>
              </a:rPr>
              <a:t>What approaches / resources are you currently using to </a:t>
            </a:r>
            <a:r>
              <a:rPr lang="en-GB" sz="3200" b="1" dirty="0">
                <a:solidFill>
                  <a:srgbClr val="203864"/>
                </a:solidFill>
                <a:latin typeface="Century Gothic" panose="020B0502020202020204" pitchFamily="34" charset="0"/>
                <a:cs typeface="Calibri" panose="020F0502020204030204" pitchFamily="34" charset="0"/>
              </a:rPr>
              <a:t>assess </a:t>
            </a:r>
            <a:r>
              <a:rPr lang="en-GB" sz="3200" dirty="0">
                <a:solidFill>
                  <a:srgbClr val="203864"/>
                </a:solidFill>
                <a:latin typeface="Century Gothic" panose="020B0502020202020204" pitchFamily="34" charset="0"/>
                <a:cs typeface="Calibri" panose="020F0502020204030204" pitchFamily="34" charset="0"/>
              </a:rPr>
              <a:t>your students’ phonics knowledge (phonological decoding) in MFL?</a:t>
            </a:r>
          </a:p>
          <a:p>
            <a:pPr>
              <a:spcBef>
                <a:spcPts val="600"/>
              </a:spcBef>
              <a:spcAft>
                <a:spcPts val="600"/>
              </a:spcAft>
            </a:pPr>
            <a:endParaRPr lang="en-GB" sz="3200" dirty="0">
              <a:solidFill>
                <a:srgbClr val="203864"/>
              </a:solidFill>
              <a:latin typeface="Century Gothic" panose="020B050202020202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en-GB" sz="3200" dirty="0">
                <a:solidFill>
                  <a:srgbClr val="203864"/>
                </a:solidFill>
                <a:latin typeface="Century Gothic" panose="020B0502020202020204" pitchFamily="34" charset="0"/>
                <a:cs typeface="Calibri" panose="020F0502020204030204" pitchFamily="34" charset="0"/>
              </a:rPr>
              <a:t>What do you consider to be their strengths / limitations?</a:t>
            </a:r>
          </a:p>
        </p:txBody>
      </p:sp>
    </p:spTree>
    <p:extLst>
      <p:ext uri="{BB962C8B-B14F-4D97-AF65-F5344CB8AC3E}">
        <p14:creationId xmlns:p14="http://schemas.microsoft.com/office/powerpoint/2010/main" val="20116252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8034390" cy="867128"/>
          </a:xfrm>
          <a:prstGeom prst="rect">
            <a:avLst/>
          </a:prstGeom>
        </p:spPr>
      </p:pic>
      <p:sp>
        <p:nvSpPr>
          <p:cNvPr id="2" name="Title 1">
            <a:extLst>
              <a:ext uri="{FF2B5EF4-FFF2-40B4-BE49-F238E27FC236}">
                <a16:creationId xmlns:a16="http://schemas.microsoft.com/office/drawing/2014/main" id="{3AB0769E-905A-8744-A526-7ABF0B091476}"/>
              </a:ext>
            </a:extLst>
          </p:cNvPr>
          <p:cNvSpPr>
            <a:spLocks noGrp="1"/>
          </p:cNvSpPr>
          <p:nvPr>
            <p:ph type="title"/>
          </p:nvPr>
        </p:nvSpPr>
        <p:spPr>
          <a:xfrm>
            <a:off x="96253" y="32211"/>
            <a:ext cx="7267072" cy="1269807"/>
          </a:xfrm>
        </p:spPr>
        <p:txBody>
          <a:bodyPr>
            <a:noAutofit/>
          </a:bodyPr>
          <a:lstStyle/>
          <a:p>
            <a:r>
              <a:rPr lang="en-GB" sz="3200" b="1" dirty="0">
                <a:solidFill>
                  <a:prstClr val="white"/>
                </a:solidFill>
                <a:latin typeface="Century Gothic" panose="020B0502020202020204" pitchFamily="34" charset="0"/>
              </a:rPr>
              <a:t>Assessing &amp; monitoring progress</a:t>
            </a:r>
            <a:endParaRPr lang="en-US" sz="3200" dirty="0"/>
          </a:p>
        </p:txBody>
      </p:sp>
      <p:sp>
        <p:nvSpPr>
          <p:cNvPr id="3" name="TextBox 2"/>
          <p:cNvSpPr txBox="1"/>
          <p:nvPr/>
        </p:nvSpPr>
        <p:spPr>
          <a:xfrm>
            <a:off x="558959" y="1303447"/>
            <a:ext cx="9144000" cy="400110"/>
          </a:xfrm>
          <a:prstGeom prst="rect">
            <a:avLst/>
          </a:prstGeom>
          <a:noFill/>
        </p:spPr>
        <p:txBody>
          <a:bodyPr wrap="square" rtlCol="0">
            <a:spAutoFit/>
          </a:bodyPr>
          <a:lstStyle/>
          <a:p>
            <a:pPr>
              <a:spcBef>
                <a:spcPts val="600"/>
              </a:spcBef>
              <a:spcAft>
                <a:spcPts val="600"/>
              </a:spcAft>
            </a:pPr>
            <a:r>
              <a:rPr lang="en-GB" sz="2000" dirty="0">
                <a:solidFill>
                  <a:srgbClr val="203864"/>
                </a:solidFill>
                <a:latin typeface="Century Gothic" panose="020B0502020202020204" pitchFamily="34" charset="0"/>
                <a:cs typeface="Calibri" panose="020F0502020204030204" pitchFamily="34" charset="0"/>
              </a:rPr>
              <a:t>Two main approaches:</a:t>
            </a:r>
          </a:p>
        </p:txBody>
      </p:sp>
      <p:sp>
        <p:nvSpPr>
          <p:cNvPr id="5" name="TextBox 4"/>
          <p:cNvSpPr txBox="1"/>
          <p:nvPr/>
        </p:nvSpPr>
        <p:spPr>
          <a:xfrm>
            <a:off x="621588" y="1808760"/>
            <a:ext cx="5383658" cy="430887"/>
          </a:xfrm>
          <a:prstGeom prst="rect">
            <a:avLst/>
          </a:prstGeom>
          <a:solidFill>
            <a:srgbClr val="E56700"/>
          </a:solidFill>
        </p:spPr>
        <p:txBody>
          <a:bodyPr wrap="square" rtlCol="0">
            <a:spAutoFit/>
          </a:bodyPr>
          <a:lstStyle/>
          <a:p>
            <a:pPr>
              <a:spcBef>
                <a:spcPts val="600"/>
              </a:spcBef>
              <a:spcAft>
                <a:spcPts val="600"/>
              </a:spcAft>
            </a:pPr>
            <a:r>
              <a:rPr lang="en-GB" sz="2200" b="1" dirty="0">
                <a:solidFill>
                  <a:prstClr val="white"/>
                </a:solidFill>
                <a:latin typeface="Century Gothic" panose="020B0502020202020204" pitchFamily="34" charset="0"/>
                <a:cs typeface="Calibri" panose="020F0502020204030204" pitchFamily="34" charset="0"/>
              </a:rPr>
              <a:t>Reading aloud</a:t>
            </a:r>
            <a:endParaRPr lang="en-GB" sz="2200" dirty="0">
              <a:solidFill>
                <a:prstClr val="white"/>
              </a:solidFill>
              <a:latin typeface="Century Gothic" panose="020B0502020202020204" pitchFamily="34" charset="0"/>
              <a:cs typeface="Calibri" panose="020F0502020204030204" pitchFamily="34" charset="0"/>
            </a:endParaRPr>
          </a:p>
        </p:txBody>
      </p:sp>
      <p:sp>
        <p:nvSpPr>
          <p:cNvPr id="10" name="TextBox 9"/>
          <p:cNvSpPr txBox="1"/>
          <p:nvPr/>
        </p:nvSpPr>
        <p:spPr>
          <a:xfrm>
            <a:off x="621587" y="2242504"/>
            <a:ext cx="5383659" cy="1477328"/>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Greater validity: direct measure of the construct we are interested in</a:t>
            </a:r>
          </a:p>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Time consuming to administer and mark</a:t>
            </a:r>
          </a:p>
        </p:txBody>
      </p:sp>
      <p:sp>
        <p:nvSpPr>
          <p:cNvPr id="6" name="TextBox 5"/>
          <p:cNvSpPr txBox="1"/>
          <p:nvPr/>
        </p:nvSpPr>
        <p:spPr>
          <a:xfrm>
            <a:off x="6214883" y="1816074"/>
            <a:ext cx="5410326" cy="430887"/>
          </a:xfrm>
          <a:prstGeom prst="rect">
            <a:avLst/>
          </a:prstGeom>
          <a:solidFill>
            <a:srgbClr val="E56700"/>
          </a:solidFill>
        </p:spPr>
        <p:txBody>
          <a:bodyPr wrap="square" rtlCol="0">
            <a:spAutoFit/>
          </a:bodyPr>
          <a:lstStyle/>
          <a:p>
            <a:pPr>
              <a:spcBef>
                <a:spcPts val="600"/>
              </a:spcBef>
              <a:spcAft>
                <a:spcPts val="600"/>
              </a:spcAft>
            </a:pPr>
            <a:r>
              <a:rPr lang="en-GB" sz="2200" b="1" dirty="0">
                <a:solidFill>
                  <a:prstClr val="white"/>
                </a:solidFill>
                <a:latin typeface="Century Gothic" panose="020B0502020202020204" pitchFamily="34" charset="0"/>
                <a:cs typeface="Calibri" panose="020F0502020204030204" pitchFamily="34" charset="0"/>
              </a:rPr>
              <a:t>Pen-and-paper test</a:t>
            </a:r>
            <a:endParaRPr lang="en-GB" sz="2200" dirty="0">
              <a:solidFill>
                <a:prstClr val="white"/>
              </a:solidFill>
              <a:latin typeface="Century Gothic" panose="020B0502020202020204" pitchFamily="34" charset="0"/>
              <a:cs typeface="Calibri" panose="020F0502020204030204" pitchFamily="34" charset="0"/>
            </a:endParaRPr>
          </a:p>
        </p:txBody>
      </p:sp>
      <p:sp>
        <p:nvSpPr>
          <p:cNvPr id="11" name="TextBox 10"/>
          <p:cNvSpPr txBox="1"/>
          <p:nvPr/>
        </p:nvSpPr>
        <p:spPr>
          <a:xfrm>
            <a:off x="6214881" y="2245991"/>
            <a:ext cx="5410327" cy="1477328"/>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Quicker and easier to administer and mark</a:t>
            </a:r>
          </a:p>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Difficult to create valid tests of this kind (and impossible for Spanish &amp; German!)</a:t>
            </a:r>
          </a:p>
        </p:txBody>
      </p:sp>
      <p:sp>
        <p:nvSpPr>
          <p:cNvPr id="9" name="TextBox 8"/>
          <p:cNvSpPr txBox="1"/>
          <p:nvPr/>
        </p:nvSpPr>
        <p:spPr>
          <a:xfrm>
            <a:off x="621587" y="3810917"/>
            <a:ext cx="11003622" cy="1415772"/>
          </a:xfrm>
          <a:prstGeom prst="rect">
            <a:avLst/>
          </a:prstGeom>
          <a:solidFill>
            <a:srgbClr val="E56700"/>
          </a:solidFill>
        </p:spPr>
        <p:txBody>
          <a:bodyPr wrap="square" rtlCol="0">
            <a:spAutoFit/>
          </a:bodyPr>
          <a:lstStyle/>
          <a:p>
            <a:pPr>
              <a:spcBef>
                <a:spcPts val="600"/>
              </a:spcBef>
              <a:spcAft>
                <a:spcPts val="600"/>
              </a:spcAft>
            </a:pPr>
            <a:endParaRPr lang="en-GB" sz="2200" dirty="0">
              <a:solidFill>
                <a:prstClr val="white"/>
              </a:solidFill>
              <a:latin typeface="Century Gothic" panose="020B0502020202020204" pitchFamily="34" charset="0"/>
              <a:cs typeface="Calibri" panose="020F0502020204030204" pitchFamily="34" charset="0"/>
            </a:endParaRPr>
          </a:p>
          <a:p>
            <a:pPr>
              <a:spcBef>
                <a:spcPts val="600"/>
              </a:spcBef>
              <a:spcAft>
                <a:spcPts val="600"/>
              </a:spcAft>
            </a:pPr>
            <a:r>
              <a:rPr lang="en-GB" sz="2200" dirty="0">
                <a:solidFill>
                  <a:prstClr val="white"/>
                </a:solidFill>
                <a:latin typeface="Century Gothic" panose="020B0502020202020204" pitchFamily="34" charset="0"/>
                <a:cs typeface="Calibri" panose="020F0502020204030204" pitchFamily="34" charset="0"/>
              </a:rPr>
              <a:t>Cf. Year 1 Phonics Screening Check in English primary schools </a:t>
            </a:r>
            <a:endParaRPr lang="en-GB" sz="2200" dirty="0">
              <a:solidFill>
                <a:srgbClr val="000099"/>
              </a:solidFill>
              <a:latin typeface="Century Gothic" panose="020B0502020202020204" pitchFamily="34" charset="0"/>
              <a:cs typeface="Calibri" panose="020F0502020204030204" pitchFamily="34" charset="0"/>
            </a:endParaRPr>
          </a:p>
          <a:p>
            <a:pPr>
              <a:spcBef>
                <a:spcPts val="600"/>
              </a:spcBef>
              <a:spcAft>
                <a:spcPts val="600"/>
              </a:spcAft>
            </a:pPr>
            <a:endParaRPr lang="en-GB" sz="2200" dirty="0">
              <a:solidFill>
                <a:srgbClr val="000099"/>
              </a:solidFill>
              <a:latin typeface="Century Gothic" panose="020B0502020202020204" pitchFamily="34" charset="0"/>
              <a:cs typeface="Calibri" panose="020F0502020204030204" pitchFamily="34" charset="0"/>
            </a:endParaRPr>
          </a:p>
        </p:txBody>
      </p:sp>
      <p:pic>
        <p:nvPicPr>
          <p:cNvPr id="8" name="Picture 7" descr="screenshot of a video">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l="8264" t="16402" r="43825" b="28300"/>
          <a:stretch/>
        </p:blipFill>
        <p:spPr bwMode="auto">
          <a:xfrm>
            <a:off x="9439274" y="3838599"/>
            <a:ext cx="2095501" cy="136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58959" y="5287137"/>
            <a:ext cx="11311846" cy="923330"/>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Beware pitfalls of reading aloud.  How can this be handled sensitively?  </a:t>
            </a:r>
          </a:p>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E.g. individual work with teacher; paired reading; self-recording (homework</a:t>
            </a:r>
            <a:r>
              <a:rPr lang="en-GB" sz="2200" dirty="0">
                <a:solidFill>
                  <a:srgbClr val="203864"/>
                </a:solidFill>
                <a:latin typeface="Century Gothic" panose="020B0502020202020204" pitchFamily="34" charset="0"/>
                <a:cs typeface="Calibri" panose="020F0502020204030204" pitchFamily="34" charset="0"/>
              </a:rPr>
              <a:t>) </a:t>
            </a:r>
          </a:p>
        </p:txBody>
      </p:sp>
    </p:spTree>
    <p:extLst>
      <p:ext uri="{BB962C8B-B14F-4D97-AF65-F5344CB8AC3E}">
        <p14:creationId xmlns:p14="http://schemas.microsoft.com/office/powerpoint/2010/main" val="31439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Effect transition="in" filter="fade">
                                      <p:cBhvr>
                                        <p:cTn id="4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p:bldP spid="6" grpId="0" animBg="1"/>
      <p:bldP spid="11" grpId="0"/>
      <p:bldP spid="9" grpId="0" animBg="1"/>
      <p:bldP spid="12"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8034390" cy="867128"/>
          </a:xfrm>
          <a:prstGeom prst="rect">
            <a:avLst/>
          </a:prstGeom>
        </p:spPr>
      </p:pic>
      <p:sp>
        <p:nvSpPr>
          <p:cNvPr id="3" name="Title 2">
            <a:extLst>
              <a:ext uri="{FF2B5EF4-FFF2-40B4-BE49-F238E27FC236}">
                <a16:creationId xmlns:a16="http://schemas.microsoft.com/office/drawing/2014/main" id="{2BD911AE-E99F-4C43-A220-AE9D5236A2FE}"/>
              </a:ext>
            </a:extLst>
          </p:cNvPr>
          <p:cNvSpPr>
            <a:spLocks noGrp="1"/>
          </p:cNvSpPr>
          <p:nvPr>
            <p:ph type="title"/>
          </p:nvPr>
        </p:nvSpPr>
        <p:spPr>
          <a:xfrm>
            <a:off x="2" y="30529"/>
            <a:ext cx="10515600" cy="1325563"/>
          </a:xfrm>
        </p:spPr>
        <p:txBody>
          <a:bodyPr>
            <a:normAutofit/>
          </a:bodyPr>
          <a:lstStyle/>
          <a:p>
            <a:r>
              <a:rPr lang="en-GB" sz="3200" b="1" dirty="0">
                <a:solidFill>
                  <a:prstClr val="white"/>
                </a:solidFill>
                <a:latin typeface="Century Gothic" panose="020B0502020202020204" pitchFamily="34" charset="0"/>
              </a:rPr>
              <a:t>Assessing &amp; monitoring progress</a:t>
            </a:r>
            <a:endParaRPr lang="en-US" sz="3200" dirty="0"/>
          </a:p>
        </p:txBody>
      </p:sp>
      <p:sp>
        <p:nvSpPr>
          <p:cNvPr id="10" name="TextBox 9"/>
          <p:cNvSpPr txBox="1"/>
          <p:nvPr/>
        </p:nvSpPr>
        <p:spPr>
          <a:xfrm>
            <a:off x="424665" y="1310832"/>
            <a:ext cx="3875070" cy="430887"/>
          </a:xfrm>
          <a:prstGeom prst="rect">
            <a:avLst/>
          </a:prstGeom>
          <a:noFill/>
        </p:spPr>
        <p:txBody>
          <a:bodyPr wrap="square" rtlCol="0">
            <a:spAutoFit/>
          </a:bodyPr>
          <a:lstStyle/>
          <a:p>
            <a:pPr>
              <a:spcBef>
                <a:spcPts val="600"/>
              </a:spcBef>
              <a:spcAft>
                <a:spcPts val="600"/>
              </a:spcAft>
            </a:pPr>
            <a:r>
              <a:rPr lang="en-GB" sz="2200" dirty="0">
                <a:solidFill>
                  <a:srgbClr val="203864"/>
                </a:solidFill>
                <a:latin typeface="Century Gothic" panose="020B0502020202020204" pitchFamily="34" charset="0"/>
                <a:cs typeface="Calibri" panose="020F0502020204030204" pitchFamily="34" charset="0"/>
              </a:rPr>
              <a:t>Two main classes of item:</a:t>
            </a:r>
          </a:p>
        </p:txBody>
      </p:sp>
      <p:sp>
        <p:nvSpPr>
          <p:cNvPr id="8" name="TextBox 7"/>
          <p:cNvSpPr txBox="1"/>
          <p:nvPr/>
        </p:nvSpPr>
        <p:spPr>
          <a:xfrm>
            <a:off x="518846" y="1810750"/>
            <a:ext cx="4530902" cy="769441"/>
          </a:xfrm>
          <a:prstGeom prst="rect">
            <a:avLst/>
          </a:prstGeom>
          <a:solidFill>
            <a:srgbClr val="E56700"/>
          </a:solidFill>
        </p:spPr>
        <p:txBody>
          <a:bodyPr wrap="square" rtlCol="0">
            <a:spAutoFit/>
          </a:bodyPr>
          <a:lstStyle/>
          <a:p>
            <a:pPr marL="342900" indent="-342900">
              <a:buFont typeface="Arial" panose="020B0604020202020204" pitchFamily="34" charset="0"/>
              <a:buChar char="•"/>
            </a:pPr>
            <a:r>
              <a:rPr lang="en-GB" sz="2200" b="1" dirty="0">
                <a:solidFill>
                  <a:prstClr val="white"/>
                </a:solidFill>
                <a:latin typeface="Century Gothic" panose="020B0502020202020204" pitchFamily="34" charset="0"/>
                <a:cs typeface="Calibri" panose="020F0502020204030204" pitchFamily="34" charset="0"/>
              </a:rPr>
              <a:t>Familiar real words</a:t>
            </a:r>
          </a:p>
          <a:p>
            <a:endParaRPr lang="en-GB" sz="2200" dirty="0">
              <a:solidFill>
                <a:srgbClr val="000099"/>
              </a:solidFill>
              <a:latin typeface="Century Gothic" panose="020B0502020202020204" pitchFamily="34" charset="0"/>
              <a:cs typeface="Calibri" panose="020F0502020204030204" pitchFamily="34" charset="0"/>
            </a:endParaRPr>
          </a:p>
        </p:txBody>
      </p:sp>
      <p:sp>
        <p:nvSpPr>
          <p:cNvPr id="2" name="TextBox 1"/>
          <p:cNvSpPr txBox="1"/>
          <p:nvPr/>
        </p:nvSpPr>
        <p:spPr>
          <a:xfrm>
            <a:off x="1379359" y="2580191"/>
            <a:ext cx="2809875" cy="523220"/>
          </a:xfrm>
          <a:prstGeom prst="rect">
            <a:avLst/>
          </a:prstGeom>
          <a:noFill/>
        </p:spPr>
        <p:txBody>
          <a:bodyPr wrap="square" rtlCol="0">
            <a:spAutoFit/>
          </a:bodyPr>
          <a:lstStyle/>
          <a:p>
            <a:pPr algn="ctr"/>
            <a:r>
              <a:rPr lang="en-GB" sz="2800" b="1" dirty="0">
                <a:solidFill>
                  <a:srgbClr val="203864"/>
                </a:solidFill>
                <a:latin typeface="Century Gothic" panose="020B0502020202020204" pitchFamily="34" charset="0"/>
              </a:rPr>
              <a:t>&lt; chat &gt;</a:t>
            </a:r>
            <a:endParaRPr lang="en-GB" sz="1600" b="1" dirty="0">
              <a:solidFill>
                <a:srgbClr val="203864"/>
              </a:solidFill>
              <a:latin typeface="Century Gothic" panose="020B0502020202020204" pitchFamily="34" charset="0"/>
            </a:endParaRPr>
          </a:p>
        </p:txBody>
      </p:sp>
      <p:sp>
        <p:nvSpPr>
          <p:cNvPr id="9" name="TextBox 8"/>
          <p:cNvSpPr txBox="1"/>
          <p:nvPr/>
        </p:nvSpPr>
        <p:spPr>
          <a:xfrm>
            <a:off x="5337425" y="1810749"/>
            <a:ext cx="4569430" cy="769441"/>
          </a:xfrm>
          <a:prstGeom prst="rect">
            <a:avLst/>
          </a:prstGeom>
          <a:solidFill>
            <a:srgbClr val="E56700"/>
          </a:solidFill>
        </p:spPr>
        <p:txBody>
          <a:bodyPr wrap="square" rtlCol="0">
            <a:spAutoFit/>
          </a:bodyPr>
          <a:lstStyle/>
          <a:p>
            <a:pPr marL="342900" indent="-342900">
              <a:buFont typeface="Arial" panose="020B0604020202020204" pitchFamily="34" charset="0"/>
              <a:buChar char="•"/>
            </a:pPr>
            <a:r>
              <a:rPr lang="en-GB" sz="2200" b="1" dirty="0" err="1">
                <a:solidFill>
                  <a:prstClr val="white"/>
                </a:solidFill>
                <a:latin typeface="Century Gothic" panose="020B0502020202020204" pitchFamily="34" charset="0"/>
                <a:cs typeface="Calibri" panose="020F0502020204030204" pitchFamily="34" charset="0"/>
              </a:rPr>
              <a:t>Pseudowords</a:t>
            </a:r>
            <a:r>
              <a:rPr lang="en-GB" sz="2200" b="1" dirty="0">
                <a:solidFill>
                  <a:prstClr val="white"/>
                </a:solidFill>
                <a:latin typeface="Century Gothic" panose="020B0502020202020204" pitchFamily="34" charset="0"/>
                <a:cs typeface="Calibri" panose="020F0502020204030204" pitchFamily="34" charset="0"/>
              </a:rPr>
              <a:t> </a:t>
            </a:r>
          </a:p>
          <a:p>
            <a:pPr marL="342900" indent="-342900">
              <a:buFont typeface="Arial" panose="020B0604020202020204" pitchFamily="34" charset="0"/>
              <a:buChar char="•"/>
            </a:pPr>
            <a:r>
              <a:rPr lang="en-GB" sz="2200" b="1" dirty="0">
                <a:solidFill>
                  <a:prstClr val="white"/>
                </a:solidFill>
                <a:latin typeface="Century Gothic" panose="020B0502020202020204" pitchFamily="34" charset="0"/>
                <a:cs typeface="Calibri" panose="020F0502020204030204" pitchFamily="34" charset="0"/>
              </a:rPr>
              <a:t>Unfamiliar real words</a:t>
            </a:r>
            <a:endParaRPr lang="en-GB" sz="2200" dirty="0">
              <a:solidFill>
                <a:prstClr val="white"/>
              </a:solidFill>
              <a:latin typeface="Century Gothic" panose="020B0502020202020204" pitchFamily="34" charset="0"/>
              <a:cs typeface="Calibri" panose="020F0502020204030204" pitchFamily="34" charset="0"/>
            </a:endParaRPr>
          </a:p>
        </p:txBody>
      </p:sp>
      <p:sp>
        <p:nvSpPr>
          <p:cNvPr id="12" name="TextBox 11"/>
          <p:cNvSpPr txBox="1"/>
          <p:nvPr/>
        </p:nvSpPr>
        <p:spPr>
          <a:xfrm>
            <a:off x="6217202" y="2580191"/>
            <a:ext cx="2809875" cy="523220"/>
          </a:xfrm>
          <a:prstGeom prst="rect">
            <a:avLst/>
          </a:prstGeom>
          <a:noFill/>
        </p:spPr>
        <p:txBody>
          <a:bodyPr wrap="square" rtlCol="0">
            <a:spAutoFit/>
          </a:bodyPr>
          <a:lstStyle/>
          <a:p>
            <a:pPr algn="ctr"/>
            <a:r>
              <a:rPr lang="en-GB" sz="2800" b="1" dirty="0">
                <a:solidFill>
                  <a:srgbClr val="203864"/>
                </a:solidFill>
                <a:latin typeface="Century Gothic" panose="020B0502020202020204" pitchFamily="34" charset="0"/>
              </a:rPr>
              <a:t>&lt; </a:t>
            </a:r>
            <a:r>
              <a:rPr lang="en-GB" sz="2800" b="1" dirty="0" err="1">
                <a:solidFill>
                  <a:srgbClr val="203864"/>
                </a:solidFill>
                <a:latin typeface="Century Gothic" panose="020B0502020202020204" pitchFamily="34" charset="0"/>
              </a:rPr>
              <a:t>ulmaire</a:t>
            </a:r>
            <a:r>
              <a:rPr lang="en-GB" sz="2800" b="1" dirty="0">
                <a:solidFill>
                  <a:srgbClr val="203864"/>
                </a:solidFill>
                <a:latin typeface="Century Gothic" panose="020B0502020202020204" pitchFamily="34" charset="0"/>
              </a:rPr>
              <a:t> &gt;</a:t>
            </a:r>
            <a:endParaRPr lang="en-GB" sz="1600" b="1" dirty="0">
              <a:solidFill>
                <a:srgbClr val="203864"/>
              </a:solidFill>
              <a:latin typeface="Century Gothic" panose="020B0502020202020204" pitchFamily="34" charset="0"/>
            </a:endParaRPr>
          </a:p>
        </p:txBody>
      </p:sp>
      <p:pic>
        <p:nvPicPr>
          <p:cNvPr id="13" name="Picture 19" descr="meadowsweet"/>
          <p:cNvPicPr>
            <a:picLocks noChangeAspect="1" noChangeArrowheads="1"/>
          </p:cNvPicPr>
          <p:nvPr/>
        </p:nvPicPr>
        <p:blipFill>
          <a:blip r:embed="rId4">
            <a:extLst>
              <a:ext uri="{28A0092B-C50C-407E-A947-70E740481C1C}">
                <a14:useLocalDpi xmlns:a14="http://schemas.microsoft.com/office/drawing/2010/main" val="0"/>
              </a:ext>
            </a:extLst>
          </a:blip>
          <a:srcRect t="3162" r="22212"/>
          <a:stretch>
            <a:fillRect/>
          </a:stretch>
        </p:blipFill>
        <p:spPr bwMode="auto">
          <a:xfrm>
            <a:off x="10354377" y="1163991"/>
            <a:ext cx="1439863"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18846" y="3137122"/>
            <a:ext cx="11094966" cy="3170099"/>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Familiar words: students may have pre-stored phonological forms which they can access as wholes.</a:t>
            </a:r>
          </a:p>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Unfamiliar words / </a:t>
            </a:r>
            <a:r>
              <a:rPr lang="en-GB" sz="2000" dirty="0" err="1">
                <a:solidFill>
                  <a:srgbClr val="203864"/>
                </a:solidFill>
                <a:latin typeface="Century Gothic" panose="020B0502020202020204" pitchFamily="34" charset="0"/>
                <a:cs typeface="Calibri" panose="020F0502020204030204" pitchFamily="34" charset="0"/>
              </a:rPr>
              <a:t>pseudowords</a:t>
            </a:r>
            <a:r>
              <a:rPr lang="en-GB" sz="2000" dirty="0">
                <a:solidFill>
                  <a:srgbClr val="203864"/>
                </a:solidFill>
                <a:latin typeface="Century Gothic" panose="020B0502020202020204" pitchFamily="34" charset="0"/>
                <a:cs typeface="Calibri" panose="020F0502020204030204" pitchFamily="34" charset="0"/>
              </a:rPr>
              <a:t>: students have to generate the phonological forms by applying SSC knowledge.</a:t>
            </a:r>
          </a:p>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To test SSC knowledge, tests need to include unfamiliar items </a:t>
            </a:r>
          </a:p>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Decontextualized (isolated) words: this prevents the use of context to identify words, and therefore isolate decoding skills</a:t>
            </a:r>
          </a:p>
          <a:p>
            <a:pPr marL="342900" indent="-342900">
              <a:spcBef>
                <a:spcPts val="600"/>
              </a:spcBef>
              <a:spcAft>
                <a:spcPts val="600"/>
              </a:spcAft>
              <a:buFont typeface="Arial" panose="020B0604020202020204" pitchFamily="34" charset="0"/>
              <a:buChar char="•"/>
            </a:pPr>
            <a:r>
              <a:rPr lang="en-GB" sz="2000" dirty="0">
                <a:solidFill>
                  <a:srgbClr val="203864"/>
                </a:solidFill>
                <a:latin typeface="Century Gothic" panose="020B0502020202020204" pitchFamily="34" charset="0"/>
                <a:cs typeface="Calibri" panose="020F0502020204030204" pitchFamily="34" charset="0"/>
              </a:rPr>
              <a:t>Phonological decoding (reading aloud) of flowing text is also important!</a:t>
            </a:r>
          </a:p>
        </p:txBody>
      </p:sp>
    </p:spTree>
    <p:extLst>
      <p:ext uri="{BB962C8B-B14F-4D97-AF65-F5344CB8AC3E}">
        <p14:creationId xmlns:p14="http://schemas.microsoft.com/office/powerpoint/2010/main" val="6972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fade">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fade">
                                      <p:cBhvr>
                                        <p:cTn id="45" dur="500"/>
                                        <p:tgtEl>
                                          <p:spTgt spid="1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xEl>
                                              <p:pRg st="3" end="3"/>
                                            </p:txEl>
                                          </p:spTgt>
                                        </p:tgtEl>
                                        <p:attrNameLst>
                                          <p:attrName>style.visibility</p:attrName>
                                        </p:attrNameLst>
                                      </p:cBhvr>
                                      <p:to>
                                        <p:strVal val="visible"/>
                                      </p:to>
                                    </p:set>
                                    <p:animEffect transition="in" filter="fade">
                                      <p:cBhvr>
                                        <p:cTn id="50" dur="500"/>
                                        <p:tgtEl>
                                          <p:spTgt spid="11">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Effect transition="in" filter="fade">
                                      <p:cBhvr>
                                        <p:cTn id="5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2" grpId="0"/>
      <p:bldP spid="9" grpId="0" animBg="1"/>
      <p:bldP spid="12"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507002" cy="867128"/>
          </a:xfrm>
          <a:prstGeom prst="rect">
            <a:avLst/>
          </a:prstGeom>
        </p:spPr>
      </p:pic>
      <p:sp>
        <p:nvSpPr>
          <p:cNvPr id="2" name="Title 1">
            <a:extLst>
              <a:ext uri="{FF2B5EF4-FFF2-40B4-BE49-F238E27FC236}">
                <a16:creationId xmlns:a16="http://schemas.microsoft.com/office/drawing/2014/main" id="{3CE3D02A-8C4A-3541-9923-119B53BB011E}"/>
              </a:ext>
            </a:extLst>
          </p:cNvPr>
          <p:cNvSpPr>
            <a:spLocks noGrp="1"/>
          </p:cNvSpPr>
          <p:nvPr>
            <p:ph type="title"/>
          </p:nvPr>
        </p:nvSpPr>
        <p:spPr>
          <a:xfrm>
            <a:off x="300039" y="0"/>
            <a:ext cx="10515600" cy="1325563"/>
          </a:xfrm>
        </p:spPr>
        <p:txBody>
          <a:bodyPr>
            <a:normAutofit/>
          </a:bodyPr>
          <a:lstStyle/>
          <a:p>
            <a:r>
              <a:rPr lang="en-GB" sz="3600" b="1" dirty="0">
                <a:solidFill>
                  <a:prstClr val="white"/>
                </a:solidFill>
                <a:latin typeface="Century Gothic" panose="020B0502020202020204" pitchFamily="34" charset="0"/>
              </a:rPr>
              <a:t>Rationale for teaching phonics</a:t>
            </a:r>
            <a:endParaRPr lang="en-US" sz="3600" dirty="0"/>
          </a:p>
        </p:txBody>
      </p:sp>
      <p:sp>
        <p:nvSpPr>
          <p:cNvPr id="5" name="TextBox 4"/>
          <p:cNvSpPr txBox="1"/>
          <p:nvPr/>
        </p:nvSpPr>
        <p:spPr>
          <a:xfrm>
            <a:off x="512052" y="2559615"/>
            <a:ext cx="6376827" cy="2246769"/>
          </a:xfrm>
          <a:prstGeom prst="rect">
            <a:avLst/>
          </a:prstGeom>
          <a:noFill/>
        </p:spPr>
        <p:txBody>
          <a:bodyPr wrap="square" rtlCol="0">
            <a:spAutoFit/>
          </a:bodyPr>
          <a:lstStyle/>
          <a:p>
            <a:pPr algn="ctr">
              <a:spcBef>
                <a:spcPts val="600"/>
              </a:spcBef>
              <a:spcAft>
                <a:spcPts val="600"/>
              </a:spcAft>
            </a:pPr>
            <a:r>
              <a:rPr lang="en-GB" sz="2400" dirty="0">
                <a:solidFill>
                  <a:srgbClr val="203864"/>
                </a:solidFill>
                <a:latin typeface="Century Gothic" panose="020B0502020202020204" pitchFamily="34" charset="0"/>
                <a:cs typeface="Calibri" panose="020F0502020204030204" pitchFamily="34" charset="0"/>
              </a:rPr>
              <a:t>Read through ‘Handout 6: Rationale for teaching phonics’</a:t>
            </a:r>
          </a:p>
          <a:p>
            <a:pPr algn="ctr">
              <a:spcBef>
                <a:spcPts val="600"/>
              </a:spcBef>
              <a:spcAft>
                <a:spcPts val="600"/>
              </a:spcAft>
            </a:pPr>
            <a:endParaRPr lang="en-GB" sz="2400" dirty="0">
              <a:solidFill>
                <a:srgbClr val="203864"/>
              </a:solidFill>
              <a:latin typeface="Century Gothic" panose="020B0502020202020204" pitchFamily="34" charset="0"/>
              <a:cs typeface="Calibri" panose="020F0502020204030204" pitchFamily="34" charset="0"/>
            </a:endParaRPr>
          </a:p>
          <a:p>
            <a:pPr algn="ctr">
              <a:spcBef>
                <a:spcPts val="600"/>
              </a:spcBef>
              <a:spcAft>
                <a:spcPts val="600"/>
              </a:spcAft>
            </a:pPr>
            <a:r>
              <a:rPr lang="en-GB" sz="2400" dirty="0">
                <a:solidFill>
                  <a:srgbClr val="203864"/>
                </a:solidFill>
                <a:latin typeface="Century Gothic" panose="020B0502020202020204" pitchFamily="34" charset="0"/>
                <a:cs typeface="Calibri" panose="020F0502020204030204" pitchFamily="34" charset="0"/>
              </a:rPr>
              <a:t>Any comments or questions on any of this?</a:t>
            </a:r>
          </a:p>
        </p:txBody>
      </p:sp>
      <p:pic>
        <p:nvPicPr>
          <p:cNvPr id="9" name="Picture 8" descr="screemshot of Handout 6: rationale for teaching phonics "/>
          <p:cNvPicPr>
            <a:picLocks noChangeAspect="1"/>
          </p:cNvPicPr>
          <p:nvPr/>
        </p:nvPicPr>
        <p:blipFill>
          <a:blip r:embed="rId4"/>
          <a:stretch>
            <a:fillRect/>
          </a:stretch>
        </p:blipFill>
        <p:spPr>
          <a:xfrm rot="475883">
            <a:off x="7610158" y="598599"/>
            <a:ext cx="3669963" cy="5257133"/>
          </a:xfrm>
          <a:prstGeom prst="rect">
            <a:avLst/>
          </a:prstGeom>
          <a:ln w="28575">
            <a:solidFill>
              <a:srgbClr val="00206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899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8034390" cy="867128"/>
          </a:xfrm>
          <a:prstGeom prst="rect">
            <a:avLst/>
          </a:prstGeom>
        </p:spPr>
      </p:pic>
      <p:sp>
        <p:nvSpPr>
          <p:cNvPr id="2" name="Title 1">
            <a:extLst>
              <a:ext uri="{FF2B5EF4-FFF2-40B4-BE49-F238E27FC236}">
                <a16:creationId xmlns:a16="http://schemas.microsoft.com/office/drawing/2014/main" id="{7B8FD853-DE5E-4F46-9673-BC9E6DECDDAC}"/>
              </a:ext>
            </a:extLst>
          </p:cNvPr>
          <p:cNvSpPr>
            <a:spLocks noGrp="1"/>
          </p:cNvSpPr>
          <p:nvPr>
            <p:ph type="title"/>
          </p:nvPr>
        </p:nvSpPr>
        <p:spPr>
          <a:xfrm>
            <a:off x="2" y="296864"/>
            <a:ext cx="6706280" cy="716928"/>
          </a:xfrm>
        </p:spPr>
        <p:txBody>
          <a:bodyPr>
            <a:normAutofit/>
          </a:bodyPr>
          <a:lstStyle/>
          <a:p>
            <a:r>
              <a:rPr lang="en-GB" sz="3200" b="1" dirty="0">
                <a:solidFill>
                  <a:prstClr val="white"/>
                </a:solidFill>
                <a:latin typeface="Century Gothic" panose="020B0502020202020204" pitchFamily="34" charset="0"/>
              </a:rPr>
              <a:t>Assessing &amp; monitoring progress</a:t>
            </a:r>
            <a:endParaRPr lang="en-US" sz="3200" dirty="0"/>
          </a:p>
        </p:txBody>
      </p:sp>
      <p:sp>
        <p:nvSpPr>
          <p:cNvPr id="7" name="Rectangle 6"/>
          <p:cNvSpPr/>
          <p:nvPr/>
        </p:nvSpPr>
        <p:spPr>
          <a:xfrm>
            <a:off x="8044945" y="359460"/>
            <a:ext cx="3770811" cy="369332"/>
          </a:xfrm>
          <a:prstGeom prst="rect">
            <a:avLst/>
          </a:prstGeom>
        </p:spPr>
        <p:txBody>
          <a:bodyPr wrap="square">
            <a:spAutoFit/>
          </a:bodyPr>
          <a:lstStyle/>
          <a:p>
            <a:r>
              <a:rPr lang="en-GB" dirty="0">
                <a:hlinkClick r:id="rId4"/>
              </a:rPr>
              <a:t>NCELP Resource Portal</a:t>
            </a:r>
            <a:endParaRPr lang="en-GB" dirty="0"/>
          </a:p>
        </p:txBody>
      </p:sp>
      <p:pic>
        <p:nvPicPr>
          <p:cNvPr id="4" name="Picture 3" descr="screenshot of exercise for French read aloud quiz for animals "/>
          <p:cNvPicPr>
            <a:picLocks noChangeAspect="1"/>
          </p:cNvPicPr>
          <p:nvPr/>
        </p:nvPicPr>
        <p:blipFill>
          <a:blip r:embed="rId5"/>
          <a:stretch>
            <a:fillRect/>
          </a:stretch>
        </p:blipFill>
        <p:spPr>
          <a:xfrm>
            <a:off x="418012" y="1245339"/>
            <a:ext cx="3500846" cy="4897735"/>
          </a:xfrm>
          <a:prstGeom prst="rect">
            <a:avLst/>
          </a:prstGeom>
          <a:effectLst>
            <a:outerShdw blurRad="50800" dist="38100" dir="5400000" algn="t" rotWithShape="0">
              <a:prstClr val="black">
                <a:alpha val="40000"/>
              </a:prstClr>
            </a:outerShdw>
          </a:effectLst>
        </p:spPr>
      </p:pic>
      <p:pic>
        <p:nvPicPr>
          <p:cNvPr id="5" name="Picture 4" descr="screenshot of exercise for French read aloud quiz for animals "/>
          <p:cNvPicPr>
            <a:picLocks noChangeAspect="1"/>
          </p:cNvPicPr>
          <p:nvPr/>
        </p:nvPicPr>
        <p:blipFill>
          <a:blip r:embed="rId6"/>
          <a:stretch>
            <a:fillRect/>
          </a:stretch>
        </p:blipFill>
        <p:spPr>
          <a:xfrm>
            <a:off x="4017197" y="1493922"/>
            <a:ext cx="3929409" cy="4649152"/>
          </a:xfrm>
          <a:prstGeom prst="rect">
            <a:avLst/>
          </a:prstGeom>
          <a:effectLst>
            <a:outerShdw blurRad="50800" dist="38100" dir="5400000" algn="t" rotWithShape="0">
              <a:prstClr val="black">
                <a:alpha val="40000"/>
              </a:prstClr>
            </a:outerShdw>
          </a:effectLst>
        </p:spPr>
      </p:pic>
      <p:pic>
        <p:nvPicPr>
          <p:cNvPr id="6" name="Picture 5" descr="screenshot of scoring sheet for French read aloud quiz for animals "/>
          <p:cNvPicPr>
            <a:picLocks noChangeAspect="1"/>
          </p:cNvPicPr>
          <p:nvPr/>
        </p:nvPicPr>
        <p:blipFill>
          <a:blip r:embed="rId7"/>
          <a:stretch>
            <a:fillRect/>
          </a:stretch>
        </p:blipFill>
        <p:spPr>
          <a:xfrm>
            <a:off x="8044945" y="1493922"/>
            <a:ext cx="3846383" cy="3945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85887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3F6594B-0BC0-B445-9E3B-F35E4ABD0F66}"/>
              </a:ext>
            </a:extLst>
          </p:cNvPr>
          <p:cNvSpPr>
            <a:spLocks noGrp="1"/>
          </p:cNvSpPr>
          <p:nvPr>
            <p:ph type="title"/>
          </p:nvPr>
        </p:nvSpPr>
        <p:spPr/>
        <p:txBody>
          <a:bodyPr/>
          <a:lstStyle/>
          <a:p>
            <a:r>
              <a:rPr lang="en-US" dirty="0"/>
              <a:t>French Noel exercise</a:t>
            </a:r>
          </a:p>
        </p:txBody>
      </p:sp>
      <p:pic>
        <p:nvPicPr>
          <p:cNvPr id="4" name="Picture 3" descr="ra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826" y="2731990"/>
            <a:ext cx="925570" cy="1034799"/>
          </a:xfrm>
          <a:prstGeom prst="rect">
            <a:avLst/>
          </a:prstGeom>
        </p:spPr>
      </p:pic>
      <p:sp>
        <p:nvSpPr>
          <p:cNvPr id="5" name="TextBox 4"/>
          <p:cNvSpPr txBox="1"/>
          <p:nvPr/>
        </p:nvSpPr>
        <p:spPr>
          <a:xfrm>
            <a:off x="9801703" y="3240599"/>
            <a:ext cx="1504060" cy="584775"/>
          </a:xfrm>
          <a:prstGeom prst="rect">
            <a:avLst/>
          </a:prstGeom>
          <a:noFill/>
        </p:spPr>
        <p:txBody>
          <a:bodyPr wrap="square" rtlCol="0">
            <a:spAutoFit/>
          </a:bodyPr>
          <a:lstStyle/>
          <a:p>
            <a:pPr algn="ctr"/>
            <a:r>
              <a:rPr lang="en-GB" sz="3200" dirty="0">
                <a:solidFill>
                  <a:srgbClr val="4472C4">
                    <a:lumMod val="50000"/>
                  </a:srgbClr>
                </a:solidFill>
                <a:latin typeface="Century Gothic" panose="020B0502020202020204" pitchFamily="34" charset="0"/>
              </a:rPr>
              <a:t>un rat</a:t>
            </a:r>
          </a:p>
        </p:txBody>
      </p:sp>
      <p:pic>
        <p:nvPicPr>
          <p:cNvPr id="8" name="Picture 7" descr="girl with two red ponytail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50" y="125587"/>
            <a:ext cx="1568036" cy="1095012"/>
          </a:xfrm>
          <a:prstGeom prst="rect">
            <a:avLst/>
          </a:prstGeom>
        </p:spPr>
      </p:pic>
      <p:sp>
        <p:nvSpPr>
          <p:cNvPr id="9" name="Rectangle 8"/>
          <p:cNvSpPr/>
          <p:nvPr/>
        </p:nvSpPr>
        <p:spPr>
          <a:xfrm>
            <a:off x="2140989" y="396094"/>
            <a:ext cx="1324402" cy="553998"/>
          </a:xfrm>
          <a:prstGeom prst="rect">
            <a:avLst/>
          </a:prstGeom>
          <a:noFill/>
        </p:spPr>
        <p:txBody>
          <a:bodyPr wrap="none" lIns="91440" tIns="45720" rIns="91440" bIns="45720">
            <a:spAutoFit/>
          </a:bodyPr>
          <a:lstStyle/>
          <a:p>
            <a:pPr algn="ctr"/>
            <a:r>
              <a:rPr lang="en-US" sz="3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Ball</a:t>
            </a:r>
            <a:r>
              <a:rPr lang="en-US" sz="3000" b="1" u="sng"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ou</a:t>
            </a:r>
          </a:p>
        </p:txBody>
      </p:sp>
      <p:pic>
        <p:nvPicPr>
          <p:cNvPr id="6" name="Picture 5" descr="boy with brown hai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564" y="1509773"/>
            <a:ext cx="859218" cy="984315"/>
          </a:xfrm>
          <a:prstGeom prst="rect">
            <a:avLst/>
          </a:prstGeom>
        </p:spPr>
      </p:pic>
      <p:sp>
        <p:nvSpPr>
          <p:cNvPr id="7" name="Rectangle 6"/>
          <p:cNvSpPr/>
          <p:nvPr/>
        </p:nvSpPr>
        <p:spPr>
          <a:xfrm>
            <a:off x="1567782" y="1801131"/>
            <a:ext cx="1572867" cy="553998"/>
          </a:xfrm>
          <a:prstGeom prst="rect">
            <a:avLst/>
          </a:prstGeom>
          <a:noFill/>
        </p:spPr>
        <p:txBody>
          <a:bodyPr wrap="none" lIns="91440" tIns="45720" rIns="91440" bIns="45720">
            <a:spAutoFit/>
          </a:bodyPr>
          <a:lstStyle/>
          <a:p>
            <a:pPr algn="ctr"/>
            <a:r>
              <a:rPr lang="en-US" sz="3000" b="1" dirty="0">
                <a:ln w="22225">
                  <a:solidFill>
                    <a:schemeClr val="accent2"/>
                  </a:solidFill>
                  <a:prstDash val="solid"/>
                </a:ln>
                <a:solidFill>
                  <a:schemeClr val="accent2">
                    <a:lumMod val="40000"/>
                    <a:lumOff val="60000"/>
                  </a:schemeClr>
                </a:solidFill>
                <a:latin typeface="Century Gothic" panose="020B0502020202020204" pitchFamily="34" charset="0"/>
              </a:rPr>
              <a:t>Nicol</a:t>
            </a:r>
            <a:r>
              <a:rPr lang="en-US" sz="3000" b="1" u="sng" dirty="0">
                <a:ln w="22225">
                  <a:solidFill>
                    <a:schemeClr val="accent2"/>
                  </a:solidFill>
                  <a:prstDash val="solid"/>
                </a:ln>
                <a:solidFill>
                  <a:schemeClr val="accent2">
                    <a:lumMod val="40000"/>
                    <a:lumOff val="60000"/>
                  </a:schemeClr>
                </a:solidFill>
                <a:latin typeface="Century Gothic" panose="020B0502020202020204" pitchFamily="34" charset="0"/>
              </a:rPr>
              <a:t>a</a:t>
            </a:r>
            <a:r>
              <a:rPr lang="en-US" sz="3000" b="1" dirty="0">
                <a:ln w="22225">
                  <a:solidFill>
                    <a:schemeClr val="accent2"/>
                  </a:solidFill>
                  <a:prstDash val="solid"/>
                </a:ln>
                <a:solidFill>
                  <a:schemeClr val="accent2">
                    <a:lumMod val="40000"/>
                    <a:lumOff val="60000"/>
                  </a:schemeClr>
                </a:solidFill>
                <a:latin typeface="Century Gothic" panose="020B0502020202020204" pitchFamily="34" charset="0"/>
              </a:rPr>
              <a:t>s</a:t>
            </a:r>
            <a:endParaRPr lang="en-US" sz="3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5" name="TextBox 34"/>
          <p:cNvSpPr txBox="1"/>
          <p:nvPr/>
        </p:nvSpPr>
        <p:spPr>
          <a:xfrm>
            <a:off x="2507814" y="1656121"/>
            <a:ext cx="985086" cy="769441"/>
          </a:xfrm>
          <a:prstGeom prst="rect">
            <a:avLst/>
          </a:prstGeom>
          <a:noFill/>
        </p:spPr>
        <p:txBody>
          <a:bodyPr wrap="square" rtlCol="0">
            <a:spAutoFit/>
          </a:bodyPr>
          <a:lstStyle/>
          <a:p>
            <a:pPr algn="ctr"/>
            <a:r>
              <a:rPr lang="en-GB" sz="4400" b="1" dirty="0">
                <a:solidFill>
                  <a:srgbClr val="EE6000"/>
                </a:solidFill>
                <a:latin typeface="Century Gothic" panose="020B0502020202020204" pitchFamily="34" charset="0"/>
              </a:rPr>
              <a:t>x</a:t>
            </a:r>
          </a:p>
        </p:txBody>
      </p:sp>
      <p:pic>
        <p:nvPicPr>
          <p:cNvPr id="34" name="Picture 2" descr="Quiet Sig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283" y="1787532"/>
            <a:ext cx="358216" cy="5066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oy with black hai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149" y="2781605"/>
            <a:ext cx="972633" cy="1119659"/>
          </a:xfrm>
          <a:prstGeom prst="rect">
            <a:avLst/>
          </a:prstGeom>
        </p:spPr>
      </p:pic>
      <p:sp>
        <p:nvSpPr>
          <p:cNvPr id="10" name="Rectangle 9"/>
          <p:cNvSpPr/>
          <p:nvPr/>
        </p:nvSpPr>
        <p:spPr>
          <a:xfrm>
            <a:off x="1652854" y="3044212"/>
            <a:ext cx="1585690" cy="553998"/>
          </a:xfrm>
          <a:prstGeom prst="rect">
            <a:avLst/>
          </a:prstGeom>
          <a:noFill/>
        </p:spPr>
        <p:txBody>
          <a:bodyPr wrap="none" lIns="91440" tIns="45720" rIns="91440" bIns="45720">
            <a:spAutoFit/>
          </a:bodyPr>
          <a:lstStyle/>
          <a:p>
            <a:pPr algn="ctr"/>
            <a:r>
              <a:rPr lang="en-US" sz="3000" b="1" dirty="0" err="1">
                <a:ln w="22225">
                  <a:solidFill>
                    <a:schemeClr val="accent2"/>
                  </a:solidFill>
                  <a:prstDash val="solid"/>
                </a:ln>
                <a:solidFill>
                  <a:schemeClr val="accent2">
                    <a:lumMod val="40000"/>
                    <a:lumOff val="60000"/>
                  </a:schemeClr>
                </a:solidFill>
                <a:latin typeface="Century Gothic" panose="020B0502020202020204" pitchFamily="34" charset="0"/>
              </a:rPr>
              <a:t>Matti</a:t>
            </a:r>
            <a:r>
              <a:rPr lang="en-US" sz="3000" b="1" u="sng" dirty="0" err="1">
                <a:ln w="22225">
                  <a:solidFill>
                    <a:schemeClr val="accent2"/>
                  </a:solidFill>
                  <a:prstDash val="solid"/>
                </a:ln>
                <a:solidFill>
                  <a:schemeClr val="accent2">
                    <a:lumMod val="40000"/>
                    <a:lumOff val="60000"/>
                  </a:schemeClr>
                </a:solidFill>
                <a:latin typeface="Century Gothic" panose="020B0502020202020204" pitchFamily="34" charset="0"/>
              </a:rPr>
              <a:t>eu</a:t>
            </a:r>
            <a:endParaRPr lang="en-US" sz="3000" b="1" u="sng"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12" name="Picture 11" descr="girl with blond medium length hair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181" y="4055094"/>
            <a:ext cx="1013644" cy="1140350"/>
          </a:xfrm>
          <a:prstGeom prst="rect">
            <a:avLst/>
          </a:prstGeom>
        </p:spPr>
      </p:pic>
      <p:sp>
        <p:nvSpPr>
          <p:cNvPr id="13" name="Rectangle 12"/>
          <p:cNvSpPr/>
          <p:nvPr/>
        </p:nvSpPr>
        <p:spPr>
          <a:xfrm>
            <a:off x="1789800" y="4348270"/>
            <a:ext cx="1492716" cy="553998"/>
          </a:xfrm>
          <a:prstGeom prst="rect">
            <a:avLst/>
          </a:prstGeom>
          <a:noFill/>
        </p:spPr>
        <p:txBody>
          <a:bodyPr wrap="none" lIns="91440" tIns="45720" rIns="91440" bIns="45720">
            <a:spAutoFit/>
          </a:bodyPr>
          <a:lstStyle/>
          <a:p>
            <a:pPr algn="ctr"/>
            <a:r>
              <a:rPr lang="en-US" sz="3000" b="1" dirty="0" err="1">
                <a:ln w="22225">
                  <a:solidFill>
                    <a:schemeClr val="accent2"/>
                  </a:solidFill>
                  <a:prstDash val="solid"/>
                </a:ln>
                <a:solidFill>
                  <a:schemeClr val="accent2">
                    <a:lumMod val="40000"/>
                    <a:lumOff val="60000"/>
                  </a:schemeClr>
                </a:solidFill>
                <a:latin typeface="Century Gothic" panose="020B0502020202020204" pitchFamily="34" charset="0"/>
              </a:rPr>
              <a:t>Man</a:t>
            </a:r>
            <a:r>
              <a:rPr lang="en-US" sz="3000" b="1" u="sng" dirty="0" err="1">
                <a:ln w="22225">
                  <a:solidFill>
                    <a:schemeClr val="accent2"/>
                  </a:solidFill>
                  <a:prstDash val="solid"/>
                </a:ln>
                <a:solidFill>
                  <a:schemeClr val="accent2">
                    <a:lumMod val="40000"/>
                    <a:lumOff val="60000"/>
                  </a:schemeClr>
                </a:solidFill>
                <a:latin typeface="Century Gothic" panose="020B0502020202020204" pitchFamily="34" charset="0"/>
              </a:rPr>
              <a:t>on</a:t>
            </a:r>
            <a:endParaRPr lang="en-US" sz="3000" b="1" u="sng"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15" name="Picture 14" descr="girl with short red hai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181" y="5462270"/>
            <a:ext cx="897287" cy="912547"/>
          </a:xfrm>
          <a:prstGeom prst="rect">
            <a:avLst/>
          </a:prstGeom>
        </p:spPr>
      </p:pic>
      <p:sp>
        <p:nvSpPr>
          <p:cNvPr id="14" name="Rectangle 13"/>
          <p:cNvSpPr/>
          <p:nvPr/>
        </p:nvSpPr>
        <p:spPr>
          <a:xfrm>
            <a:off x="1207824" y="5783548"/>
            <a:ext cx="2550725" cy="553998"/>
          </a:xfrm>
          <a:prstGeom prst="rect">
            <a:avLst/>
          </a:prstGeom>
          <a:noFill/>
        </p:spPr>
        <p:txBody>
          <a:bodyPr wrap="square" lIns="91440" tIns="45720" rIns="91440" bIns="45720">
            <a:spAutoFit/>
          </a:bodyPr>
          <a:lstStyle/>
          <a:p>
            <a:pPr algn="ctr"/>
            <a:r>
              <a:rPr lang="en-US" sz="3000" b="1" dirty="0">
                <a:ln w="22225">
                  <a:solidFill>
                    <a:schemeClr val="accent2"/>
                  </a:solidFill>
                  <a:prstDash val="solid"/>
                </a:ln>
                <a:solidFill>
                  <a:schemeClr val="accent2">
                    <a:lumMod val="40000"/>
                    <a:lumOff val="60000"/>
                  </a:schemeClr>
                </a:solidFill>
                <a:latin typeface="Century Gothic" panose="020B0502020202020204" pitchFamily="34" charset="0"/>
              </a:rPr>
              <a:t>Ben</a:t>
            </a:r>
            <a:r>
              <a:rPr lang="en-US" sz="3000" b="1" u="sng" dirty="0">
                <a:ln w="22225">
                  <a:solidFill>
                    <a:schemeClr val="accent2"/>
                  </a:solidFill>
                  <a:prstDash val="solid"/>
                </a:ln>
                <a:solidFill>
                  <a:schemeClr val="accent2">
                    <a:lumMod val="40000"/>
                    <a:lumOff val="60000"/>
                  </a:schemeClr>
                </a:solidFill>
                <a:latin typeface="Century Gothic" panose="020B0502020202020204" pitchFamily="34" charset="0"/>
              </a:rPr>
              <a:t>oi</a:t>
            </a:r>
            <a:r>
              <a:rPr lang="en-US" sz="3000" b="1" dirty="0">
                <a:ln w="22225">
                  <a:solidFill>
                    <a:schemeClr val="accent2"/>
                  </a:solidFill>
                  <a:prstDash val="solid"/>
                </a:ln>
                <a:solidFill>
                  <a:schemeClr val="accent2">
                    <a:lumMod val="40000"/>
                    <a:lumOff val="60000"/>
                  </a:schemeClr>
                </a:solidFill>
                <a:latin typeface="Century Gothic" panose="020B0502020202020204" pitchFamily="34" charset="0"/>
              </a:rPr>
              <a:t>t</a:t>
            </a:r>
            <a:endParaRPr lang="en-US" sz="3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8" name="TextBox 47"/>
          <p:cNvSpPr txBox="1"/>
          <p:nvPr/>
        </p:nvSpPr>
        <p:spPr>
          <a:xfrm>
            <a:off x="2565924" y="5618726"/>
            <a:ext cx="985086" cy="769441"/>
          </a:xfrm>
          <a:prstGeom prst="rect">
            <a:avLst/>
          </a:prstGeom>
          <a:noFill/>
        </p:spPr>
        <p:txBody>
          <a:bodyPr wrap="square" rtlCol="0">
            <a:spAutoFit/>
          </a:bodyPr>
          <a:lstStyle/>
          <a:p>
            <a:pPr algn="ctr"/>
            <a:r>
              <a:rPr lang="en-GB" sz="4400" b="1" dirty="0">
                <a:solidFill>
                  <a:srgbClr val="EE6000"/>
                </a:solidFill>
                <a:latin typeface="Century Gothic" panose="020B0502020202020204" pitchFamily="34" charset="0"/>
              </a:rPr>
              <a:t>x</a:t>
            </a:r>
          </a:p>
        </p:txBody>
      </p:sp>
      <p:pic>
        <p:nvPicPr>
          <p:cNvPr id="16" name="Picture 15" descr="a wolf">
            <a:hlinkClick r:id="" action="ppaction://noaction">
              <a:snd r:embed="rId10" name="4.12_loup.wav"/>
            </a:hlinkClick>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82156" y="4655167"/>
            <a:ext cx="1202216" cy="1509110"/>
          </a:xfrm>
          <a:prstGeom prst="rect">
            <a:avLst/>
          </a:prstGeom>
        </p:spPr>
      </p:pic>
      <p:sp>
        <p:nvSpPr>
          <p:cNvPr id="17" name="TextBox 16"/>
          <p:cNvSpPr txBox="1"/>
          <p:nvPr/>
        </p:nvSpPr>
        <p:spPr>
          <a:xfrm>
            <a:off x="5729039" y="5783548"/>
            <a:ext cx="1998802" cy="584775"/>
          </a:xfrm>
          <a:prstGeom prst="rect">
            <a:avLst/>
          </a:prstGeom>
          <a:noFill/>
        </p:spPr>
        <p:txBody>
          <a:bodyPr wrap="square" rtlCol="0">
            <a:spAutoFit/>
          </a:bodyPr>
          <a:lstStyle/>
          <a:p>
            <a:pPr algn="ctr"/>
            <a:r>
              <a:rPr lang="en-GB" sz="3200" dirty="0">
                <a:solidFill>
                  <a:srgbClr val="4472C4">
                    <a:lumMod val="50000"/>
                  </a:srgbClr>
                </a:solidFill>
                <a:latin typeface="Century Gothic" panose="020B0502020202020204" pitchFamily="34" charset="0"/>
              </a:rPr>
              <a:t>un </a:t>
            </a:r>
            <a:r>
              <a:rPr lang="en-GB" sz="3200" dirty="0" err="1">
                <a:solidFill>
                  <a:srgbClr val="4472C4">
                    <a:lumMod val="50000"/>
                  </a:srgbClr>
                </a:solidFill>
                <a:latin typeface="Century Gothic" panose="020B0502020202020204" pitchFamily="34" charset="0"/>
              </a:rPr>
              <a:t>loup</a:t>
            </a:r>
            <a:endParaRPr lang="en-GB" sz="3200" dirty="0">
              <a:solidFill>
                <a:srgbClr val="4472C4">
                  <a:lumMod val="50000"/>
                </a:srgbClr>
              </a:solidFill>
              <a:latin typeface="Century Gothic" panose="020B0502020202020204" pitchFamily="34" charset="0"/>
            </a:endParaRPr>
          </a:p>
        </p:txBody>
      </p:sp>
      <p:pic>
        <p:nvPicPr>
          <p:cNvPr id="18" name="Picture 17" descr="a bridge"/>
          <p:cNvPicPr>
            <a:picLocks noChangeAspect="1"/>
          </p:cNvPicPr>
          <p:nvPr/>
        </p:nvPicPr>
        <p:blipFill>
          <a:blip r:embed="rId12" cstate="print">
            <a:clrChange>
              <a:clrFrom>
                <a:srgbClr val="F4F9FC"/>
              </a:clrFrom>
              <a:clrTo>
                <a:srgbClr val="F4F9FC">
                  <a:alpha val="0"/>
                </a:srgbClr>
              </a:clrTo>
            </a:clrChange>
            <a:extLst>
              <a:ext uri="{28A0092B-C50C-407E-A947-70E740481C1C}">
                <a14:useLocalDpi xmlns:a14="http://schemas.microsoft.com/office/drawing/2010/main" val="0"/>
              </a:ext>
            </a:extLst>
          </a:blip>
          <a:stretch>
            <a:fillRect/>
          </a:stretch>
        </p:blipFill>
        <p:spPr>
          <a:xfrm>
            <a:off x="4559572" y="2077085"/>
            <a:ext cx="1871703" cy="1353086"/>
          </a:xfrm>
          <a:prstGeom prst="rect">
            <a:avLst/>
          </a:prstGeom>
        </p:spPr>
      </p:pic>
      <p:sp>
        <p:nvSpPr>
          <p:cNvPr id="19" name="TextBox 18"/>
          <p:cNvSpPr txBox="1"/>
          <p:nvPr/>
        </p:nvSpPr>
        <p:spPr>
          <a:xfrm>
            <a:off x="4910209" y="3501264"/>
            <a:ext cx="1962098" cy="584775"/>
          </a:xfrm>
          <a:prstGeom prst="rect">
            <a:avLst/>
          </a:prstGeom>
          <a:noFill/>
        </p:spPr>
        <p:txBody>
          <a:bodyPr wrap="square" rtlCol="0">
            <a:spAutoFit/>
          </a:bodyPr>
          <a:lstStyle/>
          <a:p>
            <a:pPr algn="ctr"/>
            <a:r>
              <a:rPr lang="en-GB" sz="3200" dirty="0">
                <a:solidFill>
                  <a:srgbClr val="4472C4">
                    <a:lumMod val="50000"/>
                  </a:srgbClr>
                </a:solidFill>
                <a:latin typeface="Century Gothic" panose="020B0502020202020204" pitchFamily="34" charset="0"/>
              </a:rPr>
              <a:t>un </a:t>
            </a:r>
            <a:r>
              <a:rPr lang="en-GB" sz="3200" dirty="0" err="1">
                <a:solidFill>
                  <a:srgbClr val="4472C4">
                    <a:lumMod val="50000"/>
                  </a:srgbClr>
                </a:solidFill>
                <a:latin typeface="Century Gothic" panose="020B0502020202020204" pitchFamily="34" charset="0"/>
              </a:rPr>
              <a:t>pont</a:t>
            </a:r>
            <a:endParaRPr lang="en-GB" sz="3200" dirty="0">
              <a:solidFill>
                <a:srgbClr val="4472C4">
                  <a:lumMod val="50000"/>
                </a:srgbClr>
              </a:solidFill>
              <a:latin typeface="Century Gothic" panose="020B0502020202020204" pitchFamily="34" charset="0"/>
            </a:endParaRPr>
          </a:p>
        </p:txBody>
      </p:sp>
      <p:pic>
        <p:nvPicPr>
          <p:cNvPr id="20" name="Picture 19" descr="ches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90175" y="5082360"/>
            <a:ext cx="896489" cy="896489"/>
          </a:xfrm>
          <a:prstGeom prst="rect">
            <a:avLst/>
          </a:prstGeom>
        </p:spPr>
      </p:pic>
      <p:pic>
        <p:nvPicPr>
          <p:cNvPr id="21" name="Picture 20" descr="a board gam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82657" y="5168934"/>
            <a:ext cx="1365286" cy="901658"/>
          </a:xfrm>
          <a:prstGeom prst="rect">
            <a:avLst/>
          </a:prstGeom>
        </p:spPr>
      </p:pic>
      <p:sp>
        <p:nvSpPr>
          <p:cNvPr id="22" name="TextBox 21"/>
          <p:cNvSpPr txBox="1"/>
          <p:nvPr/>
        </p:nvSpPr>
        <p:spPr>
          <a:xfrm>
            <a:off x="9918120" y="5809110"/>
            <a:ext cx="2324708" cy="584775"/>
          </a:xfrm>
          <a:prstGeom prst="rect">
            <a:avLst/>
          </a:prstGeom>
          <a:noFill/>
        </p:spPr>
        <p:txBody>
          <a:bodyPr wrap="square" rtlCol="0">
            <a:spAutoFit/>
          </a:bodyPr>
          <a:lstStyle/>
          <a:p>
            <a:pPr algn="ctr"/>
            <a:r>
              <a:rPr lang="en-GB" sz="3200" dirty="0" err="1">
                <a:solidFill>
                  <a:srgbClr val="4472C4">
                    <a:lumMod val="50000"/>
                  </a:srgbClr>
                </a:solidFill>
                <a:latin typeface="Century Gothic" panose="020B0502020202020204" pitchFamily="34" charset="0"/>
              </a:rPr>
              <a:t>deux</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jeux</a:t>
            </a:r>
            <a:endParaRPr lang="en-GB" sz="3200" dirty="0">
              <a:solidFill>
                <a:srgbClr val="4472C4">
                  <a:lumMod val="50000"/>
                </a:srgbClr>
              </a:solidFill>
              <a:latin typeface="Century Gothic" panose="020B0502020202020204" pitchFamily="34" charset="0"/>
            </a:endParaRPr>
          </a:p>
        </p:txBody>
      </p:sp>
      <p:pic>
        <p:nvPicPr>
          <p:cNvPr id="23" name="Picture 22" descr="a pear, one of three">
            <a:hlinkClick r:id="" action="ppaction://noaction">
              <a:snd r:embed="rId15" name="4.11_poire.wav"/>
            </a:hlinkClick>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62100" y="188901"/>
            <a:ext cx="820935" cy="1185794"/>
          </a:xfrm>
          <a:prstGeom prst="rect">
            <a:avLst/>
          </a:prstGeom>
        </p:spPr>
      </p:pic>
      <p:pic>
        <p:nvPicPr>
          <p:cNvPr id="24" name="Picture 23" descr="a pear, one of three">
            <a:hlinkClick r:id="" action="ppaction://noaction">
              <a:snd r:embed="rId15" name="4.11_poire.wav"/>
            </a:hlinkClick>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36891" y="258838"/>
            <a:ext cx="820935" cy="1185794"/>
          </a:xfrm>
          <a:prstGeom prst="rect">
            <a:avLst/>
          </a:prstGeom>
        </p:spPr>
      </p:pic>
      <p:pic>
        <p:nvPicPr>
          <p:cNvPr id="25" name="Picture 24" descr="a pear, one of three">
            <a:hlinkClick r:id="" action="ppaction://noaction">
              <a:snd r:embed="rId15" name="4.11_poire.wav"/>
            </a:hlinkClick>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63460" y="467640"/>
            <a:ext cx="820935" cy="1185794"/>
          </a:xfrm>
          <a:prstGeom prst="rect">
            <a:avLst/>
          </a:prstGeom>
        </p:spPr>
      </p:pic>
      <p:sp>
        <p:nvSpPr>
          <p:cNvPr id="26" name="TextBox 25"/>
          <p:cNvSpPr txBox="1"/>
          <p:nvPr/>
        </p:nvSpPr>
        <p:spPr>
          <a:xfrm>
            <a:off x="8065727" y="659505"/>
            <a:ext cx="2957225" cy="584775"/>
          </a:xfrm>
          <a:prstGeom prst="rect">
            <a:avLst/>
          </a:prstGeom>
          <a:noFill/>
        </p:spPr>
        <p:txBody>
          <a:bodyPr wrap="square" rtlCol="0">
            <a:spAutoFit/>
          </a:bodyPr>
          <a:lstStyle/>
          <a:p>
            <a:pPr algn="ctr"/>
            <a:r>
              <a:rPr lang="en-GB" sz="3200" dirty="0">
                <a:solidFill>
                  <a:srgbClr val="4472C4">
                    <a:lumMod val="50000"/>
                  </a:srgbClr>
                </a:solidFill>
                <a:latin typeface="Century Gothic" panose="020B0502020202020204" pitchFamily="34" charset="0"/>
              </a:rPr>
              <a:t>trois </a:t>
            </a:r>
            <a:r>
              <a:rPr lang="en-GB" sz="3200" dirty="0" err="1">
                <a:solidFill>
                  <a:srgbClr val="4472C4">
                    <a:lumMod val="50000"/>
                  </a:srgbClr>
                </a:solidFill>
                <a:latin typeface="Century Gothic" panose="020B0502020202020204" pitchFamily="34" charset="0"/>
              </a:rPr>
              <a:t>poires</a:t>
            </a:r>
            <a:endParaRPr lang="en-GB" sz="3200" dirty="0">
              <a:solidFill>
                <a:srgbClr val="4472C4">
                  <a:lumMod val="50000"/>
                </a:srgbClr>
              </a:solidFill>
              <a:latin typeface="Century Gothic" panose="020B0502020202020204" pitchFamily="34" charset="0"/>
            </a:endParaRPr>
          </a:p>
        </p:txBody>
      </p:sp>
      <p:pic>
        <p:nvPicPr>
          <p:cNvPr id="27" name="Picture 26" descr="a present"/>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09422" y="4215863"/>
            <a:ext cx="1912261" cy="2010702"/>
          </a:xfrm>
          <a:prstGeom prst="rect">
            <a:avLst/>
          </a:prstGeom>
        </p:spPr>
      </p:pic>
      <p:pic>
        <p:nvPicPr>
          <p:cNvPr id="28" name="Picture 27" descr="two gam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6497" y="4286087"/>
            <a:ext cx="1912261" cy="2010702"/>
          </a:xfrm>
          <a:prstGeom prst="rect">
            <a:avLst/>
          </a:prstGeom>
        </p:spPr>
      </p:pic>
      <p:pic>
        <p:nvPicPr>
          <p:cNvPr id="29" name="Picture 28" descr="a present"/>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37736" y="1526031"/>
            <a:ext cx="1912261" cy="2010702"/>
          </a:xfrm>
          <a:prstGeom prst="rect">
            <a:avLst/>
          </a:prstGeom>
        </p:spPr>
      </p:pic>
      <p:pic>
        <p:nvPicPr>
          <p:cNvPr id="30" name="Picture 29" descr="rat"/>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21018" y="2023020"/>
            <a:ext cx="1912261" cy="2010702"/>
          </a:xfrm>
          <a:prstGeom prst="rect">
            <a:avLst/>
          </a:prstGeom>
        </p:spPr>
      </p:pic>
      <p:pic>
        <p:nvPicPr>
          <p:cNvPr id="31" name="Picture 30" descr="a present"/>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31275" y="-254615"/>
            <a:ext cx="1912261" cy="2010702"/>
          </a:xfrm>
          <a:prstGeom prst="rect">
            <a:avLst/>
          </a:prstGeom>
        </p:spPr>
      </p:pic>
      <p:pic>
        <p:nvPicPr>
          <p:cNvPr id="32" name="Picture 2" descr="Quiet Sig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4261" y="5790169"/>
            <a:ext cx="358216" cy="50662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835792" y="5658758"/>
            <a:ext cx="985086" cy="769441"/>
          </a:xfrm>
          <a:prstGeom prst="rect">
            <a:avLst/>
          </a:prstGeom>
          <a:noFill/>
        </p:spPr>
        <p:txBody>
          <a:bodyPr wrap="square" rtlCol="0">
            <a:spAutoFit/>
          </a:bodyPr>
          <a:lstStyle/>
          <a:p>
            <a:pPr algn="ctr"/>
            <a:r>
              <a:rPr lang="en-GB" sz="4400" b="1" dirty="0">
                <a:solidFill>
                  <a:srgbClr val="EE6000"/>
                </a:solidFill>
                <a:latin typeface="Century Gothic" panose="020B0502020202020204" pitchFamily="34" charset="0"/>
              </a:rPr>
              <a:t>x</a:t>
            </a:r>
          </a:p>
        </p:txBody>
      </p:sp>
      <p:pic>
        <p:nvPicPr>
          <p:cNvPr id="36" name="Picture 2" descr="Quiet Sig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2685" y="3232491"/>
            <a:ext cx="358216" cy="50662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0624216" y="3101080"/>
            <a:ext cx="985086" cy="769441"/>
          </a:xfrm>
          <a:prstGeom prst="rect">
            <a:avLst/>
          </a:prstGeom>
          <a:noFill/>
        </p:spPr>
        <p:txBody>
          <a:bodyPr wrap="square" rtlCol="0">
            <a:spAutoFit/>
          </a:bodyPr>
          <a:lstStyle/>
          <a:p>
            <a:pPr algn="ctr"/>
            <a:r>
              <a:rPr lang="en-GB" sz="4400" b="1" dirty="0">
                <a:solidFill>
                  <a:srgbClr val="EE6000"/>
                </a:solidFill>
                <a:latin typeface="Century Gothic" panose="020B0502020202020204" pitchFamily="34" charset="0"/>
              </a:rPr>
              <a:t>x</a:t>
            </a:r>
          </a:p>
        </p:txBody>
      </p:sp>
      <p:pic>
        <p:nvPicPr>
          <p:cNvPr id="38" name="Picture 2" descr="Quiet Sig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6410" y="5464057"/>
            <a:ext cx="358216" cy="50662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0557723" y="5682461"/>
            <a:ext cx="985086" cy="769441"/>
          </a:xfrm>
          <a:prstGeom prst="rect">
            <a:avLst/>
          </a:prstGeom>
          <a:noFill/>
        </p:spPr>
        <p:txBody>
          <a:bodyPr wrap="square" rtlCol="0">
            <a:spAutoFit/>
          </a:bodyPr>
          <a:lstStyle/>
          <a:p>
            <a:pPr algn="ctr"/>
            <a:r>
              <a:rPr lang="en-GB" sz="4400" b="1" dirty="0">
                <a:solidFill>
                  <a:srgbClr val="EE6000"/>
                </a:solidFill>
                <a:latin typeface="Century Gothic" panose="020B0502020202020204" pitchFamily="34" charset="0"/>
              </a:rPr>
              <a:t>x</a:t>
            </a:r>
          </a:p>
        </p:txBody>
      </p:sp>
      <p:sp>
        <p:nvSpPr>
          <p:cNvPr id="40" name="TextBox 39"/>
          <p:cNvSpPr txBox="1"/>
          <p:nvPr/>
        </p:nvSpPr>
        <p:spPr>
          <a:xfrm>
            <a:off x="11435620" y="5703099"/>
            <a:ext cx="985086" cy="769441"/>
          </a:xfrm>
          <a:prstGeom prst="rect">
            <a:avLst/>
          </a:prstGeom>
          <a:noFill/>
        </p:spPr>
        <p:txBody>
          <a:bodyPr wrap="square" rtlCol="0">
            <a:spAutoFit/>
          </a:bodyPr>
          <a:lstStyle/>
          <a:p>
            <a:pPr algn="ctr"/>
            <a:r>
              <a:rPr lang="en-GB" sz="4400" b="1" dirty="0">
                <a:solidFill>
                  <a:srgbClr val="EE6000"/>
                </a:solidFill>
                <a:latin typeface="Century Gothic" panose="020B0502020202020204" pitchFamily="34" charset="0"/>
              </a:rPr>
              <a:t>x</a:t>
            </a:r>
          </a:p>
        </p:txBody>
      </p:sp>
      <p:sp>
        <p:nvSpPr>
          <p:cNvPr id="41" name="TextBox 40"/>
          <p:cNvSpPr txBox="1"/>
          <p:nvPr/>
        </p:nvSpPr>
        <p:spPr>
          <a:xfrm>
            <a:off x="6155299" y="3351077"/>
            <a:ext cx="985086" cy="769441"/>
          </a:xfrm>
          <a:prstGeom prst="rect">
            <a:avLst/>
          </a:prstGeom>
          <a:noFill/>
        </p:spPr>
        <p:txBody>
          <a:bodyPr wrap="square" rtlCol="0">
            <a:spAutoFit/>
          </a:bodyPr>
          <a:lstStyle/>
          <a:p>
            <a:pPr algn="ctr"/>
            <a:r>
              <a:rPr lang="en-GB" sz="4400" b="1" dirty="0">
                <a:solidFill>
                  <a:srgbClr val="EE6000"/>
                </a:solidFill>
                <a:latin typeface="Century Gothic" panose="020B0502020202020204" pitchFamily="34" charset="0"/>
              </a:rPr>
              <a:t>x</a:t>
            </a:r>
          </a:p>
        </p:txBody>
      </p:sp>
      <p:pic>
        <p:nvPicPr>
          <p:cNvPr id="42" name="Picture 2" descr="Quiet Sig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0630" y="3532232"/>
            <a:ext cx="358216" cy="5066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Quiet Sig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0616" y="326329"/>
            <a:ext cx="358216" cy="50662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8759826" y="565371"/>
            <a:ext cx="985086" cy="769441"/>
          </a:xfrm>
          <a:prstGeom prst="rect">
            <a:avLst/>
          </a:prstGeom>
          <a:noFill/>
        </p:spPr>
        <p:txBody>
          <a:bodyPr wrap="square" rtlCol="0">
            <a:spAutoFit/>
          </a:bodyPr>
          <a:lstStyle/>
          <a:p>
            <a:pPr algn="ctr"/>
            <a:r>
              <a:rPr lang="en-GB" sz="4400" b="1" dirty="0">
                <a:solidFill>
                  <a:srgbClr val="EE6000"/>
                </a:solidFill>
                <a:latin typeface="Century Gothic" panose="020B0502020202020204" pitchFamily="34" charset="0"/>
              </a:rPr>
              <a:t>x</a:t>
            </a:r>
          </a:p>
        </p:txBody>
      </p:sp>
      <p:pic>
        <p:nvPicPr>
          <p:cNvPr id="45" name="Picture 2" descr="Quiet Sig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9133" y="341399"/>
            <a:ext cx="358216" cy="50662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0018343" y="580441"/>
            <a:ext cx="985086" cy="769441"/>
          </a:xfrm>
          <a:prstGeom prst="rect">
            <a:avLst/>
          </a:prstGeom>
          <a:noFill/>
        </p:spPr>
        <p:txBody>
          <a:bodyPr wrap="square" rtlCol="0">
            <a:spAutoFit/>
          </a:bodyPr>
          <a:lstStyle/>
          <a:p>
            <a:pPr algn="ctr"/>
            <a:r>
              <a:rPr lang="en-GB" sz="4400" b="1" dirty="0">
                <a:solidFill>
                  <a:srgbClr val="EE6000"/>
                </a:solidFill>
                <a:latin typeface="Century Gothic" panose="020B0502020202020204" pitchFamily="34" charset="0"/>
              </a:rPr>
              <a:t>x</a:t>
            </a:r>
          </a:p>
        </p:txBody>
      </p:sp>
      <p:pic>
        <p:nvPicPr>
          <p:cNvPr id="47" name="Picture 2" descr="Quiet Sig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6714" y="5379684"/>
            <a:ext cx="358216" cy="50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19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par>
                                <p:cTn id="75" presetID="10"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fade">
                                      <p:cBhvr>
                                        <p:cTn id="90" dur="500"/>
                                        <p:tgtEl>
                                          <p:spTgt spid="4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500"/>
                                        <p:tgtEl>
                                          <p:spTgt spid="4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par>
                                <p:cTn id="102" presetID="10"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27"/>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27"/>
                                        </p:tgtEl>
                                      </p:cBhvr>
                                    </p:animEffect>
                                    <p:set>
                                      <p:cBhvr>
                                        <p:cTn id="1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4" restart="whenNotActive" fill="hold" evtFilter="cancelBubble" nodeType="interactiveSeq">
                <p:stCondLst>
                  <p:cond evt="onClick" delay="0">
                    <p:tgtEl>
                      <p:spTgt spid="30"/>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30"/>
                                        </p:tgtEl>
                                      </p:cBhvr>
                                    </p:animEffect>
                                    <p:set>
                                      <p:cBhvr>
                                        <p:cTn id="1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0" restart="whenNotActive" fill="hold" evtFilter="cancelBubble" nodeType="interactiveSeq">
                <p:stCondLst>
                  <p:cond evt="onClick" delay="0">
                    <p:tgtEl>
                      <p:spTgt spid="28"/>
                    </p:tgtEl>
                  </p:cond>
                </p:stCondLst>
                <p:endSync evt="end" delay="0">
                  <p:rtn val="all"/>
                </p:endSync>
                <p:childTnLst>
                  <p:par>
                    <p:cTn id="121" fill="hold">
                      <p:stCondLst>
                        <p:cond delay="0"/>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500"/>
                                        <p:tgtEl>
                                          <p:spTgt spid="28"/>
                                        </p:tgtEl>
                                      </p:cBhvr>
                                    </p:animEffect>
                                    <p:set>
                                      <p:cBhvr>
                                        <p:cTn id="1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6" restart="whenNotActive" fill="hold" evtFilter="cancelBubble" nodeType="interactiveSeq">
                <p:stCondLst>
                  <p:cond evt="onClick" delay="0">
                    <p:tgtEl>
                      <p:spTgt spid="29"/>
                    </p:tgtEl>
                  </p:cond>
                </p:stCondLst>
                <p:endSync evt="end" delay="0">
                  <p:rtn val="all"/>
                </p:endSync>
                <p:childTnLst>
                  <p:par>
                    <p:cTn id="127" fill="hold">
                      <p:stCondLst>
                        <p:cond delay="0"/>
                      </p:stCondLst>
                      <p:childTnLst>
                        <p:par>
                          <p:cTn id="128" fill="hold">
                            <p:stCondLst>
                              <p:cond delay="0"/>
                            </p:stCondLst>
                            <p:childTnLst>
                              <p:par>
                                <p:cTn id="129" presetID="10" presetClass="exit" presetSubtype="0" fill="hold" nodeType="clickEffect">
                                  <p:stCondLst>
                                    <p:cond delay="0"/>
                                  </p:stCondLst>
                                  <p:childTnLst>
                                    <p:animEffect transition="out" filter="fade">
                                      <p:cBhvr>
                                        <p:cTn id="130" dur="500"/>
                                        <p:tgtEl>
                                          <p:spTgt spid="29"/>
                                        </p:tgtEl>
                                      </p:cBhvr>
                                    </p:animEffect>
                                    <p:set>
                                      <p:cBhvr>
                                        <p:cTn id="13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32" restart="whenNotActive" fill="hold" evtFilter="cancelBubble" nodeType="interactiveSeq">
                <p:stCondLst>
                  <p:cond evt="onClick" delay="0">
                    <p:tgtEl>
                      <p:spTgt spid="31"/>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31"/>
                                        </p:tgtEl>
                                      </p:cBhvr>
                                    </p:animEffect>
                                    <p:set>
                                      <p:cBhvr>
                                        <p:cTn id="1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9" grpId="0"/>
      <p:bldP spid="7" grpId="0"/>
      <p:bldP spid="35" grpId="0"/>
      <p:bldP spid="10" grpId="0"/>
      <p:bldP spid="13" grpId="0"/>
      <p:bldP spid="14" grpId="0"/>
      <p:bldP spid="48" grpId="0"/>
      <p:bldP spid="33" grpId="0"/>
      <p:bldP spid="37" grpId="0"/>
      <p:bldP spid="39" grpId="0"/>
      <p:bldP spid="40" grpId="0"/>
      <p:bldP spid="41" grpId="0"/>
      <p:bldP spid="44" grpId="0"/>
      <p:bldP spid="4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09F27A4-CFFD-D241-9711-EBCA76FBA95F}"/>
              </a:ext>
            </a:extLst>
          </p:cNvPr>
          <p:cNvSpPr>
            <a:spLocks noGrp="1"/>
          </p:cNvSpPr>
          <p:nvPr>
            <p:ph type="title"/>
          </p:nvPr>
        </p:nvSpPr>
        <p:spPr/>
        <p:txBody>
          <a:bodyPr/>
          <a:lstStyle/>
          <a:p>
            <a:r>
              <a:rPr lang="en-US" dirty="0"/>
              <a:t>French Noel exercise</a:t>
            </a:r>
          </a:p>
        </p:txBody>
      </p:sp>
      <p:pic>
        <p:nvPicPr>
          <p:cNvPr id="4" name="Picture 3" descr="screenshot of French exercise about Christmas "/>
          <p:cNvPicPr>
            <a:picLocks noChangeAspect="1"/>
          </p:cNvPicPr>
          <p:nvPr/>
        </p:nvPicPr>
        <p:blipFill>
          <a:blip r:embed="rId3"/>
          <a:stretch>
            <a:fillRect/>
          </a:stretch>
        </p:blipFill>
        <p:spPr>
          <a:xfrm>
            <a:off x="467270" y="287383"/>
            <a:ext cx="5149022" cy="5785846"/>
          </a:xfrm>
          <a:prstGeom prst="rect">
            <a:avLst/>
          </a:prstGeom>
          <a:effectLst>
            <a:outerShdw blurRad="50800" dist="38100" dir="5400000" algn="t" rotWithShape="0">
              <a:prstClr val="black">
                <a:alpha val="40000"/>
              </a:prstClr>
            </a:outerShdw>
          </a:effectLst>
        </p:spPr>
      </p:pic>
      <p:pic>
        <p:nvPicPr>
          <p:cNvPr id="5" name="Picture 4" descr="screenshot of a French exercise"/>
          <p:cNvPicPr>
            <a:picLocks noChangeAspect="1"/>
          </p:cNvPicPr>
          <p:nvPr/>
        </p:nvPicPr>
        <p:blipFill>
          <a:blip r:embed="rId4"/>
          <a:stretch>
            <a:fillRect/>
          </a:stretch>
        </p:blipFill>
        <p:spPr>
          <a:xfrm>
            <a:off x="6322287" y="131173"/>
            <a:ext cx="5084382" cy="594205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850764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screenshot of a page from the NCELP website of the Teaching discussion profor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217647" cy="867128"/>
          </a:xfrm>
          <a:prstGeom prst="rect">
            <a:avLst/>
          </a:prstGeom>
        </p:spPr>
      </p:pic>
      <p:sp>
        <p:nvSpPr>
          <p:cNvPr id="2" name="Title 1">
            <a:extLst>
              <a:ext uri="{FF2B5EF4-FFF2-40B4-BE49-F238E27FC236}">
                <a16:creationId xmlns:a16="http://schemas.microsoft.com/office/drawing/2014/main" id="{740036E7-9343-BD46-A285-9296052AB278}"/>
              </a:ext>
            </a:extLst>
          </p:cNvPr>
          <p:cNvSpPr>
            <a:spLocks noGrp="1"/>
          </p:cNvSpPr>
          <p:nvPr>
            <p:ph type="title"/>
          </p:nvPr>
        </p:nvSpPr>
        <p:spPr>
          <a:xfrm>
            <a:off x="289764" y="0"/>
            <a:ext cx="10515600" cy="1325563"/>
          </a:xfrm>
        </p:spPr>
        <p:txBody>
          <a:bodyPr>
            <a:normAutofit/>
          </a:bodyPr>
          <a:lstStyle/>
          <a:p>
            <a:r>
              <a:rPr lang="en-GB" sz="3200" b="1" dirty="0">
                <a:solidFill>
                  <a:prstClr val="white"/>
                </a:solidFill>
                <a:latin typeface="Century Gothic" panose="020B0502020202020204" pitchFamily="34" charset="0"/>
              </a:rPr>
              <a:t>Developing good practice in school</a:t>
            </a:r>
            <a:endParaRPr lang="en-US" sz="3200" dirty="0"/>
          </a:p>
        </p:txBody>
      </p:sp>
      <p:sp>
        <p:nvSpPr>
          <p:cNvPr id="5" name="TextBox 4"/>
          <p:cNvSpPr txBox="1"/>
          <p:nvPr/>
        </p:nvSpPr>
        <p:spPr>
          <a:xfrm>
            <a:off x="1524000" y="1272013"/>
            <a:ext cx="9144000" cy="430887"/>
          </a:xfrm>
          <a:prstGeom prst="rect">
            <a:avLst/>
          </a:prstGeom>
          <a:noFill/>
        </p:spPr>
        <p:txBody>
          <a:bodyPr wrap="square" rtlCol="0">
            <a:spAutoFit/>
          </a:bodyPr>
          <a:lstStyle/>
          <a:p>
            <a:pPr algn="ctr"/>
            <a:r>
              <a:rPr lang="en-GB" sz="2200" b="1" dirty="0">
                <a:solidFill>
                  <a:srgbClr val="203864"/>
                </a:solidFill>
                <a:latin typeface="Century Gothic" panose="020B0502020202020204" pitchFamily="34" charset="0"/>
                <a:cs typeface="Calibri" panose="020F0502020204030204" pitchFamily="34" charset="0"/>
              </a:rPr>
              <a:t>Teaching discussion </a:t>
            </a:r>
            <a:r>
              <a:rPr lang="en-GB" sz="2200" b="1" dirty="0" err="1">
                <a:solidFill>
                  <a:srgbClr val="203864"/>
                </a:solidFill>
                <a:latin typeface="Century Gothic" panose="020B0502020202020204" pitchFamily="34" charset="0"/>
                <a:cs typeface="Calibri" panose="020F0502020204030204" pitchFamily="34" charset="0"/>
              </a:rPr>
              <a:t>proforma</a:t>
            </a:r>
            <a:r>
              <a:rPr lang="en-GB" sz="2200" b="1" dirty="0">
                <a:solidFill>
                  <a:srgbClr val="203864"/>
                </a:solidFill>
                <a:latin typeface="Century Gothic" panose="020B0502020202020204" pitchFamily="34" charset="0"/>
                <a:cs typeface="Calibri" panose="020F0502020204030204" pitchFamily="34" charset="0"/>
              </a:rPr>
              <a:t>: </a:t>
            </a:r>
            <a:r>
              <a:rPr lang="en-GB" sz="2200" dirty="0">
                <a:solidFill>
                  <a:srgbClr val="203864"/>
                </a:solidFill>
                <a:latin typeface="Century Gothic" panose="020B0502020202020204" pitchFamily="34" charset="0"/>
                <a:cs typeface="Calibri" panose="020F0502020204030204" pitchFamily="34" charset="0"/>
              </a:rPr>
              <a:t>principles and use </a:t>
            </a:r>
            <a:r>
              <a:rPr lang="en-GB" sz="2200" b="1" dirty="0">
                <a:solidFill>
                  <a:srgbClr val="203864"/>
                </a:solidFill>
                <a:latin typeface="Century Gothic" panose="020B0502020202020204" pitchFamily="34" charset="0"/>
                <a:cs typeface="Calibri" panose="020F0502020204030204" pitchFamily="34" charset="0"/>
              </a:rPr>
              <a:t> </a:t>
            </a:r>
          </a:p>
        </p:txBody>
      </p:sp>
      <p:pic>
        <p:nvPicPr>
          <p:cNvPr id="3" name="Picture 2" descr="Teaching discussion proforma"/>
          <p:cNvPicPr>
            <a:picLocks noChangeAspect="1"/>
          </p:cNvPicPr>
          <p:nvPr/>
        </p:nvPicPr>
        <p:blipFill>
          <a:blip r:embed="rId4"/>
          <a:stretch>
            <a:fillRect/>
          </a:stretch>
        </p:blipFill>
        <p:spPr>
          <a:xfrm>
            <a:off x="2854353" y="1702900"/>
            <a:ext cx="6240662" cy="4412998"/>
          </a:xfrm>
          <a:prstGeom prst="rect">
            <a:avLst/>
          </a:prstGeom>
          <a:effectLst>
            <a:outerShdw blurRad="50800" dist="38100" dir="5400000" algn="t" rotWithShape="0">
              <a:prstClr val="black">
                <a:alpha val="40000"/>
              </a:prstClr>
            </a:outerShdw>
          </a:effectLst>
        </p:spPr>
      </p:pic>
      <p:sp>
        <p:nvSpPr>
          <p:cNvPr id="9" name="Rectangle 8"/>
          <p:cNvSpPr/>
          <p:nvPr/>
        </p:nvSpPr>
        <p:spPr>
          <a:xfrm>
            <a:off x="9078072" y="5469567"/>
            <a:ext cx="3113928" cy="646331"/>
          </a:xfrm>
          <a:prstGeom prst="rect">
            <a:avLst/>
          </a:prstGeom>
        </p:spPr>
        <p:txBody>
          <a:bodyPr wrap="square">
            <a:spAutoFit/>
          </a:bodyPr>
          <a:lstStyle/>
          <a:p>
            <a:r>
              <a:rPr lang="en-GB" dirty="0">
                <a:hlinkClick r:id="rId5"/>
              </a:rPr>
              <a:t>Teaching discussion proforma on the NCELP Resource Portal</a:t>
            </a:r>
            <a:endParaRPr lang="en-GB" dirty="0"/>
          </a:p>
        </p:txBody>
      </p:sp>
    </p:spTree>
    <p:extLst>
      <p:ext uri="{BB962C8B-B14F-4D97-AF65-F5344CB8AC3E}">
        <p14:creationId xmlns:p14="http://schemas.microsoft.com/office/powerpoint/2010/main" val="16965814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381"/>
            <a:ext cx="7289513" cy="867128"/>
          </a:xfrm>
          <a:prstGeom prst="rect">
            <a:avLst/>
          </a:prstGeom>
        </p:spPr>
      </p:pic>
      <p:sp>
        <p:nvSpPr>
          <p:cNvPr id="3" name="Title 2">
            <a:extLst>
              <a:ext uri="{FF2B5EF4-FFF2-40B4-BE49-F238E27FC236}">
                <a16:creationId xmlns:a16="http://schemas.microsoft.com/office/drawing/2014/main" id="{725EDA6C-2C84-CC42-AF9C-D6D35024597B}"/>
              </a:ext>
            </a:extLst>
          </p:cNvPr>
          <p:cNvSpPr>
            <a:spLocks noGrp="1"/>
          </p:cNvSpPr>
          <p:nvPr>
            <p:ph type="title"/>
          </p:nvPr>
        </p:nvSpPr>
        <p:spPr>
          <a:xfrm>
            <a:off x="191350" y="0"/>
            <a:ext cx="5672737" cy="1325563"/>
          </a:xfrm>
        </p:spPr>
        <p:txBody>
          <a:bodyPr>
            <a:normAutofit/>
          </a:bodyPr>
          <a:lstStyle/>
          <a:p>
            <a:r>
              <a:rPr lang="en-GB" sz="3600" b="1" dirty="0">
                <a:solidFill>
                  <a:prstClr val="white"/>
                </a:solidFill>
                <a:latin typeface="Century Gothic" panose="020B0502020202020204" pitchFamily="34" charset="0"/>
              </a:rPr>
              <a:t>Summary and next steps</a:t>
            </a:r>
            <a:endParaRPr lang="en-US" sz="3600" dirty="0"/>
          </a:p>
        </p:txBody>
      </p:sp>
      <p:sp>
        <p:nvSpPr>
          <p:cNvPr id="6" name="TextBox 5"/>
          <p:cNvSpPr txBox="1"/>
          <p:nvPr/>
        </p:nvSpPr>
        <p:spPr>
          <a:xfrm>
            <a:off x="529120" y="2159403"/>
            <a:ext cx="4703851" cy="1815882"/>
          </a:xfrm>
          <a:prstGeom prst="rect">
            <a:avLst/>
          </a:prstGeom>
          <a:noFill/>
        </p:spPr>
        <p:txBody>
          <a:bodyPr wrap="square" rtlCol="0">
            <a:spAutoFit/>
          </a:bodyPr>
          <a:lstStyle/>
          <a:p>
            <a:pPr marL="342900" indent="-342900">
              <a:buFont typeface="Arial" panose="020B0604020202020204" pitchFamily="34" charset="0"/>
              <a:buChar char="•"/>
            </a:pPr>
            <a:r>
              <a:rPr lang="en-GB" sz="2800" dirty="0">
                <a:solidFill>
                  <a:srgbClr val="203864"/>
                </a:solidFill>
                <a:latin typeface="Century Gothic" panose="020B0502020202020204" pitchFamily="34" charset="0"/>
                <a:cs typeface="Calibri" panose="020F0502020204030204" pitchFamily="34" charset="0"/>
              </a:rPr>
              <a:t>Questions?</a:t>
            </a:r>
          </a:p>
          <a:p>
            <a:endParaRPr lang="en-GB" sz="2800" dirty="0">
              <a:solidFill>
                <a:srgbClr val="203864"/>
              </a:solidFill>
              <a:latin typeface="Century Gothic" panose="020B0502020202020204" pitchFamily="34" charset="0"/>
              <a:cs typeface="Calibri" panose="020F0502020204030204" pitchFamily="34" charset="0"/>
            </a:endParaRPr>
          </a:p>
          <a:p>
            <a:endParaRPr lang="en-GB" sz="2800" dirty="0">
              <a:solidFill>
                <a:srgbClr val="203864"/>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800" dirty="0">
                <a:solidFill>
                  <a:srgbClr val="203864"/>
                </a:solidFill>
                <a:latin typeface="Century Gothic" panose="020B0502020202020204" pitchFamily="34" charset="0"/>
                <a:cs typeface="Calibri" panose="020F0502020204030204" pitchFamily="34" charset="0"/>
              </a:rPr>
              <a:t>Next steps?</a:t>
            </a:r>
          </a:p>
        </p:txBody>
      </p:sp>
      <p:pic>
        <p:nvPicPr>
          <p:cNvPr id="2" name="Picture 1" descr="screenshot of part of the SOW analysis, adaption and alignment document "/>
          <p:cNvPicPr>
            <a:picLocks noChangeAspect="1"/>
          </p:cNvPicPr>
          <p:nvPr/>
        </p:nvPicPr>
        <p:blipFill>
          <a:blip r:embed="rId4"/>
          <a:stretch>
            <a:fillRect/>
          </a:stretch>
        </p:blipFill>
        <p:spPr>
          <a:xfrm>
            <a:off x="3396344" y="1349482"/>
            <a:ext cx="8581344" cy="2395807"/>
          </a:xfrm>
          <a:prstGeom prst="rect">
            <a:avLst/>
          </a:prstGeom>
          <a:effectLst>
            <a:outerShdw blurRad="50800" dist="38100" dir="5400000" algn="t" rotWithShape="0">
              <a:prstClr val="black">
                <a:alpha val="40000"/>
              </a:prstClr>
            </a:outerShdw>
          </a:effectLst>
        </p:spPr>
      </p:pic>
      <p:sp>
        <p:nvSpPr>
          <p:cNvPr id="10" name="Rectangle 9"/>
          <p:cNvSpPr/>
          <p:nvPr/>
        </p:nvSpPr>
        <p:spPr>
          <a:xfrm>
            <a:off x="3097610" y="4785206"/>
            <a:ext cx="6285695" cy="1323439"/>
          </a:xfrm>
          <a:prstGeom prst="rect">
            <a:avLst/>
          </a:prstGeom>
        </p:spPr>
        <p:txBody>
          <a:bodyPr wrap="none">
            <a:spAutoFit/>
          </a:bodyPr>
          <a:lstStyle/>
          <a:p>
            <a:pPr algn="ctr"/>
            <a:r>
              <a:rPr lang="en-GB" sz="4000" b="1" dirty="0">
                <a:solidFill>
                  <a:srgbClr val="203864"/>
                </a:solidFill>
                <a:latin typeface="Century Gothic" panose="020B0502020202020204" pitchFamily="34" charset="0"/>
                <a:cs typeface="Calibri" panose="020F0502020204030204" pitchFamily="34" charset="0"/>
              </a:rPr>
              <a:t>Thank you for coming </a:t>
            </a:r>
            <a:r>
              <a:rPr lang="en-GB" sz="4000" b="1" dirty="0">
                <a:solidFill>
                  <a:srgbClr val="203864"/>
                </a:solidFill>
                <a:latin typeface="Century Gothic" panose="020B0502020202020204" pitchFamily="34" charset="0"/>
                <a:cs typeface="Calibri" panose="020F0502020204030204" pitchFamily="34" charset="0"/>
                <a:sym typeface="Wingdings" panose="05000000000000000000" pitchFamily="2" charset="2"/>
              </a:rPr>
              <a:t> </a:t>
            </a:r>
            <a:br>
              <a:rPr lang="en-GB" sz="4000" b="1" dirty="0">
                <a:solidFill>
                  <a:srgbClr val="203864"/>
                </a:solidFill>
                <a:latin typeface="Century Gothic" panose="020B0502020202020204" pitchFamily="34" charset="0"/>
                <a:cs typeface="Calibri" panose="020F0502020204030204" pitchFamily="34" charset="0"/>
                <a:sym typeface="Wingdings" panose="05000000000000000000" pitchFamily="2" charset="2"/>
              </a:rPr>
            </a:br>
            <a:r>
              <a:rPr lang="en-GB" sz="4000" b="1" dirty="0">
                <a:solidFill>
                  <a:srgbClr val="203864"/>
                </a:solidFill>
                <a:latin typeface="Century Gothic" panose="020B0502020202020204" pitchFamily="34" charset="0"/>
                <a:cs typeface="Calibri" panose="020F0502020204030204" pitchFamily="34" charset="0"/>
                <a:sym typeface="Wingdings" panose="05000000000000000000" pitchFamily="2" charset="2"/>
              </a:rPr>
              <a:t>Safe journey home.</a:t>
            </a:r>
            <a:endParaRPr lang="en-GB" sz="4000" b="1" dirty="0">
              <a:solidFill>
                <a:srgbClr val="203864"/>
              </a:solidFill>
              <a:latin typeface="Century Gothic" panose="020B0502020202020204" pitchFamily="34" charset="0"/>
            </a:endParaRPr>
          </a:p>
        </p:txBody>
      </p:sp>
    </p:spTree>
    <p:extLst>
      <p:ext uri="{BB962C8B-B14F-4D97-AF65-F5344CB8AC3E}">
        <p14:creationId xmlns:p14="http://schemas.microsoft.com/office/powerpoint/2010/main" val="1487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docProps/app.xml><?xml version="1.0" encoding="utf-8"?>
<Properties xmlns="http://schemas.openxmlformats.org/officeDocument/2006/extended-properties" xmlns:vt="http://schemas.openxmlformats.org/officeDocument/2006/docPropsVTypes">
  <TotalTime>5307</TotalTime>
  <Words>12994</Words>
  <Application>Microsoft Macintosh PowerPoint</Application>
  <PresentationFormat>Widescreen</PresentationFormat>
  <Paragraphs>2327</Paragraphs>
  <Slides>94</Slides>
  <Notes>94</Notes>
  <HiddenSlides>0</HiddenSlides>
  <MMClips>12</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94</vt:i4>
      </vt:variant>
    </vt:vector>
  </HeadingPairs>
  <TitlesOfParts>
    <vt:vector size="121" baseType="lpstr">
      <vt:lpstr>5yearsoldfont</vt:lpstr>
      <vt:lpstr>Arial</vt:lpstr>
      <vt:lpstr>Bookshelf Symbol 7</vt:lpstr>
      <vt:lpstr>Calibri</vt:lpstr>
      <vt:lpstr>Calibri Light</vt:lpstr>
      <vt:lpstr>Century Gothic</vt:lpstr>
      <vt:lpstr>Iconfont</vt:lpstr>
      <vt:lpstr>Imprint MT Shadow</vt:lpstr>
      <vt:lpstr>Rdg Vesta</vt:lpstr>
      <vt:lpstr>Symbol</vt:lpstr>
      <vt:lpstr>Tw Cen MT</vt:lpstr>
      <vt:lpstr>Wingdings</vt:lpstr>
      <vt:lpstr>1_Office Theme</vt:lpstr>
      <vt:lpstr>Office Theme</vt:lpstr>
      <vt:lpstr>3_Office Theme</vt:lpstr>
      <vt:lpstr>2_Office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How does explicit phonics teaching make a difference?</vt:lpstr>
      <vt:lpstr>NCELP website</vt:lpstr>
      <vt:lpstr>NCELP team</vt:lpstr>
      <vt:lpstr>The Nine Lead Schools</vt:lpstr>
      <vt:lpstr>Essential language knowledge  (for beginner language learners)</vt:lpstr>
      <vt:lpstr>FAQ in schools this year</vt:lpstr>
      <vt:lpstr>Session aims</vt:lpstr>
      <vt:lpstr>Session overview</vt:lpstr>
      <vt:lpstr>Rationale for teaching phonics</vt:lpstr>
      <vt:lpstr>Concerns?</vt:lpstr>
      <vt:lpstr>PHONICS</vt:lpstr>
      <vt:lpstr>FAQ in schools this year</vt:lpstr>
      <vt:lpstr>Choice of target SSC</vt:lpstr>
      <vt:lpstr>SSC difficulty</vt:lpstr>
      <vt:lpstr>Data from Woore (2006)</vt:lpstr>
      <vt:lpstr>SSC frequency</vt:lpstr>
      <vt:lpstr>graphemes</vt:lpstr>
      <vt:lpstr>SSC table</vt:lpstr>
      <vt:lpstr>Graph</vt:lpstr>
      <vt:lpstr>Target SSC in French</vt:lpstr>
      <vt:lpstr>Target SSC In German</vt:lpstr>
      <vt:lpstr>Target SSC in Spanish</vt:lpstr>
      <vt:lpstr>Order of teaching</vt:lpstr>
      <vt:lpstr>Chart of French phonics</vt:lpstr>
      <vt:lpstr>Source words in French </vt:lpstr>
      <vt:lpstr>Spanish SSC</vt:lpstr>
      <vt:lpstr>German SSC</vt:lpstr>
      <vt:lpstr>All German SSC</vt:lpstr>
      <vt:lpstr>Teaching approaches &amp; resources</vt:lpstr>
      <vt:lpstr>Phonics introduction of new SSC</vt:lpstr>
      <vt:lpstr>Silent final consonant</vt:lpstr>
      <vt:lpstr>Silence! </vt:lpstr>
      <vt:lpstr>French SFC exercise</vt:lpstr>
      <vt:lpstr>Vowels</vt:lpstr>
      <vt:lpstr>a</vt:lpstr>
      <vt:lpstr>a</vt:lpstr>
      <vt:lpstr>a</vt:lpstr>
      <vt:lpstr>a</vt:lpstr>
      <vt:lpstr>a</vt:lpstr>
      <vt:lpstr>a</vt:lpstr>
      <vt:lpstr>a</vt:lpstr>
      <vt:lpstr>a</vt:lpstr>
      <vt:lpstr>a</vt:lpstr>
      <vt:lpstr>a</vt:lpstr>
      <vt:lpstr>a</vt:lpstr>
      <vt:lpstr>Phonics consolidation</vt:lpstr>
      <vt:lpstr>Alphabetical read aloud exercise</vt:lpstr>
      <vt:lpstr>Alphabetical read aloud exercise</vt:lpstr>
      <vt:lpstr>pairwork</vt:lpstr>
      <vt:lpstr>SSC spanish</vt:lpstr>
      <vt:lpstr>French dictation task</vt:lpstr>
      <vt:lpstr>Lang oder kurz?</vt:lpstr>
      <vt:lpstr>Antworten</vt:lpstr>
      <vt:lpstr>SSC revision </vt:lpstr>
      <vt:lpstr>SSC revision</vt:lpstr>
      <vt:lpstr>Alphabetical read aloud</vt:lpstr>
      <vt:lpstr>German SSC</vt:lpstr>
      <vt:lpstr>Make a word. Translate it! </vt:lpstr>
      <vt:lpstr>Escucha y escribe las letras.</vt:lpstr>
      <vt:lpstr>Escucha y escribe la palabra.</vt:lpstr>
      <vt:lpstr>Phonics application SSC knowledge</vt:lpstr>
      <vt:lpstr>escuchar</vt:lpstr>
      <vt:lpstr>hablar</vt:lpstr>
      <vt:lpstr>Hören und schreiben</vt:lpstr>
      <vt:lpstr>SSC transcription task</vt:lpstr>
      <vt:lpstr>SSC transcription task</vt:lpstr>
      <vt:lpstr>Optional exercise</vt:lpstr>
      <vt:lpstr>Minimal pairs</vt:lpstr>
      <vt:lpstr>Phonics revision</vt:lpstr>
      <vt:lpstr>Pirates!</vt:lpstr>
      <vt:lpstr>Pirates!</vt:lpstr>
      <vt:lpstr>Pirates!</vt:lpstr>
      <vt:lpstr>escuchar</vt:lpstr>
      <vt:lpstr>escuchar</vt:lpstr>
      <vt:lpstr>Spanish exercise</vt:lpstr>
      <vt:lpstr>Minimalpaare</vt:lpstr>
      <vt:lpstr>Wie sagt man das?</vt:lpstr>
      <vt:lpstr>Wie sagt man das?</vt:lpstr>
      <vt:lpstr>Zungenbrecher!</vt:lpstr>
      <vt:lpstr>Zungenbrecher!</vt:lpstr>
      <vt:lpstr>-tion</vt:lpstr>
      <vt:lpstr>ien</vt:lpstr>
      <vt:lpstr>écouter</vt:lpstr>
      <vt:lpstr>écouter</vt:lpstr>
      <vt:lpstr>écouter et écrire</vt:lpstr>
      <vt:lpstr>parler</vt:lpstr>
      <vt:lpstr>Assessing &amp; monitoring progress</vt:lpstr>
      <vt:lpstr>Assessing &amp; monitoring progress</vt:lpstr>
      <vt:lpstr>Assessing &amp; monitoring progress</vt:lpstr>
      <vt:lpstr>Assessing &amp; monitoring progress</vt:lpstr>
      <vt:lpstr>French Noel exercise</vt:lpstr>
      <vt:lpstr>French Noel exercise</vt:lpstr>
      <vt:lpstr>Developing good practice in school</vt:lpstr>
      <vt:lpstr>Summary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Helen Thomas</cp:lastModifiedBy>
  <cp:revision>151</cp:revision>
  <dcterms:created xsi:type="dcterms:W3CDTF">2019-04-06T18:25:19Z</dcterms:created>
  <dcterms:modified xsi:type="dcterms:W3CDTF">2021-02-15T13:12:34Z</dcterms:modified>
</cp:coreProperties>
</file>