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5"/>
  </p:notesMasterIdLst>
  <p:sldIdLst>
    <p:sldId id="260" r:id="rId2"/>
    <p:sldId id="367" r:id="rId3"/>
    <p:sldId id="370" r:id="rId4"/>
    <p:sldId id="265" r:id="rId5"/>
    <p:sldId id="277" r:id="rId6"/>
    <p:sldId id="339" r:id="rId7"/>
    <p:sldId id="340" r:id="rId8"/>
    <p:sldId id="347" r:id="rId9"/>
    <p:sldId id="348" r:id="rId10"/>
    <p:sldId id="349" r:id="rId11"/>
    <p:sldId id="360" r:id="rId12"/>
    <p:sldId id="352" r:id="rId13"/>
    <p:sldId id="36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4" autoAdjust="0"/>
    <p:restoredTop sz="86442" autoAdjust="0"/>
  </p:normalViewPr>
  <p:slideViewPr>
    <p:cSldViewPr snapToGrid="0">
      <p:cViewPr varScale="1">
        <p:scale>
          <a:sx n="114" d="100"/>
          <a:sy n="114" d="100"/>
        </p:scale>
        <p:origin x="336" y="17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26/03/2020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7659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800" dirty="0"/>
              <a:t>Without sound</a:t>
            </a:r>
            <a:r>
              <a:rPr lang="en-GB" sz="800" baseline="0" dirty="0"/>
              <a:t> to elicit the pronunciation.</a:t>
            </a:r>
            <a:endParaRPr lang="en-GB" sz="800"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116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BONUS PHONICS ACTIVITY </a:t>
            </a:r>
          </a:p>
          <a:p>
            <a:r>
              <a:rPr lang="en-GB" b="1" dirty="0"/>
              <a:t>Phonics – make you own tongue twister</a:t>
            </a:r>
          </a:p>
          <a:p>
            <a:endParaRPr lang="en-GB" dirty="0"/>
          </a:p>
          <a:p>
            <a:r>
              <a:rPr lang="en-GB" dirty="0"/>
              <a:t>Students (alone or in pairs) pick or teacher assigns one of the following sound pairs:</a:t>
            </a:r>
          </a:p>
          <a:p>
            <a:r>
              <a:rPr lang="en-GB" dirty="0"/>
              <a:t>-  a vs </a:t>
            </a:r>
            <a:r>
              <a:rPr lang="en-GB" dirty="0" err="1"/>
              <a:t>ä</a:t>
            </a:r>
            <a:endParaRPr lang="en-GB" dirty="0"/>
          </a:p>
          <a:p>
            <a:pPr marL="171450" indent="-171450">
              <a:buFontTx/>
              <a:buChar char="-"/>
            </a:pPr>
            <a:r>
              <a:rPr lang="en-GB" dirty="0"/>
              <a:t>e vs </a:t>
            </a:r>
            <a:r>
              <a:rPr lang="en-GB" dirty="0" err="1"/>
              <a:t>i</a:t>
            </a:r>
            <a:endParaRPr lang="en-GB" dirty="0"/>
          </a:p>
          <a:p>
            <a:pPr marL="171450" indent="-171450">
              <a:buFontTx/>
              <a:buChar char="-"/>
            </a:pPr>
            <a:r>
              <a:rPr lang="en-GB" dirty="0"/>
              <a:t>au vs </a:t>
            </a:r>
            <a:r>
              <a:rPr lang="en-GB" dirty="0" err="1"/>
              <a:t>äu</a:t>
            </a:r>
            <a:endParaRPr lang="en-GB" dirty="0"/>
          </a:p>
          <a:p>
            <a:pPr marL="171450" indent="-171450">
              <a:buFontTx/>
              <a:buChar cha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sound contrasts are useful in the vowel changes in the verbs.</a:t>
            </a:r>
          </a:p>
          <a:p>
            <a:pPr marL="0" indent="0">
              <a:buFontTx/>
              <a:buNone/>
            </a:pPr>
            <a:endParaRPr lang="en-GB" dirty="0"/>
          </a:p>
          <a:p>
            <a:pPr marL="0" indent="0">
              <a:buFontTx/>
              <a:buNone/>
            </a:pPr>
            <a:r>
              <a:rPr lang="en-GB" dirty="0"/>
              <a:t>Students create three sentences using the source and cluster words for their sounds as well as (some) other words that have appeared in the scheme of work so far:</a:t>
            </a:r>
          </a:p>
          <a:p>
            <a:pPr marL="228600" indent="-228600">
              <a:buFontTx/>
              <a:buAutoNum type="arabicPeriod"/>
            </a:pPr>
            <a:r>
              <a:rPr lang="en-GB" dirty="0"/>
              <a:t>A sentence using as many instances of the first sound</a:t>
            </a:r>
          </a:p>
          <a:p>
            <a:pPr marL="228600" indent="-228600">
              <a:buFontTx/>
              <a:buAutoNum type="arabicPeriod"/>
            </a:pPr>
            <a:r>
              <a:rPr lang="en-GB" dirty="0"/>
              <a:t>A sentence using as many instances of the second sound</a:t>
            </a:r>
          </a:p>
          <a:p>
            <a:pPr marL="228600" indent="-228600">
              <a:buFontTx/>
              <a:buAutoNum type="arabicPeriod"/>
            </a:pPr>
            <a:r>
              <a:rPr lang="en-GB" dirty="0"/>
              <a:t>A sentence alternating the two sounds</a:t>
            </a:r>
          </a:p>
          <a:p>
            <a:pPr marL="228600" indent="-228600">
              <a:buFontTx/>
              <a:buAutoNum type="arabicPeriod"/>
            </a:pPr>
            <a:endParaRPr lang="en-GB" dirty="0"/>
          </a:p>
          <a:p>
            <a:pPr marL="0" indent="0">
              <a:buFontTx/>
              <a:buNone/>
            </a:pPr>
            <a:r>
              <a:rPr lang="en-GB" dirty="0"/>
              <a:t>This slide and the next two show source and cluster words for each pair. Students could use proper names as well (e.g. Max, Laura. Paul, Hilde,  or Berlin, Wien etc.). Before starting students could do a short brainstorm to come up with more words that include the relevant sounds.</a:t>
            </a:r>
          </a:p>
          <a:p>
            <a:pPr marL="0" indent="0">
              <a:buFontTx/>
              <a:buNone/>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247946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Make you own tongue twister e / </a:t>
            </a:r>
            <a:r>
              <a:rPr lang="en-GB" dirty="0" err="1"/>
              <a:t>i</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3988334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Make you own tongue twister  au / </a:t>
            </a:r>
            <a:r>
              <a:rPr lang="en-GB" dirty="0" err="1"/>
              <a:t>äu</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3911954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Phonics refresher - a vs ä</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contrast between a and </a:t>
            </a:r>
            <a:r>
              <a:rPr lang="en-GB" dirty="0" err="1"/>
              <a:t>ä</a:t>
            </a:r>
            <a:r>
              <a:rPr lang="en-GB" dirty="0"/>
              <a:t> is important for this week’s grammar point (strong verbs). Both sounds have been introduced already, we are simply revisiting them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the SSCs and their example words (</a:t>
            </a:r>
            <a:r>
              <a:rPr lang="en-GB" dirty="0" err="1"/>
              <a:t>sagen</a:t>
            </a:r>
            <a:r>
              <a:rPr lang="en-GB" dirty="0"/>
              <a:t> / </a:t>
            </a:r>
            <a:r>
              <a:rPr lang="en-GB" dirty="0" err="1"/>
              <a:t>kalt</a:t>
            </a:r>
            <a:r>
              <a:rPr lang="en-GB" dirty="0"/>
              <a:t> / </a:t>
            </a:r>
            <a:r>
              <a:rPr lang="en-GB" dirty="0" err="1"/>
              <a:t>lächeln</a:t>
            </a:r>
            <a:r>
              <a:rPr lang="en-GB" dirty="0"/>
              <a:t> / </a:t>
            </a:r>
            <a:r>
              <a:rPr lang="en-GB" dirty="0" err="1"/>
              <a:t>spät</a:t>
            </a:r>
            <a:r>
              <a:rPr lang="en-GB" dirty="0"/>
              <a:t>) to play them and remind the students of the the sounds.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 first 6 words is a transcription (fill in the blank) task. The words are high-frequency, but haven’t yet been taught.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 second four are minimal pairs (some of these are rare).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a:t>
            </a:r>
            <a:r>
              <a:rPr lang="en-GB" baseline="0" dirty="0"/>
              <a:t> task is set up to do 1-6 first and correct those, and then complete 7-10.</a:t>
            </a:r>
            <a:endParaRPr lang="en-GB" dirty="0"/>
          </a:p>
          <a:p>
            <a:endParaRPr lang="en-GB" dirty="0"/>
          </a:p>
          <a:p>
            <a:endParaRPr lang="en-GB" b="1" dirty="0"/>
          </a:p>
          <a:p>
            <a:r>
              <a:rPr lang="en-GB" b="1" dirty="0"/>
              <a:t>Transcript</a:t>
            </a:r>
          </a:p>
          <a:p>
            <a:pPr marL="228600" indent="-228600">
              <a:buAutoNum type="arabicPeriod"/>
            </a:pPr>
            <a:r>
              <a:rPr lang="en-GB" b="0" dirty="0" err="1"/>
              <a:t>egal</a:t>
            </a:r>
            <a:endParaRPr lang="en-GB" b="0" dirty="0"/>
          </a:p>
          <a:p>
            <a:pPr marL="228600" indent="-228600">
              <a:buAutoNum type="arabicPeriod"/>
            </a:pPr>
            <a:r>
              <a:rPr lang="en-GB" b="0" dirty="0" err="1"/>
              <a:t>ständig</a:t>
            </a:r>
            <a:endParaRPr lang="en-GB" b="0" dirty="0"/>
          </a:p>
          <a:p>
            <a:pPr marL="228600" indent="-228600">
              <a:buAutoNum type="arabicPeriod"/>
            </a:pPr>
            <a:r>
              <a:rPr lang="en-GB" b="0" dirty="0" err="1"/>
              <a:t>hängen</a:t>
            </a:r>
            <a:endParaRPr lang="en-GB" b="0" dirty="0"/>
          </a:p>
          <a:p>
            <a:pPr marL="228600" indent="-228600">
              <a:buAutoNum type="arabicPeriod"/>
            </a:pPr>
            <a:r>
              <a:rPr lang="en-GB" b="0" dirty="0" err="1"/>
              <a:t>unbekannt</a:t>
            </a:r>
            <a:endParaRPr lang="en-GB" b="0" dirty="0"/>
          </a:p>
          <a:p>
            <a:pPr marL="228600" indent="-228600">
              <a:buAutoNum type="arabicPeriod"/>
            </a:pPr>
            <a:r>
              <a:rPr lang="en-GB" b="0" dirty="0"/>
              <a:t>Bad</a:t>
            </a:r>
          </a:p>
          <a:p>
            <a:pPr marL="228600" indent="-228600">
              <a:buAutoNum type="arabicPeriod"/>
            </a:pPr>
            <a:r>
              <a:rPr lang="en-GB" b="0" dirty="0" err="1"/>
              <a:t>Nähe</a:t>
            </a:r>
            <a:endParaRPr lang="en-GB" b="0" dirty="0"/>
          </a:p>
          <a:p>
            <a:pPr marL="228600" indent="-228600">
              <a:buAutoNum type="arabicPeriod"/>
            </a:pPr>
            <a:r>
              <a:rPr lang="en-GB" b="1" dirty="0" err="1"/>
              <a:t>zählen</a:t>
            </a:r>
            <a:r>
              <a:rPr lang="en-GB" b="0" dirty="0"/>
              <a:t> /</a:t>
            </a:r>
            <a:r>
              <a:rPr lang="en-GB" b="0" dirty="0" err="1"/>
              <a:t>zahlen</a:t>
            </a:r>
            <a:endParaRPr lang="en-GB" b="0" dirty="0"/>
          </a:p>
          <a:p>
            <a:pPr marL="228600" indent="-228600">
              <a:buAutoNum type="arabicPeriod"/>
            </a:pPr>
            <a:r>
              <a:rPr lang="en-GB" b="1" dirty="0" err="1"/>
              <a:t>Wahlen</a:t>
            </a:r>
            <a:r>
              <a:rPr lang="en-GB" b="1" dirty="0"/>
              <a:t> </a:t>
            </a:r>
            <a:r>
              <a:rPr lang="en-GB" b="0" dirty="0"/>
              <a:t>/ </a:t>
            </a:r>
            <a:r>
              <a:rPr lang="en-GB" b="0" dirty="0" err="1"/>
              <a:t>wählen</a:t>
            </a:r>
            <a:endParaRPr lang="en-GB" b="0" dirty="0"/>
          </a:p>
          <a:p>
            <a:pPr marL="228600" indent="-228600">
              <a:buAutoNum type="arabicPeriod"/>
            </a:pPr>
            <a:r>
              <a:rPr lang="en-GB" b="0" dirty="0" err="1"/>
              <a:t>Geschäft</a:t>
            </a:r>
            <a:r>
              <a:rPr lang="en-GB" b="0" dirty="0"/>
              <a:t> / </a:t>
            </a:r>
            <a:r>
              <a:rPr lang="en-GB" b="1" dirty="0" err="1"/>
              <a:t>geschafft</a:t>
            </a:r>
            <a:endParaRPr lang="en-GB" b="1" dirty="0"/>
          </a:p>
          <a:p>
            <a:pPr marL="228600" indent="-228600">
              <a:buAutoNum type="arabicPeriod"/>
            </a:pPr>
            <a:r>
              <a:rPr lang="en-GB" b="1" dirty="0" err="1"/>
              <a:t>schätzen</a:t>
            </a:r>
            <a:r>
              <a:rPr lang="en-GB" b="0" dirty="0"/>
              <a:t> / </a:t>
            </a:r>
            <a:r>
              <a:rPr lang="en-GB" b="0" dirty="0" err="1"/>
              <a:t>schatzen</a:t>
            </a:r>
            <a:endParaRPr lang="en-GB" b="0" dirty="0"/>
          </a:p>
          <a:p>
            <a:pPr marL="228600" indent="-228600">
              <a:buAutoNum type="arabicPeriod"/>
            </a:pPr>
            <a:endParaRPr lang="en-GB" b="0"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005960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Phonics refresher - e vs i</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contrast between e and i is important for this week’s grammar point (strong verbs). Both sounds have been introduced already we are simply revisiting them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the example words (</a:t>
            </a:r>
            <a:r>
              <a:rPr lang="en-GB" dirty="0" err="1"/>
              <a:t>denken</a:t>
            </a:r>
            <a:r>
              <a:rPr lang="en-GB" dirty="0"/>
              <a:t> / </a:t>
            </a:r>
            <a:r>
              <a:rPr lang="en-GB" dirty="0" err="1"/>
              <a:t>geben</a:t>
            </a:r>
            <a:r>
              <a:rPr lang="en-GB" dirty="0"/>
              <a:t> / </a:t>
            </a:r>
            <a:r>
              <a:rPr lang="en-GB" dirty="0" err="1"/>
              <a:t>finden</a:t>
            </a:r>
            <a:r>
              <a:rPr lang="en-GB" dirty="0"/>
              <a:t> / </a:t>
            </a:r>
            <a:r>
              <a:rPr lang="en-GB" dirty="0" err="1"/>
              <a:t>wir</a:t>
            </a:r>
            <a:r>
              <a:rPr lang="en-GB" dirty="0"/>
              <a:t>) to play them and remind the students of the the sounds.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 first 6 words a transcription (fill in the blank). The words are high frequency, but haven’t yet been taught.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 second four are minimal pairs (some of these are rare).</a:t>
            </a:r>
          </a:p>
          <a:p>
            <a:endParaRPr lang="en-GB" dirty="0"/>
          </a:p>
          <a:p>
            <a:endParaRPr lang="en-GB" b="1" dirty="0"/>
          </a:p>
          <a:p>
            <a:r>
              <a:rPr lang="en-GB" b="1" dirty="0"/>
              <a:t>Transcript</a:t>
            </a:r>
          </a:p>
          <a:p>
            <a:pPr marL="228600" indent="-228600">
              <a:buAutoNum type="arabicPeriod"/>
            </a:pPr>
            <a:r>
              <a:rPr lang="en-GB" b="0" dirty="0" err="1"/>
              <a:t>gelingen</a:t>
            </a:r>
            <a:endParaRPr lang="en-GB" b="0" dirty="0"/>
          </a:p>
          <a:p>
            <a:pPr marL="228600" indent="-228600">
              <a:buAutoNum type="arabicPeriod"/>
            </a:pPr>
            <a:r>
              <a:rPr lang="en-GB" b="0" dirty="0" err="1"/>
              <a:t>Mittel</a:t>
            </a:r>
            <a:endParaRPr lang="en-GB" b="0" dirty="0"/>
          </a:p>
          <a:p>
            <a:pPr marL="228600" indent="-228600">
              <a:buAutoNum type="arabicPeriod"/>
            </a:pPr>
            <a:r>
              <a:rPr lang="en-GB" b="0" dirty="0" err="1"/>
              <a:t>eng</a:t>
            </a:r>
            <a:endParaRPr lang="en-GB" b="0" dirty="0"/>
          </a:p>
          <a:p>
            <a:pPr marL="228600" indent="-228600">
              <a:buAutoNum type="arabicPeriod"/>
            </a:pPr>
            <a:r>
              <a:rPr lang="en-GB" b="0" dirty="0" err="1"/>
              <a:t>werfen</a:t>
            </a:r>
            <a:endParaRPr lang="en-GB" b="0" dirty="0"/>
          </a:p>
          <a:p>
            <a:pPr marL="228600" indent="-228600">
              <a:buAutoNum type="arabicPeriod"/>
            </a:pPr>
            <a:r>
              <a:rPr lang="en-GB" b="0" dirty="0" err="1"/>
              <a:t>Zelle</a:t>
            </a:r>
            <a:endParaRPr lang="en-GB" b="0" dirty="0"/>
          </a:p>
          <a:p>
            <a:pPr marL="228600" indent="-228600">
              <a:buAutoNum type="arabicPeriod"/>
            </a:pPr>
            <a:r>
              <a:rPr lang="en-GB" b="0" dirty="0" err="1"/>
              <a:t>Sicht</a:t>
            </a:r>
            <a:endParaRPr lang="en-GB" b="0" dirty="0"/>
          </a:p>
          <a:p>
            <a:pPr marL="228600" indent="-228600">
              <a:buAutoNum type="arabicPeriod"/>
            </a:pPr>
            <a:r>
              <a:rPr lang="en-GB" b="1" dirty="0" err="1"/>
              <a:t>winden</a:t>
            </a:r>
            <a:r>
              <a:rPr lang="en-GB" b="1" dirty="0"/>
              <a:t> </a:t>
            </a:r>
            <a:r>
              <a:rPr lang="en-GB" b="0" dirty="0"/>
              <a:t>/ </a:t>
            </a:r>
            <a:r>
              <a:rPr lang="en-GB" b="0" dirty="0" err="1"/>
              <a:t>wenden</a:t>
            </a:r>
            <a:endParaRPr lang="en-GB" b="0" dirty="0"/>
          </a:p>
          <a:p>
            <a:pPr marL="228600" indent="-228600">
              <a:buAutoNum type="arabicPeriod"/>
            </a:pPr>
            <a:r>
              <a:rPr lang="en-GB" b="1" dirty="0" err="1"/>
              <a:t>setzen</a:t>
            </a:r>
            <a:r>
              <a:rPr lang="en-GB" b="0" dirty="0"/>
              <a:t> / </a:t>
            </a:r>
            <a:r>
              <a:rPr lang="en-GB" b="0" dirty="0" err="1"/>
              <a:t>sitzen</a:t>
            </a:r>
            <a:endParaRPr lang="en-GB" b="0" dirty="0"/>
          </a:p>
          <a:p>
            <a:pPr marL="228600" indent="-228600">
              <a:buAutoNum type="arabicPeriod"/>
            </a:pPr>
            <a:r>
              <a:rPr lang="en-GB" b="1" dirty="0" err="1"/>
              <a:t>blecken</a:t>
            </a:r>
            <a:r>
              <a:rPr lang="en-GB" b="0" dirty="0"/>
              <a:t> / </a:t>
            </a:r>
            <a:r>
              <a:rPr lang="en-GB" b="0" dirty="0" err="1"/>
              <a:t>blicken</a:t>
            </a:r>
            <a:endParaRPr lang="en-GB" b="1" dirty="0"/>
          </a:p>
          <a:p>
            <a:pPr marL="228600" indent="-228600">
              <a:buAutoNum type="arabicPeriod"/>
            </a:pPr>
            <a:r>
              <a:rPr lang="en-GB" b="0" dirty="0"/>
              <a:t> </a:t>
            </a:r>
            <a:r>
              <a:rPr lang="en-GB" b="0" dirty="0" err="1"/>
              <a:t>wirken</a:t>
            </a:r>
            <a:r>
              <a:rPr lang="en-GB" b="0" dirty="0"/>
              <a:t> </a:t>
            </a:r>
            <a:r>
              <a:rPr lang="en-GB" b="1" dirty="0"/>
              <a:t>/ </a:t>
            </a:r>
            <a:r>
              <a:rPr lang="en-GB" b="1" dirty="0" err="1"/>
              <a:t>Werken</a:t>
            </a:r>
            <a:endParaRPr lang="en-GB" b="0"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636266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Phonics revision</a:t>
            </a:r>
          </a:p>
          <a:p>
            <a:r>
              <a:rPr lang="en-GB" b="0" dirty="0"/>
              <a:t>The </a:t>
            </a:r>
            <a:r>
              <a:rPr lang="en-GB" b="0" dirty="0" err="1"/>
              <a:t>äu</a:t>
            </a:r>
            <a:r>
              <a:rPr lang="en-GB" b="0" dirty="0"/>
              <a:t> was only introduced last week. We’re revisiting it here, because it is relevant for this week’s grammar point (strong verbs and the stem change from au to </a:t>
            </a:r>
            <a:r>
              <a:rPr lang="en-GB" b="0" dirty="0" err="1"/>
              <a:t>äu</a:t>
            </a:r>
            <a:r>
              <a:rPr lang="en-GB" b="0" dirty="0"/>
              <a:t>)</a:t>
            </a:r>
          </a:p>
          <a:p>
            <a:endParaRPr lang="en-GB" b="1" dirty="0"/>
          </a:p>
          <a:p>
            <a:r>
              <a:rPr lang="en-GB" dirty="0"/>
              <a:t>This is a paired</a:t>
            </a:r>
            <a:r>
              <a:rPr lang="en-GB" baseline="0" dirty="0"/>
              <a:t> read aloud task. The students use different colours to play. Pupil A says one of the words/phrases and pupil B has 3 seconds to locate it and cross it off with their colour. If the pupil takes longer than 3 seconds pupil A can steal the point.  Clearly, the classroom conditions need to be right with the individual class for friendly competition.</a:t>
            </a:r>
          </a:p>
          <a:p>
            <a:endParaRPr lang="en-GB" baseline="0" dirty="0"/>
          </a:p>
          <a:p>
            <a:r>
              <a:rPr lang="en-GB" baseline="0" dirty="0"/>
              <a:t>Alternatively, they can do it more slowly and carefully, scrutinising each other’s pronunciation.  If one makes a mistake, then the other pupil corrects and crosses off in his/her colour.</a:t>
            </a:r>
          </a:p>
          <a:p>
            <a:br>
              <a:rPr lang="en-GB" baseline="0" dirty="0"/>
            </a:br>
            <a:r>
              <a:rPr lang="en-GB" baseline="0" dirty="0"/>
              <a:t>Note: Not all of these words have been taught before, so there is the opportunity for some genuine decoding.</a:t>
            </a:r>
          </a:p>
        </p:txBody>
      </p:sp>
      <p:sp>
        <p:nvSpPr>
          <p:cNvPr id="4" name="Slide Number Placeholder 3"/>
          <p:cNvSpPr>
            <a:spLocks noGrp="1"/>
          </p:cNvSpPr>
          <p:nvPr>
            <p:ph type="sldNum" sz="quarter" idx="10"/>
          </p:nvPr>
        </p:nvSpPr>
        <p:spPr/>
        <p:txBody>
          <a:bodyPr/>
          <a:lstStyle/>
          <a:p>
            <a:fld id="{5B9D2865-A1E3-4CEF-A4F5-EDE63C4B4115}" type="slidenum">
              <a:rPr lang="en-GB" smtClean="0"/>
              <a:t>4</a:t>
            </a:fld>
            <a:endParaRPr lang="en-GB"/>
          </a:p>
        </p:txBody>
      </p:sp>
    </p:spTree>
    <p:extLst>
      <p:ext uri="{BB962C8B-B14F-4D97-AF65-F5344CB8AC3E}">
        <p14:creationId xmlns:p14="http://schemas.microsoft.com/office/powerpoint/2010/main" val="883143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Word frequency rankings (1 is the most common word in German): </a:t>
            </a:r>
            <a:br>
              <a:rPr lang="en-GB" sz="1200" baseline="0" dirty="0"/>
            </a:br>
            <a:r>
              <a:rPr lang="en-GB" sz="1200" b="1" baseline="0" dirty="0" err="1"/>
              <a:t>reden</a:t>
            </a:r>
            <a:r>
              <a:rPr lang="en-GB" sz="1200" b="1" baseline="0" dirty="0"/>
              <a:t> </a:t>
            </a:r>
            <a:r>
              <a:rPr lang="en-GB" sz="1200" baseline="0" dirty="0"/>
              <a:t>[356]; </a:t>
            </a:r>
            <a:r>
              <a:rPr lang="en-GB" sz="1200" b="1" baseline="0" dirty="0"/>
              <a:t>Regel </a:t>
            </a:r>
            <a:r>
              <a:rPr lang="en-GB" sz="1200" b="0" baseline="0" dirty="0"/>
              <a:t>[484] </a:t>
            </a:r>
            <a:r>
              <a:rPr lang="en-GB" sz="1200" b="1" baseline="0" dirty="0"/>
              <a:t>rot</a:t>
            </a:r>
            <a:r>
              <a:rPr lang="en-GB" sz="1200" baseline="0" dirty="0"/>
              <a:t>[381]; </a:t>
            </a:r>
            <a:r>
              <a:rPr lang="en-GB" sz="1200" b="1" baseline="0" dirty="0" err="1"/>
              <a:t>warum</a:t>
            </a:r>
            <a:r>
              <a:rPr lang="en-GB" sz="1200" b="1" baseline="0" dirty="0"/>
              <a:t>? </a:t>
            </a:r>
            <a:r>
              <a:rPr lang="en-GB" sz="1200" baseline="0" dirty="0"/>
              <a:t>[246]; </a:t>
            </a:r>
            <a:r>
              <a:rPr lang="en-GB" sz="1200" b="1" baseline="0" dirty="0" err="1"/>
              <a:t>Reise</a:t>
            </a:r>
            <a:r>
              <a:rPr lang="en-GB" sz="1200" b="1" baseline="0" dirty="0"/>
              <a:t> </a:t>
            </a:r>
            <a:r>
              <a:rPr lang="en-GB" sz="1200" baseline="0" dirty="0"/>
              <a:t>[786]; </a:t>
            </a:r>
            <a:r>
              <a:rPr lang="en-GB" sz="1200" b="1" baseline="0" dirty="0" err="1"/>
              <a:t>Beruf</a:t>
            </a:r>
            <a:r>
              <a:rPr lang="en-GB" sz="1200" b="1" baseline="0" dirty="0"/>
              <a:t> </a:t>
            </a:r>
            <a:r>
              <a:rPr lang="en-GB" sz="1200" baseline="0" dirty="0"/>
              <a:t>[477].</a:t>
            </a:r>
            <a:br>
              <a:rPr lang="en-GB" sz="1200" baseline="0" dirty="0"/>
            </a:br>
            <a:r>
              <a:rPr lang="en-GB" sz="1200" i="1" dirty="0"/>
              <a:t>Source:  Jones, R.L. &amp; </a:t>
            </a:r>
            <a:r>
              <a:rPr lang="en-GB" sz="1200" i="1" dirty="0" err="1"/>
              <a:t>Tschirner</a:t>
            </a:r>
            <a:r>
              <a:rPr lang="en-GB" sz="1200"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2561422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Without pictures to focus on the SSC alone.</a:t>
            </a:r>
            <a:endParaRPr lang="en-GB" i="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2748334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Without sound</a:t>
            </a:r>
            <a:r>
              <a:rPr lang="en-GB" baseline="0" dirty="0"/>
              <a:t> to elicit the pronunciation.</a:t>
            </a:r>
            <a:endParaRPr lang="en-GB"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060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800" dirty="0"/>
              <a:t>Introduce</a:t>
            </a:r>
            <a:r>
              <a:rPr lang="en-GB" sz="800" baseline="0" dirty="0"/>
              <a:t> and elicit the pronunciation of the </a:t>
            </a:r>
            <a:r>
              <a:rPr lang="en-GB" sz="800" b="1" baseline="0" dirty="0"/>
              <a:t>individual SSC ‘r’ </a:t>
            </a:r>
            <a:r>
              <a:rPr lang="en-GB" sz="800" baseline="0" dirty="0"/>
              <a:t>and then the </a:t>
            </a:r>
            <a:r>
              <a:rPr lang="en-GB" sz="800" b="1" baseline="0" dirty="0"/>
              <a:t>source</a:t>
            </a:r>
            <a:r>
              <a:rPr lang="en-GB" sz="800" baseline="0" dirty="0"/>
              <a:t> word again (with gesture, if using).</a:t>
            </a:r>
            <a:br>
              <a:rPr lang="en-GB" sz="800" baseline="0" dirty="0"/>
            </a:br>
            <a:r>
              <a:rPr lang="en-GB" sz="800" baseline="0" dirty="0"/>
              <a:t>Then present and elicit the pronunciation of the five </a:t>
            </a:r>
            <a:r>
              <a:rPr lang="en-GB" sz="800" b="1" baseline="0" dirty="0"/>
              <a:t>cluster</a:t>
            </a:r>
            <a:r>
              <a:rPr lang="en-GB" sz="800" baseline="0" dirty="0"/>
              <a:t> words.</a:t>
            </a:r>
            <a:br>
              <a:rPr lang="en-GB" sz="800" baseline="0" dirty="0"/>
            </a:br>
            <a:r>
              <a:rPr lang="en-GB" sz="800" baseline="0" dirty="0"/>
              <a:t>The cluster words have been chosen for their high-frequency, from a range of word classes, with the SSC (where possible) positioned within a variety of syllables within the words(e.g. initial, 2</a:t>
            </a:r>
            <a:r>
              <a:rPr lang="en-GB" sz="800" baseline="30000" dirty="0"/>
              <a:t>nd</a:t>
            </a:r>
            <a:r>
              <a:rPr lang="en-GB" sz="800"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sz="800" baseline="0" dirty="0"/>
            </a:br>
            <a:endParaRPr lang="en-GB" sz="8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aseline="0" dirty="0"/>
              <a:t>Word frequency rankings (1 is the most common word in German): </a:t>
            </a:r>
            <a:br>
              <a:rPr lang="en-GB" sz="800" baseline="0" dirty="0"/>
            </a:br>
            <a:r>
              <a:rPr lang="en-GB" sz="800" b="1" baseline="0" dirty="0" err="1"/>
              <a:t>Uhr</a:t>
            </a:r>
            <a:r>
              <a:rPr lang="en-GB" sz="800" b="1" baseline="0" dirty="0"/>
              <a:t> </a:t>
            </a:r>
            <a:r>
              <a:rPr lang="en-GB" sz="800" baseline="0" dirty="0"/>
              <a:t>[349]; </a:t>
            </a:r>
            <a:r>
              <a:rPr lang="en-GB" sz="800" b="1" baseline="0" dirty="0" err="1"/>
              <a:t>Markt</a:t>
            </a:r>
            <a:r>
              <a:rPr lang="en-GB" sz="800" b="1" baseline="0" dirty="0"/>
              <a:t> </a:t>
            </a:r>
            <a:r>
              <a:rPr lang="en-GB" sz="800" b="0" baseline="0" dirty="0"/>
              <a:t>[508] </a:t>
            </a:r>
            <a:r>
              <a:rPr lang="en-GB" sz="800" b="1" baseline="0" dirty="0"/>
              <a:t>Morgen </a:t>
            </a:r>
            <a:r>
              <a:rPr lang="en-GB" sz="800" baseline="0" dirty="0"/>
              <a:t>[311]; </a:t>
            </a:r>
            <a:r>
              <a:rPr lang="en-GB" sz="800" b="1" baseline="0" dirty="0" err="1"/>
              <a:t>Kultur</a:t>
            </a:r>
            <a:r>
              <a:rPr lang="en-GB" sz="800" b="1" baseline="0" dirty="0"/>
              <a:t> </a:t>
            </a:r>
            <a:r>
              <a:rPr lang="en-GB" sz="800" baseline="0" dirty="0"/>
              <a:t>[593]; </a:t>
            </a:r>
            <a:r>
              <a:rPr lang="en-GB" sz="800" b="1" baseline="0" dirty="0" err="1"/>
              <a:t>dort</a:t>
            </a:r>
            <a:r>
              <a:rPr lang="en-GB" sz="800" b="1" baseline="0" dirty="0"/>
              <a:t> </a:t>
            </a:r>
            <a:r>
              <a:rPr lang="en-GB" sz="800" baseline="0" dirty="0"/>
              <a:t>[104]; </a:t>
            </a:r>
            <a:r>
              <a:rPr lang="en-GB" sz="800" b="1" baseline="0" dirty="0"/>
              <a:t>Wort </a:t>
            </a:r>
            <a:r>
              <a:rPr lang="en-GB" sz="800" baseline="0" dirty="0"/>
              <a:t>[243].</a:t>
            </a:r>
            <a:br>
              <a:rPr lang="en-GB" sz="800" baseline="0" dirty="0"/>
            </a:br>
            <a:r>
              <a:rPr lang="en-GB" sz="800" i="1" dirty="0"/>
              <a:t>Source:  Jones, R.L. &amp; </a:t>
            </a:r>
            <a:r>
              <a:rPr lang="en-GB" sz="800" i="1" dirty="0" err="1"/>
              <a:t>Tschirner</a:t>
            </a:r>
            <a:r>
              <a:rPr lang="en-GB" sz="800"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By Tarquin Binary - Own work, CC BY-SA 2.5, </a:t>
            </a:r>
            <a:r>
              <a:rPr lang="en-GB" sz="800" dirty="0">
                <a:hlinkClick r:id="rId3"/>
              </a:rPr>
              <a:t>https://commons.wikimedia.org/w/index.php?curid=406547</a:t>
            </a:r>
            <a:r>
              <a:rPr lang="en-GB" sz="800" dirty="0"/>
              <a:t> </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1356444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800" dirty="0"/>
              <a:t>Without pictures to focus on the SSC alone.</a:t>
            </a:r>
            <a:endParaRPr lang="en-GB" sz="800" i="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1412464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75923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928433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256470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56598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868404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88240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26/03/2020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178764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26/03/2020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16506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26/03/2020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745288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93174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22914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26/03/2020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29329656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18" Type="http://schemas.openxmlformats.org/officeDocument/2006/relationships/audio" Target="../media/audio15.wav"/><Relationship Id="rId3" Type="http://schemas.openxmlformats.org/officeDocument/2006/relationships/image" Target="../media/image2.png"/><Relationship Id="rId21" Type="http://schemas.openxmlformats.org/officeDocument/2006/relationships/audio" Target="../media/audio18.wav"/><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audio" Target="../media/audio14.wav"/><Relationship Id="rId2" Type="http://schemas.openxmlformats.org/officeDocument/2006/relationships/notesSlide" Target="../notesSlides/notesSlide2.xml"/><Relationship Id="rId16" Type="http://schemas.openxmlformats.org/officeDocument/2006/relationships/audio" Target="../media/audio13.wav"/><Relationship Id="rId20" Type="http://schemas.openxmlformats.org/officeDocument/2006/relationships/audio" Target="../media/audio17.wav"/><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audio" Target="../media/audio12.wav"/><Relationship Id="rId10" Type="http://schemas.openxmlformats.org/officeDocument/2006/relationships/audio" Target="../media/audio7.wav"/><Relationship Id="rId19" Type="http://schemas.openxmlformats.org/officeDocument/2006/relationships/audio" Target="../media/audio16.wav"/><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11.wav"/></Relationships>
</file>

<file path=ppt/slides/_rels/slide3.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18" Type="http://schemas.openxmlformats.org/officeDocument/2006/relationships/audio" Target="../media/audio33.wav"/><Relationship Id="rId3" Type="http://schemas.openxmlformats.org/officeDocument/2006/relationships/image" Target="../media/image2.png"/><Relationship Id="rId21" Type="http://schemas.openxmlformats.org/officeDocument/2006/relationships/audio" Target="../media/audio36.wav"/><Relationship Id="rId7" Type="http://schemas.openxmlformats.org/officeDocument/2006/relationships/audio" Target="../media/audio22.wav"/><Relationship Id="rId12" Type="http://schemas.openxmlformats.org/officeDocument/2006/relationships/audio" Target="../media/audio27.wav"/><Relationship Id="rId17" Type="http://schemas.openxmlformats.org/officeDocument/2006/relationships/audio" Target="../media/audio32.wav"/><Relationship Id="rId2" Type="http://schemas.openxmlformats.org/officeDocument/2006/relationships/notesSlide" Target="../notesSlides/notesSlide3.xml"/><Relationship Id="rId16" Type="http://schemas.openxmlformats.org/officeDocument/2006/relationships/audio" Target="../media/audio31.wav"/><Relationship Id="rId20" Type="http://schemas.openxmlformats.org/officeDocument/2006/relationships/audio" Target="../media/audio35.wav"/><Relationship Id="rId1" Type="http://schemas.openxmlformats.org/officeDocument/2006/relationships/slideLayout" Target="../slideLayouts/slideLayout2.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audio" Target="../media/audio20.wav"/><Relationship Id="rId15" Type="http://schemas.openxmlformats.org/officeDocument/2006/relationships/audio" Target="../media/audio30.wav"/><Relationship Id="rId10" Type="http://schemas.openxmlformats.org/officeDocument/2006/relationships/audio" Target="../media/audio25.wav"/><Relationship Id="rId19" Type="http://schemas.openxmlformats.org/officeDocument/2006/relationships/audio" Target="../media/audio34.wav"/><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audio" Target="../media/audio29.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6.png"/><Relationship Id="rId18" Type="http://schemas.openxmlformats.org/officeDocument/2006/relationships/image" Target="../media/image11.png"/><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notesSlide" Target="../notesSlides/notesSlide5.xml"/><Relationship Id="rId16"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image" Target="../media/image4.jpeg"/><Relationship Id="rId5" Type="http://schemas.openxmlformats.org/officeDocument/2006/relationships/audio" Target="../media/audio39.wav"/><Relationship Id="rId15" Type="http://schemas.openxmlformats.org/officeDocument/2006/relationships/image" Target="../media/image8.png"/><Relationship Id="rId10" Type="http://schemas.openxmlformats.org/officeDocument/2006/relationships/image" Target="../media/image3.jpeg"/><Relationship Id="rId19" Type="http://schemas.openxmlformats.org/officeDocument/2006/relationships/image" Target="../media/image12.png"/><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audio" Target="../media/audio37.wav"/><Relationship Id="rId7" Type="http://schemas.openxmlformats.org/officeDocument/2006/relationships/audio" Target="../media/audio41.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image" Target="../media/image4.jpeg"/><Relationship Id="rId5" Type="http://schemas.openxmlformats.org/officeDocument/2006/relationships/audio" Target="../media/audio39.wav"/><Relationship Id="rId10" Type="http://schemas.openxmlformats.org/officeDocument/2006/relationships/image" Target="../media/image3.jpeg"/><Relationship Id="rId4" Type="http://schemas.openxmlformats.org/officeDocument/2006/relationships/audio" Target="../media/audio38.wav"/><Relationship Id="rId9" Type="http://schemas.openxmlformats.org/officeDocument/2006/relationships/audio" Target="../media/audio43.wav"/></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image" Target="../media/image16.png"/><Relationship Id="rId18" Type="http://schemas.openxmlformats.org/officeDocument/2006/relationships/image" Target="../media/image21.jpeg"/><Relationship Id="rId3" Type="http://schemas.openxmlformats.org/officeDocument/2006/relationships/audio" Target="../media/audio44.wav"/><Relationship Id="rId7" Type="http://schemas.openxmlformats.org/officeDocument/2006/relationships/audio" Target="../media/audio48.wav"/><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8.xml"/><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audio" Target="../media/audio47.wav"/><Relationship Id="rId11" Type="http://schemas.openxmlformats.org/officeDocument/2006/relationships/image" Target="../media/image14.png"/><Relationship Id="rId5" Type="http://schemas.openxmlformats.org/officeDocument/2006/relationships/audio" Target="../media/audio46.wav"/><Relationship Id="rId15" Type="http://schemas.openxmlformats.org/officeDocument/2006/relationships/image" Target="../media/image18.png"/><Relationship Id="rId10" Type="http://schemas.openxmlformats.org/officeDocument/2006/relationships/image" Target="../media/image13.jpeg"/><Relationship Id="rId4" Type="http://schemas.openxmlformats.org/officeDocument/2006/relationships/audio" Target="../media/audio45.wav"/><Relationship Id="rId9" Type="http://schemas.openxmlformats.org/officeDocument/2006/relationships/audio" Target="../media/audio50.wav"/><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audio" Target="../media/audio44.wav"/><Relationship Id="rId7" Type="http://schemas.openxmlformats.org/officeDocument/2006/relationships/audio" Target="../media/audio48.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47.wav"/><Relationship Id="rId5" Type="http://schemas.openxmlformats.org/officeDocument/2006/relationships/audio" Target="../media/audio46.wav"/><Relationship Id="rId10" Type="http://schemas.openxmlformats.org/officeDocument/2006/relationships/image" Target="../media/image13.jpeg"/><Relationship Id="rId4" Type="http://schemas.openxmlformats.org/officeDocument/2006/relationships/audio" Target="../media/audio45.wav"/><Relationship Id="rId9" Type="http://schemas.openxmlformats.org/officeDocument/2006/relationships/audio" Target="../media/audio5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2" name="Title 1">
            <a:extLst>
              <a:ext uri="{FF2B5EF4-FFF2-40B4-BE49-F238E27FC236}">
                <a16:creationId xmlns:a16="http://schemas.microsoft.com/office/drawing/2014/main" id="{2A9254CA-1C9D-784A-8697-DD901F995502}"/>
              </a:ext>
            </a:extLst>
          </p:cNvPr>
          <p:cNvSpPr>
            <a:spLocks noGrp="1"/>
          </p:cNvSpPr>
          <p:nvPr>
            <p:ph type="ctrTitle"/>
          </p:nvPr>
        </p:nvSpPr>
        <p:spPr>
          <a:xfrm>
            <a:off x="172596" y="2281470"/>
            <a:ext cx="9144000" cy="651870"/>
          </a:xfrm>
        </p:spPr>
        <p:txBody>
          <a:bodyPr>
            <a:normAutofit fontScale="90000"/>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Phonics</a:t>
            </a:r>
            <a:endParaRPr lang="en-US" dirty="0"/>
          </a:p>
        </p:txBody>
      </p:sp>
      <p:sp>
        <p:nvSpPr>
          <p:cNvPr id="6" name="Subtitle 5">
            <a:extLst>
              <a:ext uri="{FF2B5EF4-FFF2-40B4-BE49-F238E27FC236}">
                <a16:creationId xmlns:a16="http://schemas.microsoft.com/office/drawing/2014/main" id="{CBB8A00A-48D9-AB48-9CBA-CDB26E6210D8}"/>
              </a:ext>
            </a:extLst>
          </p:cNvPr>
          <p:cNvSpPr>
            <a:spLocks noGrp="1"/>
          </p:cNvSpPr>
          <p:nvPr>
            <p:ph type="subTitle" idx="1"/>
          </p:nvPr>
        </p:nvSpPr>
        <p:spPr>
          <a:xfrm>
            <a:off x="172596" y="3015420"/>
            <a:ext cx="5900928" cy="768794"/>
          </a:xfrm>
        </p:spPr>
        <p:txBody>
          <a:bodyPr/>
          <a:lstStyle/>
          <a:p>
            <a:pPr lvl="0" algn="l">
              <a:lnSpc>
                <a:spcPct val="100000"/>
              </a:lnSpc>
              <a:spcBef>
                <a:spcPts val="0"/>
              </a:spcBef>
            </a:pPr>
            <a:r>
              <a:rPr lang="en-GB" sz="3200" dirty="0">
                <a:solidFill>
                  <a:prstClr val="white"/>
                </a:solidFill>
                <a:latin typeface="Century Gothic" panose="020B0502020202020204" pitchFamily="34" charset="0"/>
              </a:rPr>
              <a:t>SSC /r/</a:t>
            </a:r>
            <a:endParaRPr lang="en-GB" dirty="0">
              <a:solidFill>
                <a:prstClr val="white"/>
              </a:solidFill>
              <a:latin typeface="Century Gothic" panose="020B0502020202020204" pitchFamily="34" charset="0"/>
            </a:endParaRPr>
          </a:p>
        </p:txBody>
      </p:sp>
      <p:sp>
        <p:nvSpPr>
          <p:cNvPr id="16" name="Title 3">
            <a:extLst>
              <a:ext uri="{FF2B5EF4-FFF2-40B4-BE49-F238E27FC236}">
                <a16:creationId xmlns:a16="http://schemas.microsoft.com/office/drawing/2014/main" id="{7B424077-B2D5-46AA-BDA8-6FF15DA500E8}"/>
              </a:ext>
            </a:extLst>
          </p:cNvPr>
          <p:cNvSpPr txBox="1">
            <a:spLocks/>
          </p:cNvSpPr>
          <p:nvPr/>
        </p:nvSpPr>
        <p:spPr>
          <a:xfrm>
            <a:off x="161930" y="5308430"/>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3 - Lesson 43</a:t>
            </a:r>
          </a:p>
        </p:txBody>
      </p:sp>
      <p:sp>
        <p:nvSpPr>
          <p:cNvPr id="17" name="Title 3">
            <a:extLst>
              <a:ext uri="{FF2B5EF4-FFF2-40B4-BE49-F238E27FC236}">
                <a16:creationId xmlns:a16="http://schemas.microsoft.com/office/drawing/2014/main" id="{638AEC8F-C9FD-A549-80E9-260E66E632C7}"/>
              </a:ext>
            </a:extLst>
          </p:cNvPr>
          <p:cNvSpPr txBox="1">
            <a:spLocks/>
          </p:cNvSpPr>
          <p:nvPr/>
        </p:nvSpPr>
        <p:spPr>
          <a:xfrm>
            <a:off x="161930" y="6161349"/>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Inge Alferink / Rachel Hawkes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26/04/20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888370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7CA04F-3FFC-3049-9080-EFDE2FC6C350}"/>
              </a:ext>
            </a:extLst>
          </p:cNvPr>
          <p:cNvSpPr>
            <a:spLocks noGrp="1"/>
          </p:cNvSpPr>
          <p:nvPr>
            <p:ph type="title"/>
          </p:nvPr>
        </p:nvSpPr>
        <p:spPr>
          <a:xfrm>
            <a:off x="5103393" y="183651"/>
            <a:ext cx="1985211" cy="1314222"/>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942033"/>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Uh</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143605" y="462987"/>
            <a:ext cx="2084225"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8826826" y="3511501"/>
            <a:ext cx="267596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p>
        </p:txBody>
      </p:sp>
      <p:sp>
        <p:nvSpPr>
          <p:cNvPr id="7" name="Rectangle 6"/>
          <p:cNvSpPr/>
          <p:nvPr/>
        </p:nvSpPr>
        <p:spPr>
          <a:xfrm>
            <a:off x="8521108" y="477004"/>
            <a:ext cx="298862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377391" y="3368795"/>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Kultu</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5315551" y="4567100"/>
            <a:ext cx="154503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45440" y="1935476"/>
            <a:ext cx="1454218" cy="139015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8127" y="5167332"/>
            <a:ext cx="460414" cy="735177"/>
          </a:xfrm>
          <a:prstGeom prst="rect">
            <a:avLst/>
          </a:prstGeom>
        </p:spPr>
      </p:pic>
      <p:cxnSp>
        <p:nvCxnSpPr>
          <p:cNvPr id="11" name="Straight Arrow Connector 10"/>
          <p:cNvCxnSpPr/>
          <p:nvPr/>
        </p:nvCxnSpPr>
        <p:spPr>
          <a:xfrm flipV="1">
            <a:off x="4997105" y="5907867"/>
            <a:ext cx="2060446" cy="22582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4666" y="1468899"/>
            <a:ext cx="1476645" cy="1557808"/>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5905" y="1977138"/>
            <a:ext cx="1017559" cy="1026124"/>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95568" y="4434831"/>
            <a:ext cx="1661803" cy="1661803"/>
          </a:xfrm>
          <a:prstGeom prst="rect">
            <a:avLst/>
          </a:prstGeom>
        </p:spPr>
      </p:pic>
      <p:sp>
        <p:nvSpPr>
          <p:cNvPr id="17" name="TextBox 16"/>
          <p:cNvSpPr txBox="1"/>
          <p:nvPr/>
        </p:nvSpPr>
        <p:spPr>
          <a:xfrm>
            <a:off x="9922955" y="4583668"/>
            <a:ext cx="81383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W O R T</a:t>
            </a:r>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4233" y="4354885"/>
            <a:ext cx="937877" cy="570542"/>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33233" y="4409824"/>
            <a:ext cx="894597" cy="1607563"/>
          </a:xfrm>
          <a:prstGeom prst="rect">
            <a:avLst/>
          </a:prstGeom>
        </p:spPr>
      </p:pic>
      <p:pic>
        <p:nvPicPr>
          <p:cNvPr id="20" name="Picture 19"/>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8156" y="5131944"/>
            <a:ext cx="973367" cy="857936"/>
          </a:xfrm>
          <a:prstGeom prst="rect">
            <a:avLst/>
          </a:prstGeom>
        </p:spPr>
      </p:pic>
      <p:sp>
        <p:nvSpPr>
          <p:cNvPr id="22" name="Rectangle 21"/>
          <p:cNvSpPr/>
          <p:nvPr/>
        </p:nvSpPr>
        <p:spPr>
          <a:xfrm rot="16200000">
            <a:off x="298889" y="2325410"/>
            <a:ext cx="1245295" cy="3184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By Tarquin Binary - Own work, CC BY-SA 2.5</a:t>
            </a:r>
          </a:p>
        </p:txBody>
      </p:sp>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4233" y="1386317"/>
            <a:ext cx="2179782" cy="1634837"/>
          </a:xfrm>
          <a:prstGeom prst="rect">
            <a:avLst/>
          </a:prstGeom>
        </p:spPr>
      </p:pic>
    </p:spTree>
    <p:extLst>
      <p:ext uri="{BB962C8B-B14F-4D97-AF65-F5344CB8AC3E}">
        <p14:creationId xmlns:p14="http://schemas.microsoft.com/office/powerpoint/2010/main" val="328224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par>
                                <p:cTn id="68" presetID="10" presetClass="entr" presetSubtype="0" fill="hold" nodeType="with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500"/>
                                        <p:tgtEl>
                                          <p:spTgt spid="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P spid="17"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Phonics</a:t>
            </a:r>
          </a:p>
        </p:txBody>
      </p:sp>
      <p:sp>
        <p:nvSpPr>
          <p:cNvPr id="6" name="Title 1">
            <a:extLst>
              <a:ext uri="{FF2B5EF4-FFF2-40B4-BE49-F238E27FC236}">
                <a16:creationId xmlns:a16="http://schemas.microsoft.com/office/drawing/2014/main" id="{2D6D5398-0CAF-234A-8E83-2767D2E60613}"/>
              </a:ext>
            </a:extLst>
          </p:cNvPr>
          <p:cNvSpPr txBox="1">
            <a:spLocks/>
          </p:cNvSpPr>
          <p:nvPr/>
        </p:nvSpPr>
        <p:spPr>
          <a:xfrm>
            <a:off x="9783908" y="4707358"/>
            <a:ext cx="2485001" cy="15961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2000" b="1" dirty="0">
                <a:solidFill>
                  <a:srgbClr val="002060"/>
                </a:solidFill>
              </a:rPr>
              <a:t>a</a:t>
            </a:r>
            <a:endParaRPr lang="en-US" sz="12000" dirty="0"/>
          </a:p>
        </p:txBody>
      </p:sp>
      <p:pic>
        <p:nvPicPr>
          <p:cNvPr id="8" name="Picture 7">
            <a:extLst>
              <a:ext uri="{FF2B5EF4-FFF2-40B4-BE49-F238E27FC236}">
                <a16:creationId xmlns:a16="http://schemas.microsoft.com/office/drawing/2014/main" id="{01F9FDE2-16C4-CE49-A039-F5AF8D0398E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53133" y="4612147"/>
            <a:ext cx="2019330" cy="1188013"/>
          </a:xfrm>
          <a:prstGeom prst="rect">
            <a:avLst/>
          </a:prstGeom>
        </p:spPr>
      </p:pic>
      <p:pic>
        <p:nvPicPr>
          <p:cNvPr id="11" name="Picture 10">
            <a:extLst>
              <a:ext uri="{FF2B5EF4-FFF2-40B4-BE49-F238E27FC236}">
                <a16:creationId xmlns:a16="http://schemas.microsoft.com/office/drawing/2014/main" id="{D97B5697-1E79-5441-8BF5-2729461F817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77386" y="3114594"/>
            <a:ext cx="826163" cy="1295796"/>
          </a:xfrm>
          <a:prstGeom prst="rect">
            <a:avLst/>
          </a:prstGeom>
        </p:spPr>
      </p:pic>
      <p:pic>
        <p:nvPicPr>
          <p:cNvPr id="14" name="Picture 13">
            <a:extLst>
              <a:ext uri="{FF2B5EF4-FFF2-40B4-BE49-F238E27FC236}">
                <a16:creationId xmlns:a16="http://schemas.microsoft.com/office/drawing/2014/main" id="{6D0342FF-0821-DE4F-B843-66FF5B1E0CB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1705" y="1625131"/>
            <a:ext cx="1544917" cy="1660593"/>
          </a:xfrm>
          <a:prstGeom prst="rect">
            <a:avLst/>
          </a:prstGeom>
        </p:spPr>
      </p:pic>
      <p:sp>
        <p:nvSpPr>
          <p:cNvPr id="15" name="Title 2">
            <a:extLst>
              <a:ext uri="{FF2B5EF4-FFF2-40B4-BE49-F238E27FC236}">
                <a16:creationId xmlns:a16="http://schemas.microsoft.com/office/drawing/2014/main" id="{9F5FB8F0-184A-A940-B687-1DF7D402A64A}"/>
              </a:ext>
            </a:extLst>
          </p:cNvPr>
          <p:cNvSpPr txBox="1">
            <a:spLocks/>
          </p:cNvSpPr>
          <p:nvPr/>
        </p:nvSpPr>
        <p:spPr>
          <a:xfrm>
            <a:off x="144635" y="247046"/>
            <a:ext cx="1796738" cy="12119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9600" b="1" dirty="0" err="1">
                <a:solidFill>
                  <a:srgbClr val="002060"/>
                </a:solidFill>
              </a:rPr>
              <a:t>ä</a:t>
            </a:r>
            <a:endParaRPr lang="en-US" sz="9600" dirty="0"/>
          </a:p>
        </p:txBody>
      </p:sp>
      <p:pic>
        <p:nvPicPr>
          <p:cNvPr id="17" name="Picture 16">
            <a:extLst>
              <a:ext uri="{FF2B5EF4-FFF2-40B4-BE49-F238E27FC236}">
                <a16:creationId xmlns:a16="http://schemas.microsoft.com/office/drawing/2014/main" id="{A1CEF6E0-7A9E-5C49-8146-3C9F08F5C13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21896" y="165361"/>
            <a:ext cx="1529584" cy="1529584"/>
          </a:xfrm>
          <a:prstGeom prst="rect">
            <a:avLst/>
          </a:prstGeom>
        </p:spPr>
      </p:pic>
      <p:sp>
        <p:nvSpPr>
          <p:cNvPr id="2" name="Rectangle 1">
            <a:extLst>
              <a:ext uri="{FF2B5EF4-FFF2-40B4-BE49-F238E27FC236}">
                <a16:creationId xmlns:a16="http://schemas.microsoft.com/office/drawing/2014/main" id="{093C4406-9E8D-E54A-BAA2-A5D65833CF34}"/>
              </a:ext>
            </a:extLst>
          </p:cNvPr>
          <p:cNvSpPr/>
          <p:nvPr/>
        </p:nvSpPr>
        <p:spPr>
          <a:xfrm>
            <a:off x="2166622" y="1568653"/>
            <a:ext cx="1661032"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l</a:t>
            </a:r>
            <a:r>
              <a:rPr lang="en-GB" sz="3200" dirty="0" err="1">
                <a:solidFill>
                  <a:srgbClr val="FFCC00"/>
                </a:solidFill>
                <a:latin typeface="Century Gothic" panose="020B0502020202020204" pitchFamily="34" charset="0"/>
              </a:rPr>
              <a:t>ä</a:t>
            </a:r>
            <a:r>
              <a:rPr lang="en-GB" sz="3200" dirty="0" err="1">
                <a:solidFill>
                  <a:srgbClr val="002060"/>
                </a:solidFill>
                <a:latin typeface="Century Gothic" panose="020B0502020202020204" pitchFamily="34" charset="0"/>
              </a:rPr>
              <a:t>cheln</a:t>
            </a:r>
            <a:endParaRPr lang="en-GB" sz="3200" dirty="0">
              <a:solidFill>
                <a:srgbClr val="002060"/>
              </a:solidFill>
              <a:latin typeface="Century Gothic" panose="020B0502020202020204" pitchFamily="34" charset="0"/>
            </a:endParaRPr>
          </a:p>
        </p:txBody>
      </p:sp>
      <p:sp>
        <p:nvSpPr>
          <p:cNvPr id="18" name="Rectangle 17">
            <a:extLst>
              <a:ext uri="{FF2B5EF4-FFF2-40B4-BE49-F238E27FC236}">
                <a16:creationId xmlns:a16="http://schemas.microsoft.com/office/drawing/2014/main" id="{FF3E3373-1F1C-954E-B0B3-07B531C1BFF2}"/>
              </a:ext>
            </a:extLst>
          </p:cNvPr>
          <p:cNvSpPr/>
          <p:nvPr/>
        </p:nvSpPr>
        <p:spPr>
          <a:xfrm>
            <a:off x="521066" y="3216775"/>
            <a:ext cx="1043876" cy="584775"/>
          </a:xfrm>
          <a:prstGeom prst="rect">
            <a:avLst/>
          </a:prstGeom>
        </p:spPr>
        <p:txBody>
          <a:bodyPr wrap="none">
            <a:spAutoFit/>
          </a:bodyPr>
          <a:lstStyle/>
          <a:p>
            <a:r>
              <a:rPr lang="en-GB" sz="3200" dirty="0" err="1">
                <a:solidFill>
                  <a:srgbClr val="002060"/>
                </a:solidFill>
                <a:latin typeface="Century Gothic" panose="020B0502020202020204" pitchFamily="34" charset="0"/>
              </a:rPr>
              <a:t>sp</a:t>
            </a:r>
            <a:r>
              <a:rPr lang="en-GB" sz="3200" dirty="0" err="1">
                <a:solidFill>
                  <a:srgbClr val="FFCC00"/>
                </a:solidFill>
                <a:latin typeface="Century Gothic" panose="020B0502020202020204" pitchFamily="34" charset="0"/>
              </a:rPr>
              <a:t>ä</a:t>
            </a:r>
            <a:r>
              <a:rPr lang="en-GB" sz="3200" dirty="0" err="1">
                <a:solidFill>
                  <a:srgbClr val="002060"/>
                </a:solidFill>
                <a:latin typeface="Century Gothic" panose="020B0502020202020204" pitchFamily="34" charset="0"/>
              </a:rPr>
              <a:t>t</a:t>
            </a:r>
            <a:endParaRPr lang="en-US" sz="3200" dirty="0"/>
          </a:p>
        </p:txBody>
      </p:sp>
      <p:sp>
        <p:nvSpPr>
          <p:cNvPr id="19" name="TextBox 18">
            <a:extLst>
              <a:ext uri="{FF2B5EF4-FFF2-40B4-BE49-F238E27FC236}">
                <a16:creationId xmlns:a16="http://schemas.microsoft.com/office/drawing/2014/main" id="{7BA23B93-296B-164C-835E-43EF78F3B4E6}"/>
              </a:ext>
            </a:extLst>
          </p:cNvPr>
          <p:cNvSpPr txBox="1"/>
          <p:nvPr/>
        </p:nvSpPr>
        <p:spPr>
          <a:xfrm>
            <a:off x="9337310" y="1459035"/>
            <a:ext cx="893193"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k</a:t>
            </a:r>
            <a:r>
              <a:rPr lang="en-GB" sz="3200" dirty="0" err="1">
                <a:solidFill>
                  <a:srgbClr val="FFCC00"/>
                </a:solidFill>
                <a:latin typeface="Century Gothic" panose="020B0502020202020204" pitchFamily="34" charset="0"/>
              </a:rPr>
              <a:t>a</a:t>
            </a:r>
            <a:r>
              <a:rPr lang="en-GB" sz="3200" dirty="0" err="1">
                <a:solidFill>
                  <a:srgbClr val="002060"/>
                </a:solidFill>
                <a:latin typeface="Century Gothic" panose="020B0502020202020204" pitchFamily="34" charset="0"/>
              </a:rPr>
              <a:t>lt</a:t>
            </a:r>
            <a:endParaRPr lang="en-GB" sz="3200" dirty="0">
              <a:solidFill>
                <a:srgbClr val="002060"/>
              </a:solidFill>
              <a:latin typeface="Century Gothic" panose="020B0502020202020204" pitchFamily="34" charset="0"/>
            </a:endParaRPr>
          </a:p>
        </p:txBody>
      </p:sp>
      <p:sp>
        <p:nvSpPr>
          <p:cNvPr id="20" name="Rectangle 19">
            <a:extLst>
              <a:ext uri="{FF2B5EF4-FFF2-40B4-BE49-F238E27FC236}">
                <a16:creationId xmlns:a16="http://schemas.microsoft.com/office/drawing/2014/main" id="{D26EC8C0-6804-F546-9D57-82EB223E0154}"/>
              </a:ext>
            </a:extLst>
          </p:cNvPr>
          <p:cNvSpPr/>
          <p:nvPr/>
        </p:nvSpPr>
        <p:spPr>
          <a:xfrm>
            <a:off x="8474149" y="5739171"/>
            <a:ext cx="1415773"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s</a:t>
            </a:r>
            <a:r>
              <a:rPr lang="en-GB" sz="3200" dirty="0" err="1">
                <a:solidFill>
                  <a:srgbClr val="FFCC00"/>
                </a:solidFill>
                <a:latin typeface="Century Gothic" panose="020B0502020202020204" pitchFamily="34" charset="0"/>
              </a:rPr>
              <a:t>a</a:t>
            </a:r>
            <a:r>
              <a:rPr lang="en-GB" sz="3200" dirty="0" err="1">
                <a:solidFill>
                  <a:srgbClr val="002060"/>
                </a:solidFill>
                <a:latin typeface="Century Gothic" panose="020B0502020202020204" pitchFamily="34" charset="0"/>
              </a:rPr>
              <a:t>gen</a:t>
            </a:r>
            <a:endParaRPr lang="en-GB" sz="3200" dirty="0">
              <a:solidFill>
                <a:srgbClr val="002060"/>
              </a:solidFill>
              <a:latin typeface="Century Gothic" panose="020B0502020202020204" pitchFamily="34" charset="0"/>
            </a:endParaRPr>
          </a:p>
        </p:txBody>
      </p:sp>
      <p:sp>
        <p:nvSpPr>
          <p:cNvPr id="21" name="Rectangle 20">
            <a:extLst>
              <a:ext uri="{FF2B5EF4-FFF2-40B4-BE49-F238E27FC236}">
                <a16:creationId xmlns:a16="http://schemas.microsoft.com/office/drawing/2014/main" id="{880C7542-87EC-5F4C-B8D1-B2BE0C0C095D}"/>
              </a:ext>
            </a:extLst>
          </p:cNvPr>
          <p:cNvSpPr/>
          <p:nvPr/>
        </p:nvSpPr>
        <p:spPr>
          <a:xfrm>
            <a:off x="7670084" y="417115"/>
            <a:ext cx="1511952"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h</a:t>
            </a:r>
            <a:r>
              <a:rPr lang="en-GB" sz="3200" dirty="0" err="1">
                <a:solidFill>
                  <a:srgbClr val="FFCC00"/>
                </a:solidFill>
                <a:latin typeface="Century Gothic" panose="020B0502020202020204" pitchFamily="34" charset="0"/>
              </a:rPr>
              <a:t>a</a:t>
            </a:r>
            <a:r>
              <a:rPr lang="en-GB" sz="3200" dirty="0" err="1">
                <a:solidFill>
                  <a:srgbClr val="002060"/>
                </a:solidFill>
                <a:latin typeface="Century Gothic" panose="020B0502020202020204" pitchFamily="34" charset="0"/>
              </a:rPr>
              <a:t>ben</a:t>
            </a:r>
            <a:endParaRPr lang="en-GB" sz="3200" dirty="0">
              <a:solidFill>
                <a:srgbClr val="002060"/>
              </a:solidFill>
              <a:latin typeface="Century Gothic" panose="020B0502020202020204" pitchFamily="34" charset="0"/>
            </a:endParaRPr>
          </a:p>
        </p:txBody>
      </p:sp>
      <p:sp>
        <p:nvSpPr>
          <p:cNvPr id="22" name="Rectangle 21">
            <a:extLst>
              <a:ext uri="{FF2B5EF4-FFF2-40B4-BE49-F238E27FC236}">
                <a16:creationId xmlns:a16="http://schemas.microsoft.com/office/drawing/2014/main" id="{03D483EA-C52F-7D4F-975F-B3A4570C1F67}"/>
              </a:ext>
            </a:extLst>
          </p:cNvPr>
          <p:cNvSpPr/>
          <p:nvPr/>
        </p:nvSpPr>
        <p:spPr>
          <a:xfrm>
            <a:off x="11041692" y="4319759"/>
            <a:ext cx="915635" cy="584775"/>
          </a:xfrm>
          <a:prstGeom prst="rect">
            <a:avLst/>
          </a:prstGeom>
        </p:spPr>
        <p:txBody>
          <a:bodyPr wrap="none">
            <a:spAutoFit/>
          </a:bodyPr>
          <a:lstStyle/>
          <a:p>
            <a:pPr lvl="0" algn="ctr"/>
            <a:r>
              <a:rPr lang="en-GB" sz="3200" dirty="0">
                <a:solidFill>
                  <a:srgbClr val="002060"/>
                </a:solidFill>
                <a:latin typeface="Century Gothic" panose="020B0502020202020204" pitchFamily="34" charset="0"/>
              </a:rPr>
              <a:t>T</a:t>
            </a:r>
            <a:r>
              <a:rPr lang="en-GB" sz="3200" dirty="0">
                <a:solidFill>
                  <a:srgbClr val="FFCC00"/>
                </a:solidFill>
                <a:latin typeface="Century Gothic" panose="020B0502020202020204" pitchFamily="34" charset="0"/>
              </a:rPr>
              <a:t>a</a:t>
            </a:r>
            <a:r>
              <a:rPr lang="en-GB" sz="3200" dirty="0">
                <a:solidFill>
                  <a:srgbClr val="002060"/>
                </a:solidFill>
                <a:latin typeface="Century Gothic" panose="020B0502020202020204" pitchFamily="34" charset="0"/>
              </a:rPr>
              <a:t>g</a:t>
            </a:r>
          </a:p>
        </p:txBody>
      </p:sp>
      <p:sp>
        <p:nvSpPr>
          <p:cNvPr id="23" name="Rectangle 22">
            <a:extLst>
              <a:ext uri="{FF2B5EF4-FFF2-40B4-BE49-F238E27FC236}">
                <a16:creationId xmlns:a16="http://schemas.microsoft.com/office/drawing/2014/main" id="{A66AC306-CCFD-4040-BBF7-9357447A2559}"/>
              </a:ext>
            </a:extLst>
          </p:cNvPr>
          <p:cNvSpPr/>
          <p:nvPr/>
        </p:nvSpPr>
        <p:spPr>
          <a:xfrm>
            <a:off x="7875409" y="1823834"/>
            <a:ext cx="1483098"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f</a:t>
            </a:r>
            <a:r>
              <a:rPr lang="en-GB" sz="3200" dirty="0" err="1">
                <a:solidFill>
                  <a:srgbClr val="FFCC00"/>
                </a:solidFill>
                <a:latin typeface="Century Gothic" panose="020B0502020202020204" pitchFamily="34" charset="0"/>
              </a:rPr>
              <a:t>a</a:t>
            </a:r>
            <a:r>
              <a:rPr lang="en-GB" sz="3200" dirty="0" err="1">
                <a:solidFill>
                  <a:srgbClr val="002060"/>
                </a:solidFill>
                <a:latin typeface="Century Gothic" panose="020B0502020202020204" pitchFamily="34" charset="0"/>
              </a:rPr>
              <a:t>hren</a:t>
            </a:r>
            <a:endParaRPr lang="en-GB" sz="3200" dirty="0">
              <a:solidFill>
                <a:srgbClr val="002060"/>
              </a:solidFill>
              <a:latin typeface="Century Gothic" panose="020B0502020202020204" pitchFamily="34" charset="0"/>
            </a:endParaRPr>
          </a:p>
        </p:txBody>
      </p:sp>
      <p:sp>
        <p:nvSpPr>
          <p:cNvPr id="24" name="Rectangle 23">
            <a:extLst>
              <a:ext uri="{FF2B5EF4-FFF2-40B4-BE49-F238E27FC236}">
                <a16:creationId xmlns:a16="http://schemas.microsoft.com/office/drawing/2014/main" id="{ED7041F1-4497-7349-82D3-2F2C97FF480A}"/>
              </a:ext>
            </a:extLst>
          </p:cNvPr>
          <p:cNvSpPr/>
          <p:nvPr/>
        </p:nvSpPr>
        <p:spPr>
          <a:xfrm>
            <a:off x="9117699" y="2730868"/>
            <a:ext cx="1112804"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P</a:t>
            </a:r>
            <a:r>
              <a:rPr lang="en-GB" sz="3200" dirty="0" err="1">
                <a:solidFill>
                  <a:srgbClr val="FFCC00"/>
                </a:solidFill>
                <a:latin typeface="Century Gothic" panose="020B0502020202020204" pitchFamily="34" charset="0"/>
              </a:rPr>
              <a:t>a</a:t>
            </a:r>
            <a:r>
              <a:rPr lang="en-GB" sz="3200" dirty="0" err="1">
                <a:solidFill>
                  <a:srgbClr val="002060"/>
                </a:solidFill>
                <a:latin typeface="Century Gothic" panose="020B0502020202020204" pitchFamily="34" charset="0"/>
              </a:rPr>
              <a:t>ar</a:t>
            </a:r>
            <a:endParaRPr lang="en-GB" sz="3200" dirty="0">
              <a:solidFill>
                <a:srgbClr val="002060"/>
              </a:solidFill>
              <a:latin typeface="Century Gothic" panose="020B0502020202020204" pitchFamily="34" charset="0"/>
            </a:endParaRPr>
          </a:p>
        </p:txBody>
      </p:sp>
      <p:sp>
        <p:nvSpPr>
          <p:cNvPr id="25" name="Rectangle 24">
            <a:extLst>
              <a:ext uri="{FF2B5EF4-FFF2-40B4-BE49-F238E27FC236}">
                <a16:creationId xmlns:a16="http://schemas.microsoft.com/office/drawing/2014/main" id="{364D9FA0-7783-A343-9B7C-18E4903DCE7D}"/>
              </a:ext>
            </a:extLst>
          </p:cNvPr>
          <p:cNvSpPr/>
          <p:nvPr/>
        </p:nvSpPr>
        <p:spPr>
          <a:xfrm>
            <a:off x="10495257" y="2191474"/>
            <a:ext cx="877163"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kl</a:t>
            </a:r>
            <a:r>
              <a:rPr lang="en-GB" sz="3200" dirty="0" err="1">
                <a:solidFill>
                  <a:srgbClr val="FFCC00"/>
                </a:solidFill>
                <a:latin typeface="Century Gothic" panose="020B0502020202020204" pitchFamily="34" charset="0"/>
              </a:rPr>
              <a:t>a</a:t>
            </a:r>
            <a:r>
              <a:rPr lang="en-GB" sz="3200" dirty="0" err="1">
                <a:solidFill>
                  <a:srgbClr val="002060"/>
                </a:solidFill>
                <a:latin typeface="Century Gothic" panose="020B0502020202020204" pitchFamily="34" charset="0"/>
              </a:rPr>
              <a:t>r</a:t>
            </a:r>
            <a:endParaRPr lang="en-GB" sz="3200" dirty="0">
              <a:solidFill>
                <a:srgbClr val="002060"/>
              </a:solidFill>
              <a:latin typeface="Century Gothic" panose="020B0502020202020204" pitchFamily="34" charset="0"/>
            </a:endParaRPr>
          </a:p>
        </p:txBody>
      </p:sp>
      <p:sp>
        <p:nvSpPr>
          <p:cNvPr id="27" name="Rectangle 26">
            <a:extLst>
              <a:ext uri="{FF2B5EF4-FFF2-40B4-BE49-F238E27FC236}">
                <a16:creationId xmlns:a16="http://schemas.microsoft.com/office/drawing/2014/main" id="{B4A40932-B083-564D-81FE-BFD776A89EF2}"/>
              </a:ext>
            </a:extLst>
          </p:cNvPr>
          <p:cNvSpPr/>
          <p:nvPr/>
        </p:nvSpPr>
        <p:spPr>
          <a:xfrm>
            <a:off x="9662798" y="686874"/>
            <a:ext cx="1342034" cy="584775"/>
          </a:xfrm>
          <a:prstGeom prst="rect">
            <a:avLst/>
          </a:prstGeom>
        </p:spPr>
        <p:txBody>
          <a:bodyPr wrap="none">
            <a:spAutoFit/>
          </a:bodyPr>
          <a:lstStyle/>
          <a:p>
            <a:pPr lvl="0" algn="ctr"/>
            <a:r>
              <a:rPr lang="en-GB" sz="3200" dirty="0">
                <a:solidFill>
                  <a:srgbClr val="002060"/>
                </a:solidFill>
                <a:latin typeface="Century Gothic" panose="020B0502020202020204" pitchFamily="34" charset="0"/>
              </a:rPr>
              <a:t>M</a:t>
            </a:r>
            <a:r>
              <a:rPr lang="en-GB" sz="3200" dirty="0">
                <a:solidFill>
                  <a:srgbClr val="FFCC00"/>
                </a:solidFill>
                <a:latin typeface="Century Gothic" panose="020B0502020202020204" pitchFamily="34" charset="0"/>
              </a:rPr>
              <a:t>a</a:t>
            </a:r>
            <a:r>
              <a:rPr lang="en-GB" sz="3200" dirty="0">
                <a:solidFill>
                  <a:srgbClr val="002060"/>
                </a:solidFill>
                <a:latin typeface="Century Gothic" panose="020B0502020202020204" pitchFamily="34" charset="0"/>
              </a:rPr>
              <a:t>nn</a:t>
            </a:r>
          </a:p>
        </p:txBody>
      </p:sp>
      <p:sp>
        <p:nvSpPr>
          <p:cNvPr id="28" name="Rectangle 27">
            <a:extLst>
              <a:ext uri="{FF2B5EF4-FFF2-40B4-BE49-F238E27FC236}">
                <a16:creationId xmlns:a16="http://schemas.microsoft.com/office/drawing/2014/main" id="{A858EF19-78B8-9445-8493-6F5D64EB0722}"/>
              </a:ext>
            </a:extLst>
          </p:cNvPr>
          <p:cNvSpPr/>
          <p:nvPr/>
        </p:nvSpPr>
        <p:spPr>
          <a:xfrm>
            <a:off x="7190340" y="5339972"/>
            <a:ext cx="1120820"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G</a:t>
            </a:r>
            <a:r>
              <a:rPr lang="en-GB" sz="3200" dirty="0" err="1">
                <a:solidFill>
                  <a:srgbClr val="FFCC00"/>
                </a:solidFill>
                <a:latin typeface="Century Gothic" panose="020B0502020202020204" pitchFamily="34" charset="0"/>
              </a:rPr>
              <a:t>a</a:t>
            </a:r>
            <a:r>
              <a:rPr lang="en-GB" sz="3200" dirty="0" err="1">
                <a:solidFill>
                  <a:srgbClr val="002060"/>
                </a:solidFill>
                <a:latin typeface="Century Gothic" panose="020B0502020202020204" pitchFamily="34" charset="0"/>
              </a:rPr>
              <a:t>st</a:t>
            </a:r>
            <a:endParaRPr lang="en-GB" sz="3200" dirty="0">
              <a:solidFill>
                <a:srgbClr val="002060"/>
              </a:solidFill>
              <a:latin typeface="Century Gothic" panose="020B0502020202020204" pitchFamily="34" charset="0"/>
            </a:endParaRPr>
          </a:p>
        </p:txBody>
      </p:sp>
      <p:sp>
        <p:nvSpPr>
          <p:cNvPr id="29" name="Rectangle 28">
            <a:extLst>
              <a:ext uri="{FF2B5EF4-FFF2-40B4-BE49-F238E27FC236}">
                <a16:creationId xmlns:a16="http://schemas.microsoft.com/office/drawing/2014/main" id="{908C85F1-723C-E144-A39D-E38C8472335F}"/>
              </a:ext>
            </a:extLst>
          </p:cNvPr>
          <p:cNvSpPr/>
          <p:nvPr/>
        </p:nvSpPr>
        <p:spPr>
          <a:xfrm>
            <a:off x="9439647" y="3747811"/>
            <a:ext cx="1468672"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d</a:t>
            </a:r>
            <a:r>
              <a:rPr lang="en-GB" sz="3200" dirty="0" err="1">
                <a:solidFill>
                  <a:srgbClr val="FFCC00"/>
                </a:solidFill>
                <a:latin typeface="Century Gothic" panose="020B0502020202020204" pitchFamily="34" charset="0"/>
              </a:rPr>
              <a:t>a</a:t>
            </a:r>
            <a:r>
              <a:rPr lang="en-GB" sz="3200" dirty="0" err="1">
                <a:solidFill>
                  <a:srgbClr val="002060"/>
                </a:solidFill>
                <a:latin typeface="Century Gothic" panose="020B0502020202020204" pitchFamily="34" charset="0"/>
              </a:rPr>
              <a:t>nke</a:t>
            </a:r>
            <a:endParaRPr lang="en-GB" sz="3200" dirty="0">
              <a:solidFill>
                <a:srgbClr val="002060"/>
              </a:solidFill>
              <a:latin typeface="Century Gothic" panose="020B0502020202020204" pitchFamily="34" charset="0"/>
            </a:endParaRPr>
          </a:p>
        </p:txBody>
      </p:sp>
      <p:sp>
        <p:nvSpPr>
          <p:cNvPr id="30" name="Rectangle 29">
            <a:extLst>
              <a:ext uri="{FF2B5EF4-FFF2-40B4-BE49-F238E27FC236}">
                <a16:creationId xmlns:a16="http://schemas.microsoft.com/office/drawing/2014/main" id="{DF3BCFEE-9D69-7D40-937A-34E0B0DC31CE}"/>
              </a:ext>
            </a:extLst>
          </p:cNvPr>
          <p:cNvSpPr/>
          <p:nvPr/>
        </p:nvSpPr>
        <p:spPr>
          <a:xfrm>
            <a:off x="7739814" y="3480971"/>
            <a:ext cx="1372492"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Kl</a:t>
            </a:r>
            <a:r>
              <a:rPr lang="en-GB" sz="3200" dirty="0" err="1">
                <a:solidFill>
                  <a:srgbClr val="FFCC00"/>
                </a:solidFill>
                <a:latin typeface="Century Gothic" panose="020B0502020202020204" pitchFamily="34" charset="0"/>
              </a:rPr>
              <a:t>a</a:t>
            </a:r>
            <a:r>
              <a:rPr lang="en-GB" sz="3200" dirty="0" err="1">
                <a:solidFill>
                  <a:srgbClr val="002060"/>
                </a:solidFill>
                <a:latin typeface="Century Gothic" panose="020B0502020202020204" pitchFamily="34" charset="0"/>
              </a:rPr>
              <a:t>sse</a:t>
            </a:r>
            <a:endParaRPr lang="en-GB" sz="3200" dirty="0">
              <a:solidFill>
                <a:srgbClr val="002060"/>
              </a:solidFill>
              <a:latin typeface="Century Gothic" panose="020B0502020202020204" pitchFamily="34" charset="0"/>
            </a:endParaRPr>
          </a:p>
        </p:txBody>
      </p:sp>
      <p:sp>
        <p:nvSpPr>
          <p:cNvPr id="31" name="Rectangle 30">
            <a:extLst>
              <a:ext uri="{FF2B5EF4-FFF2-40B4-BE49-F238E27FC236}">
                <a16:creationId xmlns:a16="http://schemas.microsoft.com/office/drawing/2014/main" id="{51F1F207-7100-CD4F-A1B0-A75A647B856F}"/>
              </a:ext>
            </a:extLst>
          </p:cNvPr>
          <p:cNvSpPr/>
          <p:nvPr/>
        </p:nvSpPr>
        <p:spPr>
          <a:xfrm>
            <a:off x="7353330" y="2526533"/>
            <a:ext cx="1072730"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l</a:t>
            </a:r>
            <a:r>
              <a:rPr lang="en-GB" sz="3200" dirty="0" err="1">
                <a:solidFill>
                  <a:srgbClr val="FFCC00"/>
                </a:solidFill>
                <a:latin typeface="Century Gothic" panose="020B0502020202020204" pitchFamily="34" charset="0"/>
              </a:rPr>
              <a:t>a</a:t>
            </a:r>
            <a:r>
              <a:rPr lang="en-GB" sz="3200" dirty="0" err="1">
                <a:solidFill>
                  <a:srgbClr val="002060"/>
                </a:solidFill>
                <a:latin typeface="Century Gothic" panose="020B0502020202020204" pitchFamily="34" charset="0"/>
              </a:rPr>
              <a:t>ng</a:t>
            </a:r>
            <a:endParaRPr lang="en-GB" sz="3200" dirty="0">
              <a:solidFill>
                <a:srgbClr val="002060"/>
              </a:solidFill>
              <a:latin typeface="Century Gothic" panose="020B0502020202020204" pitchFamily="34" charset="0"/>
            </a:endParaRPr>
          </a:p>
        </p:txBody>
      </p:sp>
      <p:cxnSp>
        <p:nvCxnSpPr>
          <p:cNvPr id="33" name="Straight Connector 32">
            <a:extLst>
              <a:ext uri="{FF2B5EF4-FFF2-40B4-BE49-F238E27FC236}">
                <a16:creationId xmlns:a16="http://schemas.microsoft.com/office/drawing/2014/main" id="{7BFEC115-7D7B-004A-878A-CC1652969501}"/>
              </a:ext>
            </a:extLst>
          </p:cNvPr>
          <p:cNvCxnSpPr/>
          <p:nvPr/>
        </p:nvCxnSpPr>
        <p:spPr>
          <a:xfrm>
            <a:off x="6096000" y="20439"/>
            <a:ext cx="0" cy="6303507"/>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39CF5740-B7A3-C84D-B20C-F9F2246E8BD9}"/>
              </a:ext>
            </a:extLst>
          </p:cNvPr>
          <p:cNvSpPr/>
          <p:nvPr/>
        </p:nvSpPr>
        <p:spPr>
          <a:xfrm>
            <a:off x="472452" y="4292593"/>
            <a:ext cx="1284326"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N</a:t>
            </a:r>
            <a:r>
              <a:rPr lang="en-GB" sz="3200" dirty="0" err="1">
                <a:solidFill>
                  <a:srgbClr val="FFCC00"/>
                </a:solidFill>
                <a:latin typeface="Century Gothic" panose="020B0502020202020204" pitchFamily="34" charset="0"/>
              </a:rPr>
              <a:t>ä</a:t>
            </a:r>
            <a:r>
              <a:rPr lang="en-GB" sz="3200" dirty="0" err="1">
                <a:solidFill>
                  <a:srgbClr val="002060"/>
                </a:solidFill>
                <a:latin typeface="Century Gothic" panose="020B0502020202020204" pitchFamily="34" charset="0"/>
              </a:rPr>
              <a:t>he</a:t>
            </a:r>
            <a:endParaRPr lang="en-GB" sz="3200" dirty="0">
              <a:solidFill>
                <a:srgbClr val="FFCC00"/>
              </a:solidFill>
              <a:latin typeface="Century Gothic" panose="020B0502020202020204" pitchFamily="34" charset="0"/>
            </a:endParaRPr>
          </a:p>
        </p:txBody>
      </p:sp>
      <p:sp>
        <p:nvSpPr>
          <p:cNvPr id="35" name="Rectangle 34">
            <a:extLst>
              <a:ext uri="{FF2B5EF4-FFF2-40B4-BE49-F238E27FC236}">
                <a16:creationId xmlns:a16="http://schemas.microsoft.com/office/drawing/2014/main" id="{07CCA96C-FCC9-EE4C-BDDA-D425BBE39BA4}"/>
              </a:ext>
            </a:extLst>
          </p:cNvPr>
          <p:cNvSpPr/>
          <p:nvPr/>
        </p:nvSpPr>
        <p:spPr>
          <a:xfrm>
            <a:off x="2946905" y="2444135"/>
            <a:ext cx="3345562" cy="584775"/>
          </a:xfrm>
          <a:prstGeom prst="rect">
            <a:avLst/>
          </a:prstGeom>
        </p:spPr>
        <p:txBody>
          <a:bodyPr wrap="square">
            <a:spAutoFit/>
          </a:bodyPr>
          <a:lstStyle/>
          <a:p>
            <a:pPr algn="ctr"/>
            <a:r>
              <a:rPr lang="en-GB" sz="3200" dirty="0" err="1">
                <a:solidFill>
                  <a:srgbClr val="002060"/>
                </a:solidFill>
                <a:latin typeface="Century Gothic" panose="020B0502020202020204" pitchFamily="34" charset="0"/>
              </a:rPr>
              <a:t>w</a:t>
            </a:r>
            <a:r>
              <a:rPr lang="en-GB" sz="3200" dirty="0" err="1">
                <a:solidFill>
                  <a:srgbClr val="FFCC00"/>
                </a:solidFill>
                <a:latin typeface="Century Gothic" panose="020B0502020202020204" pitchFamily="34" charset="0"/>
              </a:rPr>
              <a:t>ä</a:t>
            </a:r>
            <a:r>
              <a:rPr lang="en-GB" sz="3200" dirty="0" err="1">
                <a:solidFill>
                  <a:srgbClr val="002060"/>
                </a:solidFill>
                <a:latin typeface="Century Gothic" panose="020B0502020202020204" pitchFamily="34" charset="0"/>
              </a:rPr>
              <a:t>hlen</a:t>
            </a:r>
            <a:endParaRPr lang="en-GB" sz="3200" dirty="0">
              <a:solidFill>
                <a:srgbClr val="002060"/>
              </a:solidFill>
              <a:latin typeface="Century Gothic" panose="020B0502020202020204" pitchFamily="34" charset="0"/>
            </a:endParaRPr>
          </a:p>
        </p:txBody>
      </p:sp>
      <p:sp>
        <p:nvSpPr>
          <p:cNvPr id="36" name="Rectangle 35">
            <a:extLst>
              <a:ext uri="{FF2B5EF4-FFF2-40B4-BE49-F238E27FC236}">
                <a16:creationId xmlns:a16="http://schemas.microsoft.com/office/drawing/2014/main" id="{A51D32E8-FC7C-7742-A535-D1FAA5A3D16F}"/>
              </a:ext>
            </a:extLst>
          </p:cNvPr>
          <p:cNvSpPr/>
          <p:nvPr/>
        </p:nvSpPr>
        <p:spPr>
          <a:xfrm>
            <a:off x="2023580" y="5632359"/>
            <a:ext cx="2921557" cy="584775"/>
          </a:xfrm>
          <a:prstGeom prst="rect">
            <a:avLst/>
          </a:prstGeom>
        </p:spPr>
        <p:txBody>
          <a:bodyPr wrap="square">
            <a:spAutoFit/>
          </a:bodyPr>
          <a:lstStyle/>
          <a:p>
            <a:pPr algn="ctr"/>
            <a:r>
              <a:rPr lang="en-GB" sz="3200" dirty="0" err="1">
                <a:solidFill>
                  <a:srgbClr val="FFCC00"/>
                </a:solidFill>
                <a:latin typeface="Century Gothic" panose="020B0502020202020204" pitchFamily="34" charset="0"/>
              </a:rPr>
              <a:t>ä</a:t>
            </a:r>
            <a:r>
              <a:rPr lang="en-GB" sz="3200" dirty="0" err="1">
                <a:solidFill>
                  <a:srgbClr val="002060"/>
                </a:solidFill>
                <a:latin typeface="Century Gothic" panose="020B0502020202020204" pitchFamily="34" charset="0"/>
              </a:rPr>
              <a:t>hnlich</a:t>
            </a:r>
            <a:endParaRPr lang="en-GB" sz="3200" i="1" dirty="0">
              <a:solidFill>
                <a:srgbClr val="002060"/>
              </a:solidFill>
              <a:latin typeface="Century Gothic" panose="020B0502020202020204" pitchFamily="34" charset="0"/>
            </a:endParaRPr>
          </a:p>
        </p:txBody>
      </p:sp>
      <p:sp>
        <p:nvSpPr>
          <p:cNvPr id="37" name="Rectangle 36">
            <a:extLst>
              <a:ext uri="{FF2B5EF4-FFF2-40B4-BE49-F238E27FC236}">
                <a16:creationId xmlns:a16="http://schemas.microsoft.com/office/drawing/2014/main" id="{FB3E8D08-1747-954E-A8F3-0C1153BCCECE}"/>
              </a:ext>
            </a:extLst>
          </p:cNvPr>
          <p:cNvSpPr/>
          <p:nvPr/>
        </p:nvSpPr>
        <p:spPr>
          <a:xfrm>
            <a:off x="755557" y="3763061"/>
            <a:ext cx="3616652" cy="584775"/>
          </a:xfrm>
          <a:prstGeom prst="rect">
            <a:avLst/>
          </a:prstGeom>
        </p:spPr>
        <p:txBody>
          <a:bodyPr wrap="square">
            <a:spAutoFit/>
          </a:bodyPr>
          <a:lstStyle/>
          <a:p>
            <a:pPr algn="ctr"/>
            <a:r>
              <a:rPr lang="en-GB" sz="3200" dirty="0" err="1">
                <a:solidFill>
                  <a:srgbClr val="002060"/>
                </a:solidFill>
                <a:latin typeface="Century Gothic" panose="020B0502020202020204" pitchFamily="34" charset="0"/>
              </a:rPr>
              <a:t>z</a:t>
            </a:r>
            <a:r>
              <a:rPr lang="en-GB" sz="3200" dirty="0" err="1">
                <a:solidFill>
                  <a:srgbClr val="FFCC00"/>
                </a:solidFill>
                <a:latin typeface="Century Gothic" panose="020B0502020202020204" pitchFamily="34" charset="0"/>
              </a:rPr>
              <a:t>ä</a:t>
            </a:r>
            <a:r>
              <a:rPr lang="en-GB" sz="3200" dirty="0" err="1">
                <a:solidFill>
                  <a:srgbClr val="002060"/>
                </a:solidFill>
                <a:latin typeface="Century Gothic" panose="020B0502020202020204" pitchFamily="34" charset="0"/>
              </a:rPr>
              <a:t>hlen</a:t>
            </a:r>
            <a:endParaRPr lang="en-GB" sz="3200" dirty="0">
              <a:solidFill>
                <a:srgbClr val="002060"/>
              </a:solidFill>
              <a:latin typeface="Century Gothic" panose="020B0502020202020204" pitchFamily="34" charset="0"/>
            </a:endParaRPr>
          </a:p>
        </p:txBody>
      </p:sp>
      <p:sp>
        <p:nvSpPr>
          <p:cNvPr id="38" name="Rectangle 37">
            <a:extLst>
              <a:ext uri="{FF2B5EF4-FFF2-40B4-BE49-F238E27FC236}">
                <a16:creationId xmlns:a16="http://schemas.microsoft.com/office/drawing/2014/main" id="{3CAA7F1E-477F-824B-AD54-983D3FBC772F}"/>
              </a:ext>
            </a:extLst>
          </p:cNvPr>
          <p:cNvSpPr/>
          <p:nvPr/>
        </p:nvSpPr>
        <p:spPr>
          <a:xfrm>
            <a:off x="223185" y="5446783"/>
            <a:ext cx="1782859"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erkl</a:t>
            </a:r>
            <a:r>
              <a:rPr lang="en-GB" sz="3200" dirty="0" err="1">
                <a:solidFill>
                  <a:srgbClr val="FFCC00"/>
                </a:solidFill>
                <a:latin typeface="Century Gothic" panose="020B0502020202020204" pitchFamily="34" charset="0"/>
              </a:rPr>
              <a:t>ä</a:t>
            </a:r>
            <a:r>
              <a:rPr lang="en-GB" sz="3200" dirty="0" err="1">
                <a:solidFill>
                  <a:srgbClr val="002060"/>
                </a:solidFill>
                <a:latin typeface="Century Gothic" panose="020B0502020202020204" pitchFamily="34" charset="0"/>
              </a:rPr>
              <a:t>ren</a:t>
            </a:r>
            <a:endParaRPr lang="en-GB" sz="3200" dirty="0">
              <a:solidFill>
                <a:srgbClr val="002060"/>
              </a:solidFill>
              <a:latin typeface="Century Gothic" panose="020B0502020202020204" pitchFamily="34" charset="0"/>
            </a:endParaRPr>
          </a:p>
        </p:txBody>
      </p:sp>
      <p:sp>
        <p:nvSpPr>
          <p:cNvPr id="39" name="Rectangle 38">
            <a:extLst>
              <a:ext uri="{FF2B5EF4-FFF2-40B4-BE49-F238E27FC236}">
                <a16:creationId xmlns:a16="http://schemas.microsoft.com/office/drawing/2014/main" id="{5D509398-3F00-174E-858D-EDFAF39FB1B2}"/>
              </a:ext>
            </a:extLst>
          </p:cNvPr>
          <p:cNvSpPr/>
          <p:nvPr/>
        </p:nvSpPr>
        <p:spPr>
          <a:xfrm>
            <a:off x="2267261" y="2774387"/>
            <a:ext cx="1361270"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H</a:t>
            </a:r>
            <a:r>
              <a:rPr lang="en-GB" sz="3200" dirty="0" err="1">
                <a:solidFill>
                  <a:srgbClr val="FFCC00"/>
                </a:solidFill>
                <a:latin typeface="Century Gothic" panose="020B0502020202020204" pitchFamily="34" charset="0"/>
              </a:rPr>
              <a:t>ä</a:t>
            </a:r>
            <a:r>
              <a:rPr lang="en-GB" sz="3200" dirty="0" err="1">
                <a:solidFill>
                  <a:srgbClr val="002060"/>
                </a:solidFill>
                <a:latin typeface="Century Gothic" panose="020B0502020202020204" pitchFamily="34" charset="0"/>
              </a:rPr>
              <a:t>lfte</a:t>
            </a:r>
            <a:endParaRPr lang="en-GB" sz="3200" dirty="0">
              <a:solidFill>
                <a:srgbClr val="FFCC00"/>
              </a:solidFill>
              <a:latin typeface="Century Gothic" panose="020B0502020202020204" pitchFamily="34" charset="0"/>
            </a:endParaRPr>
          </a:p>
        </p:txBody>
      </p:sp>
      <p:sp>
        <p:nvSpPr>
          <p:cNvPr id="40" name="Rectangle 39">
            <a:extLst>
              <a:ext uri="{FF2B5EF4-FFF2-40B4-BE49-F238E27FC236}">
                <a16:creationId xmlns:a16="http://schemas.microsoft.com/office/drawing/2014/main" id="{452B54BB-775E-E846-93DA-85521CCF50B2}"/>
              </a:ext>
            </a:extLst>
          </p:cNvPr>
          <p:cNvSpPr/>
          <p:nvPr/>
        </p:nvSpPr>
        <p:spPr>
          <a:xfrm>
            <a:off x="712662" y="4838879"/>
            <a:ext cx="3345562" cy="584775"/>
          </a:xfrm>
          <a:prstGeom prst="rect">
            <a:avLst/>
          </a:prstGeom>
        </p:spPr>
        <p:txBody>
          <a:bodyPr wrap="square">
            <a:spAutoFit/>
          </a:bodyPr>
          <a:lstStyle/>
          <a:p>
            <a:pPr algn="ctr"/>
            <a:r>
              <a:rPr lang="en-GB" sz="3200" dirty="0" err="1">
                <a:solidFill>
                  <a:srgbClr val="002060"/>
                </a:solidFill>
                <a:latin typeface="Century Gothic" panose="020B0502020202020204" pitchFamily="34" charset="0"/>
              </a:rPr>
              <a:t>st</a:t>
            </a:r>
            <a:r>
              <a:rPr lang="en-GB" sz="3200" dirty="0" err="1">
                <a:solidFill>
                  <a:srgbClr val="FFCC00"/>
                </a:solidFill>
                <a:latin typeface="Century Gothic" panose="020B0502020202020204" pitchFamily="34" charset="0"/>
              </a:rPr>
              <a:t>ä</a:t>
            </a:r>
            <a:r>
              <a:rPr lang="en-GB" sz="3200" dirty="0" err="1">
                <a:solidFill>
                  <a:srgbClr val="002060"/>
                </a:solidFill>
                <a:latin typeface="Century Gothic" panose="020B0502020202020204" pitchFamily="34" charset="0"/>
              </a:rPr>
              <a:t>ndig</a:t>
            </a:r>
            <a:endParaRPr lang="en-GB" sz="3200" dirty="0">
              <a:solidFill>
                <a:srgbClr val="002060"/>
              </a:solidFill>
              <a:latin typeface="Century Gothic" panose="020B0502020202020204" pitchFamily="34" charset="0"/>
            </a:endParaRPr>
          </a:p>
        </p:txBody>
      </p:sp>
      <p:sp>
        <p:nvSpPr>
          <p:cNvPr id="41" name="Rectangle 40">
            <a:extLst>
              <a:ext uri="{FF2B5EF4-FFF2-40B4-BE49-F238E27FC236}">
                <a16:creationId xmlns:a16="http://schemas.microsoft.com/office/drawing/2014/main" id="{BA04CD2C-EA16-5443-B29E-81BF44A3E359}"/>
              </a:ext>
            </a:extLst>
          </p:cNvPr>
          <p:cNvSpPr/>
          <p:nvPr/>
        </p:nvSpPr>
        <p:spPr>
          <a:xfrm>
            <a:off x="2674087" y="3480970"/>
            <a:ext cx="3180865" cy="584775"/>
          </a:xfrm>
          <a:prstGeom prst="rect">
            <a:avLst/>
          </a:prstGeom>
        </p:spPr>
        <p:txBody>
          <a:bodyPr wrap="square">
            <a:spAutoFit/>
          </a:bodyPr>
          <a:lstStyle/>
          <a:p>
            <a:pPr algn="ctr"/>
            <a:r>
              <a:rPr lang="en-GB" sz="3200" dirty="0" err="1">
                <a:solidFill>
                  <a:srgbClr val="FFCC00"/>
                </a:solidFill>
                <a:latin typeface="Century Gothic" panose="020B0502020202020204" pitchFamily="34" charset="0"/>
              </a:rPr>
              <a:t>ä</a:t>
            </a:r>
            <a:r>
              <a:rPr lang="en-GB" sz="3200" dirty="0" err="1">
                <a:solidFill>
                  <a:srgbClr val="002060"/>
                </a:solidFill>
                <a:latin typeface="Century Gothic" panose="020B0502020202020204" pitchFamily="34" charset="0"/>
              </a:rPr>
              <a:t>ndern</a:t>
            </a:r>
            <a:endParaRPr lang="en-GB" sz="3200" i="1" dirty="0">
              <a:solidFill>
                <a:srgbClr val="002060"/>
              </a:solidFill>
              <a:latin typeface="Century Gothic" panose="020B0502020202020204" pitchFamily="34" charset="0"/>
            </a:endParaRPr>
          </a:p>
        </p:txBody>
      </p:sp>
      <p:sp>
        <p:nvSpPr>
          <p:cNvPr id="42" name="Rectangle 41">
            <a:extLst>
              <a:ext uri="{FF2B5EF4-FFF2-40B4-BE49-F238E27FC236}">
                <a16:creationId xmlns:a16="http://schemas.microsoft.com/office/drawing/2014/main" id="{5E514E26-08DA-6742-90D8-51475ED3E7B1}"/>
              </a:ext>
            </a:extLst>
          </p:cNvPr>
          <p:cNvSpPr/>
          <p:nvPr/>
        </p:nvSpPr>
        <p:spPr>
          <a:xfrm>
            <a:off x="3045174" y="172233"/>
            <a:ext cx="3616652" cy="584775"/>
          </a:xfrm>
          <a:prstGeom prst="rect">
            <a:avLst/>
          </a:prstGeom>
        </p:spPr>
        <p:txBody>
          <a:bodyPr wrap="square">
            <a:spAutoFit/>
          </a:bodyPr>
          <a:lstStyle/>
          <a:p>
            <a:pPr algn="ctr"/>
            <a:r>
              <a:rPr lang="en-GB" sz="3200" dirty="0" err="1">
                <a:solidFill>
                  <a:srgbClr val="002060"/>
                </a:solidFill>
                <a:latin typeface="Century Gothic" panose="020B0502020202020204" pitchFamily="34" charset="0"/>
              </a:rPr>
              <a:t>Verh</a:t>
            </a:r>
            <a:r>
              <a:rPr lang="en-GB" sz="3200" dirty="0" err="1">
                <a:solidFill>
                  <a:srgbClr val="FFCC00"/>
                </a:solidFill>
                <a:latin typeface="Century Gothic" panose="020B0502020202020204" pitchFamily="34" charset="0"/>
              </a:rPr>
              <a:t>ä</a:t>
            </a:r>
            <a:r>
              <a:rPr lang="en-GB" sz="3200" dirty="0" err="1">
                <a:solidFill>
                  <a:srgbClr val="002060"/>
                </a:solidFill>
                <a:latin typeface="Century Gothic" panose="020B0502020202020204" pitchFamily="34" charset="0"/>
              </a:rPr>
              <a:t>ltnis</a:t>
            </a:r>
            <a:endParaRPr lang="en-GB" sz="3200" dirty="0">
              <a:solidFill>
                <a:srgbClr val="002060"/>
              </a:solidFill>
              <a:latin typeface="Century Gothic" panose="020B0502020202020204" pitchFamily="34" charset="0"/>
            </a:endParaRPr>
          </a:p>
        </p:txBody>
      </p:sp>
      <p:sp>
        <p:nvSpPr>
          <p:cNvPr id="43" name="Rectangle 42">
            <a:extLst>
              <a:ext uri="{FF2B5EF4-FFF2-40B4-BE49-F238E27FC236}">
                <a16:creationId xmlns:a16="http://schemas.microsoft.com/office/drawing/2014/main" id="{69866D0C-FF3B-E04C-8EF5-1EA27FFD11B3}"/>
              </a:ext>
            </a:extLst>
          </p:cNvPr>
          <p:cNvSpPr/>
          <p:nvPr/>
        </p:nvSpPr>
        <p:spPr>
          <a:xfrm>
            <a:off x="3895512" y="5047584"/>
            <a:ext cx="2154756"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M</a:t>
            </a:r>
            <a:r>
              <a:rPr lang="en-GB" sz="3200" dirty="0" err="1">
                <a:solidFill>
                  <a:srgbClr val="FFCC00"/>
                </a:solidFill>
                <a:latin typeface="Century Gothic" panose="020B0502020202020204" pitchFamily="34" charset="0"/>
              </a:rPr>
              <a:t>ä</a:t>
            </a:r>
            <a:r>
              <a:rPr lang="en-GB" sz="3200" dirty="0" err="1">
                <a:solidFill>
                  <a:srgbClr val="002060"/>
                </a:solidFill>
                <a:latin typeface="Century Gothic" panose="020B0502020202020204" pitchFamily="34" charset="0"/>
              </a:rPr>
              <a:t>dchen</a:t>
            </a:r>
            <a:endParaRPr lang="en-GB" sz="3200" dirty="0">
              <a:solidFill>
                <a:srgbClr val="002060"/>
              </a:solidFill>
              <a:latin typeface="Century Gothic" panose="020B0502020202020204" pitchFamily="34" charset="0"/>
            </a:endParaRPr>
          </a:p>
        </p:txBody>
      </p:sp>
      <p:sp>
        <p:nvSpPr>
          <p:cNvPr id="44" name="Title 5">
            <a:extLst>
              <a:ext uri="{FF2B5EF4-FFF2-40B4-BE49-F238E27FC236}">
                <a16:creationId xmlns:a16="http://schemas.microsoft.com/office/drawing/2014/main" id="{99E8D6A7-BC85-4042-B5EC-9014F0C12BDE}"/>
              </a:ext>
            </a:extLst>
          </p:cNvPr>
          <p:cNvSpPr txBox="1">
            <a:spLocks/>
          </p:cNvSpPr>
          <p:nvPr/>
        </p:nvSpPr>
        <p:spPr>
          <a:xfrm>
            <a:off x="10696011" y="76874"/>
            <a:ext cx="1319057" cy="434334"/>
          </a:xfrm>
          <a:prstGeom prst="roundRect">
            <a:avLst/>
          </a:prstGeom>
          <a:solidFill>
            <a:srgbClr val="DAA520"/>
          </a:solidFill>
          <a:ln>
            <a:solidFill>
              <a:srgbClr val="11507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US" sz="1800" b="1">
                <a:solidFill>
                  <a:schemeClr val="bg1"/>
                </a:solidFill>
              </a:rPr>
              <a:t>Fonetik</a:t>
            </a:r>
            <a:endParaRPr lang="en-US" sz="1800" b="1" dirty="0">
              <a:solidFill>
                <a:schemeClr val="bg1"/>
              </a:solidFill>
            </a:endParaRPr>
          </a:p>
        </p:txBody>
      </p:sp>
    </p:spTree>
    <p:extLst>
      <p:ext uri="{BB962C8B-B14F-4D97-AF65-F5344CB8AC3E}">
        <p14:creationId xmlns:p14="http://schemas.microsoft.com/office/powerpoint/2010/main" val="1286120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4">
            <a:extLst>
              <a:ext uri="{FF2B5EF4-FFF2-40B4-BE49-F238E27FC236}">
                <a16:creationId xmlns:a16="http://schemas.microsoft.com/office/drawing/2014/main" id="{85D68434-71D9-AF48-BCFF-605C3C1ED096}"/>
              </a:ext>
            </a:extLst>
          </p:cNvPr>
          <p:cNvSpPr txBox="1">
            <a:spLocks/>
          </p:cNvSpPr>
          <p:nvPr/>
        </p:nvSpPr>
        <p:spPr>
          <a:xfrm>
            <a:off x="10668572" y="4818122"/>
            <a:ext cx="1407695" cy="14946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2000" b="1" dirty="0">
                <a:solidFill>
                  <a:srgbClr val="002060"/>
                </a:solidFill>
                <a:cs typeface="Calibri" panose="020F0502020204030204" pitchFamily="34" charset="0"/>
              </a:rPr>
              <a:t>e</a:t>
            </a:r>
            <a:endParaRPr lang="en-US" sz="12000" dirty="0"/>
          </a:p>
        </p:txBody>
      </p:sp>
      <p:pic>
        <p:nvPicPr>
          <p:cNvPr id="23" name="Picture 22">
            <a:extLst>
              <a:ext uri="{FF2B5EF4-FFF2-40B4-BE49-F238E27FC236}">
                <a16:creationId xmlns:a16="http://schemas.microsoft.com/office/drawing/2014/main" id="{D910194C-4670-8F44-8EA4-1E9F98D273B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26681" y="3009003"/>
            <a:ext cx="1136076" cy="1508832"/>
          </a:xfrm>
          <a:prstGeom prst="rect">
            <a:avLst/>
          </a:prstGeom>
        </p:spPr>
      </p:pic>
      <p:pic>
        <p:nvPicPr>
          <p:cNvPr id="26" name="Picture 25">
            <a:extLst>
              <a:ext uri="{FF2B5EF4-FFF2-40B4-BE49-F238E27FC236}">
                <a16:creationId xmlns:a16="http://schemas.microsoft.com/office/drawing/2014/main" id="{D15D2071-348C-B642-B12E-260B2F86986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12984" y="13547"/>
            <a:ext cx="2289144" cy="1571487"/>
          </a:xfrm>
          <a:prstGeom prst="rect">
            <a:avLst/>
          </a:prstGeom>
        </p:spPr>
      </p:pic>
      <p:sp>
        <p:nvSpPr>
          <p:cNvPr id="27" name="Title 2">
            <a:extLst>
              <a:ext uri="{FF2B5EF4-FFF2-40B4-BE49-F238E27FC236}">
                <a16:creationId xmlns:a16="http://schemas.microsoft.com/office/drawing/2014/main" id="{64F065C6-8FD6-BF4B-BE26-9D3FC2262343}"/>
              </a:ext>
            </a:extLst>
          </p:cNvPr>
          <p:cNvSpPr txBox="1">
            <a:spLocks/>
          </p:cNvSpPr>
          <p:nvPr/>
        </p:nvSpPr>
        <p:spPr>
          <a:xfrm>
            <a:off x="-511563" y="-35290"/>
            <a:ext cx="2402305" cy="17919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2000" b="1" dirty="0" err="1">
                <a:solidFill>
                  <a:srgbClr val="002060"/>
                </a:solidFill>
                <a:cs typeface="Calibri" panose="020F0502020204030204" pitchFamily="34" charset="0"/>
              </a:rPr>
              <a:t>i</a:t>
            </a:r>
            <a:endParaRPr lang="en-US" sz="12000" dirty="0"/>
          </a:p>
        </p:txBody>
      </p:sp>
      <p:pic>
        <p:nvPicPr>
          <p:cNvPr id="29" name="Picture 28">
            <a:extLst>
              <a:ext uri="{FF2B5EF4-FFF2-40B4-BE49-F238E27FC236}">
                <a16:creationId xmlns:a16="http://schemas.microsoft.com/office/drawing/2014/main" id="{380821A6-A804-7042-8A63-6F82905F825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426" y="2060541"/>
            <a:ext cx="1244920" cy="1655588"/>
          </a:xfrm>
          <a:prstGeom prst="rect">
            <a:avLst/>
          </a:prstGeom>
        </p:spPr>
      </p:pic>
      <p:sp>
        <p:nvSpPr>
          <p:cNvPr id="31" name="Rectangle 30">
            <a:extLst>
              <a:ext uri="{FF2B5EF4-FFF2-40B4-BE49-F238E27FC236}">
                <a16:creationId xmlns:a16="http://schemas.microsoft.com/office/drawing/2014/main" id="{3A688F27-D1F7-8042-819E-DD89BA9EBFF9}"/>
              </a:ext>
            </a:extLst>
          </p:cNvPr>
          <p:cNvSpPr/>
          <p:nvPr/>
        </p:nvSpPr>
        <p:spPr>
          <a:xfrm>
            <a:off x="1422372" y="1419856"/>
            <a:ext cx="731290"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w</a:t>
            </a:r>
            <a:r>
              <a:rPr lang="en-GB" sz="3200" dirty="0" err="1">
                <a:solidFill>
                  <a:srgbClr val="FFCC00"/>
                </a:solidFill>
                <a:latin typeface="Century Gothic" panose="020B0502020202020204" pitchFamily="34" charset="0"/>
              </a:rPr>
              <a:t>i</a:t>
            </a:r>
            <a:r>
              <a:rPr lang="en-GB" sz="3200" dirty="0" err="1">
                <a:solidFill>
                  <a:srgbClr val="002060"/>
                </a:solidFill>
                <a:latin typeface="Century Gothic" panose="020B0502020202020204" pitchFamily="34" charset="0"/>
              </a:rPr>
              <a:t>r</a:t>
            </a:r>
            <a:endParaRPr lang="en-GB" sz="3200" dirty="0">
              <a:solidFill>
                <a:srgbClr val="002060"/>
              </a:solidFill>
              <a:latin typeface="Century Gothic" panose="020B0502020202020204" pitchFamily="34" charset="0"/>
            </a:endParaRPr>
          </a:p>
        </p:txBody>
      </p:sp>
      <p:sp>
        <p:nvSpPr>
          <p:cNvPr id="32" name="Rectangle 31">
            <a:extLst>
              <a:ext uri="{FF2B5EF4-FFF2-40B4-BE49-F238E27FC236}">
                <a16:creationId xmlns:a16="http://schemas.microsoft.com/office/drawing/2014/main" id="{8B07F335-297A-2B4D-B85F-D7F843FAD7A2}"/>
              </a:ext>
            </a:extLst>
          </p:cNvPr>
          <p:cNvSpPr/>
          <p:nvPr/>
        </p:nvSpPr>
        <p:spPr>
          <a:xfrm>
            <a:off x="10487686" y="4355423"/>
            <a:ext cx="1704314"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d</a:t>
            </a:r>
            <a:r>
              <a:rPr lang="en-GB" sz="3200" dirty="0" err="1">
                <a:solidFill>
                  <a:srgbClr val="FFCC00"/>
                </a:solidFill>
                <a:latin typeface="Century Gothic" panose="020B0502020202020204" pitchFamily="34" charset="0"/>
              </a:rPr>
              <a:t>e</a:t>
            </a:r>
            <a:r>
              <a:rPr lang="en-GB" sz="3200" dirty="0" err="1">
                <a:solidFill>
                  <a:srgbClr val="002060"/>
                </a:solidFill>
                <a:latin typeface="Century Gothic" panose="020B0502020202020204" pitchFamily="34" charset="0"/>
              </a:rPr>
              <a:t>nken</a:t>
            </a:r>
            <a:endParaRPr lang="en-GB" sz="3200" dirty="0">
              <a:solidFill>
                <a:srgbClr val="002060"/>
              </a:solidFill>
              <a:latin typeface="Century Gothic" panose="020B0502020202020204" pitchFamily="34" charset="0"/>
            </a:endParaRPr>
          </a:p>
        </p:txBody>
      </p:sp>
      <p:pic>
        <p:nvPicPr>
          <p:cNvPr id="33" name="Picture 32">
            <a:extLst>
              <a:ext uri="{FF2B5EF4-FFF2-40B4-BE49-F238E27FC236}">
                <a16:creationId xmlns:a16="http://schemas.microsoft.com/office/drawing/2014/main" id="{92E2D0FB-DC3A-4949-A866-BE5C07F6676E}"/>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76212" y="4221065"/>
            <a:ext cx="1386067" cy="1373466"/>
          </a:xfrm>
          <a:prstGeom prst="rect">
            <a:avLst/>
          </a:prstGeom>
        </p:spPr>
      </p:pic>
      <p:sp>
        <p:nvSpPr>
          <p:cNvPr id="34" name="Rectangle 33">
            <a:extLst>
              <a:ext uri="{FF2B5EF4-FFF2-40B4-BE49-F238E27FC236}">
                <a16:creationId xmlns:a16="http://schemas.microsoft.com/office/drawing/2014/main" id="{32552F59-5011-804F-82B1-9D2BFB4C78B6}"/>
              </a:ext>
            </a:extLst>
          </p:cNvPr>
          <p:cNvSpPr/>
          <p:nvPr/>
        </p:nvSpPr>
        <p:spPr>
          <a:xfrm>
            <a:off x="8739105" y="5594531"/>
            <a:ext cx="1523174"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g</a:t>
            </a:r>
            <a:r>
              <a:rPr lang="en-GB" sz="3200" dirty="0" err="1">
                <a:solidFill>
                  <a:srgbClr val="FFCC00"/>
                </a:solidFill>
                <a:latin typeface="Century Gothic" panose="020B0502020202020204" pitchFamily="34" charset="0"/>
              </a:rPr>
              <a:t>e</a:t>
            </a:r>
            <a:r>
              <a:rPr lang="en-GB" sz="3200" dirty="0" err="1">
                <a:solidFill>
                  <a:srgbClr val="002060"/>
                </a:solidFill>
                <a:latin typeface="Century Gothic" panose="020B0502020202020204" pitchFamily="34" charset="0"/>
              </a:rPr>
              <a:t>ben</a:t>
            </a:r>
            <a:endParaRPr lang="en-GB" sz="3200" dirty="0">
              <a:solidFill>
                <a:srgbClr val="002060"/>
              </a:solidFill>
              <a:latin typeface="Century Gothic" panose="020B0502020202020204" pitchFamily="34" charset="0"/>
            </a:endParaRPr>
          </a:p>
        </p:txBody>
      </p:sp>
      <p:sp>
        <p:nvSpPr>
          <p:cNvPr id="35" name="Rectangle 34">
            <a:extLst>
              <a:ext uri="{FF2B5EF4-FFF2-40B4-BE49-F238E27FC236}">
                <a16:creationId xmlns:a16="http://schemas.microsoft.com/office/drawing/2014/main" id="{FA1CD810-A72C-0346-AE6E-441546516C40}"/>
              </a:ext>
            </a:extLst>
          </p:cNvPr>
          <p:cNvSpPr/>
          <p:nvPr/>
        </p:nvSpPr>
        <p:spPr>
          <a:xfrm>
            <a:off x="303176" y="3763419"/>
            <a:ext cx="1441420"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f</a:t>
            </a:r>
            <a:r>
              <a:rPr lang="en-GB" sz="3200" dirty="0" err="1">
                <a:solidFill>
                  <a:srgbClr val="FFCC00"/>
                </a:solidFill>
                <a:latin typeface="Century Gothic" panose="020B0502020202020204" pitchFamily="34" charset="0"/>
              </a:rPr>
              <a:t>i</a:t>
            </a:r>
            <a:r>
              <a:rPr lang="en-GB" sz="3200" dirty="0" err="1">
                <a:solidFill>
                  <a:srgbClr val="002060"/>
                </a:solidFill>
                <a:latin typeface="Century Gothic" panose="020B0502020202020204" pitchFamily="34" charset="0"/>
              </a:rPr>
              <a:t>nden</a:t>
            </a:r>
            <a:endParaRPr lang="en-GB" sz="3200" dirty="0">
              <a:solidFill>
                <a:srgbClr val="002060"/>
              </a:solidFill>
              <a:latin typeface="Century Gothic" panose="020B0502020202020204" pitchFamily="34" charset="0"/>
            </a:endParaRPr>
          </a:p>
        </p:txBody>
      </p:sp>
      <p:cxnSp>
        <p:nvCxnSpPr>
          <p:cNvPr id="36" name="Straight Connector 35">
            <a:extLst>
              <a:ext uri="{FF2B5EF4-FFF2-40B4-BE49-F238E27FC236}">
                <a16:creationId xmlns:a16="http://schemas.microsoft.com/office/drawing/2014/main" id="{3EB78D24-F8C6-7D48-AACA-4F00627A8D98}"/>
              </a:ext>
            </a:extLst>
          </p:cNvPr>
          <p:cNvCxnSpPr/>
          <p:nvPr/>
        </p:nvCxnSpPr>
        <p:spPr>
          <a:xfrm>
            <a:off x="6096000" y="20439"/>
            <a:ext cx="0" cy="6303507"/>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7E453C95-995A-AC44-AA87-13783CB78004}"/>
              </a:ext>
            </a:extLst>
          </p:cNvPr>
          <p:cNvSpPr/>
          <p:nvPr/>
        </p:nvSpPr>
        <p:spPr>
          <a:xfrm>
            <a:off x="4196213" y="447505"/>
            <a:ext cx="1414170"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K</a:t>
            </a:r>
            <a:r>
              <a:rPr lang="en-GB" sz="3200" dirty="0" err="1">
                <a:solidFill>
                  <a:srgbClr val="FFC000"/>
                </a:solidFill>
                <a:latin typeface="Century Gothic" panose="020B0502020202020204" pitchFamily="34" charset="0"/>
              </a:rPr>
              <a:t>i</a:t>
            </a:r>
            <a:r>
              <a:rPr lang="en-GB" sz="3200" dirty="0" err="1">
                <a:solidFill>
                  <a:srgbClr val="002060"/>
                </a:solidFill>
                <a:latin typeface="Century Gothic" panose="020B0502020202020204" pitchFamily="34" charset="0"/>
              </a:rPr>
              <a:t>rche</a:t>
            </a:r>
            <a:endParaRPr lang="en-GB" sz="3200" dirty="0">
              <a:solidFill>
                <a:srgbClr val="002060"/>
              </a:solidFill>
              <a:latin typeface="Century Gothic" panose="020B0502020202020204" pitchFamily="34" charset="0"/>
            </a:endParaRPr>
          </a:p>
        </p:txBody>
      </p:sp>
      <p:sp>
        <p:nvSpPr>
          <p:cNvPr id="38" name="Rectangle 37">
            <a:extLst>
              <a:ext uri="{FF2B5EF4-FFF2-40B4-BE49-F238E27FC236}">
                <a16:creationId xmlns:a16="http://schemas.microsoft.com/office/drawing/2014/main" id="{72DE9D19-0224-3B4E-92AF-F0456AF5DC34}"/>
              </a:ext>
            </a:extLst>
          </p:cNvPr>
          <p:cNvSpPr/>
          <p:nvPr/>
        </p:nvSpPr>
        <p:spPr>
          <a:xfrm>
            <a:off x="689589" y="4615410"/>
            <a:ext cx="1317990"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pr</a:t>
            </a:r>
            <a:r>
              <a:rPr lang="en-GB" sz="3200" dirty="0" err="1">
                <a:solidFill>
                  <a:srgbClr val="FFC000"/>
                </a:solidFill>
                <a:latin typeface="Century Gothic" panose="020B0502020202020204" pitchFamily="34" charset="0"/>
              </a:rPr>
              <a:t>i</a:t>
            </a:r>
            <a:r>
              <a:rPr lang="en-GB" sz="3200" dirty="0" err="1">
                <a:solidFill>
                  <a:srgbClr val="002060"/>
                </a:solidFill>
                <a:latin typeface="Century Gothic" panose="020B0502020202020204" pitchFamily="34" charset="0"/>
              </a:rPr>
              <a:t>vat</a:t>
            </a:r>
            <a:endParaRPr lang="en-GB" sz="3200" dirty="0">
              <a:solidFill>
                <a:srgbClr val="002060"/>
              </a:solidFill>
              <a:latin typeface="Century Gothic" panose="020B0502020202020204" pitchFamily="34" charset="0"/>
            </a:endParaRPr>
          </a:p>
        </p:txBody>
      </p:sp>
      <p:sp>
        <p:nvSpPr>
          <p:cNvPr id="39" name="Rectangle 38">
            <a:extLst>
              <a:ext uri="{FF2B5EF4-FFF2-40B4-BE49-F238E27FC236}">
                <a16:creationId xmlns:a16="http://schemas.microsoft.com/office/drawing/2014/main" id="{5C0BE6D2-E6B5-B849-9E16-629750604494}"/>
              </a:ext>
            </a:extLst>
          </p:cNvPr>
          <p:cNvSpPr/>
          <p:nvPr/>
        </p:nvSpPr>
        <p:spPr>
          <a:xfrm>
            <a:off x="4182169" y="1419855"/>
            <a:ext cx="639919" cy="584775"/>
          </a:xfrm>
          <a:prstGeom prst="rect">
            <a:avLst/>
          </a:prstGeom>
        </p:spPr>
        <p:txBody>
          <a:bodyPr wrap="none">
            <a:spAutoFit/>
          </a:bodyPr>
          <a:lstStyle/>
          <a:p>
            <a:pPr lvl="0" algn="ctr"/>
            <a:r>
              <a:rPr lang="en-GB" sz="3200" dirty="0" err="1">
                <a:solidFill>
                  <a:srgbClr val="FFC000"/>
                </a:solidFill>
                <a:latin typeface="Century Gothic" panose="020B0502020202020204" pitchFamily="34" charset="0"/>
              </a:rPr>
              <a:t>i</a:t>
            </a:r>
            <a:r>
              <a:rPr lang="en-GB" sz="3200" dirty="0" err="1">
                <a:solidFill>
                  <a:srgbClr val="002060"/>
                </a:solidFill>
                <a:latin typeface="Century Gothic" panose="020B0502020202020204" pitchFamily="34" charset="0"/>
              </a:rPr>
              <a:t>hr</a:t>
            </a:r>
            <a:endParaRPr lang="en-GB" sz="3200" i="1" dirty="0">
              <a:solidFill>
                <a:srgbClr val="002060"/>
              </a:solidFill>
              <a:latin typeface="Century Gothic" panose="020B0502020202020204" pitchFamily="34" charset="0"/>
            </a:endParaRPr>
          </a:p>
        </p:txBody>
      </p:sp>
      <p:sp>
        <p:nvSpPr>
          <p:cNvPr id="40" name="Rectangle 39">
            <a:extLst>
              <a:ext uri="{FF2B5EF4-FFF2-40B4-BE49-F238E27FC236}">
                <a16:creationId xmlns:a16="http://schemas.microsoft.com/office/drawing/2014/main" id="{02AB0B8A-2552-4A4A-889E-4D75F5656B8B}"/>
              </a:ext>
            </a:extLst>
          </p:cNvPr>
          <p:cNvSpPr/>
          <p:nvPr/>
        </p:nvSpPr>
        <p:spPr>
          <a:xfrm>
            <a:off x="115733" y="5430535"/>
            <a:ext cx="1053494"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L</a:t>
            </a:r>
            <a:r>
              <a:rPr lang="en-GB" sz="3200" dirty="0" err="1">
                <a:solidFill>
                  <a:srgbClr val="FFC000"/>
                </a:solidFill>
                <a:latin typeface="Century Gothic" panose="020B0502020202020204" pitchFamily="34" charset="0"/>
              </a:rPr>
              <a:t>i</a:t>
            </a:r>
            <a:r>
              <a:rPr lang="en-GB" sz="3200" dirty="0" err="1">
                <a:solidFill>
                  <a:srgbClr val="002060"/>
                </a:solidFill>
                <a:latin typeface="Century Gothic" panose="020B0502020202020204" pitchFamily="34" charset="0"/>
              </a:rPr>
              <a:t>n</a:t>
            </a:r>
            <a:r>
              <a:rPr lang="en-GB" sz="3200" dirty="0" err="1">
                <a:solidFill>
                  <a:srgbClr val="FFC000"/>
                </a:solidFill>
                <a:latin typeface="Century Gothic" panose="020B0502020202020204" pitchFamily="34" charset="0"/>
              </a:rPr>
              <a:t>i</a:t>
            </a:r>
            <a:r>
              <a:rPr lang="en-GB" sz="3200" dirty="0" err="1">
                <a:solidFill>
                  <a:srgbClr val="002060"/>
                </a:solidFill>
                <a:latin typeface="Century Gothic" panose="020B0502020202020204" pitchFamily="34" charset="0"/>
              </a:rPr>
              <a:t>e</a:t>
            </a:r>
            <a:endParaRPr lang="en-GB" sz="3200" dirty="0">
              <a:solidFill>
                <a:srgbClr val="FFCC00"/>
              </a:solidFill>
              <a:latin typeface="Century Gothic" panose="020B0502020202020204" pitchFamily="34" charset="0"/>
            </a:endParaRPr>
          </a:p>
        </p:txBody>
      </p:sp>
      <p:sp>
        <p:nvSpPr>
          <p:cNvPr id="41" name="Rectangle 40">
            <a:extLst>
              <a:ext uri="{FF2B5EF4-FFF2-40B4-BE49-F238E27FC236}">
                <a16:creationId xmlns:a16="http://schemas.microsoft.com/office/drawing/2014/main" id="{7F99C21A-2000-4E47-93C2-B2844E366ED4}"/>
              </a:ext>
            </a:extLst>
          </p:cNvPr>
          <p:cNvSpPr/>
          <p:nvPr/>
        </p:nvSpPr>
        <p:spPr>
          <a:xfrm>
            <a:off x="2450940" y="2303560"/>
            <a:ext cx="1560042"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Fam</a:t>
            </a:r>
            <a:r>
              <a:rPr lang="en-GB" sz="3200" dirty="0" err="1">
                <a:solidFill>
                  <a:srgbClr val="FFCC00"/>
                </a:solidFill>
                <a:latin typeface="Century Gothic" panose="020B0502020202020204" pitchFamily="34" charset="0"/>
              </a:rPr>
              <a:t>i</a:t>
            </a:r>
            <a:r>
              <a:rPr lang="en-GB" sz="3200" dirty="0" err="1">
                <a:solidFill>
                  <a:srgbClr val="002060"/>
                </a:solidFill>
                <a:latin typeface="Century Gothic" panose="020B0502020202020204" pitchFamily="34" charset="0"/>
              </a:rPr>
              <a:t>l</a:t>
            </a:r>
            <a:r>
              <a:rPr lang="en-GB" sz="3200" dirty="0" err="1">
                <a:solidFill>
                  <a:srgbClr val="FFC000"/>
                </a:solidFill>
                <a:latin typeface="Century Gothic" panose="020B0502020202020204" pitchFamily="34" charset="0"/>
              </a:rPr>
              <a:t>i</a:t>
            </a:r>
            <a:r>
              <a:rPr lang="en-GB" sz="3200" dirty="0" err="1">
                <a:solidFill>
                  <a:srgbClr val="002060"/>
                </a:solidFill>
                <a:latin typeface="Century Gothic" panose="020B0502020202020204" pitchFamily="34" charset="0"/>
              </a:rPr>
              <a:t>e</a:t>
            </a:r>
            <a:endParaRPr lang="en-GB" sz="3200" dirty="0">
              <a:solidFill>
                <a:srgbClr val="002060"/>
              </a:solidFill>
              <a:latin typeface="Century Gothic" panose="020B0502020202020204" pitchFamily="34" charset="0"/>
            </a:endParaRPr>
          </a:p>
        </p:txBody>
      </p:sp>
      <p:sp>
        <p:nvSpPr>
          <p:cNvPr id="42" name="Rectangle 41">
            <a:extLst>
              <a:ext uri="{FF2B5EF4-FFF2-40B4-BE49-F238E27FC236}">
                <a16:creationId xmlns:a16="http://schemas.microsoft.com/office/drawing/2014/main" id="{F7FB800C-1DEB-2347-A654-99D0084038F3}"/>
              </a:ext>
            </a:extLst>
          </p:cNvPr>
          <p:cNvSpPr/>
          <p:nvPr/>
        </p:nvSpPr>
        <p:spPr>
          <a:xfrm>
            <a:off x="1612061" y="5565445"/>
            <a:ext cx="1441420"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w</a:t>
            </a:r>
            <a:r>
              <a:rPr lang="en-GB" sz="3200" dirty="0" err="1">
                <a:solidFill>
                  <a:srgbClr val="FFC000"/>
                </a:solidFill>
                <a:latin typeface="Century Gothic" panose="020B0502020202020204" pitchFamily="34" charset="0"/>
              </a:rPr>
              <a:t>i</a:t>
            </a:r>
            <a:r>
              <a:rPr lang="en-GB" sz="3200" dirty="0" err="1">
                <a:solidFill>
                  <a:srgbClr val="002060"/>
                </a:solidFill>
                <a:latin typeface="Century Gothic" panose="020B0502020202020204" pitchFamily="34" charset="0"/>
              </a:rPr>
              <a:t>ssen</a:t>
            </a:r>
            <a:endParaRPr lang="en-GB" sz="3200" dirty="0">
              <a:solidFill>
                <a:srgbClr val="002060"/>
              </a:solidFill>
              <a:latin typeface="Century Gothic" panose="020B0502020202020204" pitchFamily="34" charset="0"/>
            </a:endParaRPr>
          </a:p>
        </p:txBody>
      </p:sp>
      <p:sp>
        <p:nvSpPr>
          <p:cNvPr id="43" name="Rectangle 42">
            <a:extLst>
              <a:ext uri="{FF2B5EF4-FFF2-40B4-BE49-F238E27FC236}">
                <a16:creationId xmlns:a16="http://schemas.microsoft.com/office/drawing/2014/main" id="{6643E469-CCDF-444D-A8D6-8428E64E0706}"/>
              </a:ext>
            </a:extLst>
          </p:cNvPr>
          <p:cNvSpPr/>
          <p:nvPr/>
        </p:nvSpPr>
        <p:spPr>
          <a:xfrm>
            <a:off x="3161557" y="3241881"/>
            <a:ext cx="1023036"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H</a:t>
            </a:r>
            <a:r>
              <a:rPr lang="en-GB" sz="3200" dirty="0" err="1">
                <a:solidFill>
                  <a:srgbClr val="FFC000"/>
                </a:solidFill>
                <a:latin typeface="Century Gothic" panose="020B0502020202020204" pitchFamily="34" charset="0"/>
              </a:rPr>
              <a:t>i</a:t>
            </a:r>
            <a:r>
              <a:rPr lang="en-GB" sz="3200" dirty="0" err="1">
                <a:solidFill>
                  <a:srgbClr val="002060"/>
                </a:solidFill>
                <a:latin typeface="Century Gothic" panose="020B0502020202020204" pitchFamily="34" charset="0"/>
              </a:rPr>
              <a:t>lfe</a:t>
            </a:r>
            <a:endParaRPr lang="en-GB" sz="3200" dirty="0">
              <a:solidFill>
                <a:srgbClr val="002060"/>
              </a:solidFill>
              <a:latin typeface="Century Gothic" panose="020B0502020202020204" pitchFamily="34" charset="0"/>
            </a:endParaRPr>
          </a:p>
        </p:txBody>
      </p:sp>
      <p:sp>
        <p:nvSpPr>
          <p:cNvPr id="44" name="Rectangle 43">
            <a:extLst>
              <a:ext uri="{FF2B5EF4-FFF2-40B4-BE49-F238E27FC236}">
                <a16:creationId xmlns:a16="http://schemas.microsoft.com/office/drawing/2014/main" id="{41065B87-26A1-8742-BA3F-37A7C6331101}"/>
              </a:ext>
            </a:extLst>
          </p:cNvPr>
          <p:cNvSpPr/>
          <p:nvPr/>
        </p:nvSpPr>
        <p:spPr>
          <a:xfrm>
            <a:off x="4640394" y="2303559"/>
            <a:ext cx="1091966"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b</a:t>
            </a:r>
            <a:r>
              <a:rPr lang="en-GB" sz="3200" dirty="0" err="1">
                <a:solidFill>
                  <a:srgbClr val="FFC000"/>
                </a:solidFill>
                <a:latin typeface="Century Gothic" panose="020B0502020202020204" pitchFamily="34" charset="0"/>
              </a:rPr>
              <a:t>i</a:t>
            </a:r>
            <a:r>
              <a:rPr lang="en-GB" sz="3200" dirty="0" err="1">
                <a:solidFill>
                  <a:srgbClr val="002060"/>
                </a:solidFill>
                <a:latin typeface="Century Gothic" panose="020B0502020202020204" pitchFamily="34" charset="0"/>
              </a:rPr>
              <a:t>tte</a:t>
            </a:r>
            <a:endParaRPr lang="en-GB" sz="3200" i="1" dirty="0">
              <a:solidFill>
                <a:srgbClr val="002060"/>
              </a:solidFill>
              <a:latin typeface="Century Gothic" panose="020B0502020202020204" pitchFamily="34" charset="0"/>
            </a:endParaRPr>
          </a:p>
        </p:txBody>
      </p:sp>
      <p:sp>
        <p:nvSpPr>
          <p:cNvPr id="45" name="Rectangle 44">
            <a:extLst>
              <a:ext uri="{FF2B5EF4-FFF2-40B4-BE49-F238E27FC236}">
                <a16:creationId xmlns:a16="http://schemas.microsoft.com/office/drawing/2014/main" id="{0DF82C33-1CDA-2245-BD6B-FAC22A9D597C}"/>
              </a:ext>
            </a:extLst>
          </p:cNvPr>
          <p:cNvSpPr/>
          <p:nvPr/>
        </p:nvSpPr>
        <p:spPr>
          <a:xfrm>
            <a:off x="1922996" y="3969756"/>
            <a:ext cx="790601"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m</a:t>
            </a:r>
            <a:r>
              <a:rPr lang="en-GB" sz="3200" dirty="0" err="1">
                <a:solidFill>
                  <a:srgbClr val="FFCC00"/>
                </a:solidFill>
                <a:latin typeface="Century Gothic" panose="020B0502020202020204" pitchFamily="34" charset="0"/>
              </a:rPr>
              <a:t>i</a:t>
            </a:r>
            <a:r>
              <a:rPr lang="en-GB" sz="3200" dirty="0" err="1">
                <a:solidFill>
                  <a:srgbClr val="002060"/>
                </a:solidFill>
                <a:latin typeface="Century Gothic" panose="020B0502020202020204" pitchFamily="34" charset="0"/>
              </a:rPr>
              <a:t>t</a:t>
            </a:r>
            <a:endParaRPr lang="en-GB" sz="3200" dirty="0">
              <a:solidFill>
                <a:srgbClr val="002060"/>
              </a:solidFill>
              <a:latin typeface="Century Gothic" panose="020B0502020202020204" pitchFamily="34" charset="0"/>
            </a:endParaRPr>
          </a:p>
        </p:txBody>
      </p:sp>
      <p:sp>
        <p:nvSpPr>
          <p:cNvPr id="47" name="Rectangle 46">
            <a:extLst>
              <a:ext uri="{FF2B5EF4-FFF2-40B4-BE49-F238E27FC236}">
                <a16:creationId xmlns:a16="http://schemas.microsoft.com/office/drawing/2014/main" id="{1196391A-DA91-AF4A-A26F-42A6684AB249}"/>
              </a:ext>
            </a:extLst>
          </p:cNvPr>
          <p:cNvSpPr/>
          <p:nvPr/>
        </p:nvSpPr>
        <p:spPr>
          <a:xfrm>
            <a:off x="3459774" y="5722922"/>
            <a:ext cx="2299026" cy="584775"/>
          </a:xfrm>
          <a:prstGeom prst="rect">
            <a:avLst/>
          </a:prstGeom>
        </p:spPr>
        <p:txBody>
          <a:bodyPr wrap="none">
            <a:spAutoFit/>
          </a:bodyPr>
          <a:lstStyle/>
          <a:p>
            <a:pPr lvl="0" algn="ctr"/>
            <a:r>
              <a:rPr lang="en-GB" sz="3200" dirty="0" err="1">
                <a:solidFill>
                  <a:srgbClr val="FFC000"/>
                </a:solidFill>
                <a:latin typeface="Century Gothic" panose="020B0502020202020204" pitchFamily="34" charset="0"/>
              </a:rPr>
              <a:t>i</a:t>
            </a:r>
            <a:r>
              <a:rPr lang="en-GB" sz="3200" dirty="0" err="1">
                <a:solidFill>
                  <a:srgbClr val="002060"/>
                </a:solidFill>
                <a:latin typeface="Century Gothic" panose="020B0502020202020204" pitchFamily="34" charset="0"/>
              </a:rPr>
              <a:t>nteressant</a:t>
            </a:r>
            <a:endParaRPr lang="en-GB" sz="3200" dirty="0">
              <a:solidFill>
                <a:srgbClr val="FFCC00"/>
              </a:solidFill>
              <a:latin typeface="Century Gothic" panose="020B0502020202020204" pitchFamily="34" charset="0"/>
            </a:endParaRPr>
          </a:p>
        </p:txBody>
      </p:sp>
      <p:sp>
        <p:nvSpPr>
          <p:cNvPr id="48" name="Rectangle 47">
            <a:extLst>
              <a:ext uri="{FF2B5EF4-FFF2-40B4-BE49-F238E27FC236}">
                <a16:creationId xmlns:a16="http://schemas.microsoft.com/office/drawing/2014/main" id="{F362E962-E99D-B749-86EF-FDD9CB57F6D1}"/>
              </a:ext>
            </a:extLst>
          </p:cNvPr>
          <p:cNvSpPr/>
          <p:nvPr/>
        </p:nvSpPr>
        <p:spPr>
          <a:xfrm>
            <a:off x="6655623" y="1483430"/>
            <a:ext cx="1208984"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m</a:t>
            </a:r>
            <a:r>
              <a:rPr lang="en-GB" sz="3200" dirty="0" err="1">
                <a:solidFill>
                  <a:srgbClr val="FFCC00"/>
                </a:solidFill>
                <a:latin typeface="Century Gothic" panose="020B0502020202020204" pitchFamily="34" charset="0"/>
              </a:rPr>
              <a:t>e</a:t>
            </a:r>
            <a:r>
              <a:rPr lang="en-GB" sz="3200" dirty="0" err="1">
                <a:solidFill>
                  <a:srgbClr val="002060"/>
                </a:solidFill>
                <a:latin typeface="Century Gothic" panose="020B0502020202020204" pitchFamily="34" charset="0"/>
              </a:rPr>
              <a:t>hr</a:t>
            </a:r>
            <a:endParaRPr lang="en-GB" sz="3200" dirty="0">
              <a:solidFill>
                <a:srgbClr val="002060"/>
              </a:solidFill>
              <a:latin typeface="Century Gothic" panose="020B0502020202020204" pitchFamily="34" charset="0"/>
            </a:endParaRPr>
          </a:p>
        </p:txBody>
      </p:sp>
      <p:sp>
        <p:nvSpPr>
          <p:cNvPr id="49" name="Rectangle 48">
            <a:extLst>
              <a:ext uri="{FF2B5EF4-FFF2-40B4-BE49-F238E27FC236}">
                <a16:creationId xmlns:a16="http://schemas.microsoft.com/office/drawing/2014/main" id="{E36F0186-390D-3A44-8ED6-730F98E38BFA}"/>
              </a:ext>
            </a:extLst>
          </p:cNvPr>
          <p:cNvSpPr/>
          <p:nvPr/>
        </p:nvSpPr>
        <p:spPr>
          <a:xfrm>
            <a:off x="7814426" y="678694"/>
            <a:ext cx="1217000" cy="584775"/>
          </a:xfrm>
          <a:prstGeom prst="rect">
            <a:avLst/>
          </a:prstGeom>
        </p:spPr>
        <p:txBody>
          <a:bodyPr wrap="none">
            <a:spAutoFit/>
          </a:bodyPr>
          <a:lstStyle/>
          <a:p>
            <a:pPr lvl="0" algn="ctr"/>
            <a:r>
              <a:rPr lang="en-GB" sz="3200" dirty="0">
                <a:solidFill>
                  <a:srgbClr val="002060"/>
                </a:solidFill>
                <a:latin typeface="Century Gothic" panose="020B0502020202020204" pitchFamily="34" charset="0"/>
              </a:rPr>
              <a:t>M</a:t>
            </a:r>
            <a:r>
              <a:rPr lang="en-GB" sz="3200" dirty="0">
                <a:solidFill>
                  <a:srgbClr val="FFCC00"/>
                </a:solidFill>
                <a:latin typeface="Century Gothic" panose="020B0502020202020204" pitchFamily="34" charset="0"/>
              </a:rPr>
              <a:t>e</a:t>
            </a:r>
            <a:r>
              <a:rPr lang="en-GB" sz="3200" i="1" dirty="0">
                <a:solidFill>
                  <a:srgbClr val="002060"/>
                </a:solidFill>
                <a:latin typeface="Century Gothic" panose="020B0502020202020204" pitchFamily="34" charset="0"/>
              </a:rPr>
              <a:t>e</a:t>
            </a:r>
            <a:r>
              <a:rPr lang="en-GB" sz="3200" dirty="0">
                <a:solidFill>
                  <a:srgbClr val="002060"/>
                </a:solidFill>
                <a:latin typeface="Century Gothic" panose="020B0502020202020204" pitchFamily="34" charset="0"/>
              </a:rPr>
              <a:t>r</a:t>
            </a:r>
          </a:p>
        </p:txBody>
      </p:sp>
      <p:sp>
        <p:nvSpPr>
          <p:cNvPr id="50" name="Rectangle 49">
            <a:extLst>
              <a:ext uri="{FF2B5EF4-FFF2-40B4-BE49-F238E27FC236}">
                <a16:creationId xmlns:a16="http://schemas.microsoft.com/office/drawing/2014/main" id="{C64ADA2E-342F-914D-ACCE-EBA3210EF70E}"/>
              </a:ext>
            </a:extLst>
          </p:cNvPr>
          <p:cNvSpPr/>
          <p:nvPr/>
        </p:nvSpPr>
        <p:spPr>
          <a:xfrm>
            <a:off x="9600361" y="3376194"/>
            <a:ext cx="1090363"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Id</a:t>
            </a:r>
            <a:r>
              <a:rPr lang="en-GB" sz="3200" dirty="0" err="1">
                <a:solidFill>
                  <a:srgbClr val="FFCC00"/>
                </a:solidFill>
                <a:latin typeface="Century Gothic" panose="020B0502020202020204" pitchFamily="34" charset="0"/>
              </a:rPr>
              <a:t>e</a:t>
            </a:r>
            <a:r>
              <a:rPr lang="en-GB" sz="3200" dirty="0" err="1">
                <a:solidFill>
                  <a:srgbClr val="002060"/>
                </a:solidFill>
                <a:latin typeface="Century Gothic" panose="020B0502020202020204" pitchFamily="34" charset="0"/>
              </a:rPr>
              <a:t>e</a:t>
            </a:r>
            <a:endParaRPr lang="en-GB" sz="3200" dirty="0">
              <a:solidFill>
                <a:srgbClr val="002060"/>
              </a:solidFill>
              <a:latin typeface="Century Gothic" panose="020B0502020202020204" pitchFamily="34" charset="0"/>
            </a:endParaRPr>
          </a:p>
        </p:txBody>
      </p:sp>
      <p:sp>
        <p:nvSpPr>
          <p:cNvPr id="51" name="Rectangle 50">
            <a:extLst>
              <a:ext uri="{FF2B5EF4-FFF2-40B4-BE49-F238E27FC236}">
                <a16:creationId xmlns:a16="http://schemas.microsoft.com/office/drawing/2014/main" id="{8143AB50-E99A-4F4F-B22F-AD5F7FB3EBBC}"/>
              </a:ext>
            </a:extLst>
          </p:cNvPr>
          <p:cNvSpPr/>
          <p:nvPr/>
        </p:nvSpPr>
        <p:spPr>
          <a:xfrm>
            <a:off x="9011954" y="1147629"/>
            <a:ext cx="1375697"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s</a:t>
            </a:r>
            <a:r>
              <a:rPr lang="en-GB" sz="3200" i="1" dirty="0" err="1">
                <a:solidFill>
                  <a:srgbClr val="FFCC00"/>
                </a:solidFill>
                <a:latin typeface="Century Gothic" panose="020B0502020202020204" pitchFamily="34" charset="0"/>
              </a:rPr>
              <a:t>e</a:t>
            </a:r>
            <a:r>
              <a:rPr lang="en-GB" sz="3200" dirty="0" err="1">
                <a:solidFill>
                  <a:srgbClr val="002060"/>
                </a:solidFill>
                <a:latin typeface="Century Gothic" panose="020B0502020202020204" pitchFamily="34" charset="0"/>
              </a:rPr>
              <a:t>hen</a:t>
            </a:r>
            <a:endParaRPr lang="en-GB" sz="3200" dirty="0">
              <a:solidFill>
                <a:srgbClr val="002060"/>
              </a:solidFill>
              <a:latin typeface="Century Gothic" panose="020B0502020202020204" pitchFamily="34" charset="0"/>
            </a:endParaRPr>
          </a:p>
        </p:txBody>
      </p:sp>
      <p:sp>
        <p:nvSpPr>
          <p:cNvPr id="52" name="Rectangle 51">
            <a:extLst>
              <a:ext uri="{FF2B5EF4-FFF2-40B4-BE49-F238E27FC236}">
                <a16:creationId xmlns:a16="http://schemas.microsoft.com/office/drawing/2014/main" id="{C83AEDCF-AA67-ED4A-B462-17476C1A7DEE}"/>
              </a:ext>
            </a:extLst>
          </p:cNvPr>
          <p:cNvSpPr/>
          <p:nvPr/>
        </p:nvSpPr>
        <p:spPr>
          <a:xfrm>
            <a:off x="9117595" y="155117"/>
            <a:ext cx="1436612"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L</a:t>
            </a:r>
            <a:r>
              <a:rPr lang="en-GB" sz="3200" dirty="0" err="1">
                <a:solidFill>
                  <a:srgbClr val="FFCC00"/>
                </a:solidFill>
                <a:latin typeface="Century Gothic" panose="020B0502020202020204" pitchFamily="34" charset="0"/>
              </a:rPr>
              <a:t>e</a:t>
            </a:r>
            <a:r>
              <a:rPr lang="en-GB" sz="3200" dirty="0" err="1">
                <a:solidFill>
                  <a:srgbClr val="002060"/>
                </a:solidFill>
                <a:latin typeface="Century Gothic" panose="020B0502020202020204" pitchFamily="34" charset="0"/>
              </a:rPr>
              <a:t>ben</a:t>
            </a:r>
            <a:endParaRPr lang="en-GB" sz="3200" dirty="0">
              <a:solidFill>
                <a:srgbClr val="002060"/>
              </a:solidFill>
              <a:latin typeface="Century Gothic" panose="020B0502020202020204" pitchFamily="34" charset="0"/>
            </a:endParaRPr>
          </a:p>
        </p:txBody>
      </p:sp>
      <p:sp>
        <p:nvSpPr>
          <p:cNvPr id="53" name="Rectangle 52">
            <a:extLst>
              <a:ext uri="{FF2B5EF4-FFF2-40B4-BE49-F238E27FC236}">
                <a16:creationId xmlns:a16="http://schemas.microsoft.com/office/drawing/2014/main" id="{FCDA0EB5-CC8A-0047-8726-C8F532DCC18E}"/>
              </a:ext>
            </a:extLst>
          </p:cNvPr>
          <p:cNvSpPr/>
          <p:nvPr/>
        </p:nvSpPr>
        <p:spPr>
          <a:xfrm>
            <a:off x="7207216" y="4146209"/>
            <a:ext cx="1438214"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b</a:t>
            </a:r>
            <a:r>
              <a:rPr lang="en-GB" sz="3200" dirty="0" err="1">
                <a:solidFill>
                  <a:srgbClr val="FFCC00"/>
                </a:solidFill>
                <a:latin typeface="Century Gothic" panose="020B0502020202020204" pitchFamily="34" charset="0"/>
              </a:rPr>
              <a:t>e</a:t>
            </a:r>
            <a:r>
              <a:rPr lang="en-GB" sz="3200" dirty="0" err="1">
                <a:solidFill>
                  <a:srgbClr val="002060"/>
                </a:solidFill>
                <a:latin typeface="Century Gothic" panose="020B0502020202020204" pitchFamily="34" charset="0"/>
              </a:rPr>
              <a:t>sser</a:t>
            </a:r>
            <a:endParaRPr lang="en-GB" sz="3200" dirty="0">
              <a:solidFill>
                <a:srgbClr val="002060"/>
              </a:solidFill>
              <a:latin typeface="Century Gothic" panose="020B0502020202020204" pitchFamily="34" charset="0"/>
            </a:endParaRPr>
          </a:p>
        </p:txBody>
      </p:sp>
      <p:sp>
        <p:nvSpPr>
          <p:cNvPr id="54" name="Rectangle 53">
            <a:extLst>
              <a:ext uri="{FF2B5EF4-FFF2-40B4-BE49-F238E27FC236}">
                <a16:creationId xmlns:a16="http://schemas.microsoft.com/office/drawing/2014/main" id="{C5763555-4853-BE4B-ADB7-8A4C1E5E9805}"/>
              </a:ext>
            </a:extLst>
          </p:cNvPr>
          <p:cNvSpPr/>
          <p:nvPr/>
        </p:nvSpPr>
        <p:spPr>
          <a:xfrm>
            <a:off x="6799669" y="5492191"/>
            <a:ext cx="965328"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B</a:t>
            </a:r>
            <a:r>
              <a:rPr lang="en-GB" sz="3200" dirty="0" err="1">
                <a:solidFill>
                  <a:srgbClr val="FFCC00"/>
                </a:solidFill>
                <a:latin typeface="Century Gothic" panose="020B0502020202020204" pitchFamily="34" charset="0"/>
              </a:rPr>
              <a:t>e</a:t>
            </a:r>
            <a:r>
              <a:rPr lang="en-GB" sz="3200" dirty="0" err="1">
                <a:solidFill>
                  <a:srgbClr val="002060"/>
                </a:solidFill>
                <a:latin typeface="Century Gothic" panose="020B0502020202020204" pitchFamily="34" charset="0"/>
              </a:rPr>
              <a:t>tt</a:t>
            </a:r>
            <a:endParaRPr lang="en-GB" sz="3200" dirty="0">
              <a:solidFill>
                <a:srgbClr val="002060"/>
              </a:solidFill>
              <a:latin typeface="Century Gothic" panose="020B0502020202020204" pitchFamily="34" charset="0"/>
            </a:endParaRPr>
          </a:p>
        </p:txBody>
      </p:sp>
      <p:sp>
        <p:nvSpPr>
          <p:cNvPr id="55" name="Rectangle 54">
            <a:extLst>
              <a:ext uri="{FF2B5EF4-FFF2-40B4-BE49-F238E27FC236}">
                <a16:creationId xmlns:a16="http://schemas.microsoft.com/office/drawing/2014/main" id="{D070AE95-E2D3-4C42-8B63-18E548F8AC45}"/>
              </a:ext>
            </a:extLst>
          </p:cNvPr>
          <p:cNvSpPr/>
          <p:nvPr/>
        </p:nvSpPr>
        <p:spPr>
          <a:xfrm>
            <a:off x="7977365" y="3248494"/>
            <a:ext cx="976549" cy="584775"/>
          </a:xfrm>
          <a:prstGeom prst="rect">
            <a:avLst/>
          </a:prstGeom>
        </p:spPr>
        <p:txBody>
          <a:bodyPr wrap="none">
            <a:spAutoFit/>
          </a:bodyPr>
          <a:lstStyle/>
          <a:p>
            <a:pPr lvl="0" algn="ctr"/>
            <a:r>
              <a:rPr lang="en-GB" sz="3200" dirty="0" err="1">
                <a:solidFill>
                  <a:srgbClr val="FFCC00"/>
                </a:solidFill>
                <a:latin typeface="Century Gothic" panose="020B0502020202020204" pitchFamily="34" charset="0"/>
              </a:rPr>
              <a:t>e</a:t>
            </a:r>
            <a:r>
              <a:rPr lang="en-GB" sz="3200" dirty="0" err="1">
                <a:solidFill>
                  <a:srgbClr val="002060"/>
                </a:solidFill>
                <a:latin typeface="Century Gothic" panose="020B0502020202020204" pitchFamily="34" charset="0"/>
              </a:rPr>
              <a:t>ng</a:t>
            </a:r>
            <a:endParaRPr lang="en-GB" sz="3200" i="1" dirty="0">
              <a:solidFill>
                <a:srgbClr val="FFC000"/>
              </a:solidFill>
              <a:latin typeface="Century Gothic" panose="020B0502020202020204" pitchFamily="34" charset="0"/>
            </a:endParaRPr>
          </a:p>
        </p:txBody>
      </p:sp>
      <p:sp>
        <p:nvSpPr>
          <p:cNvPr id="56" name="Rectangle 55">
            <a:extLst>
              <a:ext uri="{FF2B5EF4-FFF2-40B4-BE49-F238E27FC236}">
                <a16:creationId xmlns:a16="http://schemas.microsoft.com/office/drawing/2014/main" id="{63B27A70-A512-C840-9455-D8343041E0DD}"/>
              </a:ext>
            </a:extLst>
          </p:cNvPr>
          <p:cNvSpPr/>
          <p:nvPr/>
        </p:nvSpPr>
        <p:spPr>
          <a:xfrm>
            <a:off x="6353702" y="4789795"/>
            <a:ext cx="1426994" cy="584775"/>
          </a:xfrm>
          <a:prstGeom prst="rect">
            <a:avLst/>
          </a:prstGeom>
        </p:spPr>
        <p:txBody>
          <a:bodyPr wrap="none">
            <a:spAutoFit/>
          </a:bodyPr>
          <a:lstStyle/>
          <a:p>
            <a:pPr lvl="0" algn="ctr"/>
            <a:r>
              <a:rPr lang="en-GB" sz="3200" dirty="0" err="1">
                <a:solidFill>
                  <a:srgbClr val="002060"/>
                </a:solidFill>
                <a:latin typeface="Century Gothic" panose="020B0502020202020204" pitchFamily="34" charset="0"/>
              </a:rPr>
              <a:t>h</a:t>
            </a:r>
            <a:r>
              <a:rPr lang="en-GB" sz="3200" i="1" dirty="0" err="1">
                <a:solidFill>
                  <a:srgbClr val="FFCC00"/>
                </a:solidFill>
                <a:latin typeface="Century Gothic" panose="020B0502020202020204" pitchFamily="34" charset="0"/>
              </a:rPr>
              <a:t>e</a:t>
            </a:r>
            <a:r>
              <a:rPr lang="en-GB" sz="3200" dirty="0" err="1">
                <a:solidFill>
                  <a:srgbClr val="002060"/>
                </a:solidFill>
                <a:latin typeface="Century Gothic" panose="020B0502020202020204" pitchFamily="34" charset="0"/>
              </a:rPr>
              <a:t>lfen</a:t>
            </a:r>
            <a:endParaRPr lang="en-GB" sz="3200" dirty="0">
              <a:solidFill>
                <a:srgbClr val="002060"/>
              </a:solidFill>
              <a:latin typeface="Century Gothic" panose="020B0502020202020204" pitchFamily="34" charset="0"/>
            </a:endParaRPr>
          </a:p>
        </p:txBody>
      </p:sp>
      <p:sp>
        <p:nvSpPr>
          <p:cNvPr id="57" name="Rectangle 56">
            <a:extLst>
              <a:ext uri="{FF2B5EF4-FFF2-40B4-BE49-F238E27FC236}">
                <a16:creationId xmlns:a16="http://schemas.microsoft.com/office/drawing/2014/main" id="{290C86C2-AB46-A24E-8FE7-18646C1734FF}"/>
              </a:ext>
            </a:extLst>
          </p:cNvPr>
          <p:cNvSpPr/>
          <p:nvPr/>
        </p:nvSpPr>
        <p:spPr>
          <a:xfrm>
            <a:off x="10673175" y="1527724"/>
            <a:ext cx="1200970" cy="584775"/>
          </a:xfrm>
          <a:prstGeom prst="rect">
            <a:avLst/>
          </a:prstGeom>
        </p:spPr>
        <p:txBody>
          <a:bodyPr wrap="none">
            <a:spAutoFit/>
          </a:bodyPr>
          <a:lstStyle/>
          <a:p>
            <a:pPr lvl="0" algn="ctr"/>
            <a:r>
              <a:rPr lang="en-GB" sz="3200" dirty="0" err="1">
                <a:solidFill>
                  <a:srgbClr val="FFC000"/>
                </a:solidFill>
                <a:latin typeface="Century Gothic" panose="020B0502020202020204" pitchFamily="34" charset="0"/>
              </a:rPr>
              <a:t>E</a:t>
            </a:r>
            <a:r>
              <a:rPr lang="en-GB" sz="3200" dirty="0" err="1">
                <a:solidFill>
                  <a:srgbClr val="002060"/>
                </a:solidFill>
                <a:latin typeface="Century Gothic" panose="020B0502020202020204" pitchFamily="34" charset="0"/>
              </a:rPr>
              <a:t>nde</a:t>
            </a:r>
            <a:endParaRPr lang="en-GB" sz="3200" dirty="0">
              <a:solidFill>
                <a:srgbClr val="002060"/>
              </a:solidFill>
              <a:latin typeface="Century Gothic" panose="020B0502020202020204" pitchFamily="34" charset="0"/>
            </a:endParaRPr>
          </a:p>
        </p:txBody>
      </p:sp>
      <p:sp>
        <p:nvSpPr>
          <p:cNvPr id="46" name="Title 5">
            <a:extLst>
              <a:ext uri="{FF2B5EF4-FFF2-40B4-BE49-F238E27FC236}">
                <a16:creationId xmlns:a16="http://schemas.microsoft.com/office/drawing/2014/main" id="{99E8D6A7-BC85-4042-B5EC-9014F0C12BDE}"/>
              </a:ext>
            </a:extLst>
          </p:cNvPr>
          <p:cNvSpPr txBox="1">
            <a:spLocks/>
          </p:cNvSpPr>
          <p:nvPr/>
        </p:nvSpPr>
        <p:spPr>
          <a:xfrm>
            <a:off x="10696011" y="76874"/>
            <a:ext cx="1319057" cy="434334"/>
          </a:xfrm>
          <a:prstGeom prst="roundRect">
            <a:avLst/>
          </a:prstGeom>
          <a:solidFill>
            <a:srgbClr val="DAA520"/>
          </a:solidFill>
          <a:ln>
            <a:solidFill>
              <a:srgbClr val="11507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US" sz="1800" b="1">
                <a:solidFill>
                  <a:schemeClr val="bg1"/>
                </a:solidFill>
              </a:rPr>
              <a:t>Fonetik</a:t>
            </a:r>
            <a:endParaRPr lang="en-US" sz="1800" b="1" dirty="0">
              <a:solidFill>
                <a:schemeClr val="bg1"/>
              </a:solidFill>
            </a:endParaRPr>
          </a:p>
        </p:txBody>
      </p:sp>
    </p:spTree>
    <p:extLst>
      <p:ext uri="{BB962C8B-B14F-4D97-AF65-F5344CB8AC3E}">
        <p14:creationId xmlns:p14="http://schemas.microsoft.com/office/powerpoint/2010/main" val="492971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3EB78D24-F8C6-7D48-AACA-4F00627A8D98}"/>
              </a:ext>
            </a:extLst>
          </p:cNvPr>
          <p:cNvCxnSpPr/>
          <p:nvPr/>
        </p:nvCxnSpPr>
        <p:spPr>
          <a:xfrm>
            <a:off x="6096000" y="20439"/>
            <a:ext cx="0" cy="6303507"/>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sp>
        <p:nvSpPr>
          <p:cNvPr id="46" name="Title 37">
            <a:extLst>
              <a:ext uri="{FF2B5EF4-FFF2-40B4-BE49-F238E27FC236}">
                <a16:creationId xmlns:a16="http://schemas.microsoft.com/office/drawing/2014/main" id="{676B5A56-0A7C-B14D-9C55-0D7C42A6DD87}"/>
              </a:ext>
            </a:extLst>
          </p:cNvPr>
          <p:cNvSpPr>
            <a:spLocks noGrp="1"/>
          </p:cNvSpPr>
          <p:nvPr>
            <p:ph type="title"/>
          </p:nvPr>
        </p:nvSpPr>
        <p:spPr>
          <a:xfrm>
            <a:off x="9986407" y="4780497"/>
            <a:ext cx="1970920" cy="1380635"/>
          </a:xfrm>
        </p:spPr>
        <p:txBody>
          <a:bodyPr>
            <a:noAutofit/>
          </a:bodyPr>
          <a:lstStyle/>
          <a:p>
            <a:pPr algn="ctr"/>
            <a:r>
              <a:rPr lang="en-GB" sz="9600" b="1" dirty="0" err="1">
                <a:solidFill>
                  <a:srgbClr val="002060"/>
                </a:solidFill>
              </a:rPr>
              <a:t>äu</a:t>
            </a:r>
            <a:endParaRPr lang="en-US" sz="9600" dirty="0"/>
          </a:p>
        </p:txBody>
      </p:sp>
      <p:pic>
        <p:nvPicPr>
          <p:cNvPr id="59" name="Picture 58">
            <a:extLst>
              <a:ext uri="{FF2B5EF4-FFF2-40B4-BE49-F238E27FC236}">
                <a16:creationId xmlns:a16="http://schemas.microsoft.com/office/drawing/2014/main" id="{EAEC2584-F01F-084E-9122-9C0381C8022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98879" y="2499819"/>
            <a:ext cx="2029820" cy="1434536"/>
          </a:xfrm>
          <a:prstGeom prst="rect">
            <a:avLst/>
          </a:prstGeom>
        </p:spPr>
      </p:pic>
      <p:sp>
        <p:nvSpPr>
          <p:cNvPr id="2" name="Rectangle 1">
            <a:extLst>
              <a:ext uri="{FF2B5EF4-FFF2-40B4-BE49-F238E27FC236}">
                <a16:creationId xmlns:a16="http://schemas.microsoft.com/office/drawing/2014/main" id="{1C85ED3A-ACC6-E84F-A669-575E9A0B2F21}"/>
              </a:ext>
            </a:extLst>
          </p:cNvPr>
          <p:cNvSpPr/>
          <p:nvPr/>
        </p:nvSpPr>
        <p:spPr>
          <a:xfrm>
            <a:off x="10155408" y="3924435"/>
            <a:ext cx="1516762"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M</a:t>
            </a:r>
            <a:r>
              <a:rPr lang="en-GB" sz="3200" dirty="0" err="1">
                <a:solidFill>
                  <a:srgbClr val="FFCC00"/>
                </a:solidFill>
                <a:latin typeface="Century Gothic" panose="020B0502020202020204" pitchFamily="34" charset="0"/>
              </a:rPr>
              <a:t>äu</a:t>
            </a:r>
            <a:r>
              <a:rPr lang="en-GB" sz="3200" dirty="0" err="1">
                <a:solidFill>
                  <a:srgbClr val="002060"/>
                </a:solidFill>
                <a:latin typeface="Century Gothic" panose="020B0502020202020204" pitchFamily="34" charset="0"/>
              </a:rPr>
              <a:t>se</a:t>
            </a:r>
            <a:endParaRPr lang="en-GB" sz="3200" dirty="0">
              <a:solidFill>
                <a:srgbClr val="002060"/>
              </a:solidFill>
              <a:latin typeface="Century Gothic" panose="020B0502020202020204" pitchFamily="34" charset="0"/>
            </a:endParaRPr>
          </a:p>
        </p:txBody>
      </p:sp>
      <p:sp>
        <p:nvSpPr>
          <p:cNvPr id="60" name="Rectangle 59">
            <a:extLst>
              <a:ext uri="{FF2B5EF4-FFF2-40B4-BE49-F238E27FC236}">
                <a16:creationId xmlns:a16="http://schemas.microsoft.com/office/drawing/2014/main" id="{23AA2653-7B7B-524A-93DC-E13349DD74C1}"/>
              </a:ext>
            </a:extLst>
          </p:cNvPr>
          <p:cNvSpPr/>
          <p:nvPr/>
        </p:nvSpPr>
        <p:spPr>
          <a:xfrm>
            <a:off x="7669073" y="2913518"/>
            <a:ext cx="1879041"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tr</a:t>
            </a:r>
            <a:r>
              <a:rPr lang="en-GB" sz="3200" dirty="0" err="1">
                <a:solidFill>
                  <a:srgbClr val="FFCC00"/>
                </a:solidFill>
                <a:latin typeface="Century Gothic" panose="020B0502020202020204" pitchFamily="34" charset="0"/>
              </a:rPr>
              <a:t>äu</a:t>
            </a:r>
            <a:r>
              <a:rPr lang="en-GB" sz="3200" dirty="0" err="1">
                <a:solidFill>
                  <a:srgbClr val="002060"/>
                </a:solidFill>
                <a:latin typeface="Century Gothic" panose="020B0502020202020204" pitchFamily="34" charset="0"/>
              </a:rPr>
              <a:t>men</a:t>
            </a:r>
            <a:endParaRPr lang="en-GB" sz="3200" dirty="0">
              <a:solidFill>
                <a:srgbClr val="FFCC00"/>
              </a:solidFill>
              <a:latin typeface="Century Gothic" panose="020B0502020202020204" pitchFamily="34" charset="0"/>
            </a:endParaRPr>
          </a:p>
        </p:txBody>
      </p:sp>
      <p:sp>
        <p:nvSpPr>
          <p:cNvPr id="61" name="Rectangle 60">
            <a:extLst>
              <a:ext uri="{FF2B5EF4-FFF2-40B4-BE49-F238E27FC236}">
                <a16:creationId xmlns:a16="http://schemas.microsoft.com/office/drawing/2014/main" id="{BAAA014C-7BA9-634E-A612-0E6A08E1D13C}"/>
              </a:ext>
            </a:extLst>
          </p:cNvPr>
          <p:cNvSpPr/>
          <p:nvPr/>
        </p:nvSpPr>
        <p:spPr>
          <a:xfrm>
            <a:off x="6896401" y="457934"/>
            <a:ext cx="4034372" cy="584775"/>
          </a:xfrm>
          <a:prstGeom prst="rect">
            <a:avLst/>
          </a:prstGeom>
        </p:spPr>
        <p:txBody>
          <a:bodyPr wrap="square">
            <a:spAutoFit/>
          </a:bodyPr>
          <a:lstStyle/>
          <a:p>
            <a:pPr algn="ctr"/>
            <a:r>
              <a:rPr lang="en-GB" sz="3200" dirty="0" err="1">
                <a:solidFill>
                  <a:srgbClr val="002060"/>
                </a:solidFill>
                <a:latin typeface="Century Gothic" panose="020B0502020202020204" pitchFamily="34" charset="0"/>
              </a:rPr>
              <a:t>Geb</a:t>
            </a:r>
            <a:r>
              <a:rPr lang="en-GB" sz="3200" dirty="0" err="1">
                <a:solidFill>
                  <a:srgbClr val="FFCC00"/>
                </a:solidFill>
                <a:latin typeface="Century Gothic" panose="020B0502020202020204" pitchFamily="34" charset="0"/>
              </a:rPr>
              <a:t>äu</a:t>
            </a:r>
            <a:r>
              <a:rPr lang="en-GB" sz="3200" dirty="0" err="1">
                <a:solidFill>
                  <a:srgbClr val="002060"/>
                </a:solidFill>
                <a:latin typeface="Century Gothic" panose="020B0502020202020204" pitchFamily="34" charset="0"/>
              </a:rPr>
              <a:t>de</a:t>
            </a:r>
            <a:endParaRPr lang="en-GB" sz="3200" dirty="0">
              <a:solidFill>
                <a:srgbClr val="002060"/>
              </a:solidFill>
              <a:latin typeface="Century Gothic" panose="020B0502020202020204" pitchFamily="34" charset="0"/>
            </a:endParaRPr>
          </a:p>
        </p:txBody>
      </p:sp>
      <p:sp>
        <p:nvSpPr>
          <p:cNvPr id="62" name="Rectangle 61">
            <a:extLst>
              <a:ext uri="{FF2B5EF4-FFF2-40B4-BE49-F238E27FC236}">
                <a16:creationId xmlns:a16="http://schemas.microsoft.com/office/drawing/2014/main" id="{95539344-9D05-724A-8D66-EBF27D9DFF25}"/>
              </a:ext>
            </a:extLst>
          </p:cNvPr>
          <p:cNvSpPr/>
          <p:nvPr/>
        </p:nvSpPr>
        <p:spPr>
          <a:xfrm>
            <a:off x="9279863" y="1355761"/>
            <a:ext cx="2392307" cy="584775"/>
          </a:xfrm>
          <a:prstGeom prst="rect">
            <a:avLst/>
          </a:prstGeom>
        </p:spPr>
        <p:txBody>
          <a:bodyPr wrap="square">
            <a:spAutoFit/>
          </a:bodyPr>
          <a:lstStyle/>
          <a:p>
            <a:pPr algn="ctr"/>
            <a:r>
              <a:rPr lang="en-GB" sz="3200" dirty="0" err="1">
                <a:solidFill>
                  <a:srgbClr val="002060"/>
                </a:solidFill>
                <a:latin typeface="Century Gothic" panose="020B0502020202020204" pitchFamily="34" charset="0"/>
              </a:rPr>
              <a:t>h</a:t>
            </a:r>
            <a:r>
              <a:rPr lang="en-GB" sz="3200" dirty="0" err="1">
                <a:solidFill>
                  <a:srgbClr val="FFCC00"/>
                </a:solidFill>
                <a:latin typeface="Century Gothic" panose="020B0502020202020204" pitchFamily="34" charset="0"/>
              </a:rPr>
              <a:t>äu</a:t>
            </a:r>
            <a:r>
              <a:rPr lang="en-GB" sz="3200" dirty="0" err="1">
                <a:solidFill>
                  <a:srgbClr val="002060"/>
                </a:solidFill>
                <a:latin typeface="Century Gothic" panose="020B0502020202020204" pitchFamily="34" charset="0"/>
              </a:rPr>
              <a:t>fig</a:t>
            </a:r>
            <a:endParaRPr lang="en-GB" sz="3200" i="1" dirty="0">
              <a:solidFill>
                <a:srgbClr val="002060"/>
              </a:solidFill>
              <a:latin typeface="Century Gothic" panose="020B0502020202020204" pitchFamily="34" charset="0"/>
            </a:endParaRPr>
          </a:p>
        </p:txBody>
      </p:sp>
      <p:sp>
        <p:nvSpPr>
          <p:cNvPr id="63" name="Rectangle 62">
            <a:extLst>
              <a:ext uri="{FF2B5EF4-FFF2-40B4-BE49-F238E27FC236}">
                <a16:creationId xmlns:a16="http://schemas.microsoft.com/office/drawing/2014/main" id="{B373C345-A6DE-EF40-A3A5-129EAC04B20A}"/>
              </a:ext>
            </a:extLst>
          </p:cNvPr>
          <p:cNvSpPr/>
          <p:nvPr/>
        </p:nvSpPr>
        <p:spPr>
          <a:xfrm>
            <a:off x="6099899" y="1641497"/>
            <a:ext cx="3616652" cy="584775"/>
          </a:xfrm>
          <a:prstGeom prst="rect">
            <a:avLst/>
          </a:prstGeom>
        </p:spPr>
        <p:txBody>
          <a:bodyPr wrap="square">
            <a:spAutoFit/>
          </a:bodyPr>
          <a:lstStyle/>
          <a:p>
            <a:pPr algn="ctr"/>
            <a:r>
              <a:rPr lang="en-GB" sz="3200" dirty="0" err="1">
                <a:solidFill>
                  <a:srgbClr val="002060"/>
                </a:solidFill>
                <a:latin typeface="Century Gothic" panose="020B0502020202020204" pitchFamily="34" charset="0"/>
              </a:rPr>
              <a:t>B</a:t>
            </a:r>
            <a:r>
              <a:rPr lang="en-GB" sz="3200" dirty="0" err="1">
                <a:solidFill>
                  <a:srgbClr val="FFCC00"/>
                </a:solidFill>
                <a:latin typeface="Century Gothic" panose="020B0502020202020204" pitchFamily="34" charset="0"/>
              </a:rPr>
              <a:t>äu</a:t>
            </a:r>
            <a:r>
              <a:rPr lang="en-GB" sz="3200" dirty="0" err="1">
                <a:solidFill>
                  <a:srgbClr val="002060"/>
                </a:solidFill>
                <a:latin typeface="Century Gothic" panose="020B0502020202020204" pitchFamily="34" charset="0"/>
              </a:rPr>
              <a:t>me</a:t>
            </a:r>
            <a:endParaRPr lang="en-GB" sz="3200" dirty="0">
              <a:solidFill>
                <a:srgbClr val="002060"/>
              </a:solidFill>
              <a:latin typeface="Century Gothic" panose="020B0502020202020204" pitchFamily="34" charset="0"/>
            </a:endParaRPr>
          </a:p>
        </p:txBody>
      </p:sp>
      <p:sp>
        <p:nvSpPr>
          <p:cNvPr id="64" name="Rectangle 63">
            <a:extLst>
              <a:ext uri="{FF2B5EF4-FFF2-40B4-BE49-F238E27FC236}">
                <a16:creationId xmlns:a16="http://schemas.microsoft.com/office/drawing/2014/main" id="{DF0F5278-B2A6-0544-B691-89374272FD32}"/>
              </a:ext>
            </a:extLst>
          </p:cNvPr>
          <p:cNvSpPr/>
          <p:nvPr/>
        </p:nvSpPr>
        <p:spPr>
          <a:xfrm>
            <a:off x="8354867" y="5576496"/>
            <a:ext cx="1544012"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H</a:t>
            </a:r>
            <a:r>
              <a:rPr lang="en-GB" sz="3200" dirty="0" err="1">
                <a:solidFill>
                  <a:srgbClr val="FFCC00"/>
                </a:solidFill>
                <a:latin typeface="Century Gothic" panose="020B0502020202020204" pitchFamily="34" charset="0"/>
              </a:rPr>
              <a:t>äu</a:t>
            </a:r>
            <a:r>
              <a:rPr lang="en-GB" sz="3200" dirty="0" err="1">
                <a:solidFill>
                  <a:srgbClr val="002060"/>
                </a:solidFill>
                <a:latin typeface="Century Gothic" panose="020B0502020202020204" pitchFamily="34" charset="0"/>
              </a:rPr>
              <a:t>ser</a:t>
            </a:r>
            <a:endParaRPr lang="en-GB" sz="3200" dirty="0">
              <a:solidFill>
                <a:srgbClr val="002060"/>
              </a:solidFill>
              <a:latin typeface="Century Gothic" panose="020B0502020202020204" pitchFamily="34" charset="0"/>
            </a:endParaRPr>
          </a:p>
        </p:txBody>
      </p:sp>
      <p:sp>
        <p:nvSpPr>
          <p:cNvPr id="65" name="Title 19">
            <a:extLst>
              <a:ext uri="{FF2B5EF4-FFF2-40B4-BE49-F238E27FC236}">
                <a16:creationId xmlns:a16="http://schemas.microsoft.com/office/drawing/2014/main" id="{F3032CAD-33C9-604F-AF7F-3EAB61919E37}"/>
              </a:ext>
            </a:extLst>
          </p:cNvPr>
          <p:cNvSpPr txBox="1">
            <a:spLocks/>
          </p:cNvSpPr>
          <p:nvPr/>
        </p:nvSpPr>
        <p:spPr>
          <a:xfrm>
            <a:off x="-99714" y="-47982"/>
            <a:ext cx="2616746" cy="15966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2000" b="1">
                <a:solidFill>
                  <a:srgbClr val="002060"/>
                </a:solidFill>
                <a:cs typeface="Calibri" panose="020F0502020204030204" pitchFamily="34" charset="0"/>
              </a:rPr>
              <a:t>au</a:t>
            </a:r>
            <a:endParaRPr lang="en-US" sz="12000" dirty="0"/>
          </a:p>
        </p:txBody>
      </p:sp>
      <p:pic>
        <p:nvPicPr>
          <p:cNvPr id="66" name="Picture 65">
            <a:extLst>
              <a:ext uri="{FF2B5EF4-FFF2-40B4-BE49-F238E27FC236}">
                <a16:creationId xmlns:a16="http://schemas.microsoft.com/office/drawing/2014/main" id="{D23ABBF3-97A5-0341-898E-95013F36D40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269" y="1411054"/>
            <a:ext cx="2352438" cy="1549073"/>
          </a:xfrm>
          <a:prstGeom prst="rect">
            <a:avLst/>
          </a:prstGeom>
        </p:spPr>
      </p:pic>
      <p:sp>
        <p:nvSpPr>
          <p:cNvPr id="3" name="Rectangle 2">
            <a:extLst>
              <a:ext uri="{FF2B5EF4-FFF2-40B4-BE49-F238E27FC236}">
                <a16:creationId xmlns:a16="http://schemas.microsoft.com/office/drawing/2014/main" id="{DF68C58C-7D36-824B-A975-92FB5C1A8D15}"/>
              </a:ext>
            </a:extLst>
          </p:cNvPr>
          <p:cNvSpPr/>
          <p:nvPr/>
        </p:nvSpPr>
        <p:spPr>
          <a:xfrm>
            <a:off x="827246" y="2924699"/>
            <a:ext cx="1154483" cy="584775"/>
          </a:xfrm>
          <a:prstGeom prst="rect">
            <a:avLst/>
          </a:prstGeom>
        </p:spPr>
        <p:txBody>
          <a:bodyPr wrap="none">
            <a:spAutoFit/>
          </a:bodyPr>
          <a:lstStyle/>
          <a:p>
            <a:pPr algn="ctr"/>
            <a:r>
              <a:rPr lang="en-GB" sz="3200" dirty="0">
                <a:solidFill>
                  <a:srgbClr val="002060"/>
                </a:solidFill>
                <a:latin typeface="Century Gothic" panose="020B0502020202020204" pitchFamily="34" charset="0"/>
              </a:rPr>
              <a:t>H</a:t>
            </a:r>
            <a:r>
              <a:rPr lang="en-GB" sz="3200" dirty="0">
                <a:solidFill>
                  <a:srgbClr val="FFCC00"/>
                </a:solidFill>
                <a:latin typeface="Century Gothic" panose="020B0502020202020204" pitchFamily="34" charset="0"/>
              </a:rPr>
              <a:t>au</a:t>
            </a:r>
            <a:r>
              <a:rPr lang="en-GB" sz="3200" dirty="0">
                <a:solidFill>
                  <a:srgbClr val="002060"/>
                </a:solidFill>
                <a:latin typeface="Century Gothic" panose="020B0502020202020204" pitchFamily="34" charset="0"/>
              </a:rPr>
              <a:t>s</a:t>
            </a:r>
          </a:p>
        </p:txBody>
      </p:sp>
      <p:sp>
        <p:nvSpPr>
          <p:cNvPr id="67" name="Rectangle 66">
            <a:extLst>
              <a:ext uri="{FF2B5EF4-FFF2-40B4-BE49-F238E27FC236}">
                <a16:creationId xmlns:a16="http://schemas.microsoft.com/office/drawing/2014/main" id="{52C58F7C-5C30-C341-A575-3B0B917F5BBB}"/>
              </a:ext>
            </a:extLst>
          </p:cNvPr>
          <p:cNvSpPr/>
          <p:nvPr/>
        </p:nvSpPr>
        <p:spPr>
          <a:xfrm>
            <a:off x="1310261" y="3789945"/>
            <a:ext cx="1869423" cy="584775"/>
          </a:xfrm>
          <a:prstGeom prst="rect">
            <a:avLst/>
          </a:prstGeom>
        </p:spPr>
        <p:txBody>
          <a:bodyPr wrap="none">
            <a:spAutoFit/>
          </a:bodyPr>
          <a:lstStyle/>
          <a:p>
            <a:pPr algn="ctr"/>
            <a:r>
              <a:rPr lang="en-GB" sz="3200" dirty="0" err="1">
                <a:solidFill>
                  <a:srgbClr val="002060"/>
                </a:solidFill>
                <a:latin typeface="Century Gothic" panose="020B0502020202020204" pitchFamily="34" charset="0"/>
              </a:rPr>
              <a:t>gl</a:t>
            </a:r>
            <a:r>
              <a:rPr lang="en-GB" sz="3200" dirty="0" err="1">
                <a:solidFill>
                  <a:srgbClr val="FFCC00"/>
                </a:solidFill>
                <a:latin typeface="Century Gothic" panose="020B0502020202020204" pitchFamily="34" charset="0"/>
              </a:rPr>
              <a:t>au</a:t>
            </a:r>
            <a:r>
              <a:rPr lang="en-GB" sz="3200" dirty="0" err="1">
                <a:solidFill>
                  <a:srgbClr val="002060"/>
                </a:solidFill>
                <a:latin typeface="Century Gothic" panose="020B0502020202020204" pitchFamily="34" charset="0"/>
              </a:rPr>
              <a:t>ben</a:t>
            </a:r>
            <a:endParaRPr lang="en-GB" sz="3200" dirty="0">
              <a:solidFill>
                <a:srgbClr val="FFCC00"/>
              </a:solidFill>
              <a:latin typeface="Century Gothic" panose="020B0502020202020204" pitchFamily="34" charset="0"/>
            </a:endParaRPr>
          </a:p>
        </p:txBody>
      </p:sp>
      <p:sp>
        <p:nvSpPr>
          <p:cNvPr id="68" name="Rectangle 67">
            <a:extLst>
              <a:ext uri="{FF2B5EF4-FFF2-40B4-BE49-F238E27FC236}">
                <a16:creationId xmlns:a16="http://schemas.microsoft.com/office/drawing/2014/main" id="{7FF0C139-C39F-0541-AEEB-164865B0EB2E}"/>
              </a:ext>
            </a:extLst>
          </p:cNvPr>
          <p:cNvSpPr/>
          <p:nvPr/>
        </p:nvSpPr>
        <p:spPr>
          <a:xfrm>
            <a:off x="3745276" y="1786388"/>
            <a:ext cx="2392307" cy="584775"/>
          </a:xfrm>
          <a:prstGeom prst="rect">
            <a:avLst/>
          </a:prstGeom>
        </p:spPr>
        <p:txBody>
          <a:bodyPr wrap="square">
            <a:spAutoFit/>
          </a:bodyPr>
          <a:lstStyle/>
          <a:p>
            <a:pPr algn="ctr"/>
            <a:r>
              <a:rPr lang="en-GB" sz="3200" dirty="0" err="1">
                <a:solidFill>
                  <a:srgbClr val="FFCC00"/>
                </a:solidFill>
                <a:latin typeface="Century Gothic" panose="020B0502020202020204" pitchFamily="34" charset="0"/>
              </a:rPr>
              <a:t>au</a:t>
            </a:r>
            <a:r>
              <a:rPr lang="en-GB" sz="3200" dirty="0" err="1">
                <a:solidFill>
                  <a:srgbClr val="002060"/>
                </a:solidFill>
                <a:latin typeface="Century Gothic" panose="020B0502020202020204" pitchFamily="34" charset="0"/>
              </a:rPr>
              <a:t>ch</a:t>
            </a:r>
            <a:endParaRPr lang="en-GB" sz="3200" i="1" dirty="0">
              <a:solidFill>
                <a:srgbClr val="002060"/>
              </a:solidFill>
              <a:latin typeface="Century Gothic" panose="020B0502020202020204" pitchFamily="34" charset="0"/>
            </a:endParaRPr>
          </a:p>
        </p:txBody>
      </p:sp>
      <p:sp>
        <p:nvSpPr>
          <p:cNvPr id="69" name="Rectangle 68">
            <a:extLst>
              <a:ext uri="{FF2B5EF4-FFF2-40B4-BE49-F238E27FC236}">
                <a16:creationId xmlns:a16="http://schemas.microsoft.com/office/drawing/2014/main" id="{3BEE8591-B054-D24F-8189-CBA017D26261}"/>
              </a:ext>
            </a:extLst>
          </p:cNvPr>
          <p:cNvSpPr/>
          <p:nvPr/>
        </p:nvSpPr>
        <p:spPr>
          <a:xfrm>
            <a:off x="1791110" y="2616906"/>
            <a:ext cx="3345562" cy="584775"/>
          </a:xfrm>
          <a:prstGeom prst="rect">
            <a:avLst/>
          </a:prstGeom>
        </p:spPr>
        <p:txBody>
          <a:bodyPr wrap="square">
            <a:spAutoFit/>
          </a:bodyPr>
          <a:lstStyle/>
          <a:p>
            <a:pPr algn="ctr"/>
            <a:r>
              <a:rPr lang="en-GB" sz="3200" dirty="0">
                <a:solidFill>
                  <a:srgbClr val="FFCC00"/>
                </a:solidFill>
                <a:latin typeface="Century Gothic" panose="020B0502020202020204" pitchFamily="34" charset="0"/>
              </a:rPr>
              <a:t>au</a:t>
            </a:r>
            <a:r>
              <a:rPr lang="en-GB" sz="3200" dirty="0">
                <a:solidFill>
                  <a:srgbClr val="002060"/>
                </a:solidFill>
                <a:latin typeface="Century Gothic" panose="020B0502020202020204" pitchFamily="34" charset="0"/>
              </a:rPr>
              <a:t>f</a:t>
            </a:r>
          </a:p>
        </p:txBody>
      </p:sp>
      <p:sp>
        <p:nvSpPr>
          <p:cNvPr id="70" name="Rectangle 69">
            <a:extLst>
              <a:ext uri="{FF2B5EF4-FFF2-40B4-BE49-F238E27FC236}">
                <a16:creationId xmlns:a16="http://schemas.microsoft.com/office/drawing/2014/main" id="{E95F99C3-663F-6044-8278-3588D6369FB2}"/>
              </a:ext>
            </a:extLst>
          </p:cNvPr>
          <p:cNvSpPr/>
          <p:nvPr/>
        </p:nvSpPr>
        <p:spPr>
          <a:xfrm>
            <a:off x="1936950" y="750322"/>
            <a:ext cx="3616652" cy="584775"/>
          </a:xfrm>
          <a:prstGeom prst="rect">
            <a:avLst/>
          </a:prstGeom>
        </p:spPr>
        <p:txBody>
          <a:bodyPr wrap="square">
            <a:spAutoFit/>
          </a:bodyPr>
          <a:lstStyle/>
          <a:p>
            <a:pPr algn="ctr"/>
            <a:r>
              <a:rPr lang="en-GB" sz="3200" dirty="0" err="1">
                <a:solidFill>
                  <a:srgbClr val="002060"/>
                </a:solidFill>
                <a:latin typeface="Century Gothic" panose="020B0502020202020204" pitchFamily="34" charset="0"/>
              </a:rPr>
              <a:t>gen</a:t>
            </a:r>
            <a:r>
              <a:rPr lang="en-GB" sz="3200" dirty="0" err="1">
                <a:solidFill>
                  <a:srgbClr val="FFCC00"/>
                </a:solidFill>
                <a:latin typeface="Century Gothic" panose="020B0502020202020204" pitchFamily="34" charset="0"/>
              </a:rPr>
              <a:t>au</a:t>
            </a:r>
            <a:endParaRPr lang="en-GB" sz="3200" dirty="0">
              <a:solidFill>
                <a:srgbClr val="002060"/>
              </a:solidFill>
              <a:latin typeface="Century Gothic" panose="020B0502020202020204" pitchFamily="34" charset="0"/>
            </a:endParaRPr>
          </a:p>
        </p:txBody>
      </p:sp>
      <p:sp>
        <p:nvSpPr>
          <p:cNvPr id="71" name="Rectangle 70">
            <a:extLst>
              <a:ext uri="{FF2B5EF4-FFF2-40B4-BE49-F238E27FC236}">
                <a16:creationId xmlns:a16="http://schemas.microsoft.com/office/drawing/2014/main" id="{F2F37909-E38E-4A4C-AE0B-8C02DF4E0922}"/>
              </a:ext>
            </a:extLst>
          </p:cNvPr>
          <p:cNvSpPr/>
          <p:nvPr/>
        </p:nvSpPr>
        <p:spPr>
          <a:xfrm>
            <a:off x="2240356" y="5016986"/>
            <a:ext cx="2182008" cy="584775"/>
          </a:xfrm>
          <a:prstGeom prst="rect">
            <a:avLst/>
          </a:prstGeom>
        </p:spPr>
        <p:txBody>
          <a:bodyPr wrap="none">
            <a:spAutoFit/>
          </a:bodyPr>
          <a:lstStyle/>
          <a:p>
            <a:pPr algn="ctr"/>
            <a:r>
              <a:rPr lang="en-GB" sz="3200" dirty="0" err="1">
                <a:solidFill>
                  <a:srgbClr val="FFCC00"/>
                </a:solidFill>
                <a:latin typeface="Century Gothic" panose="020B0502020202020204" pitchFamily="34" charset="0"/>
              </a:rPr>
              <a:t>au</a:t>
            </a:r>
            <a:r>
              <a:rPr lang="en-GB" sz="3200" dirty="0" err="1">
                <a:solidFill>
                  <a:srgbClr val="002060"/>
                </a:solidFill>
                <a:latin typeface="Century Gothic" panose="020B0502020202020204" pitchFamily="34" charset="0"/>
              </a:rPr>
              <a:t>sgehen</a:t>
            </a:r>
            <a:endParaRPr lang="en-GB" sz="3200" dirty="0">
              <a:solidFill>
                <a:srgbClr val="002060"/>
              </a:solidFill>
              <a:latin typeface="Century Gothic" panose="020B0502020202020204" pitchFamily="34" charset="0"/>
            </a:endParaRPr>
          </a:p>
        </p:txBody>
      </p:sp>
      <p:sp>
        <p:nvSpPr>
          <p:cNvPr id="20" name="Title 5">
            <a:extLst>
              <a:ext uri="{FF2B5EF4-FFF2-40B4-BE49-F238E27FC236}">
                <a16:creationId xmlns:a16="http://schemas.microsoft.com/office/drawing/2014/main" id="{99E8D6A7-BC85-4042-B5EC-9014F0C12BDE}"/>
              </a:ext>
            </a:extLst>
          </p:cNvPr>
          <p:cNvSpPr txBox="1">
            <a:spLocks/>
          </p:cNvSpPr>
          <p:nvPr/>
        </p:nvSpPr>
        <p:spPr>
          <a:xfrm>
            <a:off x="10696011" y="76874"/>
            <a:ext cx="1319057" cy="434334"/>
          </a:xfrm>
          <a:prstGeom prst="roundRect">
            <a:avLst/>
          </a:prstGeom>
          <a:solidFill>
            <a:srgbClr val="DAA520"/>
          </a:solidFill>
          <a:ln>
            <a:solidFill>
              <a:srgbClr val="11507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US" sz="1800" b="1">
                <a:solidFill>
                  <a:schemeClr val="bg1"/>
                </a:solidFill>
              </a:rPr>
              <a:t>Fonetik</a:t>
            </a:r>
            <a:endParaRPr lang="en-US" sz="1800" b="1" dirty="0">
              <a:solidFill>
                <a:schemeClr val="bg1"/>
              </a:solidFill>
            </a:endParaRPr>
          </a:p>
        </p:txBody>
      </p:sp>
    </p:spTree>
    <p:extLst>
      <p:ext uri="{BB962C8B-B14F-4D97-AF65-F5344CB8AC3E}">
        <p14:creationId xmlns:p14="http://schemas.microsoft.com/office/powerpoint/2010/main" val="3229553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E8D6A7-BC85-4042-B5EC-9014F0C12BDE}"/>
              </a:ext>
            </a:extLst>
          </p:cNvPr>
          <p:cNvSpPr>
            <a:spLocks noGrp="1"/>
          </p:cNvSpPr>
          <p:nvPr>
            <p:ph type="title"/>
          </p:nvPr>
        </p:nvSpPr>
        <p:spPr>
          <a:xfrm>
            <a:off x="10615624" y="76874"/>
            <a:ext cx="1319057" cy="434334"/>
          </a:xfrm>
          <a:prstGeom prst="roundRect">
            <a:avLst/>
          </a:prstGeom>
          <a:solidFill>
            <a:srgbClr val="DAA520"/>
          </a:solidFill>
          <a:ln>
            <a:solidFill>
              <a:srgbClr val="115076"/>
            </a:solidFill>
          </a:ln>
        </p:spPr>
        <p:txBody>
          <a:bodyPr>
            <a:normAutofit/>
          </a:bodyPr>
          <a:lstStyle/>
          <a:p>
            <a:pPr algn="ctr"/>
            <a:r>
              <a:rPr lang="en-US" sz="1800" b="1" dirty="0" err="1">
                <a:solidFill>
                  <a:schemeClr val="bg1"/>
                </a:solidFill>
              </a:rPr>
              <a:t>Fonetik</a:t>
            </a:r>
            <a:endParaRPr lang="en-US" sz="1800" b="1" dirty="0">
              <a:solidFill>
                <a:schemeClr val="bg1"/>
              </a:solidFill>
            </a:endParaRPr>
          </a:p>
        </p:txBody>
      </p:sp>
      <p:pic>
        <p:nvPicPr>
          <p:cNvPr id="11" name="Picture 10" descr="background rectangle">
            <a:extLst>
              <a:ext uri="{FF2B5EF4-FFF2-40B4-BE49-F238E27FC236}">
                <a16:creationId xmlns:a16="http://schemas.microsoft.com/office/drawing/2014/main" id="{B225F93A-08E2-AB4D-9414-D4B5915AEDE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2" name="Title 3">
            <a:extLst>
              <a:ext uri="{FF2B5EF4-FFF2-40B4-BE49-F238E27FC236}">
                <a16:creationId xmlns:a16="http://schemas.microsoft.com/office/drawing/2014/main" id="{2970AA4B-EC1A-EB4B-97B9-B249785AAA09}"/>
              </a:ext>
            </a:extLst>
          </p:cNvPr>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a vs </a:t>
            </a:r>
            <a:r>
              <a:rPr lang="en-GB" sz="3600" b="1" dirty="0" err="1">
                <a:solidFill>
                  <a:schemeClr val="bg1"/>
                </a:solidFill>
              </a:rPr>
              <a:t>ä</a:t>
            </a:r>
            <a:endParaRPr lang="en-GB" sz="3600" b="1" dirty="0">
              <a:solidFill>
                <a:schemeClr val="bg1"/>
              </a:solidFill>
            </a:endParaRPr>
          </a:p>
        </p:txBody>
      </p:sp>
      <p:sp>
        <p:nvSpPr>
          <p:cNvPr id="13" name="Rectangle 12">
            <a:hlinkClick r:id="" action="ppaction://noaction">
              <a:snd r:embed="rId4" name="sagen_source.wav"/>
            </a:hlinkClick>
            <a:extLst>
              <a:ext uri="{FF2B5EF4-FFF2-40B4-BE49-F238E27FC236}">
                <a16:creationId xmlns:a16="http://schemas.microsoft.com/office/drawing/2014/main" id="{73EC1E09-D638-6E44-BCDA-F30026C0DA66}"/>
              </a:ext>
            </a:extLst>
          </p:cNvPr>
          <p:cNvSpPr/>
          <p:nvPr/>
        </p:nvSpPr>
        <p:spPr>
          <a:xfrm>
            <a:off x="3960850" y="1379294"/>
            <a:ext cx="1415773" cy="584775"/>
          </a:xfrm>
          <a:prstGeom prst="rect">
            <a:avLst/>
          </a:prstGeom>
        </p:spPr>
        <p:txBody>
          <a:bodyPr wrap="none">
            <a:spAutoFit/>
          </a:bodyPr>
          <a:lstStyle/>
          <a:p>
            <a:pPr algn="ctr"/>
            <a:r>
              <a:rPr lang="en-GB" sz="3200" dirty="0" err="1">
                <a:solidFill>
                  <a:srgbClr val="115076"/>
                </a:solidFill>
                <a:latin typeface="Century Gothic" panose="020B0502020202020204" pitchFamily="34" charset="0"/>
              </a:rPr>
              <a:t>s</a:t>
            </a:r>
            <a:r>
              <a:rPr lang="en-GB" sz="3200" dirty="0" err="1">
                <a:solidFill>
                  <a:srgbClr val="FFCC00"/>
                </a:solidFill>
                <a:latin typeface="Century Gothic" panose="020B0502020202020204" pitchFamily="34" charset="0"/>
              </a:rPr>
              <a:t>a</a:t>
            </a:r>
            <a:r>
              <a:rPr lang="en-GB" sz="3200" dirty="0" err="1">
                <a:solidFill>
                  <a:srgbClr val="115076"/>
                </a:solidFill>
                <a:latin typeface="Century Gothic" panose="020B0502020202020204" pitchFamily="34" charset="0"/>
              </a:rPr>
              <a:t>gen</a:t>
            </a:r>
            <a:endParaRPr lang="en-GB" sz="3200" dirty="0">
              <a:solidFill>
                <a:srgbClr val="115076"/>
              </a:solidFill>
              <a:latin typeface="Century Gothic" panose="020B0502020202020204" pitchFamily="34" charset="0"/>
            </a:endParaRPr>
          </a:p>
        </p:txBody>
      </p:sp>
      <p:sp>
        <p:nvSpPr>
          <p:cNvPr id="15" name="Title 2">
            <a:hlinkClick r:id="" action="ppaction://noaction">
              <a:snd r:embed="rId5" name="a SSC.wav"/>
            </a:hlinkClick>
            <a:extLst>
              <a:ext uri="{FF2B5EF4-FFF2-40B4-BE49-F238E27FC236}">
                <a16:creationId xmlns:a16="http://schemas.microsoft.com/office/drawing/2014/main" id="{25AE1B5B-9B83-2545-B5D8-3FD4F00FECC1}"/>
              </a:ext>
            </a:extLst>
          </p:cNvPr>
          <p:cNvSpPr txBox="1">
            <a:spLocks/>
          </p:cNvSpPr>
          <p:nvPr/>
        </p:nvSpPr>
        <p:spPr>
          <a:xfrm>
            <a:off x="5849360" y="1806168"/>
            <a:ext cx="1796738" cy="12119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7200" b="1" dirty="0">
                <a:solidFill>
                  <a:srgbClr val="115076"/>
                </a:solidFill>
              </a:rPr>
              <a:t>ä</a:t>
            </a:r>
            <a:r>
              <a:rPr lang="en-GB" sz="2000" dirty="0">
                <a:solidFill>
                  <a:srgbClr val="115076"/>
                </a:solidFill>
              </a:rPr>
              <a:t>[short]</a:t>
            </a:r>
            <a:endParaRPr lang="en-US" sz="1200" dirty="0">
              <a:solidFill>
                <a:srgbClr val="115076"/>
              </a:solidFill>
            </a:endParaRPr>
          </a:p>
        </p:txBody>
      </p:sp>
      <p:sp>
        <p:nvSpPr>
          <p:cNvPr id="16" name="Rectangle 15">
            <a:hlinkClick r:id="" action="ppaction://noaction">
              <a:snd r:embed="rId6" name="lacheln.wav"/>
            </a:hlinkClick>
            <a:extLst>
              <a:ext uri="{FF2B5EF4-FFF2-40B4-BE49-F238E27FC236}">
                <a16:creationId xmlns:a16="http://schemas.microsoft.com/office/drawing/2014/main" id="{130C2D85-AE77-6746-AEAA-95390B87F502}"/>
              </a:ext>
            </a:extLst>
          </p:cNvPr>
          <p:cNvSpPr/>
          <p:nvPr/>
        </p:nvSpPr>
        <p:spPr>
          <a:xfrm>
            <a:off x="7855883" y="2211170"/>
            <a:ext cx="1661032" cy="584775"/>
          </a:xfrm>
          <a:prstGeom prst="rect">
            <a:avLst/>
          </a:prstGeom>
        </p:spPr>
        <p:txBody>
          <a:bodyPr wrap="none">
            <a:spAutoFit/>
          </a:bodyPr>
          <a:lstStyle/>
          <a:p>
            <a:pPr algn="ctr"/>
            <a:r>
              <a:rPr lang="en-GB" sz="3200" dirty="0" err="1">
                <a:solidFill>
                  <a:srgbClr val="115076"/>
                </a:solidFill>
                <a:latin typeface="Century Gothic" panose="020B0502020202020204" pitchFamily="34" charset="0"/>
              </a:rPr>
              <a:t>l</a:t>
            </a:r>
            <a:r>
              <a:rPr lang="en-GB" sz="3200" dirty="0" err="1">
                <a:solidFill>
                  <a:srgbClr val="FFCC00"/>
                </a:solidFill>
                <a:latin typeface="Century Gothic" panose="020B0502020202020204" pitchFamily="34" charset="0"/>
              </a:rPr>
              <a:t>ä</a:t>
            </a:r>
            <a:r>
              <a:rPr lang="en-GB" sz="3200" dirty="0" err="1">
                <a:solidFill>
                  <a:srgbClr val="115076"/>
                </a:solidFill>
                <a:latin typeface="Century Gothic" panose="020B0502020202020204" pitchFamily="34" charset="0"/>
              </a:rPr>
              <a:t>cheln</a:t>
            </a:r>
            <a:endParaRPr lang="en-GB" sz="3200" dirty="0">
              <a:solidFill>
                <a:srgbClr val="115076"/>
              </a:solidFill>
              <a:latin typeface="Century Gothic" panose="020B0502020202020204" pitchFamily="34" charset="0"/>
            </a:endParaRPr>
          </a:p>
        </p:txBody>
      </p:sp>
      <p:sp>
        <p:nvSpPr>
          <p:cNvPr id="17" name="Rectangle 16">
            <a:hlinkClick r:id="" action="ppaction://noaction">
              <a:snd r:embed="rId7" name="spat.wav"/>
            </a:hlinkClick>
            <a:extLst>
              <a:ext uri="{FF2B5EF4-FFF2-40B4-BE49-F238E27FC236}">
                <a16:creationId xmlns:a16="http://schemas.microsoft.com/office/drawing/2014/main" id="{52D0FFC8-92AC-A64D-8D1A-D99CBF305069}"/>
              </a:ext>
            </a:extLst>
          </p:cNvPr>
          <p:cNvSpPr/>
          <p:nvPr/>
        </p:nvSpPr>
        <p:spPr>
          <a:xfrm>
            <a:off x="7851934" y="1406972"/>
            <a:ext cx="1043876" cy="584775"/>
          </a:xfrm>
          <a:prstGeom prst="rect">
            <a:avLst/>
          </a:prstGeom>
        </p:spPr>
        <p:txBody>
          <a:bodyPr wrap="none">
            <a:spAutoFit/>
          </a:bodyPr>
          <a:lstStyle/>
          <a:p>
            <a:r>
              <a:rPr lang="en-GB" sz="3200" dirty="0" err="1">
                <a:solidFill>
                  <a:srgbClr val="115076"/>
                </a:solidFill>
                <a:latin typeface="Century Gothic" panose="020B0502020202020204" pitchFamily="34" charset="0"/>
              </a:rPr>
              <a:t>sp</a:t>
            </a:r>
            <a:r>
              <a:rPr lang="en-GB" sz="3200" dirty="0" err="1">
                <a:solidFill>
                  <a:srgbClr val="FFCC00"/>
                </a:solidFill>
                <a:latin typeface="Century Gothic" panose="020B0502020202020204" pitchFamily="34" charset="0"/>
              </a:rPr>
              <a:t>ä</a:t>
            </a:r>
            <a:r>
              <a:rPr lang="en-GB" sz="3200" dirty="0" err="1">
                <a:solidFill>
                  <a:srgbClr val="115076"/>
                </a:solidFill>
                <a:latin typeface="Century Gothic" panose="020B0502020202020204" pitchFamily="34" charset="0"/>
              </a:rPr>
              <a:t>t</a:t>
            </a:r>
            <a:endParaRPr lang="en-US" sz="3200" dirty="0">
              <a:solidFill>
                <a:srgbClr val="115076"/>
              </a:solidFill>
            </a:endParaRPr>
          </a:p>
        </p:txBody>
      </p:sp>
      <p:sp>
        <p:nvSpPr>
          <p:cNvPr id="26" name="Action Button: Custom 25">
            <a:hlinkClick r:id="" action="ppaction://noaction" highlightClick="1">
              <a:snd r:embed="rId8" name="egal.wav"/>
            </a:hlinkClick>
            <a:extLst>
              <a:ext uri="{FF2B5EF4-FFF2-40B4-BE49-F238E27FC236}">
                <a16:creationId xmlns:a16="http://schemas.microsoft.com/office/drawing/2014/main" id="{33E9EE8E-A911-8243-A34E-BED550259991}"/>
              </a:ext>
            </a:extLst>
          </p:cNvPr>
          <p:cNvSpPr/>
          <p:nvPr/>
        </p:nvSpPr>
        <p:spPr>
          <a:xfrm>
            <a:off x="660427" y="2895175"/>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7" name="Action Button: Custom 26">
            <a:hlinkClick r:id="" action="ppaction://noaction" highlightClick="1">
              <a:snd r:embed="rId9" name="sta%CC%88ndig.wav"/>
            </a:hlinkClick>
            <a:extLst>
              <a:ext uri="{FF2B5EF4-FFF2-40B4-BE49-F238E27FC236}">
                <a16:creationId xmlns:a16="http://schemas.microsoft.com/office/drawing/2014/main" id="{59D3956A-1EDE-E844-82D6-40A081F50625}"/>
              </a:ext>
            </a:extLst>
          </p:cNvPr>
          <p:cNvSpPr/>
          <p:nvPr/>
        </p:nvSpPr>
        <p:spPr>
          <a:xfrm>
            <a:off x="660427" y="3485502"/>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8" name="Action Button: Custom 27">
            <a:hlinkClick r:id="" action="ppaction://noaction" highlightClick="1">
              <a:snd r:embed="rId10" name="ha%CC%88ngen.wav"/>
            </a:hlinkClick>
            <a:extLst>
              <a:ext uri="{FF2B5EF4-FFF2-40B4-BE49-F238E27FC236}">
                <a16:creationId xmlns:a16="http://schemas.microsoft.com/office/drawing/2014/main" id="{F021FD54-8884-CB4A-B369-AC702E6D3FD8}"/>
              </a:ext>
            </a:extLst>
          </p:cNvPr>
          <p:cNvSpPr/>
          <p:nvPr/>
        </p:nvSpPr>
        <p:spPr>
          <a:xfrm>
            <a:off x="660427" y="4048494"/>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29" name="Action Button: Custom 28">
            <a:hlinkClick r:id="" action="ppaction://noaction" highlightClick="1">
              <a:snd r:embed="rId11" name="unbekannt.wav"/>
            </a:hlinkClick>
            <a:extLst>
              <a:ext uri="{FF2B5EF4-FFF2-40B4-BE49-F238E27FC236}">
                <a16:creationId xmlns:a16="http://schemas.microsoft.com/office/drawing/2014/main" id="{EC9FBB17-083F-6D4D-A8EA-596D9AFAA7F7}"/>
              </a:ext>
            </a:extLst>
          </p:cNvPr>
          <p:cNvSpPr/>
          <p:nvPr/>
        </p:nvSpPr>
        <p:spPr>
          <a:xfrm>
            <a:off x="660427" y="4643271"/>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30" name="Action Button: Custom 29">
            <a:hlinkClick r:id="" action="ppaction://noaction" highlightClick="1">
              <a:snd r:embed="rId12" name="Bad.wav"/>
            </a:hlinkClick>
            <a:extLst>
              <a:ext uri="{FF2B5EF4-FFF2-40B4-BE49-F238E27FC236}">
                <a16:creationId xmlns:a16="http://schemas.microsoft.com/office/drawing/2014/main" id="{BB24E38F-9110-D948-9DD1-D88F74954072}"/>
              </a:ext>
            </a:extLst>
          </p:cNvPr>
          <p:cNvSpPr/>
          <p:nvPr/>
        </p:nvSpPr>
        <p:spPr>
          <a:xfrm>
            <a:off x="656591" y="5233212"/>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31" name="Action Button: Custom 30">
            <a:hlinkClick r:id="" action="ppaction://noaction" highlightClick="1">
              <a:snd r:embed="rId13" name="Na%CC%88he.wav"/>
            </a:hlinkClick>
            <a:extLst>
              <a:ext uri="{FF2B5EF4-FFF2-40B4-BE49-F238E27FC236}">
                <a16:creationId xmlns:a16="http://schemas.microsoft.com/office/drawing/2014/main" id="{C79F24E8-B9F1-4D43-8F0F-CC079B13C259}"/>
              </a:ext>
            </a:extLst>
          </p:cNvPr>
          <p:cNvSpPr/>
          <p:nvPr/>
        </p:nvSpPr>
        <p:spPr>
          <a:xfrm>
            <a:off x="648853" y="5796204"/>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32" name="Action Button: Custom 31">
            <a:hlinkClick r:id="" action="ppaction://noaction" highlightClick="1">
              <a:snd r:embed="rId14" name="za%CC%88hlen.wav"/>
            </a:hlinkClick>
            <a:extLst>
              <a:ext uri="{FF2B5EF4-FFF2-40B4-BE49-F238E27FC236}">
                <a16:creationId xmlns:a16="http://schemas.microsoft.com/office/drawing/2014/main" id="{AAB2CD89-C602-8841-B116-B8C36277C094}"/>
              </a:ext>
            </a:extLst>
          </p:cNvPr>
          <p:cNvSpPr/>
          <p:nvPr/>
        </p:nvSpPr>
        <p:spPr>
          <a:xfrm>
            <a:off x="7281109" y="3632725"/>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33" name="Action Button: Custom 32">
            <a:hlinkClick r:id="" action="ppaction://noaction" highlightClick="1">
              <a:snd r:embed="rId15" name="wahlen.wav"/>
            </a:hlinkClick>
            <a:extLst>
              <a:ext uri="{FF2B5EF4-FFF2-40B4-BE49-F238E27FC236}">
                <a16:creationId xmlns:a16="http://schemas.microsoft.com/office/drawing/2014/main" id="{621F8236-15CE-FB48-BACC-CBD6526E1074}"/>
              </a:ext>
            </a:extLst>
          </p:cNvPr>
          <p:cNvSpPr/>
          <p:nvPr/>
        </p:nvSpPr>
        <p:spPr>
          <a:xfrm>
            <a:off x="7281109" y="4223052"/>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34" name="Action Button: Custom 33">
            <a:hlinkClick r:id="" action="ppaction://noaction" highlightClick="1">
              <a:snd r:embed="rId16" name="geschafft.wav"/>
            </a:hlinkClick>
            <a:extLst>
              <a:ext uri="{FF2B5EF4-FFF2-40B4-BE49-F238E27FC236}">
                <a16:creationId xmlns:a16="http://schemas.microsoft.com/office/drawing/2014/main" id="{0AF9555A-4A3C-A641-A52B-ECF7A2DE4EF3}"/>
              </a:ext>
            </a:extLst>
          </p:cNvPr>
          <p:cNvSpPr/>
          <p:nvPr/>
        </p:nvSpPr>
        <p:spPr>
          <a:xfrm>
            <a:off x="7281109" y="4786044"/>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9</a:t>
            </a:r>
          </a:p>
        </p:txBody>
      </p:sp>
      <p:sp>
        <p:nvSpPr>
          <p:cNvPr id="35" name="Action Button: Custom 34">
            <a:hlinkClick r:id="" action="ppaction://noaction" highlightClick="1">
              <a:snd r:embed="rId17" name="scha%CC%88tzen.wav"/>
            </a:hlinkClick>
            <a:extLst>
              <a:ext uri="{FF2B5EF4-FFF2-40B4-BE49-F238E27FC236}">
                <a16:creationId xmlns:a16="http://schemas.microsoft.com/office/drawing/2014/main" id="{ECF5580B-FD9E-A74A-A0EC-66CA0A87FF10}"/>
              </a:ext>
            </a:extLst>
          </p:cNvPr>
          <p:cNvSpPr/>
          <p:nvPr/>
        </p:nvSpPr>
        <p:spPr>
          <a:xfrm>
            <a:off x="7281108" y="5380821"/>
            <a:ext cx="596799"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10</a:t>
            </a:r>
          </a:p>
        </p:txBody>
      </p:sp>
      <p:sp>
        <p:nvSpPr>
          <p:cNvPr id="37" name="TextBox 36">
            <a:extLst>
              <a:ext uri="{FF2B5EF4-FFF2-40B4-BE49-F238E27FC236}">
                <a16:creationId xmlns:a16="http://schemas.microsoft.com/office/drawing/2014/main" id="{66BA219A-8612-AC44-AE3D-7822CD728149}"/>
              </a:ext>
            </a:extLst>
          </p:cNvPr>
          <p:cNvSpPr txBox="1"/>
          <p:nvPr/>
        </p:nvSpPr>
        <p:spPr>
          <a:xfrm>
            <a:off x="1471049" y="2834790"/>
            <a:ext cx="1091966" cy="523220"/>
          </a:xfrm>
          <a:prstGeom prst="rect">
            <a:avLst/>
          </a:prstGeom>
          <a:noFill/>
        </p:spPr>
        <p:txBody>
          <a:bodyPr wrap="none" rtlCol="0">
            <a:spAutoFit/>
          </a:bodyPr>
          <a:lstStyle/>
          <a:p>
            <a:r>
              <a:rPr lang="en-US" sz="2800" dirty="0" err="1">
                <a:solidFill>
                  <a:schemeClr val="accent5">
                    <a:lumMod val="50000"/>
                  </a:schemeClr>
                </a:solidFill>
              </a:rPr>
              <a:t>eg</a:t>
            </a:r>
            <a:r>
              <a:rPr lang="en-US" sz="2800" dirty="0">
                <a:solidFill>
                  <a:schemeClr val="accent5">
                    <a:lumMod val="50000"/>
                  </a:schemeClr>
                </a:solidFill>
              </a:rPr>
              <a:t>__l</a:t>
            </a:r>
          </a:p>
        </p:txBody>
      </p:sp>
      <p:sp>
        <p:nvSpPr>
          <p:cNvPr id="38" name="TextBox 37">
            <a:extLst>
              <a:ext uri="{FF2B5EF4-FFF2-40B4-BE49-F238E27FC236}">
                <a16:creationId xmlns:a16="http://schemas.microsoft.com/office/drawing/2014/main" id="{BDAD3EB0-1EDE-744A-A108-5B2516920499}"/>
              </a:ext>
            </a:extLst>
          </p:cNvPr>
          <p:cNvSpPr txBox="1"/>
          <p:nvPr/>
        </p:nvSpPr>
        <p:spPr>
          <a:xfrm>
            <a:off x="1471049" y="3398041"/>
            <a:ext cx="1584088" cy="523220"/>
          </a:xfrm>
          <a:prstGeom prst="rect">
            <a:avLst/>
          </a:prstGeom>
          <a:noFill/>
        </p:spPr>
        <p:txBody>
          <a:bodyPr wrap="none" rtlCol="0">
            <a:spAutoFit/>
          </a:bodyPr>
          <a:lstStyle/>
          <a:p>
            <a:r>
              <a:rPr lang="en-US" sz="2800" dirty="0" err="1">
                <a:solidFill>
                  <a:schemeClr val="accent5">
                    <a:lumMod val="50000"/>
                  </a:schemeClr>
                </a:solidFill>
              </a:rPr>
              <a:t>st</a:t>
            </a:r>
            <a:r>
              <a:rPr lang="en-US" sz="2800" dirty="0">
                <a:solidFill>
                  <a:schemeClr val="accent5">
                    <a:lumMod val="50000"/>
                  </a:schemeClr>
                </a:solidFill>
              </a:rPr>
              <a:t>__</a:t>
            </a:r>
            <a:r>
              <a:rPr lang="en-US" sz="2800" dirty="0" err="1">
                <a:solidFill>
                  <a:schemeClr val="accent5">
                    <a:lumMod val="50000"/>
                  </a:schemeClr>
                </a:solidFill>
              </a:rPr>
              <a:t>ndig</a:t>
            </a:r>
            <a:endParaRPr lang="en-US" sz="2800" dirty="0">
              <a:solidFill>
                <a:schemeClr val="accent5">
                  <a:lumMod val="50000"/>
                </a:schemeClr>
              </a:solidFill>
            </a:endParaRPr>
          </a:p>
        </p:txBody>
      </p:sp>
      <p:sp>
        <p:nvSpPr>
          <p:cNvPr id="39" name="TextBox 38">
            <a:extLst>
              <a:ext uri="{FF2B5EF4-FFF2-40B4-BE49-F238E27FC236}">
                <a16:creationId xmlns:a16="http://schemas.microsoft.com/office/drawing/2014/main" id="{B9BB15E1-5864-8143-BA4F-18B04E976B37}"/>
              </a:ext>
            </a:extLst>
          </p:cNvPr>
          <p:cNvSpPr txBox="1"/>
          <p:nvPr/>
        </p:nvSpPr>
        <p:spPr>
          <a:xfrm>
            <a:off x="1471049" y="4013347"/>
            <a:ext cx="1678665" cy="523220"/>
          </a:xfrm>
          <a:prstGeom prst="rect">
            <a:avLst/>
          </a:prstGeom>
          <a:noFill/>
        </p:spPr>
        <p:txBody>
          <a:bodyPr wrap="none" rtlCol="0">
            <a:spAutoFit/>
          </a:bodyPr>
          <a:lstStyle/>
          <a:p>
            <a:r>
              <a:rPr lang="en-US" sz="2800" dirty="0">
                <a:solidFill>
                  <a:schemeClr val="accent5">
                    <a:lumMod val="50000"/>
                  </a:schemeClr>
                </a:solidFill>
              </a:rPr>
              <a:t>h__</a:t>
            </a:r>
            <a:r>
              <a:rPr lang="en-US" sz="2800" dirty="0" err="1">
                <a:solidFill>
                  <a:schemeClr val="accent5">
                    <a:lumMod val="50000"/>
                  </a:schemeClr>
                </a:solidFill>
              </a:rPr>
              <a:t>ngen</a:t>
            </a:r>
            <a:endParaRPr lang="en-US" sz="2800" dirty="0">
              <a:solidFill>
                <a:schemeClr val="accent5">
                  <a:lumMod val="50000"/>
                </a:schemeClr>
              </a:solidFill>
            </a:endParaRPr>
          </a:p>
        </p:txBody>
      </p:sp>
      <p:sp>
        <p:nvSpPr>
          <p:cNvPr id="40" name="TextBox 39">
            <a:extLst>
              <a:ext uri="{FF2B5EF4-FFF2-40B4-BE49-F238E27FC236}">
                <a16:creationId xmlns:a16="http://schemas.microsoft.com/office/drawing/2014/main" id="{7B5C055A-C657-7349-9F0B-633DFB56D154}"/>
              </a:ext>
            </a:extLst>
          </p:cNvPr>
          <p:cNvSpPr txBox="1"/>
          <p:nvPr/>
        </p:nvSpPr>
        <p:spPr>
          <a:xfrm>
            <a:off x="1471049" y="4569226"/>
            <a:ext cx="2201244" cy="523220"/>
          </a:xfrm>
          <a:prstGeom prst="rect">
            <a:avLst/>
          </a:prstGeom>
          <a:noFill/>
        </p:spPr>
        <p:txBody>
          <a:bodyPr wrap="none" rtlCol="0">
            <a:spAutoFit/>
          </a:bodyPr>
          <a:lstStyle/>
          <a:p>
            <a:r>
              <a:rPr lang="en-US" sz="2800" dirty="0" err="1">
                <a:solidFill>
                  <a:schemeClr val="accent5">
                    <a:lumMod val="50000"/>
                  </a:schemeClr>
                </a:solidFill>
              </a:rPr>
              <a:t>unbek</a:t>
            </a:r>
            <a:r>
              <a:rPr lang="en-US" sz="2800" dirty="0">
                <a:solidFill>
                  <a:schemeClr val="accent5">
                    <a:lumMod val="50000"/>
                  </a:schemeClr>
                </a:solidFill>
              </a:rPr>
              <a:t>__</a:t>
            </a:r>
            <a:r>
              <a:rPr lang="en-US" sz="2800" dirty="0" err="1">
                <a:solidFill>
                  <a:schemeClr val="accent5">
                    <a:lumMod val="50000"/>
                  </a:schemeClr>
                </a:solidFill>
              </a:rPr>
              <a:t>nnt</a:t>
            </a:r>
            <a:endParaRPr lang="en-US" sz="2800" dirty="0">
              <a:solidFill>
                <a:schemeClr val="accent5">
                  <a:lumMod val="50000"/>
                </a:schemeClr>
              </a:solidFill>
            </a:endParaRPr>
          </a:p>
        </p:txBody>
      </p:sp>
      <p:sp>
        <p:nvSpPr>
          <p:cNvPr id="41" name="TextBox 40">
            <a:extLst>
              <a:ext uri="{FF2B5EF4-FFF2-40B4-BE49-F238E27FC236}">
                <a16:creationId xmlns:a16="http://schemas.microsoft.com/office/drawing/2014/main" id="{63BB57E5-9631-D641-AEF6-98F54529585C}"/>
              </a:ext>
            </a:extLst>
          </p:cNvPr>
          <p:cNvSpPr txBox="1"/>
          <p:nvPr/>
        </p:nvSpPr>
        <p:spPr>
          <a:xfrm>
            <a:off x="1471049" y="5190498"/>
            <a:ext cx="995785" cy="523220"/>
          </a:xfrm>
          <a:prstGeom prst="rect">
            <a:avLst/>
          </a:prstGeom>
          <a:noFill/>
        </p:spPr>
        <p:txBody>
          <a:bodyPr wrap="none" rtlCol="0">
            <a:spAutoFit/>
          </a:bodyPr>
          <a:lstStyle/>
          <a:p>
            <a:r>
              <a:rPr lang="en-US" sz="2800" dirty="0" err="1">
                <a:solidFill>
                  <a:schemeClr val="accent5">
                    <a:lumMod val="50000"/>
                  </a:schemeClr>
                </a:solidFill>
              </a:rPr>
              <a:t>B__d</a:t>
            </a:r>
            <a:endParaRPr lang="en-US" sz="2800" dirty="0">
              <a:solidFill>
                <a:schemeClr val="accent5">
                  <a:lumMod val="50000"/>
                </a:schemeClr>
              </a:solidFill>
            </a:endParaRPr>
          </a:p>
        </p:txBody>
      </p:sp>
      <p:sp>
        <p:nvSpPr>
          <p:cNvPr id="42" name="TextBox 41">
            <a:extLst>
              <a:ext uri="{FF2B5EF4-FFF2-40B4-BE49-F238E27FC236}">
                <a16:creationId xmlns:a16="http://schemas.microsoft.com/office/drawing/2014/main" id="{46B7C368-E02E-824F-B971-1F0295A1C6E8}"/>
              </a:ext>
            </a:extLst>
          </p:cNvPr>
          <p:cNvSpPr txBox="1"/>
          <p:nvPr/>
        </p:nvSpPr>
        <p:spPr>
          <a:xfrm>
            <a:off x="1471049" y="5725911"/>
            <a:ext cx="1263487" cy="523220"/>
          </a:xfrm>
          <a:prstGeom prst="rect">
            <a:avLst/>
          </a:prstGeom>
          <a:noFill/>
        </p:spPr>
        <p:txBody>
          <a:bodyPr wrap="none" rtlCol="0">
            <a:spAutoFit/>
          </a:bodyPr>
          <a:lstStyle/>
          <a:p>
            <a:r>
              <a:rPr lang="en-US" sz="2800" dirty="0" err="1">
                <a:solidFill>
                  <a:schemeClr val="accent5">
                    <a:lumMod val="50000"/>
                  </a:schemeClr>
                </a:solidFill>
              </a:rPr>
              <a:t>N__he</a:t>
            </a:r>
            <a:endParaRPr lang="en-US" sz="2800" dirty="0">
              <a:solidFill>
                <a:schemeClr val="accent5">
                  <a:lumMod val="50000"/>
                </a:schemeClr>
              </a:solidFill>
            </a:endParaRPr>
          </a:p>
        </p:txBody>
      </p:sp>
      <p:sp>
        <p:nvSpPr>
          <p:cNvPr id="43" name="TextBox 42">
            <a:extLst>
              <a:ext uri="{FF2B5EF4-FFF2-40B4-BE49-F238E27FC236}">
                <a16:creationId xmlns:a16="http://schemas.microsoft.com/office/drawing/2014/main" id="{9A50B01B-2098-4B4A-8ADF-7662424920CE}"/>
              </a:ext>
            </a:extLst>
          </p:cNvPr>
          <p:cNvSpPr txBox="1"/>
          <p:nvPr/>
        </p:nvSpPr>
        <p:spPr>
          <a:xfrm>
            <a:off x="7936021" y="3523714"/>
            <a:ext cx="2826415" cy="523220"/>
          </a:xfrm>
          <a:prstGeom prst="rect">
            <a:avLst/>
          </a:prstGeom>
          <a:noFill/>
        </p:spPr>
        <p:txBody>
          <a:bodyPr wrap="none" rtlCol="0">
            <a:spAutoFit/>
          </a:bodyPr>
          <a:lstStyle/>
          <a:p>
            <a:r>
              <a:rPr lang="en-US" sz="2800" dirty="0" err="1">
                <a:solidFill>
                  <a:schemeClr val="accent5">
                    <a:lumMod val="50000"/>
                  </a:schemeClr>
                </a:solidFill>
              </a:rPr>
              <a:t>zählen</a:t>
            </a:r>
            <a:r>
              <a:rPr lang="en-US" sz="2800" dirty="0">
                <a:solidFill>
                  <a:schemeClr val="accent5">
                    <a:lumMod val="50000"/>
                  </a:schemeClr>
                </a:solidFill>
              </a:rPr>
              <a:t> / </a:t>
            </a:r>
            <a:r>
              <a:rPr lang="en-US" sz="2800" dirty="0" err="1">
                <a:solidFill>
                  <a:schemeClr val="accent5">
                    <a:lumMod val="50000"/>
                  </a:schemeClr>
                </a:solidFill>
              </a:rPr>
              <a:t>zahlen</a:t>
            </a:r>
            <a:endParaRPr lang="en-US" sz="2800" dirty="0">
              <a:solidFill>
                <a:schemeClr val="accent5">
                  <a:lumMod val="50000"/>
                </a:schemeClr>
              </a:solidFill>
            </a:endParaRPr>
          </a:p>
        </p:txBody>
      </p:sp>
      <p:sp>
        <p:nvSpPr>
          <p:cNvPr id="44" name="TextBox 43">
            <a:extLst>
              <a:ext uri="{FF2B5EF4-FFF2-40B4-BE49-F238E27FC236}">
                <a16:creationId xmlns:a16="http://schemas.microsoft.com/office/drawing/2014/main" id="{23C2B47B-B0A1-D24A-8A59-3ED61E776BE9}"/>
              </a:ext>
            </a:extLst>
          </p:cNvPr>
          <p:cNvSpPr txBox="1"/>
          <p:nvPr/>
        </p:nvSpPr>
        <p:spPr>
          <a:xfrm>
            <a:off x="7952748" y="4133145"/>
            <a:ext cx="3164649" cy="523220"/>
          </a:xfrm>
          <a:prstGeom prst="rect">
            <a:avLst/>
          </a:prstGeom>
          <a:noFill/>
        </p:spPr>
        <p:txBody>
          <a:bodyPr wrap="none" rtlCol="0">
            <a:spAutoFit/>
          </a:bodyPr>
          <a:lstStyle/>
          <a:p>
            <a:r>
              <a:rPr lang="en-US" sz="2800" dirty="0" err="1">
                <a:solidFill>
                  <a:schemeClr val="accent5">
                    <a:lumMod val="50000"/>
                  </a:schemeClr>
                </a:solidFill>
              </a:rPr>
              <a:t>Wahlen</a:t>
            </a:r>
            <a:r>
              <a:rPr lang="en-US" sz="2800" dirty="0">
                <a:solidFill>
                  <a:schemeClr val="accent5">
                    <a:lumMod val="50000"/>
                  </a:schemeClr>
                </a:solidFill>
              </a:rPr>
              <a:t> / </a:t>
            </a:r>
            <a:r>
              <a:rPr lang="en-US" sz="2800" dirty="0" err="1">
                <a:solidFill>
                  <a:schemeClr val="accent5">
                    <a:lumMod val="50000"/>
                  </a:schemeClr>
                </a:solidFill>
              </a:rPr>
              <a:t>wählen</a:t>
            </a:r>
            <a:endParaRPr lang="en-US" sz="2800" dirty="0">
              <a:solidFill>
                <a:schemeClr val="accent5">
                  <a:lumMod val="50000"/>
                </a:schemeClr>
              </a:solidFill>
            </a:endParaRPr>
          </a:p>
        </p:txBody>
      </p:sp>
      <p:sp>
        <p:nvSpPr>
          <p:cNvPr id="45" name="TextBox 44">
            <a:extLst>
              <a:ext uri="{FF2B5EF4-FFF2-40B4-BE49-F238E27FC236}">
                <a16:creationId xmlns:a16="http://schemas.microsoft.com/office/drawing/2014/main" id="{33A01F59-80D3-5649-980F-C1328D3A7017}"/>
              </a:ext>
            </a:extLst>
          </p:cNvPr>
          <p:cNvSpPr txBox="1"/>
          <p:nvPr/>
        </p:nvSpPr>
        <p:spPr>
          <a:xfrm>
            <a:off x="7952748" y="4730700"/>
            <a:ext cx="3817071" cy="523220"/>
          </a:xfrm>
          <a:prstGeom prst="rect">
            <a:avLst/>
          </a:prstGeom>
          <a:noFill/>
        </p:spPr>
        <p:txBody>
          <a:bodyPr wrap="none" rtlCol="0">
            <a:spAutoFit/>
          </a:bodyPr>
          <a:lstStyle/>
          <a:p>
            <a:r>
              <a:rPr lang="en-US" sz="2800" dirty="0" err="1">
                <a:solidFill>
                  <a:schemeClr val="accent5">
                    <a:lumMod val="50000"/>
                  </a:schemeClr>
                </a:solidFill>
              </a:rPr>
              <a:t>Geschäft</a:t>
            </a:r>
            <a:r>
              <a:rPr lang="en-US" sz="2800" dirty="0">
                <a:solidFill>
                  <a:schemeClr val="accent5">
                    <a:lumMod val="50000"/>
                  </a:schemeClr>
                </a:solidFill>
              </a:rPr>
              <a:t> / </a:t>
            </a:r>
            <a:r>
              <a:rPr lang="en-US" sz="2800" dirty="0" err="1">
                <a:solidFill>
                  <a:schemeClr val="accent5">
                    <a:lumMod val="50000"/>
                  </a:schemeClr>
                </a:solidFill>
              </a:rPr>
              <a:t>geschafft</a:t>
            </a:r>
            <a:endParaRPr lang="en-US" sz="2800" dirty="0">
              <a:solidFill>
                <a:schemeClr val="accent5">
                  <a:lumMod val="50000"/>
                </a:schemeClr>
              </a:solidFill>
            </a:endParaRPr>
          </a:p>
        </p:txBody>
      </p:sp>
      <p:sp>
        <p:nvSpPr>
          <p:cNvPr id="46" name="TextBox 45">
            <a:extLst>
              <a:ext uri="{FF2B5EF4-FFF2-40B4-BE49-F238E27FC236}">
                <a16:creationId xmlns:a16="http://schemas.microsoft.com/office/drawing/2014/main" id="{BBBAC7CB-9D4D-B74E-BA2E-9C9A73B98A99}"/>
              </a:ext>
            </a:extLst>
          </p:cNvPr>
          <p:cNvSpPr txBox="1"/>
          <p:nvPr/>
        </p:nvSpPr>
        <p:spPr>
          <a:xfrm>
            <a:off x="8100326" y="5307488"/>
            <a:ext cx="3669594" cy="523220"/>
          </a:xfrm>
          <a:prstGeom prst="rect">
            <a:avLst/>
          </a:prstGeom>
          <a:noFill/>
        </p:spPr>
        <p:txBody>
          <a:bodyPr wrap="none" rtlCol="0">
            <a:spAutoFit/>
          </a:bodyPr>
          <a:lstStyle/>
          <a:p>
            <a:r>
              <a:rPr lang="en-US" sz="2800" dirty="0" err="1">
                <a:solidFill>
                  <a:schemeClr val="accent5">
                    <a:lumMod val="50000"/>
                  </a:schemeClr>
                </a:solidFill>
              </a:rPr>
              <a:t>schätzen</a:t>
            </a:r>
            <a:r>
              <a:rPr lang="en-US" sz="2800" dirty="0">
                <a:solidFill>
                  <a:schemeClr val="accent5">
                    <a:lumMod val="50000"/>
                  </a:schemeClr>
                </a:solidFill>
              </a:rPr>
              <a:t> / </a:t>
            </a:r>
            <a:r>
              <a:rPr lang="en-US" sz="2800" dirty="0" err="1">
                <a:solidFill>
                  <a:schemeClr val="accent5">
                    <a:lumMod val="50000"/>
                  </a:schemeClr>
                </a:solidFill>
              </a:rPr>
              <a:t>schatzen</a:t>
            </a:r>
            <a:endParaRPr lang="en-US" sz="2800" dirty="0">
              <a:solidFill>
                <a:schemeClr val="accent5">
                  <a:lumMod val="50000"/>
                </a:schemeClr>
              </a:solidFill>
            </a:endParaRPr>
          </a:p>
        </p:txBody>
      </p:sp>
      <p:sp>
        <p:nvSpPr>
          <p:cNvPr id="47" name="TextBox 46">
            <a:extLst>
              <a:ext uri="{FF2B5EF4-FFF2-40B4-BE49-F238E27FC236}">
                <a16:creationId xmlns:a16="http://schemas.microsoft.com/office/drawing/2014/main" id="{A16CE92B-75C5-D441-B23A-75C7C806EE3D}"/>
              </a:ext>
            </a:extLst>
          </p:cNvPr>
          <p:cNvSpPr txBox="1"/>
          <p:nvPr/>
        </p:nvSpPr>
        <p:spPr>
          <a:xfrm>
            <a:off x="1973932" y="2830803"/>
            <a:ext cx="421910" cy="523220"/>
          </a:xfrm>
          <a:prstGeom prst="rect">
            <a:avLst/>
          </a:prstGeom>
          <a:noFill/>
        </p:spPr>
        <p:txBody>
          <a:bodyPr wrap="none" rtlCol="0">
            <a:spAutoFit/>
          </a:bodyPr>
          <a:lstStyle/>
          <a:p>
            <a:r>
              <a:rPr lang="en-US" sz="2800" b="1" dirty="0">
                <a:solidFill>
                  <a:srgbClr val="DAA520"/>
                </a:solidFill>
              </a:rPr>
              <a:t>a</a:t>
            </a:r>
          </a:p>
        </p:txBody>
      </p:sp>
      <p:sp>
        <p:nvSpPr>
          <p:cNvPr id="49" name="TextBox 48">
            <a:extLst>
              <a:ext uri="{FF2B5EF4-FFF2-40B4-BE49-F238E27FC236}">
                <a16:creationId xmlns:a16="http://schemas.microsoft.com/office/drawing/2014/main" id="{F5A20BA6-CCB9-BC47-9F68-43522EC023B1}"/>
              </a:ext>
            </a:extLst>
          </p:cNvPr>
          <p:cNvSpPr txBox="1"/>
          <p:nvPr/>
        </p:nvSpPr>
        <p:spPr>
          <a:xfrm>
            <a:off x="2633227" y="4569092"/>
            <a:ext cx="421910" cy="523220"/>
          </a:xfrm>
          <a:prstGeom prst="rect">
            <a:avLst/>
          </a:prstGeom>
          <a:noFill/>
        </p:spPr>
        <p:txBody>
          <a:bodyPr wrap="none" rtlCol="0">
            <a:spAutoFit/>
          </a:bodyPr>
          <a:lstStyle/>
          <a:p>
            <a:r>
              <a:rPr lang="en-US" sz="2800" b="1" dirty="0">
                <a:solidFill>
                  <a:srgbClr val="DAA520"/>
                </a:solidFill>
              </a:rPr>
              <a:t>a</a:t>
            </a:r>
          </a:p>
        </p:txBody>
      </p:sp>
      <p:sp>
        <p:nvSpPr>
          <p:cNvPr id="50" name="TextBox 49">
            <a:extLst>
              <a:ext uri="{FF2B5EF4-FFF2-40B4-BE49-F238E27FC236}">
                <a16:creationId xmlns:a16="http://schemas.microsoft.com/office/drawing/2014/main" id="{726B2F23-068E-4A4E-B9B3-466946CCAA8F}"/>
              </a:ext>
            </a:extLst>
          </p:cNvPr>
          <p:cNvSpPr txBox="1"/>
          <p:nvPr/>
        </p:nvSpPr>
        <p:spPr>
          <a:xfrm>
            <a:off x="1735083" y="5162919"/>
            <a:ext cx="421910" cy="523220"/>
          </a:xfrm>
          <a:prstGeom prst="rect">
            <a:avLst/>
          </a:prstGeom>
          <a:noFill/>
        </p:spPr>
        <p:txBody>
          <a:bodyPr wrap="none" rtlCol="0">
            <a:spAutoFit/>
          </a:bodyPr>
          <a:lstStyle/>
          <a:p>
            <a:r>
              <a:rPr lang="en-US" sz="2800" b="1" dirty="0">
                <a:solidFill>
                  <a:srgbClr val="DAA520"/>
                </a:solidFill>
              </a:rPr>
              <a:t>a</a:t>
            </a:r>
          </a:p>
        </p:txBody>
      </p:sp>
      <p:sp>
        <p:nvSpPr>
          <p:cNvPr id="51" name="TextBox 50">
            <a:extLst>
              <a:ext uri="{FF2B5EF4-FFF2-40B4-BE49-F238E27FC236}">
                <a16:creationId xmlns:a16="http://schemas.microsoft.com/office/drawing/2014/main" id="{655CB353-E9AE-C747-AC52-337101550DF6}"/>
              </a:ext>
            </a:extLst>
          </p:cNvPr>
          <p:cNvSpPr txBox="1"/>
          <p:nvPr/>
        </p:nvSpPr>
        <p:spPr>
          <a:xfrm>
            <a:off x="1757986" y="3391816"/>
            <a:ext cx="421910" cy="523220"/>
          </a:xfrm>
          <a:prstGeom prst="rect">
            <a:avLst/>
          </a:prstGeom>
          <a:noFill/>
        </p:spPr>
        <p:txBody>
          <a:bodyPr wrap="none" rtlCol="0">
            <a:spAutoFit/>
          </a:bodyPr>
          <a:lstStyle/>
          <a:p>
            <a:r>
              <a:rPr lang="en-US" sz="2800" b="1" dirty="0" err="1">
                <a:solidFill>
                  <a:srgbClr val="DAA520"/>
                </a:solidFill>
              </a:rPr>
              <a:t>ä</a:t>
            </a:r>
            <a:endParaRPr lang="en-US" sz="2800" b="1" dirty="0">
              <a:solidFill>
                <a:srgbClr val="DAA520"/>
              </a:solidFill>
            </a:endParaRPr>
          </a:p>
        </p:txBody>
      </p:sp>
      <p:sp>
        <p:nvSpPr>
          <p:cNvPr id="53" name="TextBox 52">
            <a:extLst>
              <a:ext uri="{FF2B5EF4-FFF2-40B4-BE49-F238E27FC236}">
                <a16:creationId xmlns:a16="http://schemas.microsoft.com/office/drawing/2014/main" id="{9ABE9DED-01BA-C248-925A-087FC1E9DE14}"/>
              </a:ext>
            </a:extLst>
          </p:cNvPr>
          <p:cNvSpPr txBox="1"/>
          <p:nvPr/>
        </p:nvSpPr>
        <p:spPr>
          <a:xfrm>
            <a:off x="1735083" y="4001154"/>
            <a:ext cx="421910" cy="523220"/>
          </a:xfrm>
          <a:prstGeom prst="rect">
            <a:avLst/>
          </a:prstGeom>
          <a:noFill/>
        </p:spPr>
        <p:txBody>
          <a:bodyPr wrap="none" rtlCol="0">
            <a:spAutoFit/>
          </a:bodyPr>
          <a:lstStyle/>
          <a:p>
            <a:r>
              <a:rPr lang="en-US" sz="2800" b="1" dirty="0" err="1">
                <a:solidFill>
                  <a:srgbClr val="DAA520"/>
                </a:solidFill>
              </a:rPr>
              <a:t>ä</a:t>
            </a:r>
            <a:endParaRPr lang="en-US" sz="2800" b="1" dirty="0">
              <a:solidFill>
                <a:srgbClr val="DAA520"/>
              </a:solidFill>
            </a:endParaRPr>
          </a:p>
        </p:txBody>
      </p:sp>
      <p:sp>
        <p:nvSpPr>
          <p:cNvPr id="54" name="TextBox 53">
            <a:extLst>
              <a:ext uri="{FF2B5EF4-FFF2-40B4-BE49-F238E27FC236}">
                <a16:creationId xmlns:a16="http://schemas.microsoft.com/office/drawing/2014/main" id="{21D14F82-A790-CF41-B5D2-2BAEDA8C4B92}"/>
              </a:ext>
            </a:extLst>
          </p:cNvPr>
          <p:cNvSpPr txBox="1"/>
          <p:nvPr/>
        </p:nvSpPr>
        <p:spPr>
          <a:xfrm>
            <a:off x="1757986" y="5725621"/>
            <a:ext cx="421910" cy="523220"/>
          </a:xfrm>
          <a:prstGeom prst="rect">
            <a:avLst/>
          </a:prstGeom>
          <a:noFill/>
        </p:spPr>
        <p:txBody>
          <a:bodyPr wrap="none" rtlCol="0">
            <a:spAutoFit/>
          </a:bodyPr>
          <a:lstStyle/>
          <a:p>
            <a:r>
              <a:rPr lang="en-US" sz="2800" b="1" dirty="0" err="1">
                <a:solidFill>
                  <a:srgbClr val="DAA520"/>
                </a:solidFill>
              </a:rPr>
              <a:t>ä</a:t>
            </a:r>
            <a:endParaRPr lang="en-US" sz="2800" b="1" dirty="0">
              <a:solidFill>
                <a:srgbClr val="DAA520"/>
              </a:solidFill>
            </a:endParaRPr>
          </a:p>
        </p:txBody>
      </p:sp>
      <p:sp>
        <p:nvSpPr>
          <p:cNvPr id="55" name="TextBox 54">
            <a:extLst>
              <a:ext uri="{FF2B5EF4-FFF2-40B4-BE49-F238E27FC236}">
                <a16:creationId xmlns:a16="http://schemas.microsoft.com/office/drawing/2014/main" id="{FDBD732E-2F06-234D-AC15-1BE7A2ACEF47}"/>
              </a:ext>
            </a:extLst>
          </p:cNvPr>
          <p:cNvSpPr txBox="1"/>
          <p:nvPr/>
        </p:nvSpPr>
        <p:spPr>
          <a:xfrm>
            <a:off x="7929490" y="3523714"/>
            <a:ext cx="2832827" cy="523220"/>
          </a:xfrm>
          <a:prstGeom prst="rect">
            <a:avLst/>
          </a:prstGeom>
          <a:noFill/>
        </p:spPr>
        <p:txBody>
          <a:bodyPr wrap="none" rtlCol="0">
            <a:spAutoFit/>
          </a:bodyPr>
          <a:lstStyle/>
          <a:p>
            <a:r>
              <a:rPr lang="en-US" sz="2800" b="1" dirty="0" err="1">
                <a:solidFill>
                  <a:schemeClr val="accent5">
                    <a:lumMod val="50000"/>
                  </a:schemeClr>
                </a:solidFill>
              </a:rPr>
              <a:t>zählen</a:t>
            </a:r>
            <a:r>
              <a:rPr lang="en-US" sz="2800" b="1" dirty="0">
                <a:solidFill>
                  <a:schemeClr val="accent5">
                    <a:lumMod val="50000"/>
                  </a:schemeClr>
                </a:solidFill>
              </a:rPr>
              <a:t> </a:t>
            </a:r>
            <a:r>
              <a:rPr lang="en-US" sz="2800" dirty="0">
                <a:solidFill>
                  <a:schemeClr val="accent5">
                    <a:lumMod val="50000"/>
                  </a:schemeClr>
                </a:solidFill>
              </a:rPr>
              <a:t>/ </a:t>
            </a:r>
            <a:r>
              <a:rPr lang="en-US" sz="2800" dirty="0" err="1">
                <a:solidFill>
                  <a:schemeClr val="accent5">
                    <a:lumMod val="50000"/>
                  </a:schemeClr>
                </a:solidFill>
              </a:rPr>
              <a:t>zahlen</a:t>
            </a:r>
            <a:endParaRPr lang="en-US" sz="2800" dirty="0">
              <a:solidFill>
                <a:schemeClr val="accent5">
                  <a:lumMod val="50000"/>
                </a:schemeClr>
              </a:solidFill>
            </a:endParaRPr>
          </a:p>
        </p:txBody>
      </p:sp>
      <p:sp>
        <p:nvSpPr>
          <p:cNvPr id="56" name="TextBox 55">
            <a:extLst>
              <a:ext uri="{FF2B5EF4-FFF2-40B4-BE49-F238E27FC236}">
                <a16:creationId xmlns:a16="http://schemas.microsoft.com/office/drawing/2014/main" id="{68ADB47D-587D-AF40-B9FE-D266EFFEF364}"/>
              </a:ext>
            </a:extLst>
          </p:cNvPr>
          <p:cNvSpPr txBox="1"/>
          <p:nvPr/>
        </p:nvSpPr>
        <p:spPr>
          <a:xfrm>
            <a:off x="7958447" y="4130523"/>
            <a:ext cx="3137397" cy="523220"/>
          </a:xfrm>
          <a:prstGeom prst="rect">
            <a:avLst/>
          </a:prstGeom>
          <a:noFill/>
        </p:spPr>
        <p:txBody>
          <a:bodyPr wrap="none" rtlCol="0">
            <a:spAutoFit/>
          </a:bodyPr>
          <a:lstStyle/>
          <a:p>
            <a:r>
              <a:rPr lang="en-US" sz="2800" b="1" dirty="0" err="1">
                <a:solidFill>
                  <a:schemeClr val="accent5">
                    <a:lumMod val="50000"/>
                  </a:schemeClr>
                </a:solidFill>
              </a:rPr>
              <a:t>Wahlen</a:t>
            </a:r>
            <a:r>
              <a:rPr lang="en-US" sz="2800" b="1" dirty="0">
                <a:solidFill>
                  <a:schemeClr val="accent5">
                    <a:lumMod val="50000"/>
                  </a:schemeClr>
                </a:solidFill>
              </a:rPr>
              <a:t> </a:t>
            </a:r>
            <a:r>
              <a:rPr lang="en-US" sz="2800" dirty="0">
                <a:solidFill>
                  <a:schemeClr val="accent5">
                    <a:lumMod val="50000"/>
                  </a:schemeClr>
                </a:solidFill>
              </a:rPr>
              <a:t>/ </a:t>
            </a:r>
            <a:r>
              <a:rPr lang="en-US" sz="2800" dirty="0" err="1">
                <a:solidFill>
                  <a:schemeClr val="accent5">
                    <a:lumMod val="50000"/>
                  </a:schemeClr>
                </a:solidFill>
              </a:rPr>
              <a:t>wählen</a:t>
            </a:r>
            <a:endParaRPr lang="en-US" sz="2800" b="1" dirty="0">
              <a:solidFill>
                <a:schemeClr val="accent5">
                  <a:lumMod val="50000"/>
                </a:schemeClr>
              </a:solidFill>
            </a:endParaRPr>
          </a:p>
        </p:txBody>
      </p:sp>
      <p:sp>
        <p:nvSpPr>
          <p:cNvPr id="58" name="TextBox 57">
            <a:extLst>
              <a:ext uri="{FF2B5EF4-FFF2-40B4-BE49-F238E27FC236}">
                <a16:creationId xmlns:a16="http://schemas.microsoft.com/office/drawing/2014/main" id="{0C4CF4E1-75A0-E846-B6FB-2BBD5EF7543D}"/>
              </a:ext>
            </a:extLst>
          </p:cNvPr>
          <p:cNvSpPr txBox="1"/>
          <p:nvPr/>
        </p:nvSpPr>
        <p:spPr>
          <a:xfrm>
            <a:off x="7952748" y="4742643"/>
            <a:ext cx="4079839" cy="523220"/>
          </a:xfrm>
          <a:prstGeom prst="rect">
            <a:avLst/>
          </a:prstGeom>
          <a:noFill/>
        </p:spPr>
        <p:txBody>
          <a:bodyPr wrap="square" rtlCol="0">
            <a:spAutoFit/>
          </a:bodyPr>
          <a:lstStyle/>
          <a:p>
            <a:r>
              <a:rPr lang="en-US" sz="2800" dirty="0" err="1">
                <a:solidFill>
                  <a:schemeClr val="accent5">
                    <a:lumMod val="50000"/>
                  </a:schemeClr>
                </a:solidFill>
              </a:rPr>
              <a:t>Geschäft</a:t>
            </a:r>
            <a:r>
              <a:rPr lang="en-US" sz="2800" dirty="0">
                <a:solidFill>
                  <a:schemeClr val="accent5">
                    <a:lumMod val="50000"/>
                  </a:schemeClr>
                </a:solidFill>
              </a:rPr>
              <a:t> / </a:t>
            </a:r>
            <a:r>
              <a:rPr lang="en-US" sz="2800" b="1" dirty="0" err="1">
                <a:solidFill>
                  <a:schemeClr val="accent5">
                    <a:lumMod val="50000"/>
                  </a:schemeClr>
                </a:solidFill>
              </a:rPr>
              <a:t>geschafft</a:t>
            </a:r>
            <a:endParaRPr lang="en-US" sz="2800" b="1" dirty="0">
              <a:solidFill>
                <a:schemeClr val="accent5">
                  <a:lumMod val="50000"/>
                </a:schemeClr>
              </a:solidFill>
            </a:endParaRPr>
          </a:p>
        </p:txBody>
      </p:sp>
      <p:sp>
        <p:nvSpPr>
          <p:cNvPr id="59" name="TextBox 58">
            <a:extLst>
              <a:ext uri="{FF2B5EF4-FFF2-40B4-BE49-F238E27FC236}">
                <a16:creationId xmlns:a16="http://schemas.microsoft.com/office/drawing/2014/main" id="{13D7311F-3457-7547-9F82-951938F5C9F1}"/>
              </a:ext>
            </a:extLst>
          </p:cNvPr>
          <p:cNvSpPr txBox="1"/>
          <p:nvPr/>
        </p:nvSpPr>
        <p:spPr>
          <a:xfrm>
            <a:off x="8100326" y="5309648"/>
            <a:ext cx="3663182" cy="523220"/>
          </a:xfrm>
          <a:prstGeom prst="rect">
            <a:avLst/>
          </a:prstGeom>
          <a:noFill/>
        </p:spPr>
        <p:txBody>
          <a:bodyPr wrap="none" rtlCol="0">
            <a:spAutoFit/>
          </a:bodyPr>
          <a:lstStyle/>
          <a:p>
            <a:r>
              <a:rPr lang="en-US" sz="2800" b="1" dirty="0" err="1">
                <a:solidFill>
                  <a:schemeClr val="accent5">
                    <a:lumMod val="50000"/>
                  </a:schemeClr>
                </a:solidFill>
              </a:rPr>
              <a:t>schätzen</a:t>
            </a:r>
            <a:r>
              <a:rPr lang="en-US" sz="2800" b="1" dirty="0">
                <a:solidFill>
                  <a:schemeClr val="accent5">
                    <a:lumMod val="50000"/>
                  </a:schemeClr>
                </a:solidFill>
              </a:rPr>
              <a:t> </a:t>
            </a:r>
            <a:r>
              <a:rPr lang="en-US" sz="2800" dirty="0">
                <a:solidFill>
                  <a:schemeClr val="accent5">
                    <a:lumMod val="50000"/>
                  </a:schemeClr>
                </a:solidFill>
              </a:rPr>
              <a:t>/ </a:t>
            </a:r>
            <a:r>
              <a:rPr lang="en-US" sz="2800" dirty="0" err="1">
                <a:solidFill>
                  <a:schemeClr val="accent5">
                    <a:lumMod val="50000"/>
                  </a:schemeClr>
                </a:solidFill>
              </a:rPr>
              <a:t>schatzen</a:t>
            </a:r>
            <a:endParaRPr lang="en-US" sz="2800" dirty="0">
              <a:solidFill>
                <a:schemeClr val="accent5">
                  <a:lumMod val="50000"/>
                </a:schemeClr>
              </a:solidFill>
            </a:endParaRPr>
          </a:p>
        </p:txBody>
      </p:sp>
      <p:sp>
        <p:nvSpPr>
          <p:cNvPr id="52" name="Rectangle 51">
            <a:hlinkClick r:id="" action="ppaction://noaction">
              <a:snd r:embed="rId18" name="a_long.wav"/>
            </a:hlinkClick>
          </p:cNvPr>
          <p:cNvSpPr/>
          <p:nvPr/>
        </p:nvSpPr>
        <p:spPr>
          <a:xfrm>
            <a:off x="2111331" y="912006"/>
            <a:ext cx="1523174" cy="1200329"/>
          </a:xfrm>
          <a:prstGeom prst="rect">
            <a:avLst/>
          </a:prstGeom>
        </p:spPr>
        <p:txBody>
          <a:bodyPr wrap="none">
            <a:spAutoFit/>
          </a:bodyPr>
          <a:lstStyle/>
          <a:p>
            <a:r>
              <a:rPr lang="en-GB" sz="7200" b="1" dirty="0">
                <a:solidFill>
                  <a:srgbClr val="115076"/>
                </a:solidFill>
                <a:latin typeface="Century Gothic" panose="020B0502020202020204" pitchFamily="34" charset="0"/>
              </a:rPr>
              <a:t>a</a:t>
            </a:r>
            <a:r>
              <a:rPr lang="en-GB" sz="2000" dirty="0">
                <a:solidFill>
                  <a:srgbClr val="115076"/>
                </a:solidFill>
              </a:rPr>
              <a:t>[long]</a:t>
            </a:r>
            <a:endParaRPr lang="en-GB" sz="2800" b="1" dirty="0">
              <a:solidFill>
                <a:srgbClr val="115076"/>
              </a:solidFill>
              <a:latin typeface="Century Gothic" panose="020B0502020202020204" pitchFamily="34" charset="0"/>
            </a:endParaRPr>
          </a:p>
        </p:txBody>
      </p:sp>
      <p:sp>
        <p:nvSpPr>
          <p:cNvPr id="57" name="Title 2">
            <a:hlinkClick r:id="" action="ppaction://noaction">
              <a:snd r:embed="rId19" name="aa SSC.wav"/>
            </a:hlinkClick>
            <a:extLst>
              <a:ext uri="{FF2B5EF4-FFF2-40B4-BE49-F238E27FC236}">
                <a16:creationId xmlns:a16="http://schemas.microsoft.com/office/drawing/2014/main" id="{25AE1B5B-9B83-2545-B5D8-3FD4F00FECC1}"/>
              </a:ext>
            </a:extLst>
          </p:cNvPr>
          <p:cNvSpPr txBox="1">
            <a:spLocks/>
          </p:cNvSpPr>
          <p:nvPr/>
        </p:nvSpPr>
        <p:spPr>
          <a:xfrm>
            <a:off x="5822265" y="966976"/>
            <a:ext cx="1796738" cy="12119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7200" b="1" dirty="0">
                <a:solidFill>
                  <a:srgbClr val="115076"/>
                </a:solidFill>
              </a:rPr>
              <a:t>ä</a:t>
            </a:r>
            <a:r>
              <a:rPr lang="en-GB" sz="2000" dirty="0">
                <a:solidFill>
                  <a:srgbClr val="115076"/>
                </a:solidFill>
              </a:rPr>
              <a:t>[long]</a:t>
            </a:r>
            <a:endParaRPr lang="en-US" sz="1200" dirty="0">
              <a:solidFill>
                <a:srgbClr val="115076"/>
              </a:solidFill>
            </a:endParaRPr>
          </a:p>
        </p:txBody>
      </p:sp>
      <p:sp>
        <p:nvSpPr>
          <p:cNvPr id="60" name="Rectangle 59">
            <a:hlinkClick r:id="" action="ppaction://noaction">
              <a:snd r:embed="rId20" name="a_short.wav"/>
            </a:hlinkClick>
          </p:cNvPr>
          <p:cNvSpPr/>
          <p:nvPr/>
        </p:nvSpPr>
        <p:spPr>
          <a:xfrm>
            <a:off x="2111331" y="1720358"/>
            <a:ext cx="1561646" cy="1200329"/>
          </a:xfrm>
          <a:prstGeom prst="rect">
            <a:avLst/>
          </a:prstGeom>
        </p:spPr>
        <p:txBody>
          <a:bodyPr wrap="none">
            <a:spAutoFit/>
          </a:bodyPr>
          <a:lstStyle/>
          <a:p>
            <a:r>
              <a:rPr lang="en-GB" sz="7200" b="1" dirty="0">
                <a:solidFill>
                  <a:srgbClr val="115076"/>
                </a:solidFill>
                <a:latin typeface="Century Gothic" panose="020B0502020202020204" pitchFamily="34" charset="0"/>
              </a:rPr>
              <a:t>a</a:t>
            </a:r>
            <a:r>
              <a:rPr lang="en-GB" sz="2000" dirty="0">
                <a:solidFill>
                  <a:srgbClr val="115076"/>
                </a:solidFill>
              </a:rPr>
              <a:t>[short]</a:t>
            </a:r>
            <a:endParaRPr lang="en-GB" sz="2800" b="1" dirty="0">
              <a:solidFill>
                <a:srgbClr val="115076"/>
              </a:solidFill>
              <a:latin typeface="Century Gothic" panose="020B0502020202020204" pitchFamily="34" charset="0"/>
            </a:endParaRPr>
          </a:p>
        </p:txBody>
      </p:sp>
      <p:sp>
        <p:nvSpPr>
          <p:cNvPr id="61" name="Rectangle 60">
            <a:hlinkClick r:id="" action="ppaction://noaction">
              <a:snd r:embed="rId21" name="kalt_source.wav"/>
            </a:hlinkClick>
            <a:extLst>
              <a:ext uri="{FF2B5EF4-FFF2-40B4-BE49-F238E27FC236}">
                <a16:creationId xmlns:a16="http://schemas.microsoft.com/office/drawing/2014/main" id="{73EC1E09-D638-6E44-BCDA-F30026C0DA66}"/>
              </a:ext>
            </a:extLst>
          </p:cNvPr>
          <p:cNvSpPr/>
          <p:nvPr/>
        </p:nvSpPr>
        <p:spPr>
          <a:xfrm>
            <a:off x="3960850" y="2213407"/>
            <a:ext cx="893194" cy="584775"/>
          </a:xfrm>
          <a:prstGeom prst="rect">
            <a:avLst/>
          </a:prstGeom>
        </p:spPr>
        <p:txBody>
          <a:bodyPr wrap="none">
            <a:spAutoFit/>
          </a:bodyPr>
          <a:lstStyle/>
          <a:p>
            <a:pPr algn="ctr"/>
            <a:r>
              <a:rPr lang="en-GB" sz="3200" dirty="0" err="1">
                <a:solidFill>
                  <a:srgbClr val="115076"/>
                </a:solidFill>
                <a:latin typeface="Century Gothic" panose="020B0502020202020204" pitchFamily="34" charset="0"/>
              </a:rPr>
              <a:t>k</a:t>
            </a:r>
            <a:r>
              <a:rPr lang="en-GB" sz="3200" dirty="0" err="1">
                <a:solidFill>
                  <a:srgbClr val="FFCC00"/>
                </a:solidFill>
                <a:latin typeface="Century Gothic" panose="020B0502020202020204" pitchFamily="34" charset="0"/>
              </a:rPr>
              <a:t>a</a:t>
            </a:r>
            <a:r>
              <a:rPr lang="en-GB" sz="3200" dirty="0" err="1">
                <a:solidFill>
                  <a:srgbClr val="115076"/>
                </a:solidFill>
                <a:latin typeface="Century Gothic" panose="020B0502020202020204" pitchFamily="34" charset="0"/>
              </a:rPr>
              <a:t>lt</a:t>
            </a:r>
            <a:endParaRPr lang="en-GB" sz="32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14646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par>
                                <p:cTn id="73" presetID="1" presetClass="exit" presetSubtype="0" fill="hold" grpId="1" nodeType="withEffect">
                                  <p:stCondLst>
                                    <p:cond delay="0"/>
                                  </p:stCondLst>
                                  <p:childTnLst>
                                    <p:set>
                                      <p:cBhvr>
                                        <p:cTn id="74" dur="1" fill="hold">
                                          <p:stCondLst>
                                            <p:cond delay="0"/>
                                          </p:stCondLst>
                                        </p:cTn>
                                        <p:tgtEl>
                                          <p:spTgt spid="4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par>
                                <p:cTn id="79" presetID="1" presetClass="exit" presetSubtype="0" fill="hold" grpId="1" nodeType="withEffect">
                                  <p:stCondLst>
                                    <p:cond delay="0"/>
                                  </p:stCondLst>
                                  <p:childTnLst>
                                    <p:set>
                                      <p:cBhvr>
                                        <p:cTn id="80" dur="1" fill="hold">
                                          <p:stCondLst>
                                            <p:cond delay="0"/>
                                          </p:stCondLst>
                                        </p:cTn>
                                        <p:tgtEl>
                                          <p:spTgt spid="4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8"/>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4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par>
                                <p:cTn id="91" presetID="1" presetClass="exit" presetSubtype="0" fill="hold" grpId="1" nodeType="withEffect">
                                  <p:stCondLst>
                                    <p:cond delay="0"/>
                                  </p:stCondLst>
                                  <p:childTnLst>
                                    <p:set>
                                      <p:cBhvr>
                                        <p:cTn id="92"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7" grpId="0"/>
      <p:bldP spid="38" grpId="0"/>
      <p:bldP spid="39" grpId="0"/>
      <p:bldP spid="40" grpId="0"/>
      <p:bldP spid="41" grpId="0"/>
      <p:bldP spid="42" grpId="0"/>
      <p:bldP spid="43" grpId="0"/>
      <p:bldP spid="43" grpId="1"/>
      <p:bldP spid="44" grpId="0"/>
      <p:bldP spid="44" grpId="1"/>
      <p:bldP spid="45" grpId="0"/>
      <p:bldP spid="45" grpId="1"/>
      <p:bldP spid="46" grpId="0"/>
      <p:bldP spid="46" grpId="1"/>
      <p:bldP spid="47" grpId="0"/>
      <p:bldP spid="49" grpId="0"/>
      <p:bldP spid="50" grpId="0"/>
      <p:bldP spid="51" grpId="0"/>
      <p:bldP spid="53" grpId="0"/>
      <p:bldP spid="54" grpId="0"/>
      <p:bldP spid="55" grpId="0"/>
      <p:bldP spid="56" grpId="0"/>
      <p:bldP spid="58" grpId="0"/>
      <p:bldP spid="5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B225F93A-08E2-AB4D-9414-D4B5915AEDE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2" name="Title 3">
            <a:extLst>
              <a:ext uri="{FF2B5EF4-FFF2-40B4-BE49-F238E27FC236}">
                <a16:creationId xmlns:a16="http://schemas.microsoft.com/office/drawing/2014/main" id="{2970AA4B-EC1A-EB4B-97B9-B249785AAA09}"/>
              </a:ext>
            </a:extLst>
          </p:cNvPr>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e vs i</a:t>
            </a:r>
          </a:p>
        </p:txBody>
      </p:sp>
      <p:sp>
        <p:nvSpPr>
          <p:cNvPr id="19" name="Rectangle 18">
            <a:hlinkClick r:id="" action="ppaction://noaction">
              <a:snd r:embed="rId4" name="wir_source.wav"/>
            </a:hlinkClick>
            <a:extLst>
              <a:ext uri="{FF2B5EF4-FFF2-40B4-BE49-F238E27FC236}">
                <a16:creationId xmlns:a16="http://schemas.microsoft.com/office/drawing/2014/main" id="{078B86C3-3360-F94E-9CCE-8FD1D2439BF6}"/>
              </a:ext>
            </a:extLst>
          </p:cNvPr>
          <p:cNvSpPr/>
          <p:nvPr/>
        </p:nvSpPr>
        <p:spPr>
          <a:xfrm>
            <a:off x="7316802" y="1387520"/>
            <a:ext cx="731290" cy="584775"/>
          </a:xfrm>
          <a:prstGeom prst="rect">
            <a:avLst/>
          </a:prstGeom>
        </p:spPr>
        <p:txBody>
          <a:bodyPr wrap="none">
            <a:spAutoFit/>
          </a:bodyPr>
          <a:lstStyle/>
          <a:p>
            <a:pPr algn="ctr"/>
            <a:r>
              <a:rPr lang="en-GB" sz="3200" dirty="0" err="1">
                <a:solidFill>
                  <a:srgbClr val="115076"/>
                </a:solidFill>
                <a:latin typeface="Century Gothic" panose="020B0502020202020204" pitchFamily="34" charset="0"/>
              </a:rPr>
              <a:t>w</a:t>
            </a:r>
            <a:r>
              <a:rPr lang="en-GB" sz="3200" dirty="0" err="1">
                <a:solidFill>
                  <a:srgbClr val="FFCC00"/>
                </a:solidFill>
                <a:latin typeface="Century Gothic" panose="020B0502020202020204" pitchFamily="34" charset="0"/>
              </a:rPr>
              <a:t>i</a:t>
            </a:r>
            <a:r>
              <a:rPr lang="en-GB" sz="3200" dirty="0" err="1">
                <a:solidFill>
                  <a:srgbClr val="115076"/>
                </a:solidFill>
                <a:latin typeface="Century Gothic" panose="020B0502020202020204" pitchFamily="34" charset="0"/>
              </a:rPr>
              <a:t>r</a:t>
            </a:r>
            <a:endParaRPr lang="en-GB" sz="3200" dirty="0">
              <a:solidFill>
                <a:srgbClr val="115076"/>
              </a:solidFill>
              <a:latin typeface="Century Gothic" panose="020B0502020202020204" pitchFamily="34" charset="0"/>
            </a:endParaRPr>
          </a:p>
        </p:txBody>
      </p:sp>
      <p:sp>
        <p:nvSpPr>
          <p:cNvPr id="20" name="Rectangle 19">
            <a:hlinkClick r:id="" action="ppaction://noaction">
              <a:snd r:embed="rId5" name="finden_source.wav"/>
            </a:hlinkClick>
            <a:extLst>
              <a:ext uri="{FF2B5EF4-FFF2-40B4-BE49-F238E27FC236}">
                <a16:creationId xmlns:a16="http://schemas.microsoft.com/office/drawing/2014/main" id="{DA6CDC6F-37B0-5A4D-8831-D903C2EAC1EC}"/>
              </a:ext>
            </a:extLst>
          </p:cNvPr>
          <p:cNvSpPr/>
          <p:nvPr/>
        </p:nvSpPr>
        <p:spPr>
          <a:xfrm>
            <a:off x="7316802" y="2226402"/>
            <a:ext cx="1441420" cy="584775"/>
          </a:xfrm>
          <a:prstGeom prst="rect">
            <a:avLst/>
          </a:prstGeom>
        </p:spPr>
        <p:txBody>
          <a:bodyPr wrap="none">
            <a:spAutoFit/>
          </a:bodyPr>
          <a:lstStyle/>
          <a:p>
            <a:pPr algn="ctr"/>
            <a:r>
              <a:rPr lang="en-GB" sz="3200" dirty="0" err="1">
                <a:solidFill>
                  <a:srgbClr val="115076"/>
                </a:solidFill>
                <a:latin typeface="Century Gothic" panose="020B0502020202020204" pitchFamily="34" charset="0"/>
              </a:rPr>
              <a:t>f</a:t>
            </a:r>
            <a:r>
              <a:rPr lang="en-GB" sz="3200" dirty="0" err="1">
                <a:solidFill>
                  <a:srgbClr val="FFCC00"/>
                </a:solidFill>
                <a:latin typeface="Century Gothic" panose="020B0502020202020204" pitchFamily="34" charset="0"/>
              </a:rPr>
              <a:t>i</a:t>
            </a:r>
            <a:r>
              <a:rPr lang="en-GB" sz="3200" dirty="0" err="1">
                <a:solidFill>
                  <a:srgbClr val="115076"/>
                </a:solidFill>
                <a:latin typeface="Century Gothic" panose="020B0502020202020204" pitchFamily="34" charset="0"/>
              </a:rPr>
              <a:t>nden</a:t>
            </a:r>
            <a:endParaRPr lang="en-GB" sz="3200" dirty="0">
              <a:solidFill>
                <a:srgbClr val="115076"/>
              </a:solidFill>
              <a:latin typeface="Century Gothic" panose="020B0502020202020204" pitchFamily="34" charset="0"/>
            </a:endParaRPr>
          </a:p>
        </p:txBody>
      </p:sp>
      <p:sp>
        <p:nvSpPr>
          <p:cNvPr id="22" name="Rectangle 21">
            <a:hlinkClick r:id="" action="ppaction://noaction">
              <a:snd r:embed="rId6" name="denken_source.wav"/>
            </a:hlinkClick>
            <a:extLst>
              <a:ext uri="{FF2B5EF4-FFF2-40B4-BE49-F238E27FC236}">
                <a16:creationId xmlns:a16="http://schemas.microsoft.com/office/drawing/2014/main" id="{848B171C-89EC-CA4E-9BD9-F52CECC62406}"/>
              </a:ext>
            </a:extLst>
          </p:cNvPr>
          <p:cNvSpPr/>
          <p:nvPr/>
        </p:nvSpPr>
        <p:spPr>
          <a:xfrm>
            <a:off x="3765369" y="2229941"/>
            <a:ext cx="1704314" cy="584775"/>
          </a:xfrm>
          <a:prstGeom prst="rect">
            <a:avLst/>
          </a:prstGeom>
        </p:spPr>
        <p:txBody>
          <a:bodyPr wrap="none">
            <a:spAutoFit/>
          </a:bodyPr>
          <a:lstStyle/>
          <a:p>
            <a:pPr algn="ctr"/>
            <a:r>
              <a:rPr lang="en-GB" sz="3200" dirty="0" err="1">
                <a:solidFill>
                  <a:srgbClr val="115076"/>
                </a:solidFill>
                <a:latin typeface="Century Gothic" panose="020B0502020202020204" pitchFamily="34" charset="0"/>
              </a:rPr>
              <a:t>d</a:t>
            </a:r>
            <a:r>
              <a:rPr lang="en-GB" sz="3200" dirty="0" err="1">
                <a:solidFill>
                  <a:srgbClr val="FFCC00"/>
                </a:solidFill>
                <a:latin typeface="Century Gothic" panose="020B0502020202020204" pitchFamily="34" charset="0"/>
              </a:rPr>
              <a:t>e</a:t>
            </a:r>
            <a:r>
              <a:rPr lang="en-GB" sz="3200" dirty="0" err="1">
                <a:solidFill>
                  <a:srgbClr val="115076"/>
                </a:solidFill>
                <a:latin typeface="Century Gothic" panose="020B0502020202020204" pitchFamily="34" charset="0"/>
              </a:rPr>
              <a:t>nken</a:t>
            </a:r>
            <a:endParaRPr lang="en-GB" sz="3200" dirty="0">
              <a:solidFill>
                <a:srgbClr val="115076"/>
              </a:solidFill>
              <a:latin typeface="Century Gothic" panose="020B0502020202020204" pitchFamily="34" charset="0"/>
            </a:endParaRPr>
          </a:p>
        </p:txBody>
      </p:sp>
      <p:sp>
        <p:nvSpPr>
          <p:cNvPr id="23" name="Rectangle 22">
            <a:hlinkClick r:id="" action="ppaction://noaction">
              <a:snd r:embed="rId7" name="geben_source.wav"/>
            </a:hlinkClick>
            <a:extLst>
              <a:ext uri="{FF2B5EF4-FFF2-40B4-BE49-F238E27FC236}">
                <a16:creationId xmlns:a16="http://schemas.microsoft.com/office/drawing/2014/main" id="{5A71FB5A-D114-3241-B5FB-4F4C7BD79854}"/>
              </a:ext>
            </a:extLst>
          </p:cNvPr>
          <p:cNvSpPr/>
          <p:nvPr/>
        </p:nvSpPr>
        <p:spPr>
          <a:xfrm>
            <a:off x="3751702" y="1377759"/>
            <a:ext cx="1523174" cy="584775"/>
          </a:xfrm>
          <a:prstGeom prst="rect">
            <a:avLst/>
          </a:prstGeom>
        </p:spPr>
        <p:txBody>
          <a:bodyPr wrap="none">
            <a:spAutoFit/>
          </a:bodyPr>
          <a:lstStyle/>
          <a:p>
            <a:pPr algn="ctr"/>
            <a:r>
              <a:rPr lang="en-GB" sz="3200" dirty="0" err="1">
                <a:solidFill>
                  <a:srgbClr val="115076"/>
                </a:solidFill>
                <a:latin typeface="Century Gothic" panose="020B0502020202020204" pitchFamily="34" charset="0"/>
              </a:rPr>
              <a:t>g</a:t>
            </a:r>
            <a:r>
              <a:rPr lang="en-GB" sz="3200" dirty="0" err="1">
                <a:solidFill>
                  <a:srgbClr val="FFCC00"/>
                </a:solidFill>
                <a:latin typeface="Century Gothic" panose="020B0502020202020204" pitchFamily="34" charset="0"/>
              </a:rPr>
              <a:t>e</a:t>
            </a:r>
            <a:r>
              <a:rPr lang="en-GB" sz="3200" dirty="0" err="1">
                <a:solidFill>
                  <a:srgbClr val="115076"/>
                </a:solidFill>
                <a:latin typeface="Century Gothic" panose="020B0502020202020204" pitchFamily="34" charset="0"/>
              </a:rPr>
              <a:t>ben</a:t>
            </a:r>
            <a:endParaRPr lang="en-GB" sz="3200" dirty="0">
              <a:solidFill>
                <a:srgbClr val="115076"/>
              </a:solidFill>
              <a:latin typeface="Century Gothic" panose="020B0502020202020204" pitchFamily="34" charset="0"/>
            </a:endParaRPr>
          </a:p>
        </p:txBody>
      </p:sp>
      <p:sp>
        <p:nvSpPr>
          <p:cNvPr id="24" name="Action Button: Custom 23">
            <a:hlinkClick r:id="" action="ppaction://noaction" highlightClick="1">
              <a:snd r:embed="rId8" name="gelingen.wav"/>
            </a:hlinkClick>
            <a:extLst>
              <a:ext uri="{FF2B5EF4-FFF2-40B4-BE49-F238E27FC236}">
                <a16:creationId xmlns:a16="http://schemas.microsoft.com/office/drawing/2014/main" id="{586A7031-AF07-5047-BABB-4A7DDE82CD1C}"/>
              </a:ext>
            </a:extLst>
          </p:cNvPr>
          <p:cNvSpPr/>
          <p:nvPr/>
        </p:nvSpPr>
        <p:spPr>
          <a:xfrm>
            <a:off x="414246" y="2868249"/>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5" name="Action Button: Custom 24">
            <a:hlinkClick r:id="" action="ppaction://noaction" highlightClick="1">
              <a:snd r:embed="rId9" name="mittel.wav"/>
            </a:hlinkClick>
            <a:extLst>
              <a:ext uri="{FF2B5EF4-FFF2-40B4-BE49-F238E27FC236}">
                <a16:creationId xmlns:a16="http://schemas.microsoft.com/office/drawing/2014/main" id="{9B4E748F-41CF-D344-9CCD-EB42F1458808}"/>
              </a:ext>
            </a:extLst>
          </p:cNvPr>
          <p:cNvSpPr/>
          <p:nvPr/>
        </p:nvSpPr>
        <p:spPr>
          <a:xfrm>
            <a:off x="414246" y="3458576"/>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6" name="Action Button: Custom 25">
            <a:hlinkClick r:id="" action="ppaction://noaction" highlightClick="1">
              <a:snd r:embed="rId10" name="eng.wav"/>
            </a:hlinkClick>
            <a:extLst>
              <a:ext uri="{FF2B5EF4-FFF2-40B4-BE49-F238E27FC236}">
                <a16:creationId xmlns:a16="http://schemas.microsoft.com/office/drawing/2014/main" id="{F27A9DAA-EBFD-2E42-BEC0-082352BCCE7D}"/>
              </a:ext>
            </a:extLst>
          </p:cNvPr>
          <p:cNvSpPr/>
          <p:nvPr/>
        </p:nvSpPr>
        <p:spPr>
          <a:xfrm>
            <a:off x="414246" y="4021568"/>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27" name="Action Button: Custom 26">
            <a:hlinkClick r:id="" action="ppaction://noaction" highlightClick="1">
              <a:snd r:embed="rId11" name="werfen.wav"/>
            </a:hlinkClick>
            <a:extLst>
              <a:ext uri="{FF2B5EF4-FFF2-40B4-BE49-F238E27FC236}">
                <a16:creationId xmlns:a16="http://schemas.microsoft.com/office/drawing/2014/main" id="{1D154434-10CC-334C-90B2-3A1A76332B6B}"/>
              </a:ext>
            </a:extLst>
          </p:cNvPr>
          <p:cNvSpPr/>
          <p:nvPr/>
        </p:nvSpPr>
        <p:spPr>
          <a:xfrm>
            <a:off x="414246" y="4616345"/>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28" name="Action Button: Custom 27">
            <a:hlinkClick r:id="" action="ppaction://noaction" highlightClick="1">
              <a:snd r:embed="rId12" name="Zelle.wav"/>
            </a:hlinkClick>
            <a:extLst>
              <a:ext uri="{FF2B5EF4-FFF2-40B4-BE49-F238E27FC236}">
                <a16:creationId xmlns:a16="http://schemas.microsoft.com/office/drawing/2014/main" id="{DC28FE9B-7148-BB46-A883-9B30C2D91D63}"/>
              </a:ext>
            </a:extLst>
          </p:cNvPr>
          <p:cNvSpPr/>
          <p:nvPr/>
        </p:nvSpPr>
        <p:spPr>
          <a:xfrm>
            <a:off x="410410" y="5206286"/>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29" name="Action Button: Custom 28">
            <a:hlinkClick r:id="" action="ppaction://noaction" highlightClick="1">
              <a:snd r:embed="rId13" name="sicht.wav"/>
            </a:hlinkClick>
            <a:extLst>
              <a:ext uri="{FF2B5EF4-FFF2-40B4-BE49-F238E27FC236}">
                <a16:creationId xmlns:a16="http://schemas.microsoft.com/office/drawing/2014/main" id="{933DD521-A693-6E47-9B84-427488DA4C72}"/>
              </a:ext>
            </a:extLst>
          </p:cNvPr>
          <p:cNvSpPr/>
          <p:nvPr/>
        </p:nvSpPr>
        <p:spPr>
          <a:xfrm>
            <a:off x="402672" y="5769278"/>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30" name="Action Button: Custom 29">
            <a:hlinkClick r:id="" action="ppaction://noaction" highlightClick="1">
              <a:snd r:embed="rId14" name="winden.wav"/>
            </a:hlinkClick>
            <a:extLst>
              <a:ext uri="{FF2B5EF4-FFF2-40B4-BE49-F238E27FC236}">
                <a16:creationId xmlns:a16="http://schemas.microsoft.com/office/drawing/2014/main" id="{5580A56D-D400-F246-9BC7-B867DDC7F766}"/>
              </a:ext>
            </a:extLst>
          </p:cNvPr>
          <p:cNvSpPr/>
          <p:nvPr/>
        </p:nvSpPr>
        <p:spPr>
          <a:xfrm>
            <a:off x="7281109" y="3632725"/>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31" name="Action Button: Custom 30">
            <a:hlinkClick r:id="" action="ppaction://noaction" highlightClick="1">
              <a:snd r:embed="rId15" name="setzen.wav"/>
            </a:hlinkClick>
            <a:extLst>
              <a:ext uri="{FF2B5EF4-FFF2-40B4-BE49-F238E27FC236}">
                <a16:creationId xmlns:a16="http://schemas.microsoft.com/office/drawing/2014/main" id="{866C5D7C-5B8C-604B-BA83-ECB4A7416EAF}"/>
              </a:ext>
            </a:extLst>
          </p:cNvPr>
          <p:cNvSpPr/>
          <p:nvPr/>
        </p:nvSpPr>
        <p:spPr>
          <a:xfrm>
            <a:off x="7281109" y="4223052"/>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32" name="Action Button: Custom 31">
            <a:hlinkClick r:id="" action="ppaction://noaction" highlightClick="1">
              <a:snd r:embed="rId16" name="blecken.wav"/>
            </a:hlinkClick>
            <a:extLst>
              <a:ext uri="{FF2B5EF4-FFF2-40B4-BE49-F238E27FC236}">
                <a16:creationId xmlns:a16="http://schemas.microsoft.com/office/drawing/2014/main" id="{AE14F0BB-9451-0D48-AB46-38F1DBBF8F52}"/>
              </a:ext>
            </a:extLst>
          </p:cNvPr>
          <p:cNvSpPr/>
          <p:nvPr/>
        </p:nvSpPr>
        <p:spPr>
          <a:xfrm>
            <a:off x="7281109" y="4786044"/>
            <a:ext cx="453788"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9</a:t>
            </a:r>
          </a:p>
        </p:txBody>
      </p:sp>
      <p:sp>
        <p:nvSpPr>
          <p:cNvPr id="33" name="Action Button: Custom 32">
            <a:hlinkClick r:id="" action="ppaction://noaction" highlightClick="1">
              <a:snd r:embed="rId17" name="werken.wav"/>
            </a:hlinkClick>
            <a:extLst>
              <a:ext uri="{FF2B5EF4-FFF2-40B4-BE49-F238E27FC236}">
                <a16:creationId xmlns:a16="http://schemas.microsoft.com/office/drawing/2014/main" id="{58B9D047-F8F9-5B4B-9337-2E2B88919BDB}"/>
              </a:ext>
            </a:extLst>
          </p:cNvPr>
          <p:cNvSpPr/>
          <p:nvPr/>
        </p:nvSpPr>
        <p:spPr>
          <a:xfrm>
            <a:off x="7281108" y="5380821"/>
            <a:ext cx="596799" cy="452927"/>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10</a:t>
            </a:r>
          </a:p>
        </p:txBody>
      </p:sp>
      <p:sp>
        <p:nvSpPr>
          <p:cNvPr id="34" name="TextBox 33">
            <a:extLst>
              <a:ext uri="{FF2B5EF4-FFF2-40B4-BE49-F238E27FC236}">
                <a16:creationId xmlns:a16="http://schemas.microsoft.com/office/drawing/2014/main" id="{677A7834-6635-1A40-AF28-CFAC995AD129}"/>
              </a:ext>
            </a:extLst>
          </p:cNvPr>
          <p:cNvSpPr txBox="1"/>
          <p:nvPr/>
        </p:nvSpPr>
        <p:spPr>
          <a:xfrm>
            <a:off x="1224868" y="2807864"/>
            <a:ext cx="2007281" cy="523220"/>
          </a:xfrm>
          <a:prstGeom prst="rect">
            <a:avLst/>
          </a:prstGeom>
          <a:noFill/>
        </p:spPr>
        <p:txBody>
          <a:bodyPr wrap="none" rtlCol="0">
            <a:spAutoFit/>
          </a:bodyPr>
          <a:lstStyle/>
          <a:p>
            <a:r>
              <a:rPr lang="en-US" sz="2800" dirty="0">
                <a:solidFill>
                  <a:schemeClr val="accent5">
                    <a:lumMod val="50000"/>
                  </a:schemeClr>
                </a:solidFill>
              </a:rPr>
              <a:t>gel__</a:t>
            </a:r>
            <a:r>
              <a:rPr lang="en-US" sz="2800" dirty="0" err="1">
                <a:solidFill>
                  <a:schemeClr val="accent5">
                    <a:lumMod val="50000"/>
                  </a:schemeClr>
                </a:solidFill>
              </a:rPr>
              <a:t>ngen</a:t>
            </a:r>
            <a:endParaRPr lang="en-US" sz="2800" dirty="0">
              <a:solidFill>
                <a:schemeClr val="accent5">
                  <a:lumMod val="50000"/>
                </a:schemeClr>
              </a:solidFill>
            </a:endParaRPr>
          </a:p>
        </p:txBody>
      </p:sp>
      <p:sp>
        <p:nvSpPr>
          <p:cNvPr id="35" name="TextBox 34">
            <a:extLst>
              <a:ext uri="{FF2B5EF4-FFF2-40B4-BE49-F238E27FC236}">
                <a16:creationId xmlns:a16="http://schemas.microsoft.com/office/drawing/2014/main" id="{422F425E-DCD1-B54E-9378-4D411864E52F}"/>
              </a:ext>
            </a:extLst>
          </p:cNvPr>
          <p:cNvSpPr txBox="1"/>
          <p:nvPr/>
        </p:nvSpPr>
        <p:spPr>
          <a:xfrm>
            <a:off x="1224868" y="3371115"/>
            <a:ext cx="1423788" cy="523220"/>
          </a:xfrm>
          <a:prstGeom prst="rect">
            <a:avLst/>
          </a:prstGeom>
          <a:noFill/>
        </p:spPr>
        <p:txBody>
          <a:bodyPr wrap="none" rtlCol="0">
            <a:spAutoFit/>
          </a:bodyPr>
          <a:lstStyle/>
          <a:p>
            <a:r>
              <a:rPr lang="en-US" sz="2800" dirty="0">
                <a:solidFill>
                  <a:schemeClr val="accent5">
                    <a:lumMod val="50000"/>
                  </a:schemeClr>
                </a:solidFill>
              </a:rPr>
              <a:t>M__</a:t>
            </a:r>
            <a:r>
              <a:rPr lang="en-US" sz="2800" dirty="0" err="1">
                <a:solidFill>
                  <a:schemeClr val="accent5">
                    <a:lumMod val="50000"/>
                  </a:schemeClr>
                </a:solidFill>
              </a:rPr>
              <a:t>ttel</a:t>
            </a:r>
            <a:endParaRPr lang="en-US" sz="2800" dirty="0">
              <a:solidFill>
                <a:schemeClr val="accent5">
                  <a:lumMod val="50000"/>
                </a:schemeClr>
              </a:solidFill>
            </a:endParaRPr>
          </a:p>
        </p:txBody>
      </p:sp>
      <p:sp>
        <p:nvSpPr>
          <p:cNvPr id="36" name="TextBox 35">
            <a:extLst>
              <a:ext uri="{FF2B5EF4-FFF2-40B4-BE49-F238E27FC236}">
                <a16:creationId xmlns:a16="http://schemas.microsoft.com/office/drawing/2014/main" id="{FBEA12EA-4B03-A74B-9E12-794CE30194A9}"/>
              </a:ext>
            </a:extLst>
          </p:cNvPr>
          <p:cNvSpPr txBox="1"/>
          <p:nvPr/>
        </p:nvSpPr>
        <p:spPr>
          <a:xfrm>
            <a:off x="1224868" y="3986421"/>
            <a:ext cx="1005403" cy="523220"/>
          </a:xfrm>
          <a:prstGeom prst="rect">
            <a:avLst/>
          </a:prstGeom>
          <a:noFill/>
        </p:spPr>
        <p:txBody>
          <a:bodyPr wrap="none" rtlCol="0">
            <a:spAutoFit/>
          </a:bodyPr>
          <a:lstStyle/>
          <a:p>
            <a:r>
              <a:rPr lang="en-US" sz="2800" dirty="0">
                <a:solidFill>
                  <a:schemeClr val="accent5">
                    <a:lumMod val="50000"/>
                  </a:schemeClr>
                </a:solidFill>
              </a:rPr>
              <a:t>__ng</a:t>
            </a:r>
          </a:p>
        </p:txBody>
      </p:sp>
      <p:sp>
        <p:nvSpPr>
          <p:cNvPr id="37" name="TextBox 36">
            <a:extLst>
              <a:ext uri="{FF2B5EF4-FFF2-40B4-BE49-F238E27FC236}">
                <a16:creationId xmlns:a16="http://schemas.microsoft.com/office/drawing/2014/main" id="{B9FBC654-DEAF-8A44-9546-A583FE42461D}"/>
              </a:ext>
            </a:extLst>
          </p:cNvPr>
          <p:cNvSpPr txBox="1"/>
          <p:nvPr/>
        </p:nvSpPr>
        <p:spPr>
          <a:xfrm>
            <a:off x="1224868" y="4542300"/>
            <a:ext cx="1515158" cy="523220"/>
          </a:xfrm>
          <a:prstGeom prst="rect">
            <a:avLst/>
          </a:prstGeom>
          <a:noFill/>
        </p:spPr>
        <p:txBody>
          <a:bodyPr wrap="none" rtlCol="0">
            <a:spAutoFit/>
          </a:bodyPr>
          <a:lstStyle/>
          <a:p>
            <a:r>
              <a:rPr lang="en-US" sz="2800" dirty="0">
                <a:solidFill>
                  <a:schemeClr val="accent5">
                    <a:lumMod val="50000"/>
                  </a:schemeClr>
                </a:solidFill>
              </a:rPr>
              <a:t>w__</a:t>
            </a:r>
            <a:r>
              <a:rPr lang="en-US" sz="2800" dirty="0" err="1">
                <a:solidFill>
                  <a:schemeClr val="accent5">
                    <a:lumMod val="50000"/>
                  </a:schemeClr>
                </a:solidFill>
              </a:rPr>
              <a:t>rfen</a:t>
            </a:r>
            <a:endParaRPr lang="en-US" sz="2800" dirty="0">
              <a:solidFill>
                <a:schemeClr val="accent5">
                  <a:lumMod val="50000"/>
                </a:schemeClr>
              </a:solidFill>
            </a:endParaRPr>
          </a:p>
        </p:txBody>
      </p:sp>
      <p:sp>
        <p:nvSpPr>
          <p:cNvPr id="38" name="TextBox 37">
            <a:extLst>
              <a:ext uri="{FF2B5EF4-FFF2-40B4-BE49-F238E27FC236}">
                <a16:creationId xmlns:a16="http://schemas.microsoft.com/office/drawing/2014/main" id="{97700A77-4549-AB41-B8A8-BCEFCBA04FF6}"/>
              </a:ext>
            </a:extLst>
          </p:cNvPr>
          <p:cNvSpPr txBox="1"/>
          <p:nvPr/>
        </p:nvSpPr>
        <p:spPr>
          <a:xfrm>
            <a:off x="1224868" y="5163572"/>
            <a:ext cx="1095172" cy="523220"/>
          </a:xfrm>
          <a:prstGeom prst="rect">
            <a:avLst/>
          </a:prstGeom>
          <a:noFill/>
        </p:spPr>
        <p:txBody>
          <a:bodyPr wrap="none" rtlCol="0">
            <a:spAutoFit/>
          </a:bodyPr>
          <a:lstStyle/>
          <a:p>
            <a:r>
              <a:rPr lang="en-US" sz="2800" dirty="0">
                <a:solidFill>
                  <a:schemeClr val="accent5">
                    <a:lumMod val="50000"/>
                  </a:schemeClr>
                </a:solidFill>
              </a:rPr>
              <a:t>Z__</a:t>
            </a:r>
            <a:r>
              <a:rPr lang="en-US" sz="2800" dirty="0" err="1">
                <a:solidFill>
                  <a:schemeClr val="accent5">
                    <a:lumMod val="50000"/>
                  </a:schemeClr>
                </a:solidFill>
              </a:rPr>
              <a:t>lle</a:t>
            </a:r>
            <a:endParaRPr lang="en-US" sz="2800" dirty="0">
              <a:solidFill>
                <a:schemeClr val="accent5">
                  <a:lumMod val="50000"/>
                </a:schemeClr>
              </a:solidFill>
            </a:endParaRPr>
          </a:p>
        </p:txBody>
      </p:sp>
      <p:sp>
        <p:nvSpPr>
          <p:cNvPr id="39" name="TextBox 38">
            <a:extLst>
              <a:ext uri="{FF2B5EF4-FFF2-40B4-BE49-F238E27FC236}">
                <a16:creationId xmlns:a16="http://schemas.microsoft.com/office/drawing/2014/main" id="{690C8C28-8BD7-1D4A-A18E-60A466C2297C}"/>
              </a:ext>
            </a:extLst>
          </p:cNvPr>
          <p:cNvSpPr txBox="1"/>
          <p:nvPr/>
        </p:nvSpPr>
        <p:spPr>
          <a:xfrm>
            <a:off x="1224868" y="5698985"/>
            <a:ext cx="1297150" cy="523220"/>
          </a:xfrm>
          <a:prstGeom prst="rect">
            <a:avLst/>
          </a:prstGeom>
          <a:noFill/>
        </p:spPr>
        <p:txBody>
          <a:bodyPr wrap="none" rtlCol="0">
            <a:spAutoFit/>
          </a:bodyPr>
          <a:lstStyle/>
          <a:p>
            <a:r>
              <a:rPr lang="en-US" sz="2800" dirty="0">
                <a:solidFill>
                  <a:schemeClr val="accent5">
                    <a:lumMod val="50000"/>
                  </a:schemeClr>
                </a:solidFill>
              </a:rPr>
              <a:t>S__</a:t>
            </a:r>
            <a:r>
              <a:rPr lang="en-US" sz="2800" dirty="0" err="1">
                <a:solidFill>
                  <a:schemeClr val="accent5">
                    <a:lumMod val="50000"/>
                  </a:schemeClr>
                </a:solidFill>
              </a:rPr>
              <a:t>cht</a:t>
            </a:r>
            <a:endParaRPr lang="en-US" sz="2800" dirty="0">
              <a:solidFill>
                <a:schemeClr val="accent5">
                  <a:lumMod val="50000"/>
                </a:schemeClr>
              </a:solidFill>
            </a:endParaRPr>
          </a:p>
        </p:txBody>
      </p:sp>
      <p:sp>
        <p:nvSpPr>
          <p:cNvPr id="40" name="TextBox 39">
            <a:extLst>
              <a:ext uri="{FF2B5EF4-FFF2-40B4-BE49-F238E27FC236}">
                <a16:creationId xmlns:a16="http://schemas.microsoft.com/office/drawing/2014/main" id="{F90EDD5B-EF9A-4447-B3C8-0F935C0E78D1}"/>
              </a:ext>
            </a:extLst>
          </p:cNvPr>
          <p:cNvSpPr txBox="1"/>
          <p:nvPr/>
        </p:nvSpPr>
        <p:spPr>
          <a:xfrm>
            <a:off x="7931211" y="3525563"/>
            <a:ext cx="3280065" cy="523220"/>
          </a:xfrm>
          <a:prstGeom prst="rect">
            <a:avLst/>
          </a:prstGeom>
          <a:noFill/>
        </p:spPr>
        <p:txBody>
          <a:bodyPr wrap="none" rtlCol="0">
            <a:spAutoFit/>
          </a:bodyPr>
          <a:lstStyle/>
          <a:p>
            <a:r>
              <a:rPr lang="en-US" sz="2800" dirty="0" err="1">
                <a:solidFill>
                  <a:schemeClr val="accent5">
                    <a:lumMod val="50000"/>
                  </a:schemeClr>
                </a:solidFill>
              </a:rPr>
              <a:t>winden</a:t>
            </a:r>
            <a:r>
              <a:rPr lang="en-US" sz="2800" dirty="0">
                <a:solidFill>
                  <a:schemeClr val="accent5">
                    <a:lumMod val="50000"/>
                  </a:schemeClr>
                </a:solidFill>
              </a:rPr>
              <a:t> / </a:t>
            </a:r>
            <a:r>
              <a:rPr lang="en-US" sz="2800" dirty="0" err="1">
                <a:solidFill>
                  <a:schemeClr val="accent5">
                    <a:lumMod val="50000"/>
                  </a:schemeClr>
                </a:solidFill>
              </a:rPr>
              <a:t>wenden</a:t>
            </a:r>
            <a:endParaRPr lang="en-US" sz="2800" dirty="0">
              <a:solidFill>
                <a:schemeClr val="accent5">
                  <a:lumMod val="50000"/>
                </a:schemeClr>
              </a:solidFill>
            </a:endParaRPr>
          </a:p>
        </p:txBody>
      </p:sp>
      <p:sp>
        <p:nvSpPr>
          <p:cNvPr id="41" name="TextBox 40">
            <a:extLst>
              <a:ext uri="{FF2B5EF4-FFF2-40B4-BE49-F238E27FC236}">
                <a16:creationId xmlns:a16="http://schemas.microsoft.com/office/drawing/2014/main" id="{72A941A8-7F70-8445-BFB2-4B2947A9EF25}"/>
              </a:ext>
            </a:extLst>
          </p:cNvPr>
          <p:cNvSpPr txBox="1"/>
          <p:nvPr/>
        </p:nvSpPr>
        <p:spPr>
          <a:xfrm>
            <a:off x="7926403" y="4187905"/>
            <a:ext cx="2581156" cy="523220"/>
          </a:xfrm>
          <a:prstGeom prst="rect">
            <a:avLst/>
          </a:prstGeom>
          <a:noFill/>
        </p:spPr>
        <p:txBody>
          <a:bodyPr wrap="none" rtlCol="0">
            <a:spAutoFit/>
          </a:bodyPr>
          <a:lstStyle/>
          <a:p>
            <a:r>
              <a:rPr lang="en-US" sz="2800" dirty="0" err="1">
                <a:solidFill>
                  <a:schemeClr val="accent5">
                    <a:lumMod val="50000"/>
                  </a:schemeClr>
                </a:solidFill>
              </a:rPr>
              <a:t>setzen</a:t>
            </a:r>
            <a:r>
              <a:rPr lang="en-US" sz="2800" dirty="0">
                <a:solidFill>
                  <a:schemeClr val="accent5">
                    <a:lumMod val="50000"/>
                  </a:schemeClr>
                </a:solidFill>
              </a:rPr>
              <a:t> / </a:t>
            </a:r>
            <a:r>
              <a:rPr lang="en-US" sz="2800" dirty="0" err="1">
                <a:solidFill>
                  <a:schemeClr val="accent5">
                    <a:lumMod val="50000"/>
                  </a:schemeClr>
                </a:solidFill>
              </a:rPr>
              <a:t>sitzen</a:t>
            </a:r>
            <a:endParaRPr lang="en-US" sz="2800" dirty="0">
              <a:solidFill>
                <a:schemeClr val="accent5">
                  <a:lumMod val="50000"/>
                </a:schemeClr>
              </a:solidFill>
            </a:endParaRPr>
          </a:p>
        </p:txBody>
      </p:sp>
      <p:sp>
        <p:nvSpPr>
          <p:cNvPr id="42" name="TextBox 41">
            <a:extLst>
              <a:ext uri="{FF2B5EF4-FFF2-40B4-BE49-F238E27FC236}">
                <a16:creationId xmlns:a16="http://schemas.microsoft.com/office/drawing/2014/main" id="{83A25C71-B89D-D644-8D59-92E0C7DCE54D}"/>
              </a:ext>
            </a:extLst>
          </p:cNvPr>
          <p:cNvSpPr txBox="1"/>
          <p:nvPr/>
        </p:nvSpPr>
        <p:spPr>
          <a:xfrm>
            <a:off x="7949768" y="4748703"/>
            <a:ext cx="3212739" cy="523220"/>
          </a:xfrm>
          <a:prstGeom prst="rect">
            <a:avLst/>
          </a:prstGeom>
          <a:noFill/>
        </p:spPr>
        <p:txBody>
          <a:bodyPr wrap="none" rtlCol="0">
            <a:spAutoFit/>
          </a:bodyPr>
          <a:lstStyle/>
          <a:p>
            <a:r>
              <a:rPr lang="en-US" sz="2800" dirty="0" err="1">
                <a:solidFill>
                  <a:schemeClr val="accent5">
                    <a:lumMod val="50000"/>
                  </a:schemeClr>
                </a:solidFill>
              </a:rPr>
              <a:t>blecken</a:t>
            </a:r>
            <a:r>
              <a:rPr lang="en-US" sz="2800" dirty="0">
                <a:solidFill>
                  <a:schemeClr val="accent5">
                    <a:lumMod val="50000"/>
                  </a:schemeClr>
                </a:solidFill>
              </a:rPr>
              <a:t> / </a:t>
            </a:r>
            <a:r>
              <a:rPr lang="en-US" sz="2800" dirty="0" err="1">
                <a:solidFill>
                  <a:schemeClr val="accent5">
                    <a:lumMod val="50000"/>
                  </a:schemeClr>
                </a:solidFill>
              </a:rPr>
              <a:t>blicken</a:t>
            </a:r>
            <a:endParaRPr lang="en-US" sz="2800" dirty="0">
              <a:solidFill>
                <a:schemeClr val="accent5">
                  <a:lumMod val="50000"/>
                </a:schemeClr>
              </a:solidFill>
            </a:endParaRPr>
          </a:p>
        </p:txBody>
      </p:sp>
      <p:sp>
        <p:nvSpPr>
          <p:cNvPr id="43" name="TextBox 42">
            <a:extLst>
              <a:ext uri="{FF2B5EF4-FFF2-40B4-BE49-F238E27FC236}">
                <a16:creationId xmlns:a16="http://schemas.microsoft.com/office/drawing/2014/main" id="{B05A4920-956E-744C-BDE3-C0D4B17B6C92}"/>
              </a:ext>
            </a:extLst>
          </p:cNvPr>
          <p:cNvSpPr txBox="1"/>
          <p:nvPr/>
        </p:nvSpPr>
        <p:spPr>
          <a:xfrm>
            <a:off x="7996868" y="5310528"/>
            <a:ext cx="2924198" cy="523220"/>
          </a:xfrm>
          <a:prstGeom prst="rect">
            <a:avLst/>
          </a:prstGeom>
          <a:noFill/>
        </p:spPr>
        <p:txBody>
          <a:bodyPr wrap="none" rtlCol="0">
            <a:spAutoFit/>
          </a:bodyPr>
          <a:lstStyle/>
          <a:p>
            <a:r>
              <a:rPr lang="en-US" sz="2800" dirty="0" err="1">
                <a:solidFill>
                  <a:schemeClr val="accent5">
                    <a:lumMod val="50000"/>
                  </a:schemeClr>
                </a:solidFill>
              </a:rPr>
              <a:t>wirken</a:t>
            </a:r>
            <a:r>
              <a:rPr lang="en-US" sz="2800" dirty="0">
                <a:solidFill>
                  <a:schemeClr val="accent5">
                    <a:lumMod val="50000"/>
                  </a:schemeClr>
                </a:solidFill>
              </a:rPr>
              <a:t> / </a:t>
            </a:r>
            <a:r>
              <a:rPr lang="en-US" sz="2800" dirty="0" err="1">
                <a:solidFill>
                  <a:schemeClr val="accent5">
                    <a:lumMod val="50000"/>
                  </a:schemeClr>
                </a:solidFill>
              </a:rPr>
              <a:t>werken</a:t>
            </a:r>
            <a:endParaRPr lang="en-US" sz="2800" dirty="0">
              <a:solidFill>
                <a:schemeClr val="accent5">
                  <a:lumMod val="50000"/>
                </a:schemeClr>
              </a:solidFill>
            </a:endParaRPr>
          </a:p>
        </p:txBody>
      </p:sp>
      <p:sp>
        <p:nvSpPr>
          <p:cNvPr id="2" name="TextBox 1">
            <a:extLst>
              <a:ext uri="{FF2B5EF4-FFF2-40B4-BE49-F238E27FC236}">
                <a16:creationId xmlns:a16="http://schemas.microsoft.com/office/drawing/2014/main" id="{27DADAD9-8571-5A4F-99E6-AFAA77D11E64}"/>
              </a:ext>
            </a:extLst>
          </p:cNvPr>
          <p:cNvSpPr txBox="1"/>
          <p:nvPr/>
        </p:nvSpPr>
        <p:spPr>
          <a:xfrm>
            <a:off x="1905161" y="2831243"/>
            <a:ext cx="271228" cy="523220"/>
          </a:xfrm>
          <a:prstGeom prst="rect">
            <a:avLst/>
          </a:prstGeom>
          <a:noFill/>
        </p:spPr>
        <p:txBody>
          <a:bodyPr wrap="none" rtlCol="0">
            <a:spAutoFit/>
          </a:bodyPr>
          <a:lstStyle/>
          <a:p>
            <a:r>
              <a:rPr lang="en-US" sz="2800" b="1" dirty="0" err="1">
                <a:solidFill>
                  <a:srgbClr val="DAA520"/>
                </a:solidFill>
              </a:rPr>
              <a:t>i</a:t>
            </a:r>
            <a:endParaRPr lang="en-US" sz="2800" b="1" dirty="0">
              <a:solidFill>
                <a:srgbClr val="DAA520"/>
              </a:solidFill>
            </a:endParaRPr>
          </a:p>
        </p:txBody>
      </p:sp>
      <p:sp>
        <p:nvSpPr>
          <p:cNvPr id="44" name="TextBox 43">
            <a:extLst>
              <a:ext uri="{FF2B5EF4-FFF2-40B4-BE49-F238E27FC236}">
                <a16:creationId xmlns:a16="http://schemas.microsoft.com/office/drawing/2014/main" id="{7D1BAFBF-633C-0B4F-AC08-9D4116EF43E8}"/>
              </a:ext>
            </a:extLst>
          </p:cNvPr>
          <p:cNvSpPr txBox="1"/>
          <p:nvPr/>
        </p:nvSpPr>
        <p:spPr>
          <a:xfrm>
            <a:off x="1711219" y="3370740"/>
            <a:ext cx="271228" cy="523220"/>
          </a:xfrm>
          <a:prstGeom prst="rect">
            <a:avLst/>
          </a:prstGeom>
          <a:noFill/>
        </p:spPr>
        <p:txBody>
          <a:bodyPr wrap="none" rtlCol="0">
            <a:spAutoFit/>
          </a:bodyPr>
          <a:lstStyle/>
          <a:p>
            <a:r>
              <a:rPr lang="en-US" sz="2800" b="1" dirty="0" err="1">
                <a:solidFill>
                  <a:srgbClr val="DAA520"/>
                </a:solidFill>
              </a:rPr>
              <a:t>i</a:t>
            </a:r>
            <a:endParaRPr lang="en-US" sz="2800" b="1" dirty="0">
              <a:solidFill>
                <a:srgbClr val="DAA520"/>
              </a:solidFill>
            </a:endParaRPr>
          </a:p>
        </p:txBody>
      </p:sp>
      <p:sp>
        <p:nvSpPr>
          <p:cNvPr id="45" name="TextBox 44">
            <a:extLst>
              <a:ext uri="{FF2B5EF4-FFF2-40B4-BE49-F238E27FC236}">
                <a16:creationId xmlns:a16="http://schemas.microsoft.com/office/drawing/2014/main" id="{453E6ADC-4485-524E-BE08-510FB5508C0E}"/>
              </a:ext>
            </a:extLst>
          </p:cNvPr>
          <p:cNvSpPr txBox="1"/>
          <p:nvPr/>
        </p:nvSpPr>
        <p:spPr>
          <a:xfrm>
            <a:off x="1535030" y="5686792"/>
            <a:ext cx="271228" cy="523220"/>
          </a:xfrm>
          <a:prstGeom prst="rect">
            <a:avLst/>
          </a:prstGeom>
          <a:noFill/>
        </p:spPr>
        <p:txBody>
          <a:bodyPr wrap="none" rtlCol="0">
            <a:spAutoFit/>
          </a:bodyPr>
          <a:lstStyle/>
          <a:p>
            <a:r>
              <a:rPr lang="en-US" sz="2800" b="1" dirty="0" err="1">
                <a:solidFill>
                  <a:srgbClr val="DAA520"/>
                </a:solidFill>
              </a:rPr>
              <a:t>i</a:t>
            </a:r>
            <a:endParaRPr lang="en-US" sz="2800" b="1" dirty="0">
              <a:solidFill>
                <a:srgbClr val="DAA520"/>
              </a:solidFill>
            </a:endParaRPr>
          </a:p>
        </p:txBody>
      </p:sp>
      <p:sp>
        <p:nvSpPr>
          <p:cNvPr id="46" name="TextBox 45">
            <a:extLst>
              <a:ext uri="{FF2B5EF4-FFF2-40B4-BE49-F238E27FC236}">
                <a16:creationId xmlns:a16="http://schemas.microsoft.com/office/drawing/2014/main" id="{2EBBEBB3-ECCF-CE4A-8D8D-244B87C6E6E9}"/>
              </a:ext>
            </a:extLst>
          </p:cNvPr>
          <p:cNvSpPr txBox="1"/>
          <p:nvPr/>
        </p:nvSpPr>
        <p:spPr>
          <a:xfrm>
            <a:off x="1265738" y="3989717"/>
            <a:ext cx="413896" cy="523220"/>
          </a:xfrm>
          <a:prstGeom prst="rect">
            <a:avLst/>
          </a:prstGeom>
          <a:noFill/>
        </p:spPr>
        <p:txBody>
          <a:bodyPr wrap="none" rtlCol="0">
            <a:spAutoFit/>
          </a:bodyPr>
          <a:lstStyle/>
          <a:p>
            <a:r>
              <a:rPr lang="en-US" sz="2800" b="1" dirty="0">
                <a:solidFill>
                  <a:srgbClr val="DAA520"/>
                </a:solidFill>
              </a:rPr>
              <a:t>e</a:t>
            </a:r>
          </a:p>
        </p:txBody>
      </p:sp>
      <p:sp>
        <p:nvSpPr>
          <p:cNvPr id="47" name="TextBox 46">
            <a:extLst>
              <a:ext uri="{FF2B5EF4-FFF2-40B4-BE49-F238E27FC236}">
                <a16:creationId xmlns:a16="http://schemas.microsoft.com/office/drawing/2014/main" id="{2248511B-D213-154E-AE67-404C4F4AB186}"/>
              </a:ext>
            </a:extLst>
          </p:cNvPr>
          <p:cNvSpPr txBox="1"/>
          <p:nvPr/>
        </p:nvSpPr>
        <p:spPr>
          <a:xfrm>
            <a:off x="1565506" y="4530185"/>
            <a:ext cx="413896" cy="523220"/>
          </a:xfrm>
          <a:prstGeom prst="rect">
            <a:avLst/>
          </a:prstGeom>
          <a:noFill/>
        </p:spPr>
        <p:txBody>
          <a:bodyPr wrap="none" rtlCol="0">
            <a:spAutoFit/>
          </a:bodyPr>
          <a:lstStyle/>
          <a:p>
            <a:r>
              <a:rPr lang="en-US" sz="2800" b="1" dirty="0">
                <a:solidFill>
                  <a:srgbClr val="DAA520"/>
                </a:solidFill>
              </a:rPr>
              <a:t>e</a:t>
            </a:r>
          </a:p>
        </p:txBody>
      </p:sp>
      <p:sp>
        <p:nvSpPr>
          <p:cNvPr id="48" name="TextBox 47">
            <a:extLst>
              <a:ext uri="{FF2B5EF4-FFF2-40B4-BE49-F238E27FC236}">
                <a16:creationId xmlns:a16="http://schemas.microsoft.com/office/drawing/2014/main" id="{57B8A312-FE74-784A-BD8F-BD0E356E46B2}"/>
              </a:ext>
            </a:extLst>
          </p:cNvPr>
          <p:cNvSpPr txBox="1"/>
          <p:nvPr/>
        </p:nvSpPr>
        <p:spPr>
          <a:xfrm>
            <a:off x="1432937" y="5132643"/>
            <a:ext cx="413896" cy="523220"/>
          </a:xfrm>
          <a:prstGeom prst="rect">
            <a:avLst/>
          </a:prstGeom>
          <a:noFill/>
        </p:spPr>
        <p:txBody>
          <a:bodyPr wrap="none" rtlCol="0">
            <a:spAutoFit/>
          </a:bodyPr>
          <a:lstStyle/>
          <a:p>
            <a:r>
              <a:rPr lang="en-US" sz="2800" b="1" dirty="0">
                <a:solidFill>
                  <a:srgbClr val="DAA520"/>
                </a:solidFill>
              </a:rPr>
              <a:t>e</a:t>
            </a:r>
          </a:p>
        </p:txBody>
      </p:sp>
      <p:sp>
        <p:nvSpPr>
          <p:cNvPr id="49" name="TextBox 48">
            <a:extLst>
              <a:ext uri="{FF2B5EF4-FFF2-40B4-BE49-F238E27FC236}">
                <a16:creationId xmlns:a16="http://schemas.microsoft.com/office/drawing/2014/main" id="{2BE82A54-A2C6-FB46-A2A3-ACA0B6F8AD9F}"/>
              </a:ext>
            </a:extLst>
          </p:cNvPr>
          <p:cNvSpPr txBox="1"/>
          <p:nvPr/>
        </p:nvSpPr>
        <p:spPr>
          <a:xfrm>
            <a:off x="7948844" y="3511097"/>
            <a:ext cx="3262432" cy="523220"/>
          </a:xfrm>
          <a:prstGeom prst="rect">
            <a:avLst/>
          </a:prstGeom>
          <a:noFill/>
        </p:spPr>
        <p:txBody>
          <a:bodyPr wrap="none" rtlCol="0">
            <a:spAutoFit/>
          </a:bodyPr>
          <a:lstStyle/>
          <a:p>
            <a:r>
              <a:rPr lang="en-US" sz="2800" b="1" dirty="0" err="1">
                <a:solidFill>
                  <a:schemeClr val="accent5">
                    <a:lumMod val="50000"/>
                  </a:schemeClr>
                </a:solidFill>
              </a:rPr>
              <a:t>winden</a:t>
            </a:r>
            <a:r>
              <a:rPr lang="en-US" sz="2800" b="1" dirty="0">
                <a:solidFill>
                  <a:schemeClr val="accent5">
                    <a:lumMod val="50000"/>
                  </a:schemeClr>
                </a:solidFill>
              </a:rPr>
              <a:t> </a:t>
            </a:r>
            <a:r>
              <a:rPr lang="en-US" sz="2800" dirty="0">
                <a:solidFill>
                  <a:schemeClr val="accent5">
                    <a:lumMod val="50000"/>
                  </a:schemeClr>
                </a:solidFill>
              </a:rPr>
              <a:t>/ </a:t>
            </a:r>
            <a:r>
              <a:rPr lang="en-US" sz="2800" dirty="0" err="1">
                <a:solidFill>
                  <a:schemeClr val="accent5">
                    <a:lumMod val="50000"/>
                  </a:schemeClr>
                </a:solidFill>
              </a:rPr>
              <a:t>wenden</a:t>
            </a:r>
            <a:endParaRPr lang="en-US" sz="2800" b="1" dirty="0">
              <a:solidFill>
                <a:schemeClr val="accent5">
                  <a:lumMod val="50000"/>
                </a:schemeClr>
              </a:solidFill>
            </a:endParaRPr>
          </a:p>
        </p:txBody>
      </p:sp>
      <p:sp>
        <p:nvSpPr>
          <p:cNvPr id="51" name="TextBox 50">
            <a:extLst>
              <a:ext uri="{FF2B5EF4-FFF2-40B4-BE49-F238E27FC236}">
                <a16:creationId xmlns:a16="http://schemas.microsoft.com/office/drawing/2014/main" id="{B684C133-A168-8046-B137-A3DA8964BAF5}"/>
              </a:ext>
            </a:extLst>
          </p:cNvPr>
          <p:cNvSpPr txBox="1"/>
          <p:nvPr/>
        </p:nvSpPr>
        <p:spPr>
          <a:xfrm>
            <a:off x="7921595" y="4207770"/>
            <a:ext cx="2585964" cy="523220"/>
          </a:xfrm>
          <a:prstGeom prst="rect">
            <a:avLst/>
          </a:prstGeom>
          <a:noFill/>
        </p:spPr>
        <p:txBody>
          <a:bodyPr wrap="none" rtlCol="0">
            <a:spAutoFit/>
          </a:bodyPr>
          <a:lstStyle/>
          <a:p>
            <a:r>
              <a:rPr lang="en-US" sz="2800" b="1" dirty="0" err="1">
                <a:solidFill>
                  <a:schemeClr val="accent5">
                    <a:lumMod val="50000"/>
                  </a:schemeClr>
                </a:solidFill>
              </a:rPr>
              <a:t>setzen</a:t>
            </a:r>
            <a:r>
              <a:rPr lang="en-US" sz="2800" b="1" dirty="0">
                <a:solidFill>
                  <a:schemeClr val="accent5">
                    <a:lumMod val="50000"/>
                  </a:schemeClr>
                </a:solidFill>
              </a:rPr>
              <a:t> </a:t>
            </a:r>
            <a:r>
              <a:rPr lang="en-US" sz="2800" dirty="0">
                <a:solidFill>
                  <a:schemeClr val="accent5">
                    <a:lumMod val="50000"/>
                  </a:schemeClr>
                </a:solidFill>
              </a:rPr>
              <a:t>/ </a:t>
            </a:r>
            <a:r>
              <a:rPr lang="en-US" sz="2800" dirty="0" err="1">
                <a:solidFill>
                  <a:schemeClr val="accent5">
                    <a:lumMod val="50000"/>
                  </a:schemeClr>
                </a:solidFill>
              </a:rPr>
              <a:t>sitzen</a:t>
            </a:r>
            <a:endParaRPr lang="en-US" sz="2800" dirty="0">
              <a:solidFill>
                <a:schemeClr val="accent5">
                  <a:lumMod val="50000"/>
                </a:schemeClr>
              </a:solidFill>
            </a:endParaRPr>
          </a:p>
        </p:txBody>
      </p:sp>
      <p:sp>
        <p:nvSpPr>
          <p:cNvPr id="52" name="TextBox 51">
            <a:extLst>
              <a:ext uri="{FF2B5EF4-FFF2-40B4-BE49-F238E27FC236}">
                <a16:creationId xmlns:a16="http://schemas.microsoft.com/office/drawing/2014/main" id="{58C2F8BB-F10A-F44B-BD39-B0D27C86A1CF}"/>
              </a:ext>
            </a:extLst>
          </p:cNvPr>
          <p:cNvSpPr txBox="1"/>
          <p:nvPr/>
        </p:nvSpPr>
        <p:spPr>
          <a:xfrm>
            <a:off x="7955255" y="4748703"/>
            <a:ext cx="3231975" cy="523220"/>
          </a:xfrm>
          <a:prstGeom prst="rect">
            <a:avLst/>
          </a:prstGeom>
          <a:noFill/>
        </p:spPr>
        <p:txBody>
          <a:bodyPr wrap="none" rtlCol="0">
            <a:spAutoFit/>
          </a:bodyPr>
          <a:lstStyle/>
          <a:p>
            <a:r>
              <a:rPr lang="en-US" sz="2800" b="1" dirty="0" err="1">
                <a:solidFill>
                  <a:schemeClr val="accent5">
                    <a:lumMod val="50000"/>
                  </a:schemeClr>
                </a:solidFill>
              </a:rPr>
              <a:t>blecken</a:t>
            </a:r>
            <a:r>
              <a:rPr lang="en-US" sz="2800" b="1" dirty="0">
                <a:solidFill>
                  <a:schemeClr val="accent5">
                    <a:lumMod val="50000"/>
                  </a:schemeClr>
                </a:solidFill>
              </a:rPr>
              <a:t> </a:t>
            </a:r>
            <a:r>
              <a:rPr lang="en-US" sz="2800" dirty="0">
                <a:solidFill>
                  <a:schemeClr val="accent5">
                    <a:lumMod val="50000"/>
                  </a:schemeClr>
                </a:solidFill>
              </a:rPr>
              <a:t>/ </a:t>
            </a:r>
            <a:r>
              <a:rPr lang="en-US" sz="2800" dirty="0" err="1">
                <a:solidFill>
                  <a:schemeClr val="accent5">
                    <a:lumMod val="50000"/>
                  </a:schemeClr>
                </a:solidFill>
              </a:rPr>
              <a:t>blicken</a:t>
            </a:r>
            <a:endParaRPr lang="en-US" sz="2800" dirty="0">
              <a:solidFill>
                <a:schemeClr val="accent5">
                  <a:lumMod val="50000"/>
                </a:schemeClr>
              </a:solidFill>
            </a:endParaRPr>
          </a:p>
        </p:txBody>
      </p:sp>
      <p:sp>
        <p:nvSpPr>
          <p:cNvPr id="53" name="TextBox 52">
            <a:extLst>
              <a:ext uri="{FF2B5EF4-FFF2-40B4-BE49-F238E27FC236}">
                <a16:creationId xmlns:a16="http://schemas.microsoft.com/office/drawing/2014/main" id="{76FBE795-DCF7-964F-949F-64EF6F3B0646}"/>
              </a:ext>
            </a:extLst>
          </p:cNvPr>
          <p:cNvSpPr txBox="1"/>
          <p:nvPr/>
        </p:nvSpPr>
        <p:spPr>
          <a:xfrm>
            <a:off x="7996868" y="5310528"/>
            <a:ext cx="2935419" cy="523220"/>
          </a:xfrm>
          <a:prstGeom prst="rect">
            <a:avLst/>
          </a:prstGeom>
          <a:noFill/>
        </p:spPr>
        <p:txBody>
          <a:bodyPr wrap="none" rtlCol="0">
            <a:spAutoFit/>
          </a:bodyPr>
          <a:lstStyle/>
          <a:p>
            <a:r>
              <a:rPr lang="en-US" sz="2800" dirty="0" err="1">
                <a:solidFill>
                  <a:schemeClr val="accent5">
                    <a:lumMod val="50000"/>
                  </a:schemeClr>
                </a:solidFill>
              </a:rPr>
              <a:t>wirken</a:t>
            </a:r>
            <a:r>
              <a:rPr lang="en-US" sz="2800" dirty="0">
                <a:solidFill>
                  <a:schemeClr val="accent5">
                    <a:lumMod val="50000"/>
                  </a:schemeClr>
                </a:solidFill>
              </a:rPr>
              <a:t> / </a:t>
            </a:r>
            <a:r>
              <a:rPr lang="en-US" sz="2800" b="1" dirty="0" err="1">
                <a:solidFill>
                  <a:schemeClr val="accent5">
                    <a:lumMod val="50000"/>
                  </a:schemeClr>
                </a:solidFill>
              </a:rPr>
              <a:t>werken</a:t>
            </a:r>
            <a:endParaRPr lang="en-US" sz="2800" b="1" dirty="0">
              <a:solidFill>
                <a:schemeClr val="accent5">
                  <a:lumMod val="50000"/>
                </a:schemeClr>
              </a:solidFill>
            </a:endParaRPr>
          </a:p>
        </p:txBody>
      </p:sp>
      <p:sp>
        <p:nvSpPr>
          <p:cNvPr id="54" name="Rectangle 53">
            <a:hlinkClick r:id="" action="ppaction://noaction">
              <a:snd r:embed="rId18" name="e_short.wav"/>
            </a:hlinkClick>
          </p:cNvPr>
          <p:cNvSpPr/>
          <p:nvPr/>
        </p:nvSpPr>
        <p:spPr>
          <a:xfrm>
            <a:off x="2190056" y="1730308"/>
            <a:ext cx="1561646" cy="1200329"/>
          </a:xfrm>
          <a:prstGeom prst="rect">
            <a:avLst/>
          </a:prstGeom>
        </p:spPr>
        <p:txBody>
          <a:bodyPr wrap="none">
            <a:spAutoFit/>
          </a:bodyPr>
          <a:lstStyle/>
          <a:p>
            <a:r>
              <a:rPr lang="en-GB" sz="7200" b="1" dirty="0">
                <a:solidFill>
                  <a:srgbClr val="115076"/>
                </a:solidFill>
                <a:latin typeface="Century Gothic" panose="020B0502020202020204" pitchFamily="34" charset="0"/>
              </a:rPr>
              <a:t>e</a:t>
            </a:r>
            <a:r>
              <a:rPr lang="en-GB" sz="2000" dirty="0">
                <a:solidFill>
                  <a:srgbClr val="115076"/>
                </a:solidFill>
              </a:rPr>
              <a:t>[short]</a:t>
            </a:r>
            <a:endParaRPr lang="en-GB" sz="2800" b="1" dirty="0">
              <a:solidFill>
                <a:srgbClr val="115076"/>
              </a:solidFill>
              <a:latin typeface="Century Gothic" panose="020B0502020202020204" pitchFamily="34" charset="0"/>
            </a:endParaRPr>
          </a:p>
        </p:txBody>
      </p:sp>
      <p:sp>
        <p:nvSpPr>
          <p:cNvPr id="55" name="Rectangle 54">
            <a:hlinkClick r:id="" action="ppaction://noaction">
              <a:snd r:embed="rId19" name="i_long.wav"/>
            </a:hlinkClick>
          </p:cNvPr>
          <p:cNvSpPr/>
          <p:nvPr/>
        </p:nvSpPr>
        <p:spPr>
          <a:xfrm>
            <a:off x="5962285" y="885525"/>
            <a:ext cx="1135247" cy="1200329"/>
          </a:xfrm>
          <a:prstGeom prst="rect">
            <a:avLst/>
          </a:prstGeom>
        </p:spPr>
        <p:txBody>
          <a:bodyPr wrap="none">
            <a:spAutoFit/>
          </a:bodyPr>
          <a:lstStyle/>
          <a:p>
            <a:r>
              <a:rPr lang="en-GB" sz="7200" b="1" dirty="0">
                <a:solidFill>
                  <a:srgbClr val="115076"/>
                </a:solidFill>
                <a:latin typeface="Century Gothic" panose="020B0502020202020204" pitchFamily="34" charset="0"/>
              </a:rPr>
              <a:t>i</a:t>
            </a:r>
            <a:r>
              <a:rPr lang="en-GB" sz="2000" dirty="0">
                <a:solidFill>
                  <a:srgbClr val="115076"/>
                </a:solidFill>
              </a:rPr>
              <a:t>[long]</a:t>
            </a:r>
            <a:endParaRPr lang="en-GB" sz="2800" b="1" dirty="0">
              <a:solidFill>
                <a:srgbClr val="115076"/>
              </a:solidFill>
              <a:latin typeface="Century Gothic" panose="020B0502020202020204" pitchFamily="34" charset="0"/>
            </a:endParaRPr>
          </a:p>
        </p:txBody>
      </p:sp>
      <p:sp>
        <p:nvSpPr>
          <p:cNvPr id="56" name="Rectangle 55">
            <a:hlinkClick r:id="" action="ppaction://noaction">
              <a:snd r:embed="rId20" name="i_short.wav"/>
            </a:hlinkClick>
          </p:cNvPr>
          <p:cNvSpPr/>
          <p:nvPr/>
        </p:nvSpPr>
        <p:spPr>
          <a:xfrm>
            <a:off x="5953994" y="1752979"/>
            <a:ext cx="1173719" cy="1200329"/>
          </a:xfrm>
          <a:prstGeom prst="rect">
            <a:avLst/>
          </a:prstGeom>
        </p:spPr>
        <p:txBody>
          <a:bodyPr wrap="none">
            <a:spAutoFit/>
          </a:bodyPr>
          <a:lstStyle/>
          <a:p>
            <a:r>
              <a:rPr lang="en-GB" sz="7200" b="1" dirty="0" err="1">
                <a:solidFill>
                  <a:srgbClr val="115076"/>
                </a:solidFill>
                <a:latin typeface="Century Gothic" panose="020B0502020202020204" pitchFamily="34" charset="0"/>
              </a:rPr>
              <a:t>i</a:t>
            </a:r>
            <a:r>
              <a:rPr lang="en-GB" sz="2000" dirty="0">
                <a:solidFill>
                  <a:srgbClr val="115076"/>
                </a:solidFill>
              </a:rPr>
              <a:t>[short]</a:t>
            </a:r>
            <a:endParaRPr lang="en-GB" sz="2800" b="1" dirty="0">
              <a:solidFill>
                <a:srgbClr val="115076"/>
              </a:solidFill>
              <a:latin typeface="Century Gothic" panose="020B0502020202020204" pitchFamily="34" charset="0"/>
            </a:endParaRPr>
          </a:p>
        </p:txBody>
      </p:sp>
      <p:sp>
        <p:nvSpPr>
          <p:cNvPr id="50" name="Rectangle 49">
            <a:hlinkClick r:id="" action="ppaction://noaction">
              <a:snd r:embed="rId21" name="e_long.wav"/>
            </a:hlinkClick>
          </p:cNvPr>
          <p:cNvSpPr/>
          <p:nvPr/>
        </p:nvSpPr>
        <p:spPr>
          <a:xfrm>
            <a:off x="2176389" y="896118"/>
            <a:ext cx="1505540" cy="1200329"/>
          </a:xfrm>
          <a:prstGeom prst="rect">
            <a:avLst/>
          </a:prstGeom>
        </p:spPr>
        <p:txBody>
          <a:bodyPr wrap="none">
            <a:spAutoFit/>
          </a:bodyPr>
          <a:lstStyle/>
          <a:p>
            <a:r>
              <a:rPr lang="en-GB" sz="7200" b="1" dirty="0">
                <a:solidFill>
                  <a:srgbClr val="115076"/>
                </a:solidFill>
                <a:latin typeface="Century Gothic" panose="020B0502020202020204" pitchFamily="34" charset="0"/>
              </a:rPr>
              <a:t>e</a:t>
            </a:r>
            <a:r>
              <a:rPr lang="en-GB" sz="2000" dirty="0">
                <a:solidFill>
                  <a:srgbClr val="115076"/>
                </a:solidFill>
              </a:rPr>
              <a:t>[long]</a:t>
            </a:r>
            <a:endParaRPr lang="en-GB" sz="2800" b="1" dirty="0">
              <a:solidFill>
                <a:srgbClr val="115076"/>
              </a:solidFill>
              <a:latin typeface="Century Gothic" panose="020B0502020202020204" pitchFamily="34" charset="0"/>
            </a:endParaRPr>
          </a:p>
        </p:txBody>
      </p:sp>
      <p:sp>
        <p:nvSpPr>
          <p:cNvPr id="57" name="Title 5">
            <a:extLst>
              <a:ext uri="{FF2B5EF4-FFF2-40B4-BE49-F238E27FC236}">
                <a16:creationId xmlns:a16="http://schemas.microsoft.com/office/drawing/2014/main" id="{99E8D6A7-BC85-4042-B5EC-9014F0C12BDE}"/>
              </a:ext>
            </a:extLst>
          </p:cNvPr>
          <p:cNvSpPr txBox="1">
            <a:spLocks/>
          </p:cNvSpPr>
          <p:nvPr/>
        </p:nvSpPr>
        <p:spPr>
          <a:xfrm>
            <a:off x="10696011" y="76874"/>
            <a:ext cx="1319057" cy="434334"/>
          </a:xfrm>
          <a:prstGeom prst="roundRect">
            <a:avLst/>
          </a:prstGeom>
          <a:solidFill>
            <a:srgbClr val="DAA520"/>
          </a:solidFill>
          <a:ln>
            <a:solidFill>
              <a:srgbClr val="11507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US" sz="1800" b="1">
                <a:solidFill>
                  <a:schemeClr val="bg1"/>
                </a:solidFill>
              </a:rPr>
              <a:t>Fonetik</a:t>
            </a:r>
            <a:endParaRPr lang="en-US" sz="1800" b="1" dirty="0">
              <a:solidFill>
                <a:schemeClr val="bg1"/>
              </a:solidFill>
            </a:endParaRPr>
          </a:p>
        </p:txBody>
      </p:sp>
    </p:spTree>
    <p:extLst>
      <p:ext uri="{BB962C8B-B14F-4D97-AF65-F5344CB8AC3E}">
        <p14:creationId xmlns:p14="http://schemas.microsoft.com/office/powerpoint/2010/main" val="161837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par>
                                <p:cTn id="73" presetID="1" presetClass="exit" presetSubtype="0" fill="hold" grpId="1" nodeType="withEffect">
                                  <p:stCondLst>
                                    <p:cond delay="0"/>
                                  </p:stCondLst>
                                  <p:childTnLst>
                                    <p:set>
                                      <p:cBhvr>
                                        <p:cTn id="74" dur="1" fill="hold">
                                          <p:stCondLst>
                                            <p:cond delay="0"/>
                                          </p:stCondLst>
                                        </p:cTn>
                                        <p:tgtEl>
                                          <p:spTgt spid="4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par>
                                <p:cTn id="79" presetID="1" presetClass="exit" presetSubtype="0" fill="hold" grpId="1" nodeType="withEffect">
                                  <p:stCondLst>
                                    <p:cond delay="0"/>
                                  </p:stCondLst>
                                  <p:childTnLst>
                                    <p:set>
                                      <p:cBhvr>
                                        <p:cTn id="80" dur="1" fill="hold">
                                          <p:stCondLst>
                                            <p:cond delay="0"/>
                                          </p:stCondLst>
                                        </p:cTn>
                                        <p:tgtEl>
                                          <p:spTgt spid="4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4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3"/>
                                        </p:tgtEl>
                                        <p:attrNameLst>
                                          <p:attrName>style.visibility</p:attrName>
                                        </p:attrNameLst>
                                      </p:cBhvr>
                                      <p:to>
                                        <p:strVal val="visible"/>
                                      </p:to>
                                    </p:set>
                                  </p:childTnLst>
                                </p:cTn>
                              </p:par>
                              <p:par>
                                <p:cTn id="91" presetID="1" presetClass="exit" presetSubtype="0" fill="hold" grpId="1" nodeType="withEffect">
                                  <p:stCondLst>
                                    <p:cond delay="0"/>
                                  </p:stCondLst>
                                  <p:childTnLst>
                                    <p:set>
                                      <p:cBhvr>
                                        <p:cTn id="92"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p:bldP spid="35" grpId="0"/>
      <p:bldP spid="36" grpId="0"/>
      <p:bldP spid="37" grpId="0"/>
      <p:bldP spid="38" grpId="0"/>
      <p:bldP spid="39" grpId="0"/>
      <p:bldP spid="40" grpId="0"/>
      <p:bldP spid="40" grpId="1"/>
      <p:bldP spid="41" grpId="0"/>
      <p:bldP spid="41" grpId="1"/>
      <p:bldP spid="42" grpId="0"/>
      <p:bldP spid="42" grpId="1"/>
      <p:bldP spid="43" grpId="0"/>
      <p:bldP spid="43" grpId="1"/>
      <p:bldP spid="2" grpId="0"/>
      <p:bldP spid="44" grpId="0"/>
      <p:bldP spid="45" grpId="0"/>
      <p:bldP spid="46" grpId="0"/>
      <p:bldP spid="47" grpId="0"/>
      <p:bldP spid="48" grpId="0"/>
      <p:bldP spid="49" grpId="0"/>
      <p:bldP spid="51" grpId="0"/>
      <p:bldP spid="52" grpId="0"/>
      <p:bldP spid="5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20358354">
            <a:off x="4552581" y="295684"/>
            <a:ext cx="1408670" cy="400110"/>
          </a:xfrm>
          <a:prstGeom prst="rect">
            <a:avLst/>
          </a:prstGeom>
          <a:noFill/>
        </p:spPr>
        <p:txBody>
          <a:bodyPr wrap="square" rtlCol="0">
            <a:spAutoFit/>
          </a:bodyPr>
          <a:lstStyle/>
          <a:p>
            <a:r>
              <a:rPr lang="en-GB" sz="2000" dirty="0" err="1">
                <a:solidFill>
                  <a:srgbClr val="002060"/>
                </a:solidFill>
              </a:rPr>
              <a:t>gl</a:t>
            </a:r>
            <a:r>
              <a:rPr lang="en-GB" sz="2000" b="1" dirty="0" err="1">
                <a:solidFill>
                  <a:srgbClr val="002060"/>
                </a:solidFill>
              </a:rPr>
              <a:t>au</a:t>
            </a:r>
            <a:r>
              <a:rPr lang="en-GB" sz="2000" dirty="0" err="1">
                <a:solidFill>
                  <a:srgbClr val="002060"/>
                </a:solidFill>
              </a:rPr>
              <a:t>ben</a:t>
            </a:r>
            <a:endParaRPr lang="en-GB" sz="2000" dirty="0">
              <a:solidFill>
                <a:srgbClr val="002060"/>
              </a:solidFill>
            </a:endParaRPr>
          </a:p>
        </p:txBody>
      </p:sp>
      <p:sp>
        <p:nvSpPr>
          <p:cNvPr id="5" name="TextBox 4"/>
          <p:cNvSpPr txBox="1"/>
          <p:nvPr/>
        </p:nvSpPr>
        <p:spPr>
          <a:xfrm rot="522572">
            <a:off x="2664941" y="1089340"/>
            <a:ext cx="1408670" cy="400110"/>
          </a:xfrm>
          <a:prstGeom prst="rect">
            <a:avLst/>
          </a:prstGeom>
          <a:noFill/>
        </p:spPr>
        <p:txBody>
          <a:bodyPr wrap="square" rtlCol="0">
            <a:spAutoFit/>
          </a:bodyPr>
          <a:lstStyle/>
          <a:p>
            <a:r>
              <a:rPr lang="en-GB" sz="2000" dirty="0" err="1">
                <a:solidFill>
                  <a:srgbClr val="002060"/>
                </a:solidFill>
              </a:rPr>
              <a:t>gen</a:t>
            </a:r>
            <a:r>
              <a:rPr lang="en-GB" sz="2000" b="1" dirty="0" err="1">
                <a:solidFill>
                  <a:srgbClr val="002060"/>
                </a:solidFill>
              </a:rPr>
              <a:t>au</a:t>
            </a:r>
            <a:endParaRPr lang="en-GB" sz="2000" b="1" dirty="0">
              <a:solidFill>
                <a:srgbClr val="002060"/>
              </a:solidFill>
            </a:endParaRPr>
          </a:p>
        </p:txBody>
      </p:sp>
      <p:sp>
        <p:nvSpPr>
          <p:cNvPr id="6" name="TextBox 5"/>
          <p:cNvSpPr txBox="1"/>
          <p:nvPr/>
        </p:nvSpPr>
        <p:spPr>
          <a:xfrm rot="522572">
            <a:off x="4712044" y="1190482"/>
            <a:ext cx="1408670" cy="400110"/>
          </a:xfrm>
          <a:prstGeom prst="rect">
            <a:avLst/>
          </a:prstGeom>
          <a:noFill/>
        </p:spPr>
        <p:txBody>
          <a:bodyPr wrap="square" rtlCol="0">
            <a:spAutoFit/>
          </a:bodyPr>
          <a:lstStyle/>
          <a:p>
            <a:r>
              <a:rPr lang="en-GB" sz="2000" b="1" dirty="0">
                <a:solidFill>
                  <a:srgbClr val="002060"/>
                </a:solidFill>
              </a:rPr>
              <a:t>au</a:t>
            </a:r>
            <a:r>
              <a:rPr lang="en-GB" sz="2000" dirty="0">
                <a:solidFill>
                  <a:srgbClr val="002060"/>
                </a:solidFill>
              </a:rPr>
              <a:t>f</a:t>
            </a:r>
          </a:p>
        </p:txBody>
      </p:sp>
      <p:sp>
        <p:nvSpPr>
          <p:cNvPr id="7" name="TextBox 6"/>
          <p:cNvSpPr txBox="1"/>
          <p:nvPr/>
        </p:nvSpPr>
        <p:spPr>
          <a:xfrm rot="522572">
            <a:off x="1538274" y="3503348"/>
            <a:ext cx="2082022" cy="400110"/>
          </a:xfrm>
          <a:prstGeom prst="rect">
            <a:avLst/>
          </a:prstGeom>
          <a:noFill/>
        </p:spPr>
        <p:txBody>
          <a:bodyPr wrap="square" rtlCol="0">
            <a:spAutoFit/>
          </a:bodyPr>
          <a:lstStyle/>
          <a:p>
            <a:r>
              <a:rPr lang="en-GB" sz="2000" b="1" dirty="0" err="1">
                <a:solidFill>
                  <a:srgbClr val="002060"/>
                </a:solidFill>
              </a:rPr>
              <a:t>au</a:t>
            </a:r>
            <a:r>
              <a:rPr lang="en-GB" sz="2000" dirty="0" err="1">
                <a:solidFill>
                  <a:srgbClr val="002060"/>
                </a:solidFill>
              </a:rPr>
              <a:t>sgehen</a:t>
            </a:r>
            <a:endParaRPr lang="en-GB" sz="2000" dirty="0">
              <a:solidFill>
                <a:srgbClr val="002060"/>
              </a:solidFill>
            </a:endParaRPr>
          </a:p>
        </p:txBody>
      </p:sp>
      <p:sp>
        <p:nvSpPr>
          <p:cNvPr id="8" name="TextBox 7"/>
          <p:cNvSpPr txBox="1"/>
          <p:nvPr/>
        </p:nvSpPr>
        <p:spPr>
          <a:xfrm rot="21271385">
            <a:off x="2150077" y="1940919"/>
            <a:ext cx="1408670" cy="400110"/>
          </a:xfrm>
          <a:prstGeom prst="rect">
            <a:avLst/>
          </a:prstGeom>
          <a:noFill/>
        </p:spPr>
        <p:txBody>
          <a:bodyPr wrap="square" rtlCol="0">
            <a:spAutoFit/>
          </a:bodyPr>
          <a:lstStyle/>
          <a:p>
            <a:r>
              <a:rPr lang="en-GB" sz="2000" b="1" dirty="0" err="1">
                <a:solidFill>
                  <a:srgbClr val="002060"/>
                </a:solidFill>
              </a:rPr>
              <a:t>au</a:t>
            </a:r>
            <a:r>
              <a:rPr lang="en-GB" sz="2000" dirty="0" err="1">
                <a:solidFill>
                  <a:srgbClr val="002060"/>
                </a:solidFill>
              </a:rPr>
              <a:t>ch</a:t>
            </a:r>
            <a:endParaRPr lang="en-GB" sz="2000" dirty="0">
              <a:solidFill>
                <a:srgbClr val="002060"/>
              </a:solidFill>
            </a:endParaRPr>
          </a:p>
        </p:txBody>
      </p:sp>
      <p:sp>
        <p:nvSpPr>
          <p:cNvPr id="10" name="TextBox 9"/>
          <p:cNvSpPr txBox="1"/>
          <p:nvPr/>
        </p:nvSpPr>
        <p:spPr>
          <a:xfrm rot="522572">
            <a:off x="4577989" y="3584536"/>
            <a:ext cx="1408670" cy="400110"/>
          </a:xfrm>
          <a:prstGeom prst="rect">
            <a:avLst/>
          </a:prstGeom>
          <a:noFill/>
        </p:spPr>
        <p:txBody>
          <a:bodyPr wrap="square" rtlCol="0">
            <a:spAutoFit/>
          </a:bodyPr>
          <a:lstStyle/>
          <a:p>
            <a:r>
              <a:rPr lang="en-GB" sz="2000" dirty="0" err="1">
                <a:solidFill>
                  <a:srgbClr val="002060"/>
                </a:solidFill>
              </a:rPr>
              <a:t>l</a:t>
            </a:r>
            <a:r>
              <a:rPr lang="en-GB" sz="2000" b="1" dirty="0" err="1">
                <a:solidFill>
                  <a:srgbClr val="002060"/>
                </a:solidFill>
              </a:rPr>
              <a:t>au</a:t>
            </a:r>
            <a:r>
              <a:rPr lang="en-GB" sz="2000" dirty="0" err="1">
                <a:solidFill>
                  <a:srgbClr val="002060"/>
                </a:solidFill>
              </a:rPr>
              <a:t>fen</a:t>
            </a:r>
            <a:r>
              <a:rPr lang="en-GB" sz="2000" dirty="0">
                <a:solidFill>
                  <a:srgbClr val="002060"/>
                </a:solidFill>
              </a:rPr>
              <a:t> </a:t>
            </a:r>
          </a:p>
        </p:txBody>
      </p:sp>
      <p:sp>
        <p:nvSpPr>
          <p:cNvPr id="11" name="TextBox 10"/>
          <p:cNvSpPr txBox="1"/>
          <p:nvPr/>
        </p:nvSpPr>
        <p:spPr>
          <a:xfrm rot="522572">
            <a:off x="3318455" y="5464055"/>
            <a:ext cx="1765978" cy="400110"/>
          </a:xfrm>
          <a:prstGeom prst="rect">
            <a:avLst/>
          </a:prstGeom>
          <a:noFill/>
        </p:spPr>
        <p:txBody>
          <a:bodyPr wrap="square" rtlCol="0">
            <a:spAutoFit/>
          </a:bodyPr>
          <a:lstStyle/>
          <a:p>
            <a:r>
              <a:rPr lang="en-GB" sz="2000" dirty="0" err="1">
                <a:solidFill>
                  <a:srgbClr val="002060"/>
                </a:solidFill>
              </a:rPr>
              <a:t>nach</a:t>
            </a:r>
            <a:r>
              <a:rPr lang="en-GB" sz="2000" dirty="0">
                <a:solidFill>
                  <a:srgbClr val="002060"/>
                </a:solidFill>
              </a:rPr>
              <a:t> </a:t>
            </a:r>
            <a:r>
              <a:rPr lang="en-GB" sz="2000" dirty="0" err="1">
                <a:solidFill>
                  <a:srgbClr val="002060"/>
                </a:solidFill>
              </a:rPr>
              <a:t>H</a:t>
            </a:r>
            <a:r>
              <a:rPr lang="en-GB" sz="2000" b="1" dirty="0" err="1">
                <a:solidFill>
                  <a:srgbClr val="002060"/>
                </a:solidFill>
              </a:rPr>
              <a:t>au</a:t>
            </a:r>
            <a:r>
              <a:rPr lang="en-GB" sz="2000" dirty="0" err="1">
                <a:solidFill>
                  <a:srgbClr val="002060"/>
                </a:solidFill>
              </a:rPr>
              <a:t>se</a:t>
            </a:r>
            <a:endParaRPr lang="en-GB" sz="2000" dirty="0">
              <a:solidFill>
                <a:srgbClr val="002060"/>
              </a:solidFill>
            </a:endParaRPr>
          </a:p>
        </p:txBody>
      </p:sp>
      <p:sp>
        <p:nvSpPr>
          <p:cNvPr id="12" name="TextBox 11"/>
          <p:cNvSpPr txBox="1"/>
          <p:nvPr/>
        </p:nvSpPr>
        <p:spPr>
          <a:xfrm rot="522572">
            <a:off x="4543285" y="4832914"/>
            <a:ext cx="1408670" cy="400110"/>
          </a:xfrm>
          <a:prstGeom prst="rect">
            <a:avLst/>
          </a:prstGeom>
          <a:noFill/>
        </p:spPr>
        <p:txBody>
          <a:bodyPr wrap="square" rtlCol="0">
            <a:spAutoFit/>
          </a:bodyPr>
          <a:lstStyle/>
          <a:p>
            <a:r>
              <a:rPr lang="en-GB" sz="2000" dirty="0" err="1">
                <a:solidFill>
                  <a:srgbClr val="002060"/>
                </a:solidFill>
              </a:rPr>
              <a:t>br</a:t>
            </a:r>
            <a:r>
              <a:rPr lang="en-GB" sz="2000" b="1" dirty="0" err="1">
                <a:solidFill>
                  <a:srgbClr val="002060"/>
                </a:solidFill>
              </a:rPr>
              <a:t>au</a:t>
            </a:r>
            <a:r>
              <a:rPr lang="en-GB" sz="2000" dirty="0" err="1">
                <a:solidFill>
                  <a:srgbClr val="002060"/>
                </a:solidFill>
              </a:rPr>
              <a:t>chen</a:t>
            </a:r>
            <a:endParaRPr lang="en-GB" sz="2000" dirty="0">
              <a:solidFill>
                <a:srgbClr val="002060"/>
              </a:solidFill>
            </a:endParaRPr>
          </a:p>
        </p:txBody>
      </p:sp>
      <p:sp>
        <p:nvSpPr>
          <p:cNvPr id="13" name="TextBox 12"/>
          <p:cNvSpPr txBox="1"/>
          <p:nvPr/>
        </p:nvSpPr>
        <p:spPr>
          <a:xfrm>
            <a:off x="3574626" y="2722395"/>
            <a:ext cx="3025707" cy="400110"/>
          </a:xfrm>
          <a:prstGeom prst="rect">
            <a:avLst/>
          </a:prstGeom>
          <a:noFill/>
        </p:spPr>
        <p:txBody>
          <a:bodyPr wrap="square" rtlCol="0">
            <a:spAutoFit/>
          </a:bodyPr>
          <a:lstStyle/>
          <a:p>
            <a:r>
              <a:rPr lang="en-GB" sz="2000" dirty="0">
                <a:solidFill>
                  <a:srgbClr val="002060"/>
                </a:solidFill>
              </a:rPr>
              <a:t>H</a:t>
            </a:r>
            <a:r>
              <a:rPr lang="en-GB" sz="2000" b="1" dirty="0">
                <a:solidFill>
                  <a:srgbClr val="002060"/>
                </a:solidFill>
              </a:rPr>
              <a:t>au</a:t>
            </a:r>
            <a:r>
              <a:rPr lang="en-GB" sz="2000" dirty="0">
                <a:solidFill>
                  <a:srgbClr val="002060"/>
                </a:solidFill>
              </a:rPr>
              <a:t>s</a:t>
            </a:r>
          </a:p>
        </p:txBody>
      </p:sp>
      <p:sp>
        <p:nvSpPr>
          <p:cNvPr id="14" name="Freeform 13"/>
          <p:cNvSpPr/>
          <p:nvPr/>
        </p:nvSpPr>
        <p:spPr>
          <a:xfrm>
            <a:off x="6105614" y="383083"/>
            <a:ext cx="683741" cy="5616915"/>
          </a:xfrm>
          <a:custGeom>
            <a:avLst/>
            <a:gdLst>
              <a:gd name="connsiteX0" fmla="*/ 527222 w 683741"/>
              <a:gd name="connsiteY0" fmla="*/ 0 h 6153665"/>
              <a:gd name="connsiteX1" fmla="*/ 469557 w 683741"/>
              <a:gd name="connsiteY1" fmla="*/ 8238 h 6153665"/>
              <a:gd name="connsiteX2" fmla="*/ 411892 w 683741"/>
              <a:gd name="connsiteY2" fmla="*/ 41189 h 6153665"/>
              <a:gd name="connsiteX3" fmla="*/ 378941 w 683741"/>
              <a:gd name="connsiteY3" fmla="*/ 57665 h 6153665"/>
              <a:gd name="connsiteX4" fmla="*/ 329514 w 683741"/>
              <a:gd name="connsiteY4" fmla="*/ 98854 h 6153665"/>
              <a:gd name="connsiteX5" fmla="*/ 304800 w 683741"/>
              <a:gd name="connsiteY5" fmla="*/ 107092 h 6153665"/>
              <a:gd name="connsiteX6" fmla="*/ 271849 w 683741"/>
              <a:gd name="connsiteY6" fmla="*/ 131805 h 6153665"/>
              <a:gd name="connsiteX7" fmla="*/ 181233 w 683741"/>
              <a:gd name="connsiteY7" fmla="*/ 181232 h 6153665"/>
              <a:gd name="connsiteX8" fmla="*/ 131805 w 683741"/>
              <a:gd name="connsiteY8" fmla="*/ 222421 h 6153665"/>
              <a:gd name="connsiteX9" fmla="*/ 107092 w 683741"/>
              <a:gd name="connsiteY9" fmla="*/ 255373 h 6153665"/>
              <a:gd name="connsiteX10" fmla="*/ 32951 w 683741"/>
              <a:gd name="connsiteY10" fmla="*/ 329513 h 6153665"/>
              <a:gd name="connsiteX11" fmla="*/ 0 w 683741"/>
              <a:gd name="connsiteY11" fmla="*/ 395416 h 6153665"/>
              <a:gd name="connsiteX12" fmla="*/ 32951 w 683741"/>
              <a:gd name="connsiteY12" fmla="*/ 642551 h 6153665"/>
              <a:gd name="connsiteX13" fmla="*/ 140043 w 683741"/>
              <a:gd name="connsiteY13" fmla="*/ 716692 h 6153665"/>
              <a:gd name="connsiteX14" fmla="*/ 189470 w 683741"/>
              <a:gd name="connsiteY14" fmla="*/ 749643 h 6153665"/>
              <a:gd name="connsiteX15" fmla="*/ 354227 w 683741"/>
              <a:gd name="connsiteY15" fmla="*/ 807308 h 6153665"/>
              <a:gd name="connsiteX16" fmla="*/ 378941 w 683741"/>
              <a:gd name="connsiteY16" fmla="*/ 815546 h 6153665"/>
              <a:gd name="connsiteX17" fmla="*/ 453081 w 683741"/>
              <a:gd name="connsiteY17" fmla="*/ 848497 h 6153665"/>
              <a:gd name="connsiteX18" fmla="*/ 502508 w 683741"/>
              <a:gd name="connsiteY18" fmla="*/ 856735 h 6153665"/>
              <a:gd name="connsiteX19" fmla="*/ 584887 w 683741"/>
              <a:gd name="connsiteY19" fmla="*/ 906162 h 6153665"/>
              <a:gd name="connsiteX20" fmla="*/ 609600 w 683741"/>
              <a:gd name="connsiteY20" fmla="*/ 914400 h 6153665"/>
              <a:gd name="connsiteX21" fmla="*/ 634314 w 683741"/>
              <a:gd name="connsiteY21" fmla="*/ 939113 h 6153665"/>
              <a:gd name="connsiteX22" fmla="*/ 659027 w 683741"/>
              <a:gd name="connsiteY22" fmla="*/ 955589 h 6153665"/>
              <a:gd name="connsiteX23" fmla="*/ 683741 w 683741"/>
              <a:gd name="connsiteY23" fmla="*/ 1037967 h 6153665"/>
              <a:gd name="connsiteX24" fmla="*/ 667265 w 683741"/>
              <a:gd name="connsiteY24" fmla="*/ 1169773 h 6153665"/>
              <a:gd name="connsiteX25" fmla="*/ 626076 w 683741"/>
              <a:gd name="connsiteY25" fmla="*/ 1268627 h 6153665"/>
              <a:gd name="connsiteX26" fmla="*/ 617838 w 683741"/>
              <a:gd name="connsiteY26" fmla="*/ 1301578 h 6153665"/>
              <a:gd name="connsiteX27" fmla="*/ 560173 w 683741"/>
              <a:gd name="connsiteY27" fmla="*/ 1392194 h 6153665"/>
              <a:gd name="connsiteX28" fmla="*/ 535460 w 683741"/>
              <a:gd name="connsiteY28" fmla="*/ 1416908 h 6153665"/>
              <a:gd name="connsiteX29" fmla="*/ 494270 w 683741"/>
              <a:gd name="connsiteY29" fmla="*/ 1491049 h 6153665"/>
              <a:gd name="connsiteX30" fmla="*/ 477795 w 683741"/>
              <a:gd name="connsiteY30" fmla="*/ 1524000 h 6153665"/>
              <a:gd name="connsiteX31" fmla="*/ 428368 w 683741"/>
              <a:gd name="connsiteY31" fmla="*/ 1573427 h 6153665"/>
              <a:gd name="connsiteX32" fmla="*/ 403654 w 683741"/>
              <a:gd name="connsiteY32" fmla="*/ 1622854 h 6153665"/>
              <a:gd name="connsiteX33" fmla="*/ 362465 w 683741"/>
              <a:gd name="connsiteY33" fmla="*/ 1721708 h 6153665"/>
              <a:gd name="connsiteX34" fmla="*/ 304800 w 683741"/>
              <a:gd name="connsiteY34" fmla="*/ 1812324 h 6153665"/>
              <a:gd name="connsiteX35" fmla="*/ 288324 w 683741"/>
              <a:gd name="connsiteY35" fmla="*/ 1853513 h 6153665"/>
              <a:gd name="connsiteX36" fmla="*/ 238897 w 683741"/>
              <a:gd name="connsiteY36" fmla="*/ 1927654 h 6153665"/>
              <a:gd name="connsiteX37" fmla="*/ 189470 w 683741"/>
              <a:gd name="connsiteY37" fmla="*/ 2026508 h 6153665"/>
              <a:gd name="connsiteX38" fmla="*/ 181233 w 683741"/>
              <a:gd name="connsiteY38" fmla="*/ 2067697 h 6153665"/>
              <a:gd name="connsiteX39" fmla="*/ 164757 w 683741"/>
              <a:gd name="connsiteY39" fmla="*/ 2150076 h 6153665"/>
              <a:gd name="connsiteX40" fmla="*/ 164757 w 683741"/>
              <a:gd name="connsiteY40" fmla="*/ 2471351 h 6153665"/>
              <a:gd name="connsiteX41" fmla="*/ 197708 w 683741"/>
              <a:gd name="connsiteY41" fmla="*/ 2537254 h 6153665"/>
              <a:gd name="connsiteX42" fmla="*/ 255373 w 683741"/>
              <a:gd name="connsiteY42" fmla="*/ 2627870 h 6153665"/>
              <a:gd name="connsiteX43" fmla="*/ 271849 w 683741"/>
              <a:gd name="connsiteY43" fmla="*/ 2652584 h 6153665"/>
              <a:gd name="connsiteX44" fmla="*/ 321276 w 683741"/>
              <a:gd name="connsiteY44" fmla="*/ 2710249 h 6153665"/>
              <a:gd name="connsiteX45" fmla="*/ 378941 w 683741"/>
              <a:gd name="connsiteY45" fmla="*/ 2800865 h 6153665"/>
              <a:gd name="connsiteX46" fmla="*/ 387178 w 683741"/>
              <a:gd name="connsiteY46" fmla="*/ 2825578 h 6153665"/>
              <a:gd name="connsiteX47" fmla="*/ 403654 w 683741"/>
              <a:gd name="connsiteY47" fmla="*/ 2866767 h 6153665"/>
              <a:gd name="connsiteX48" fmla="*/ 428368 w 683741"/>
              <a:gd name="connsiteY48" fmla="*/ 2883243 h 6153665"/>
              <a:gd name="connsiteX49" fmla="*/ 436605 w 683741"/>
              <a:gd name="connsiteY49" fmla="*/ 2957384 h 6153665"/>
              <a:gd name="connsiteX50" fmla="*/ 403654 w 683741"/>
              <a:gd name="connsiteY50" fmla="*/ 3179805 h 6153665"/>
              <a:gd name="connsiteX51" fmla="*/ 378941 w 683741"/>
              <a:gd name="connsiteY51" fmla="*/ 3220994 h 6153665"/>
              <a:gd name="connsiteX52" fmla="*/ 329514 w 683741"/>
              <a:gd name="connsiteY52" fmla="*/ 3286897 h 6153665"/>
              <a:gd name="connsiteX53" fmla="*/ 304800 w 683741"/>
              <a:gd name="connsiteY53" fmla="*/ 3336324 h 6153665"/>
              <a:gd name="connsiteX54" fmla="*/ 280087 w 683741"/>
              <a:gd name="connsiteY54" fmla="*/ 3377513 h 6153665"/>
              <a:gd name="connsiteX55" fmla="*/ 271849 w 683741"/>
              <a:gd name="connsiteY55" fmla="*/ 3402227 h 6153665"/>
              <a:gd name="connsiteX56" fmla="*/ 247135 w 683741"/>
              <a:gd name="connsiteY56" fmla="*/ 3443416 h 6153665"/>
              <a:gd name="connsiteX57" fmla="*/ 238897 w 683741"/>
              <a:gd name="connsiteY57" fmla="*/ 3468130 h 6153665"/>
              <a:gd name="connsiteX58" fmla="*/ 197708 w 683741"/>
              <a:gd name="connsiteY58" fmla="*/ 3525794 h 6153665"/>
              <a:gd name="connsiteX59" fmla="*/ 172995 w 683741"/>
              <a:gd name="connsiteY59" fmla="*/ 3583459 h 6153665"/>
              <a:gd name="connsiteX60" fmla="*/ 140043 w 683741"/>
              <a:gd name="connsiteY60" fmla="*/ 3665838 h 6153665"/>
              <a:gd name="connsiteX61" fmla="*/ 123568 w 683741"/>
              <a:gd name="connsiteY61" fmla="*/ 3731740 h 6153665"/>
              <a:gd name="connsiteX62" fmla="*/ 107092 w 683741"/>
              <a:gd name="connsiteY62" fmla="*/ 3756454 h 6153665"/>
              <a:gd name="connsiteX63" fmla="*/ 82378 w 683741"/>
              <a:gd name="connsiteY63" fmla="*/ 3863546 h 6153665"/>
              <a:gd name="connsiteX64" fmla="*/ 82378 w 683741"/>
              <a:gd name="connsiteY64" fmla="*/ 4110681 h 6153665"/>
              <a:gd name="connsiteX65" fmla="*/ 107092 w 683741"/>
              <a:gd name="connsiteY65" fmla="*/ 4160108 h 6153665"/>
              <a:gd name="connsiteX66" fmla="*/ 172995 w 683741"/>
              <a:gd name="connsiteY66" fmla="*/ 4242486 h 6153665"/>
              <a:gd name="connsiteX67" fmla="*/ 181233 w 683741"/>
              <a:gd name="connsiteY67" fmla="*/ 4267200 h 6153665"/>
              <a:gd name="connsiteX68" fmla="*/ 255373 w 683741"/>
              <a:gd name="connsiteY68" fmla="*/ 4333103 h 6153665"/>
              <a:gd name="connsiteX69" fmla="*/ 296562 w 683741"/>
              <a:gd name="connsiteY69" fmla="*/ 4399005 h 6153665"/>
              <a:gd name="connsiteX70" fmla="*/ 329514 w 683741"/>
              <a:gd name="connsiteY70" fmla="*/ 4448432 h 6153665"/>
              <a:gd name="connsiteX71" fmla="*/ 345989 w 683741"/>
              <a:gd name="connsiteY71" fmla="*/ 4481384 h 6153665"/>
              <a:gd name="connsiteX72" fmla="*/ 354227 w 683741"/>
              <a:gd name="connsiteY72" fmla="*/ 4514335 h 6153665"/>
              <a:gd name="connsiteX73" fmla="*/ 378941 w 683741"/>
              <a:gd name="connsiteY73" fmla="*/ 4547286 h 6153665"/>
              <a:gd name="connsiteX74" fmla="*/ 387178 w 683741"/>
              <a:gd name="connsiteY74" fmla="*/ 4753232 h 6153665"/>
              <a:gd name="connsiteX75" fmla="*/ 354227 w 683741"/>
              <a:gd name="connsiteY75" fmla="*/ 4810897 h 6153665"/>
              <a:gd name="connsiteX76" fmla="*/ 329514 w 683741"/>
              <a:gd name="connsiteY76" fmla="*/ 4827373 h 6153665"/>
              <a:gd name="connsiteX77" fmla="*/ 313038 w 683741"/>
              <a:gd name="connsiteY77" fmla="*/ 4860324 h 6153665"/>
              <a:gd name="connsiteX78" fmla="*/ 304800 w 683741"/>
              <a:gd name="connsiteY78" fmla="*/ 4885038 h 6153665"/>
              <a:gd name="connsiteX79" fmla="*/ 280087 w 683741"/>
              <a:gd name="connsiteY79" fmla="*/ 4909751 h 6153665"/>
              <a:gd name="connsiteX80" fmla="*/ 255373 w 683741"/>
              <a:gd name="connsiteY80" fmla="*/ 4942703 h 6153665"/>
              <a:gd name="connsiteX81" fmla="*/ 222422 w 683741"/>
              <a:gd name="connsiteY81" fmla="*/ 4983892 h 6153665"/>
              <a:gd name="connsiteX82" fmla="*/ 164757 w 683741"/>
              <a:gd name="connsiteY82" fmla="*/ 5058032 h 6153665"/>
              <a:gd name="connsiteX83" fmla="*/ 156519 w 683741"/>
              <a:gd name="connsiteY83" fmla="*/ 5082746 h 6153665"/>
              <a:gd name="connsiteX84" fmla="*/ 98854 w 683741"/>
              <a:gd name="connsiteY84" fmla="*/ 5181600 h 6153665"/>
              <a:gd name="connsiteX85" fmla="*/ 65903 w 683741"/>
              <a:gd name="connsiteY85" fmla="*/ 5288692 h 6153665"/>
              <a:gd name="connsiteX86" fmla="*/ 57665 w 683741"/>
              <a:gd name="connsiteY86" fmla="*/ 5313405 h 6153665"/>
              <a:gd name="connsiteX87" fmla="*/ 41189 w 683741"/>
              <a:gd name="connsiteY87" fmla="*/ 5371070 h 6153665"/>
              <a:gd name="connsiteX88" fmla="*/ 32951 w 683741"/>
              <a:gd name="connsiteY88" fmla="*/ 5733535 h 6153665"/>
              <a:gd name="connsiteX89" fmla="*/ 49427 w 683741"/>
              <a:gd name="connsiteY89" fmla="*/ 5758249 h 6153665"/>
              <a:gd name="connsiteX90" fmla="*/ 57665 w 683741"/>
              <a:gd name="connsiteY90" fmla="*/ 5791200 h 6153665"/>
              <a:gd name="connsiteX91" fmla="*/ 98854 w 683741"/>
              <a:gd name="connsiteY91" fmla="*/ 5815913 h 6153665"/>
              <a:gd name="connsiteX92" fmla="*/ 164757 w 683741"/>
              <a:gd name="connsiteY92" fmla="*/ 5848865 h 6153665"/>
              <a:gd name="connsiteX93" fmla="*/ 181233 w 683741"/>
              <a:gd name="connsiteY93" fmla="*/ 5873578 h 6153665"/>
              <a:gd name="connsiteX94" fmla="*/ 230660 w 683741"/>
              <a:gd name="connsiteY94" fmla="*/ 5914767 h 6153665"/>
              <a:gd name="connsiteX95" fmla="*/ 247135 w 683741"/>
              <a:gd name="connsiteY95" fmla="*/ 5972432 h 6153665"/>
              <a:gd name="connsiteX96" fmla="*/ 263611 w 683741"/>
              <a:gd name="connsiteY96" fmla="*/ 6021859 h 6153665"/>
              <a:gd name="connsiteX97" fmla="*/ 280087 w 683741"/>
              <a:gd name="connsiteY97" fmla="*/ 6079524 h 6153665"/>
              <a:gd name="connsiteX98" fmla="*/ 296562 w 683741"/>
              <a:gd name="connsiteY98" fmla="*/ 6104238 h 6153665"/>
              <a:gd name="connsiteX99" fmla="*/ 313038 w 683741"/>
              <a:gd name="connsiteY99" fmla="*/ 6153665 h 615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83741" h="6153665">
                <a:moveTo>
                  <a:pt x="527222" y="0"/>
                </a:moveTo>
                <a:cubicBezTo>
                  <a:pt x="508000" y="2746"/>
                  <a:pt x="488290" y="3129"/>
                  <a:pt x="469557" y="8238"/>
                </a:cubicBezTo>
                <a:cubicBezTo>
                  <a:pt x="445739" y="14734"/>
                  <a:pt x="432319" y="29516"/>
                  <a:pt x="411892" y="41189"/>
                </a:cubicBezTo>
                <a:cubicBezTo>
                  <a:pt x="401230" y="47282"/>
                  <a:pt x="389603" y="51572"/>
                  <a:pt x="378941" y="57665"/>
                </a:cubicBezTo>
                <a:cubicBezTo>
                  <a:pt x="284604" y="111571"/>
                  <a:pt x="431746" y="30698"/>
                  <a:pt x="329514" y="98854"/>
                </a:cubicBezTo>
                <a:cubicBezTo>
                  <a:pt x="322289" y="103671"/>
                  <a:pt x="313038" y="104346"/>
                  <a:pt x="304800" y="107092"/>
                </a:cubicBezTo>
                <a:cubicBezTo>
                  <a:pt x="293816" y="115330"/>
                  <a:pt x="284129" y="125665"/>
                  <a:pt x="271849" y="131805"/>
                </a:cubicBezTo>
                <a:cubicBezTo>
                  <a:pt x="195948" y="169755"/>
                  <a:pt x="289904" y="83427"/>
                  <a:pt x="181233" y="181232"/>
                </a:cubicBezTo>
                <a:cubicBezTo>
                  <a:pt x="128428" y="228757"/>
                  <a:pt x="184015" y="205020"/>
                  <a:pt x="131805" y="222421"/>
                </a:cubicBezTo>
                <a:cubicBezTo>
                  <a:pt x="123567" y="233405"/>
                  <a:pt x="116800" y="245664"/>
                  <a:pt x="107092" y="255373"/>
                </a:cubicBezTo>
                <a:cubicBezTo>
                  <a:pt x="45360" y="317106"/>
                  <a:pt x="129615" y="184517"/>
                  <a:pt x="32951" y="329513"/>
                </a:cubicBezTo>
                <a:cubicBezTo>
                  <a:pt x="19327" y="349949"/>
                  <a:pt x="0" y="395416"/>
                  <a:pt x="0" y="395416"/>
                </a:cubicBezTo>
                <a:cubicBezTo>
                  <a:pt x="10984" y="477794"/>
                  <a:pt x="-257" y="566367"/>
                  <a:pt x="32951" y="642551"/>
                </a:cubicBezTo>
                <a:cubicBezTo>
                  <a:pt x="50300" y="682352"/>
                  <a:pt x="104210" y="692175"/>
                  <a:pt x="140043" y="716692"/>
                </a:cubicBezTo>
                <a:cubicBezTo>
                  <a:pt x="156385" y="727873"/>
                  <a:pt x="172994" y="738659"/>
                  <a:pt x="189470" y="749643"/>
                </a:cubicBezTo>
                <a:cubicBezTo>
                  <a:pt x="258251" y="795497"/>
                  <a:pt x="187087" y="751595"/>
                  <a:pt x="354227" y="807308"/>
                </a:cubicBezTo>
                <a:cubicBezTo>
                  <a:pt x="362465" y="810054"/>
                  <a:pt x="370925" y="812206"/>
                  <a:pt x="378941" y="815546"/>
                </a:cubicBezTo>
                <a:cubicBezTo>
                  <a:pt x="403905" y="825948"/>
                  <a:pt x="427425" y="839945"/>
                  <a:pt x="453081" y="848497"/>
                </a:cubicBezTo>
                <a:cubicBezTo>
                  <a:pt x="468927" y="853779"/>
                  <a:pt x="486032" y="853989"/>
                  <a:pt x="502508" y="856735"/>
                </a:cubicBezTo>
                <a:cubicBezTo>
                  <a:pt x="529968" y="873211"/>
                  <a:pt x="556692" y="890980"/>
                  <a:pt x="584887" y="906162"/>
                </a:cubicBezTo>
                <a:cubicBezTo>
                  <a:pt x="592532" y="910279"/>
                  <a:pt x="602375" y="909583"/>
                  <a:pt x="609600" y="914400"/>
                </a:cubicBezTo>
                <a:cubicBezTo>
                  <a:pt x="619293" y="920862"/>
                  <a:pt x="625364" y="931655"/>
                  <a:pt x="634314" y="939113"/>
                </a:cubicBezTo>
                <a:cubicBezTo>
                  <a:pt x="641920" y="945451"/>
                  <a:pt x="650789" y="950097"/>
                  <a:pt x="659027" y="955589"/>
                </a:cubicBezTo>
                <a:cubicBezTo>
                  <a:pt x="679083" y="1015757"/>
                  <a:pt x="671291" y="988168"/>
                  <a:pt x="683741" y="1037967"/>
                </a:cubicBezTo>
                <a:cubicBezTo>
                  <a:pt x="678249" y="1081902"/>
                  <a:pt x="676296" y="1126426"/>
                  <a:pt x="667265" y="1169773"/>
                </a:cubicBezTo>
                <a:cubicBezTo>
                  <a:pt x="651165" y="1247050"/>
                  <a:pt x="646277" y="1214756"/>
                  <a:pt x="626076" y="1268627"/>
                </a:cubicBezTo>
                <a:cubicBezTo>
                  <a:pt x="622101" y="1279228"/>
                  <a:pt x="623166" y="1291588"/>
                  <a:pt x="617838" y="1301578"/>
                </a:cubicBezTo>
                <a:cubicBezTo>
                  <a:pt x="600990" y="1333169"/>
                  <a:pt x="585489" y="1366877"/>
                  <a:pt x="560173" y="1392194"/>
                </a:cubicBezTo>
                <a:cubicBezTo>
                  <a:pt x="551935" y="1400432"/>
                  <a:pt x="541922" y="1407215"/>
                  <a:pt x="535460" y="1416908"/>
                </a:cubicBezTo>
                <a:cubicBezTo>
                  <a:pt x="519778" y="1440431"/>
                  <a:pt x="507674" y="1466157"/>
                  <a:pt x="494270" y="1491049"/>
                </a:cubicBezTo>
                <a:cubicBezTo>
                  <a:pt x="488448" y="1501861"/>
                  <a:pt x="485466" y="1514411"/>
                  <a:pt x="477795" y="1524000"/>
                </a:cubicBezTo>
                <a:cubicBezTo>
                  <a:pt x="463240" y="1542194"/>
                  <a:pt x="444844" y="1556951"/>
                  <a:pt x="428368" y="1573427"/>
                </a:cubicBezTo>
                <a:cubicBezTo>
                  <a:pt x="398323" y="1663558"/>
                  <a:pt x="446241" y="1527035"/>
                  <a:pt x="403654" y="1622854"/>
                </a:cubicBezTo>
                <a:cubicBezTo>
                  <a:pt x="367648" y="1703867"/>
                  <a:pt x="409481" y="1641780"/>
                  <a:pt x="362465" y="1721708"/>
                </a:cubicBezTo>
                <a:cubicBezTo>
                  <a:pt x="344312" y="1752568"/>
                  <a:pt x="322353" y="1781119"/>
                  <a:pt x="304800" y="1812324"/>
                </a:cubicBezTo>
                <a:cubicBezTo>
                  <a:pt x="297550" y="1825212"/>
                  <a:pt x="295661" y="1840674"/>
                  <a:pt x="288324" y="1853513"/>
                </a:cubicBezTo>
                <a:cubicBezTo>
                  <a:pt x="273588" y="1879302"/>
                  <a:pt x="255373" y="1902940"/>
                  <a:pt x="238897" y="1927654"/>
                </a:cubicBezTo>
                <a:cubicBezTo>
                  <a:pt x="220181" y="2021244"/>
                  <a:pt x="248663" y="1908122"/>
                  <a:pt x="189470" y="2026508"/>
                </a:cubicBezTo>
                <a:cubicBezTo>
                  <a:pt x="183208" y="2039031"/>
                  <a:pt x="183535" y="2053886"/>
                  <a:pt x="181233" y="2067697"/>
                </a:cubicBezTo>
                <a:cubicBezTo>
                  <a:pt x="168613" y="2143420"/>
                  <a:pt x="180546" y="2102710"/>
                  <a:pt x="164757" y="2150076"/>
                </a:cubicBezTo>
                <a:cubicBezTo>
                  <a:pt x="149371" y="2273157"/>
                  <a:pt x="142661" y="2299001"/>
                  <a:pt x="164757" y="2471351"/>
                </a:cubicBezTo>
                <a:cubicBezTo>
                  <a:pt x="167880" y="2495712"/>
                  <a:pt x="185402" y="2515999"/>
                  <a:pt x="197708" y="2537254"/>
                </a:cubicBezTo>
                <a:cubicBezTo>
                  <a:pt x="215646" y="2568239"/>
                  <a:pt x="236012" y="2597754"/>
                  <a:pt x="255373" y="2627870"/>
                </a:cubicBezTo>
                <a:cubicBezTo>
                  <a:pt x="260727" y="2636198"/>
                  <a:pt x="265406" y="2645067"/>
                  <a:pt x="271849" y="2652584"/>
                </a:cubicBezTo>
                <a:lnTo>
                  <a:pt x="321276" y="2710249"/>
                </a:lnTo>
                <a:cubicBezTo>
                  <a:pt x="356193" y="2797546"/>
                  <a:pt x="313088" y="2702086"/>
                  <a:pt x="378941" y="2800865"/>
                </a:cubicBezTo>
                <a:cubicBezTo>
                  <a:pt x="383758" y="2808090"/>
                  <a:pt x="384129" y="2817448"/>
                  <a:pt x="387178" y="2825578"/>
                </a:cubicBezTo>
                <a:cubicBezTo>
                  <a:pt x="392370" y="2839424"/>
                  <a:pt x="395059" y="2854734"/>
                  <a:pt x="403654" y="2866767"/>
                </a:cubicBezTo>
                <a:cubicBezTo>
                  <a:pt x="409409" y="2874824"/>
                  <a:pt x="420130" y="2877751"/>
                  <a:pt x="428368" y="2883243"/>
                </a:cubicBezTo>
                <a:cubicBezTo>
                  <a:pt x="431114" y="2907957"/>
                  <a:pt x="437433" y="2932532"/>
                  <a:pt x="436605" y="2957384"/>
                </a:cubicBezTo>
                <a:cubicBezTo>
                  <a:pt x="434534" y="3019522"/>
                  <a:pt x="433636" y="3113845"/>
                  <a:pt x="403654" y="3179805"/>
                </a:cubicBezTo>
                <a:cubicBezTo>
                  <a:pt x="397028" y="3194381"/>
                  <a:pt x="386608" y="3206938"/>
                  <a:pt x="378941" y="3220994"/>
                </a:cubicBezTo>
                <a:cubicBezTo>
                  <a:pt x="345637" y="3282051"/>
                  <a:pt x="371791" y="3258711"/>
                  <a:pt x="329514" y="3286897"/>
                </a:cubicBezTo>
                <a:cubicBezTo>
                  <a:pt x="282298" y="3357721"/>
                  <a:pt x="338904" y="3268115"/>
                  <a:pt x="304800" y="3336324"/>
                </a:cubicBezTo>
                <a:cubicBezTo>
                  <a:pt x="297640" y="3350645"/>
                  <a:pt x="287247" y="3363192"/>
                  <a:pt x="280087" y="3377513"/>
                </a:cubicBezTo>
                <a:cubicBezTo>
                  <a:pt x="276204" y="3385280"/>
                  <a:pt x="275732" y="3394460"/>
                  <a:pt x="271849" y="3402227"/>
                </a:cubicBezTo>
                <a:cubicBezTo>
                  <a:pt x="264688" y="3416548"/>
                  <a:pt x="254296" y="3429095"/>
                  <a:pt x="247135" y="3443416"/>
                </a:cubicBezTo>
                <a:cubicBezTo>
                  <a:pt x="243252" y="3451183"/>
                  <a:pt x="242780" y="3460363"/>
                  <a:pt x="238897" y="3468130"/>
                </a:cubicBezTo>
                <a:cubicBezTo>
                  <a:pt x="232872" y="3480179"/>
                  <a:pt x="203308" y="3518327"/>
                  <a:pt x="197708" y="3525794"/>
                </a:cubicBezTo>
                <a:cubicBezTo>
                  <a:pt x="171192" y="3605343"/>
                  <a:pt x="213710" y="3481670"/>
                  <a:pt x="172995" y="3583459"/>
                </a:cubicBezTo>
                <a:cubicBezTo>
                  <a:pt x="132280" y="3685248"/>
                  <a:pt x="178680" y="3588565"/>
                  <a:pt x="140043" y="3665838"/>
                </a:cubicBezTo>
                <a:cubicBezTo>
                  <a:pt x="134551" y="3687805"/>
                  <a:pt x="131306" y="3710460"/>
                  <a:pt x="123568" y="3731740"/>
                </a:cubicBezTo>
                <a:cubicBezTo>
                  <a:pt x="120184" y="3741045"/>
                  <a:pt x="109697" y="3746902"/>
                  <a:pt x="107092" y="3756454"/>
                </a:cubicBezTo>
                <a:cubicBezTo>
                  <a:pt x="59610" y="3930552"/>
                  <a:pt x="132064" y="3739335"/>
                  <a:pt x="82378" y="3863546"/>
                </a:cubicBezTo>
                <a:cubicBezTo>
                  <a:pt x="72618" y="3961151"/>
                  <a:pt x="64896" y="3997044"/>
                  <a:pt x="82378" y="4110681"/>
                </a:cubicBezTo>
                <a:cubicBezTo>
                  <a:pt x="85179" y="4128887"/>
                  <a:pt x="97615" y="4144313"/>
                  <a:pt x="107092" y="4160108"/>
                </a:cubicBezTo>
                <a:cubicBezTo>
                  <a:pt x="117832" y="4178008"/>
                  <a:pt x="164943" y="4232824"/>
                  <a:pt x="172995" y="4242486"/>
                </a:cubicBezTo>
                <a:cubicBezTo>
                  <a:pt x="175741" y="4250724"/>
                  <a:pt x="175902" y="4260346"/>
                  <a:pt x="181233" y="4267200"/>
                </a:cubicBezTo>
                <a:cubicBezTo>
                  <a:pt x="211616" y="4306264"/>
                  <a:pt x="222340" y="4311080"/>
                  <a:pt x="255373" y="4333103"/>
                </a:cubicBezTo>
                <a:cubicBezTo>
                  <a:pt x="269103" y="4355070"/>
                  <a:pt x="282554" y="4377214"/>
                  <a:pt x="296562" y="4399005"/>
                </a:cubicBezTo>
                <a:cubicBezTo>
                  <a:pt x="307270" y="4415661"/>
                  <a:pt x="320659" y="4430721"/>
                  <a:pt x="329514" y="4448432"/>
                </a:cubicBezTo>
                <a:cubicBezTo>
                  <a:pt x="335006" y="4459416"/>
                  <a:pt x="341677" y="4469886"/>
                  <a:pt x="345989" y="4481384"/>
                </a:cubicBezTo>
                <a:cubicBezTo>
                  <a:pt x="349964" y="4491985"/>
                  <a:pt x="349164" y="4504209"/>
                  <a:pt x="354227" y="4514335"/>
                </a:cubicBezTo>
                <a:cubicBezTo>
                  <a:pt x="360367" y="4526615"/>
                  <a:pt x="370703" y="4536302"/>
                  <a:pt x="378941" y="4547286"/>
                </a:cubicBezTo>
                <a:cubicBezTo>
                  <a:pt x="408705" y="4636582"/>
                  <a:pt x="406051" y="4608537"/>
                  <a:pt x="387178" y="4753232"/>
                </a:cubicBezTo>
                <a:cubicBezTo>
                  <a:pt x="386208" y="4760665"/>
                  <a:pt x="361445" y="4803679"/>
                  <a:pt x="354227" y="4810897"/>
                </a:cubicBezTo>
                <a:cubicBezTo>
                  <a:pt x="347226" y="4817898"/>
                  <a:pt x="337752" y="4821881"/>
                  <a:pt x="329514" y="4827373"/>
                </a:cubicBezTo>
                <a:cubicBezTo>
                  <a:pt x="324022" y="4838357"/>
                  <a:pt x="317875" y="4849037"/>
                  <a:pt x="313038" y="4860324"/>
                </a:cubicBezTo>
                <a:cubicBezTo>
                  <a:pt x="309617" y="4868305"/>
                  <a:pt x="309617" y="4877813"/>
                  <a:pt x="304800" y="4885038"/>
                </a:cubicBezTo>
                <a:cubicBezTo>
                  <a:pt x="298338" y="4894731"/>
                  <a:pt x="287669" y="4900906"/>
                  <a:pt x="280087" y="4909751"/>
                </a:cubicBezTo>
                <a:cubicBezTo>
                  <a:pt x="271152" y="4920176"/>
                  <a:pt x="263611" y="4931719"/>
                  <a:pt x="255373" y="4942703"/>
                </a:cubicBezTo>
                <a:cubicBezTo>
                  <a:pt x="237615" y="4995973"/>
                  <a:pt x="261644" y="4940748"/>
                  <a:pt x="222422" y="4983892"/>
                </a:cubicBezTo>
                <a:cubicBezTo>
                  <a:pt x="201362" y="5007058"/>
                  <a:pt x="164757" y="5058032"/>
                  <a:pt x="164757" y="5058032"/>
                </a:cubicBezTo>
                <a:cubicBezTo>
                  <a:pt x="162011" y="5066270"/>
                  <a:pt x="160736" y="5075155"/>
                  <a:pt x="156519" y="5082746"/>
                </a:cubicBezTo>
                <a:cubicBezTo>
                  <a:pt x="115823" y="5156000"/>
                  <a:pt x="130124" y="5106555"/>
                  <a:pt x="98854" y="5181600"/>
                </a:cubicBezTo>
                <a:cubicBezTo>
                  <a:pt x="87413" y="5209059"/>
                  <a:pt x="74077" y="5261445"/>
                  <a:pt x="65903" y="5288692"/>
                </a:cubicBezTo>
                <a:cubicBezTo>
                  <a:pt x="63408" y="5297009"/>
                  <a:pt x="60160" y="5305088"/>
                  <a:pt x="57665" y="5313405"/>
                </a:cubicBezTo>
                <a:cubicBezTo>
                  <a:pt x="51921" y="5332553"/>
                  <a:pt x="46681" y="5351848"/>
                  <a:pt x="41189" y="5371070"/>
                </a:cubicBezTo>
                <a:cubicBezTo>
                  <a:pt x="20617" y="5535655"/>
                  <a:pt x="13673" y="5534320"/>
                  <a:pt x="32951" y="5733535"/>
                </a:cubicBezTo>
                <a:cubicBezTo>
                  <a:pt x="33905" y="5743390"/>
                  <a:pt x="43935" y="5750011"/>
                  <a:pt x="49427" y="5758249"/>
                </a:cubicBezTo>
                <a:cubicBezTo>
                  <a:pt x="52173" y="5769233"/>
                  <a:pt x="50297" y="5782604"/>
                  <a:pt x="57665" y="5791200"/>
                </a:cubicBezTo>
                <a:cubicBezTo>
                  <a:pt x="68085" y="5803357"/>
                  <a:pt x="85276" y="5807427"/>
                  <a:pt x="98854" y="5815913"/>
                </a:cubicBezTo>
                <a:cubicBezTo>
                  <a:pt x="142728" y="5843334"/>
                  <a:pt x="104135" y="5824616"/>
                  <a:pt x="164757" y="5848865"/>
                </a:cubicBezTo>
                <a:cubicBezTo>
                  <a:pt x="170249" y="5857103"/>
                  <a:pt x="173627" y="5867240"/>
                  <a:pt x="181233" y="5873578"/>
                </a:cubicBezTo>
                <a:cubicBezTo>
                  <a:pt x="243943" y="5925836"/>
                  <a:pt x="190519" y="5854558"/>
                  <a:pt x="230660" y="5914767"/>
                </a:cubicBezTo>
                <a:cubicBezTo>
                  <a:pt x="258365" y="5997891"/>
                  <a:pt x="216076" y="5868905"/>
                  <a:pt x="247135" y="5972432"/>
                </a:cubicBezTo>
                <a:cubicBezTo>
                  <a:pt x="252125" y="5989066"/>
                  <a:pt x="259399" y="6005011"/>
                  <a:pt x="263611" y="6021859"/>
                </a:cubicBezTo>
                <a:cubicBezTo>
                  <a:pt x="266251" y="6032419"/>
                  <a:pt x="274177" y="6067704"/>
                  <a:pt x="280087" y="6079524"/>
                </a:cubicBezTo>
                <a:cubicBezTo>
                  <a:pt x="284515" y="6088379"/>
                  <a:pt x="291070" y="6096000"/>
                  <a:pt x="296562" y="6104238"/>
                </a:cubicBezTo>
                <a:cubicBezTo>
                  <a:pt x="306289" y="6143146"/>
                  <a:pt x="299737" y="6127063"/>
                  <a:pt x="313038" y="6153665"/>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dirty="0">
              <a:solidFill>
                <a:prstClr val="white"/>
              </a:solidFill>
            </a:endParaRPr>
          </a:p>
        </p:txBody>
      </p:sp>
      <p:sp>
        <p:nvSpPr>
          <p:cNvPr id="15" name="TextBox 14"/>
          <p:cNvSpPr txBox="1"/>
          <p:nvPr/>
        </p:nvSpPr>
        <p:spPr>
          <a:xfrm rot="522572">
            <a:off x="9098689" y="1080082"/>
            <a:ext cx="1408670" cy="400110"/>
          </a:xfrm>
          <a:prstGeom prst="rect">
            <a:avLst/>
          </a:prstGeom>
          <a:noFill/>
        </p:spPr>
        <p:txBody>
          <a:bodyPr wrap="square" rtlCol="0">
            <a:spAutoFit/>
          </a:bodyPr>
          <a:lstStyle/>
          <a:p>
            <a:r>
              <a:rPr lang="en-GB" sz="2000" dirty="0" err="1">
                <a:solidFill>
                  <a:srgbClr val="002060"/>
                </a:solidFill>
              </a:rPr>
              <a:t>B</a:t>
            </a:r>
            <a:r>
              <a:rPr lang="en-GB" sz="2000" b="1" dirty="0" err="1">
                <a:solidFill>
                  <a:srgbClr val="002060"/>
                </a:solidFill>
              </a:rPr>
              <a:t>äu</a:t>
            </a:r>
            <a:r>
              <a:rPr lang="en-GB" sz="2000" dirty="0" err="1">
                <a:solidFill>
                  <a:srgbClr val="002060"/>
                </a:solidFill>
              </a:rPr>
              <a:t>me</a:t>
            </a:r>
            <a:endParaRPr lang="en-GB" sz="2000" dirty="0">
              <a:solidFill>
                <a:srgbClr val="002060"/>
              </a:solidFill>
            </a:endParaRPr>
          </a:p>
        </p:txBody>
      </p:sp>
      <p:sp>
        <p:nvSpPr>
          <p:cNvPr id="16" name="TextBox 15"/>
          <p:cNvSpPr txBox="1"/>
          <p:nvPr/>
        </p:nvSpPr>
        <p:spPr>
          <a:xfrm rot="522572">
            <a:off x="7341595" y="1749732"/>
            <a:ext cx="1408670" cy="400110"/>
          </a:xfrm>
          <a:prstGeom prst="rect">
            <a:avLst/>
          </a:prstGeom>
          <a:noFill/>
        </p:spPr>
        <p:txBody>
          <a:bodyPr wrap="square" rtlCol="0">
            <a:spAutoFit/>
          </a:bodyPr>
          <a:lstStyle/>
          <a:p>
            <a:r>
              <a:rPr lang="en-GB" sz="2000" dirty="0" err="1">
                <a:solidFill>
                  <a:srgbClr val="002060"/>
                </a:solidFill>
              </a:rPr>
              <a:t>tr</a:t>
            </a:r>
            <a:r>
              <a:rPr lang="en-GB" sz="2000" b="1" dirty="0" err="1">
                <a:solidFill>
                  <a:srgbClr val="002060"/>
                </a:solidFill>
              </a:rPr>
              <a:t>äu</a:t>
            </a:r>
            <a:r>
              <a:rPr lang="en-GB" sz="2000" dirty="0" err="1">
                <a:solidFill>
                  <a:srgbClr val="002060"/>
                </a:solidFill>
              </a:rPr>
              <a:t>men</a:t>
            </a:r>
            <a:endParaRPr lang="en-GB" sz="2000" dirty="0">
              <a:solidFill>
                <a:srgbClr val="002060"/>
              </a:solidFill>
            </a:endParaRPr>
          </a:p>
        </p:txBody>
      </p:sp>
      <p:sp>
        <p:nvSpPr>
          <p:cNvPr id="17" name="TextBox 16"/>
          <p:cNvSpPr txBox="1"/>
          <p:nvPr/>
        </p:nvSpPr>
        <p:spPr>
          <a:xfrm rot="522572">
            <a:off x="8662397" y="2084557"/>
            <a:ext cx="1408670" cy="400110"/>
          </a:xfrm>
          <a:prstGeom prst="rect">
            <a:avLst/>
          </a:prstGeom>
          <a:noFill/>
        </p:spPr>
        <p:txBody>
          <a:bodyPr wrap="square" rtlCol="0">
            <a:spAutoFit/>
          </a:bodyPr>
          <a:lstStyle/>
          <a:p>
            <a:r>
              <a:rPr lang="en-GB" sz="2000" dirty="0" err="1">
                <a:solidFill>
                  <a:srgbClr val="002060"/>
                </a:solidFill>
              </a:rPr>
              <a:t>h</a:t>
            </a:r>
            <a:r>
              <a:rPr lang="en-GB" sz="2000" b="1" dirty="0" err="1">
                <a:solidFill>
                  <a:srgbClr val="002060"/>
                </a:solidFill>
              </a:rPr>
              <a:t>äu</a:t>
            </a:r>
            <a:r>
              <a:rPr lang="en-GB" sz="2000" dirty="0" err="1">
                <a:solidFill>
                  <a:srgbClr val="002060"/>
                </a:solidFill>
              </a:rPr>
              <a:t>fig</a:t>
            </a:r>
            <a:endParaRPr lang="en-GB" sz="2000" dirty="0">
              <a:solidFill>
                <a:srgbClr val="002060"/>
              </a:solidFill>
            </a:endParaRPr>
          </a:p>
        </p:txBody>
      </p:sp>
      <p:sp>
        <p:nvSpPr>
          <p:cNvPr id="18" name="TextBox 17"/>
          <p:cNvSpPr txBox="1"/>
          <p:nvPr/>
        </p:nvSpPr>
        <p:spPr>
          <a:xfrm rot="20549434">
            <a:off x="7474235" y="2959376"/>
            <a:ext cx="1051986" cy="400110"/>
          </a:xfrm>
          <a:prstGeom prst="rect">
            <a:avLst/>
          </a:prstGeom>
          <a:noFill/>
        </p:spPr>
        <p:txBody>
          <a:bodyPr wrap="square" rtlCol="0">
            <a:spAutoFit/>
          </a:bodyPr>
          <a:lstStyle/>
          <a:p>
            <a:r>
              <a:rPr lang="en-GB" sz="2000" dirty="0" err="1">
                <a:solidFill>
                  <a:srgbClr val="002060"/>
                </a:solidFill>
              </a:rPr>
              <a:t>M</a:t>
            </a:r>
            <a:r>
              <a:rPr lang="en-GB" sz="2000" b="1" dirty="0" err="1">
                <a:solidFill>
                  <a:srgbClr val="002060"/>
                </a:solidFill>
              </a:rPr>
              <a:t>äus</a:t>
            </a:r>
            <a:r>
              <a:rPr lang="en-GB" sz="2000" dirty="0" err="1">
                <a:solidFill>
                  <a:srgbClr val="002060"/>
                </a:solidFill>
              </a:rPr>
              <a:t>e</a:t>
            </a:r>
            <a:endParaRPr lang="en-GB" sz="2000" dirty="0">
              <a:solidFill>
                <a:srgbClr val="002060"/>
              </a:solidFill>
            </a:endParaRPr>
          </a:p>
        </p:txBody>
      </p:sp>
      <p:sp>
        <p:nvSpPr>
          <p:cNvPr id="19" name="TextBox 18"/>
          <p:cNvSpPr txBox="1"/>
          <p:nvPr/>
        </p:nvSpPr>
        <p:spPr>
          <a:xfrm rot="522572">
            <a:off x="8357493" y="3828252"/>
            <a:ext cx="2603367" cy="400110"/>
          </a:xfrm>
          <a:prstGeom prst="rect">
            <a:avLst/>
          </a:prstGeom>
          <a:noFill/>
        </p:spPr>
        <p:txBody>
          <a:bodyPr wrap="square" rtlCol="0">
            <a:spAutoFit/>
          </a:bodyPr>
          <a:lstStyle/>
          <a:p>
            <a:r>
              <a:rPr lang="en-GB" sz="2000" b="1" dirty="0" err="1">
                <a:solidFill>
                  <a:srgbClr val="002060"/>
                </a:solidFill>
              </a:rPr>
              <a:t>äu</a:t>
            </a:r>
            <a:r>
              <a:rPr lang="en-GB" sz="2000" dirty="0" err="1">
                <a:solidFill>
                  <a:srgbClr val="002060"/>
                </a:solidFill>
              </a:rPr>
              <a:t>ßern</a:t>
            </a:r>
            <a:endParaRPr lang="en-GB" sz="2000" dirty="0">
              <a:solidFill>
                <a:srgbClr val="002060"/>
              </a:solidFill>
            </a:endParaRPr>
          </a:p>
        </p:txBody>
      </p:sp>
      <p:sp>
        <p:nvSpPr>
          <p:cNvPr id="20" name="TextBox 19"/>
          <p:cNvSpPr txBox="1"/>
          <p:nvPr/>
        </p:nvSpPr>
        <p:spPr>
          <a:xfrm rot="522572">
            <a:off x="7341595" y="4679844"/>
            <a:ext cx="1408670" cy="400110"/>
          </a:xfrm>
          <a:prstGeom prst="rect">
            <a:avLst/>
          </a:prstGeom>
          <a:noFill/>
        </p:spPr>
        <p:txBody>
          <a:bodyPr wrap="square" rtlCol="0">
            <a:spAutoFit/>
          </a:bodyPr>
          <a:lstStyle/>
          <a:p>
            <a:r>
              <a:rPr lang="en-GB" sz="2000" dirty="0" err="1">
                <a:solidFill>
                  <a:srgbClr val="002060"/>
                </a:solidFill>
              </a:rPr>
              <a:t>l</a:t>
            </a:r>
            <a:r>
              <a:rPr lang="en-GB" sz="2000" b="1" dirty="0" err="1">
                <a:solidFill>
                  <a:srgbClr val="002060"/>
                </a:solidFill>
              </a:rPr>
              <a:t>äu</a:t>
            </a:r>
            <a:r>
              <a:rPr lang="en-GB" sz="2000" dirty="0" err="1">
                <a:solidFill>
                  <a:srgbClr val="002060"/>
                </a:solidFill>
              </a:rPr>
              <a:t>ft</a:t>
            </a:r>
            <a:endParaRPr lang="en-GB" sz="2000" dirty="0">
              <a:solidFill>
                <a:srgbClr val="002060"/>
              </a:solidFill>
            </a:endParaRPr>
          </a:p>
        </p:txBody>
      </p:sp>
      <p:sp>
        <p:nvSpPr>
          <p:cNvPr id="21" name="TextBox 20"/>
          <p:cNvSpPr txBox="1"/>
          <p:nvPr/>
        </p:nvSpPr>
        <p:spPr>
          <a:xfrm rot="522572">
            <a:off x="8598170" y="5277676"/>
            <a:ext cx="1408670" cy="400110"/>
          </a:xfrm>
          <a:prstGeom prst="rect">
            <a:avLst/>
          </a:prstGeom>
          <a:noFill/>
        </p:spPr>
        <p:txBody>
          <a:bodyPr wrap="square" rtlCol="0">
            <a:spAutoFit/>
          </a:bodyPr>
          <a:lstStyle/>
          <a:p>
            <a:r>
              <a:rPr lang="en-GB" sz="2000" dirty="0" err="1">
                <a:solidFill>
                  <a:srgbClr val="002060"/>
                </a:solidFill>
              </a:rPr>
              <a:t>K</a:t>
            </a:r>
            <a:r>
              <a:rPr lang="en-GB" sz="2000" b="1" dirty="0" err="1">
                <a:solidFill>
                  <a:srgbClr val="002060"/>
                </a:solidFill>
              </a:rPr>
              <a:t>äu</a:t>
            </a:r>
            <a:r>
              <a:rPr lang="en-GB" sz="2000" dirty="0" err="1">
                <a:solidFill>
                  <a:srgbClr val="002060"/>
                </a:solidFill>
              </a:rPr>
              <a:t>fer</a:t>
            </a:r>
            <a:endParaRPr lang="en-GB" sz="2000" dirty="0">
              <a:solidFill>
                <a:srgbClr val="002060"/>
              </a:solidFill>
            </a:endParaRPr>
          </a:p>
        </p:txBody>
      </p:sp>
      <p:sp>
        <p:nvSpPr>
          <p:cNvPr id="22" name="TextBox 21"/>
          <p:cNvSpPr txBox="1"/>
          <p:nvPr/>
        </p:nvSpPr>
        <p:spPr>
          <a:xfrm rot="522572">
            <a:off x="7496228" y="520832"/>
            <a:ext cx="1408670" cy="400110"/>
          </a:xfrm>
          <a:prstGeom prst="rect">
            <a:avLst/>
          </a:prstGeom>
          <a:noFill/>
        </p:spPr>
        <p:txBody>
          <a:bodyPr wrap="square" rtlCol="0">
            <a:spAutoFit/>
          </a:bodyPr>
          <a:lstStyle/>
          <a:p>
            <a:r>
              <a:rPr lang="en-GB" sz="2000" dirty="0" err="1">
                <a:solidFill>
                  <a:srgbClr val="002060"/>
                </a:solidFill>
              </a:rPr>
              <a:t>Geb</a:t>
            </a:r>
            <a:r>
              <a:rPr lang="en-GB" sz="2000" b="1" dirty="0" err="1">
                <a:solidFill>
                  <a:srgbClr val="002060"/>
                </a:solidFill>
              </a:rPr>
              <a:t>äu</a:t>
            </a:r>
            <a:r>
              <a:rPr lang="en-GB" sz="2000" dirty="0" err="1">
                <a:solidFill>
                  <a:srgbClr val="002060"/>
                </a:solidFill>
              </a:rPr>
              <a:t>de</a:t>
            </a:r>
            <a:endParaRPr lang="en-GB" sz="2000" dirty="0">
              <a:solidFill>
                <a:srgbClr val="002060"/>
              </a:solidFill>
            </a:endParaRPr>
          </a:p>
        </p:txBody>
      </p:sp>
      <p:sp>
        <p:nvSpPr>
          <p:cNvPr id="23" name="TextBox 22"/>
          <p:cNvSpPr txBox="1"/>
          <p:nvPr/>
        </p:nvSpPr>
        <p:spPr>
          <a:xfrm>
            <a:off x="425348" y="362466"/>
            <a:ext cx="978150" cy="646331"/>
          </a:xfrm>
          <a:prstGeom prst="rect">
            <a:avLst/>
          </a:prstGeom>
          <a:solidFill>
            <a:srgbClr val="002060"/>
          </a:solidFill>
        </p:spPr>
        <p:txBody>
          <a:bodyPr wrap="square" rtlCol="0">
            <a:spAutoFit/>
          </a:bodyPr>
          <a:lstStyle/>
          <a:p>
            <a:pPr algn="ctr"/>
            <a:r>
              <a:rPr lang="en-GB" sz="3600" b="1" dirty="0">
                <a:solidFill>
                  <a:schemeClr val="bg1"/>
                </a:solidFill>
              </a:rPr>
              <a:t>au</a:t>
            </a:r>
          </a:p>
        </p:txBody>
      </p:sp>
      <p:sp>
        <p:nvSpPr>
          <p:cNvPr id="24" name="TextBox 23"/>
          <p:cNvSpPr txBox="1"/>
          <p:nvPr/>
        </p:nvSpPr>
        <p:spPr>
          <a:xfrm>
            <a:off x="10987793" y="226745"/>
            <a:ext cx="908936" cy="646331"/>
          </a:xfrm>
          <a:prstGeom prst="rect">
            <a:avLst/>
          </a:prstGeom>
          <a:solidFill>
            <a:schemeClr val="bg1"/>
          </a:solidFill>
          <a:ln w="57150">
            <a:solidFill>
              <a:schemeClr val="tx1"/>
            </a:solidFill>
          </a:ln>
        </p:spPr>
        <p:txBody>
          <a:bodyPr wrap="square" rtlCol="0">
            <a:spAutoFit/>
          </a:bodyPr>
          <a:lstStyle/>
          <a:p>
            <a:pPr algn="ctr"/>
            <a:r>
              <a:rPr lang="en-GB" sz="3600" b="1" dirty="0" err="1">
                <a:solidFill>
                  <a:srgbClr val="002060"/>
                </a:solidFill>
              </a:rPr>
              <a:t>äu</a:t>
            </a:r>
            <a:endParaRPr lang="en-GB" sz="3600" b="1" dirty="0">
              <a:solidFill>
                <a:srgbClr val="002060"/>
              </a:solidFill>
            </a:endParaRPr>
          </a:p>
        </p:txBody>
      </p:sp>
      <p:sp>
        <p:nvSpPr>
          <p:cNvPr id="25" name="TextBox 24"/>
          <p:cNvSpPr txBox="1"/>
          <p:nvPr/>
        </p:nvSpPr>
        <p:spPr>
          <a:xfrm rot="522572">
            <a:off x="1533871" y="4915960"/>
            <a:ext cx="1408670" cy="400110"/>
          </a:xfrm>
          <a:prstGeom prst="rect">
            <a:avLst/>
          </a:prstGeom>
          <a:noFill/>
        </p:spPr>
        <p:txBody>
          <a:bodyPr wrap="square" rtlCol="0">
            <a:spAutoFit/>
          </a:bodyPr>
          <a:lstStyle/>
          <a:p>
            <a:r>
              <a:rPr lang="en-GB" sz="2000" dirty="0" err="1">
                <a:solidFill>
                  <a:srgbClr val="002060"/>
                </a:solidFill>
              </a:rPr>
              <a:t>Url</a:t>
            </a:r>
            <a:r>
              <a:rPr lang="en-GB" sz="2000" b="1" dirty="0" err="1">
                <a:solidFill>
                  <a:srgbClr val="002060"/>
                </a:solidFill>
              </a:rPr>
              <a:t>au</a:t>
            </a:r>
            <a:r>
              <a:rPr lang="en-GB" sz="2000" dirty="0" err="1">
                <a:solidFill>
                  <a:srgbClr val="002060"/>
                </a:solidFill>
              </a:rPr>
              <a:t>b</a:t>
            </a:r>
            <a:endParaRPr lang="en-GB" sz="2000" dirty="0">
              <a:solidFill>
                <a:srgbClr val="002060"/>
              </a:solidFill>
            </a:endParaRPr>
          </a:p>
        </p:txBody>
      </p:sp>
      <p:sp>
        <p:nvSpPr>
          <p:cNvPr id="26" name="TextBox 25">
            <a:extLst>
              <a:ext uri="{FF2B5EF4-FFF2-40B4-BE49-F238E27FC236}">
                <a16:creationId xmlns:a16="http://schemas.microsoft.com/office/drawing/2014/main" id="{1A38B7C1-EAA6-48A6-9E41-678215A5C8E0}"/>
              </a:ext>
            </a:extLst>
          </p:cNvPr>
          <p:cNvSpPr txBox="1"/>
          <p:nvPr/>
        </p:nvSpPr>
        <p:spPr>
          <a:xfrm rot="522572">
            <a:off x="9552291" y="3026798"/>
            <a:ext cx="1408670" cy="400110"/>
          </a:xfrm>
          <a:prstGeom prst="rect">
            <a:avLst/>
          </a:prstGeom>
          <a:noFill/>
        </p:spPr>
        <p:txBody>
          <a:bodyPr wrap="square" rtlCol="0">
            <a:spAutoFit/>
          </a:bodyPr>
          <a:lstStyle/>
          <a:p>
            <a:r>
              <a:rPr lang="en-GB" sz="2000" dirty="0" err="1">
                <a:solidFill>
                  <a:srgbClr val="002060"/>
                </a:solidFill>
              </a:rPr>
              <a:t>H</a:t>
            </a:r>
            <a:r>
              <a:rPr lang="en-GB" sz="2000" b="1" dirty="0" err="1">
                <a:solidFill>
                  <a:srgbClr val="002060"/>
                </a:solidFill>
              </a:rPr>
              <a:t>äu</a:t>
            </a:r>
            <a:r>
              <a:rPr lang="en-GB" sz="2000" dirty="0" err="1">
                <a:solidFill>
                  <a:srgbClr val="002060"/>
                </a:solidFill>
              </a:rPr>
              <a:t>ser</a:t>
            </a:r>
            <a:endParaRPr lang="en-GB" sz="2000" dirty="0">
              <a:solidFill>
                <a:srgbClr val="002060"/>
              </a:solidFill>
            </a:endParaRPr>
          </a:p>
        </p:txBody>
      </p:sp>
      <p:sp>
        <p:nvSpPr>
          <p:cNvPr id="27" name="TextBox 26">
            <a:extLst>
              <a:ext uri="{FF2B5EF4-FFF2-40B4-BE49-F238E27FC236}">
                <a16:creationId xmlns:a16="http://schemas.microsoft.com/office/drawing/2014/main" id="{25228F81-B2AA-4843-B0DB-CA41DB9DB721}"/>
              </a:ext>
            </a:extLst>
          </p:cNvPr>
          <p:cNvSpPr txBox="1"/>
          <p:nvPr/>
        </p:nvSpPr>
        <p:spPr>
          <a:xfrm rot="20549434">
            <a:off x="9661806" y="3793645"/>
            <a:ext cx="2024828" cy="400110"/>
          </a:xfrm>
          <a:prstGeom prst="rect">
            <a:avLst/>
          </a:prstGeom>
          <a:noFill/>
        </p:spPr>
        <p:txBody>
          <a:bodyPr wrap="square" rtlCol="0">
            <a:spAutoFit/>
          </a:bodyPr>
          <a:lstStyle/>
          <a:p>
            <a:r>
              <a:rPr lang="en-GB" sz="2000" dirty="0" err="1">
                <a:solidFill>
                  <a:srgbClr val="002060"/>
                </a:solidFill>
              </a:rPr>
              <a:t>r</a:t>
            </a:r>
            <a:r>
              <a:rPr lang="en-GB" sz="2000" b="1" dirty="0" err="1">
                <a:solidFill>
                  <a:srgbClr val="002060"/>
                </a:solidFill>
              </a:rPr>
              <a:t>äu</a:t>
            </a:r>
            <a:r>
              <a:rPr lang="en-GB" sz="2000" dirty="0" err="1">
                <a:solidFill>
                  <a:srgbClr val="002060"/>
                </a:solidFill>
              </a:rPr>
              <a:t>mlich</a:t>
            </a:r>
            <a:endParaRPr lang="en-GB" sz="2000" dirty="0">
              <a:solidFill>
                <a:srgbClr val="002060"/>
              </a:solidFill>
            </a:endParaRPr>
          </a:p>
        </p:txBody>
      </p:sp>
    </p:spTree>
    <p:extLst>
      <p:ext uri="{BB962C8B-B14F-4D97-AF65-F5344CB8AC3E}">
        <p14:creationId xmlns:p14="http://schemas.microsoft.com/office/powerpoint/2010/main" val="2148046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177321C-B678-7842-84E8-C48D9144AC9D}"/>
              </a:ext>
            </a:extLst>
          </p:cNvPr>
          <p:cNvSpPr>
            <a:spLocks noGrp="1"/>
          </p:cNvSpPr>
          <p:nvPr>
            <p:ph type="title"/>
          </p:nvPr>
        </p:nvSpPr>
        <p:spPr>
          <a:xfrm>
            <a:off x="5102221" y="-68805"/>
            <a:ext cx="1987553" cy="1594272"/>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663237"/>
            <a:ext cx="3802879" cy="28147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r</a:t>
            </a:r>
            <a:r>
              <a:rPr lang="en-GB" sz="6600" dirty="0" err="1">
                <a:solidFill>
                  <a:srgbClr val="002060"/>
                </a:solidFill>
                <a:latin typeface="Century Gothic" panose="020B0502020202020204" pitchFamily="34" charset="0"/>
              </a:rPr>
              <a:t>eden</a:t>
            </a:r>
            <a:endParaRPr lang="en-GB" sz="6600" dirty="0">
              <a:solidFill>
                <a:srgbClr val="002060"/>
              </a:solidFill>
              <a:latin typeface="Century Gothic" panose="020B0502020202020204" pitchFamily="34" charset="0"/>
            </a:endParaRPr>
          </a:p>
        </p:txBody>
      </p:sp>
      <p:sp>
        <p:nvSpPr>
          <p:cNvPr id="5" name="Rectangle 4"/>
          <p:cNvSpPr/>
          <p:nvPr/>
        </p:nvSpPr>
        <p:spPr>
          <a:xfrm>
            <a:off x="1024838" y="628052"/>
            <a:ext cx="2109873" cy="923330"/>
          </a:xfrm>
          <a:prstGeom prst="rect">
            <a:avLst/>
          </a:prstGeom>
        </p:spPr>
        <p:txBody>
          <a:bodyPr wrap="non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egel</a:t>
            </a:r>
          </a:p>
        </p:txBody>
      </p:sp>
      <p:sp>
        <p:nvSpPr>
          <p:cNvPr id="6" name="Rectangle 5"/>
          <p:cNvSpPr/>
          <p:nvPr/>
        </p:nvSpPr>
        <p:spPr>
          <a:xfrm>
            <a:off x="8803573" y="3464712"/>
            <a:ext cx="267596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Be</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uf</a:t>
            </a:r>
            <a:endParaRPr lang="en-GB" sz="5400" dirty="0">
              <a:solidFill>
                <a:srgbClr val="002060"/>
              </a:solidFill>
              <a:latin typeface="Century Gothic" panose="020B0502020202020204" pitchFamily="34" charset="0"/>
            </a:endParaRPr>
          </a:p>
        </p:txBody>
      </p:sp>
      <p:sp>
        <p:nvSpPr>
          <p:cNvPr id="7" name="Rectangle 6"/>
          <p:cNvSpPr/>
          <p:nvPr/>
        </p:nvSpPr>
        <p:spPr>
          <a:xfrm>
            <a:off x="8945401" y="628023"/>
            <a:ext cx="2392307"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ot</a:t>
            </a:r>
            <a:endParaRPr lang="en-GB" sz="5400" i="1" dirty="0">
              <a:solidFill>
                <a:srgbClr val="002060"/>
              </a:solidFill>
              <a:latin typeface="Century Gothic" panose="020B0502020202020204" pitchFamily="34" charset="0"/>
            </a:endParaRPr>
          </a:p>
        </p:txBody>
      </p:sp>
      <p:sp>
        <p:nvSpPr>
          <p:cNvPr id="8" name="Rectangle 7"/>
          <p:cNvSpPr/>
          <p:nvPr/>
        </p:nvSpPr>
        <p:spPr>
          <a:xfrm>
            <a:off x="400334" y="354308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um</a:t>
            </a:r>
            <a:r>
              <a:rPr lang="en-GB" sz="5400" dirty="0">
                <a:solidFill>
                  <a:srgbClr val="002060"/>
                </a:solidFill>
                <a:latin typeface="Century Gothic" panose="020B0502020202020204" pitchFamily="34" charset="0"/>
              </a:rPr>
              <a:t>?</a:t>
            </a:r>
          </a:p>
        </p:txBody>
      </p:sp>
      <p:sp>
        <p:nvSpPr>
          <p:cNvPr id="9" name="Rectangle 8"/>
          <p:cNvSpPr/>
          <p:nvPr/>
        </p:nvSpPr>
        <p:spPr>
          <a:xfrm>
            <a:off x="5139647" y="4498167"/>
            <a:ext cx="1912704"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eise</a:t>
            </a:r>
            <a:endParaRPr lang="en-GB" sz="5400" dirty="0">
              <a:solidFill>
                <a:srgbClr val="002060"/>
              </a:solidFill>
              <a:latin typeface="Century Gothic" panose="020B0502020202020204" pitchFamily="34" charset="0"/>
            </a:endParaRPr>
          </a:p>
        </p:txBody>
      </p:sp>
      <p:pic>
        <p:nvPicPr>
          <p:cNvPr id="10" name="Picture 9"/>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37" y="1803142"/>
            <a:ext cx="2424925" cy="1739946"/>
          </a:xfrm>
          <a:prstGeom prst="rect">
            <a:avLst/>
          </a:prstGeom>
        </p:spPr>
      </p:pic>
      <p:pic>
        <p:nvPicPr>
          <p:cNvPr id="11" name="Picture 10"/>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172546" y="2621646"/>
            <a:ext cx="1878952" cy="1098970"/>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91284" y="4384865"/>
            <a:ext cx="596691" cy="1731573"/>
          </a:xfrm>
          <a:prstGeom prst="rect">
            <a:avLst/>
          </a:prstGeom>
        </p:spPr>
      </p:pic>
      <p:pic>
        <p:nvPicPr>
          <p:cNvPr id="3" name="Picture 2"/>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19953" y="4790364"/>
            <a:ext cx="1322896" cy="1322896"/>
          </a:xfrm>
          <a:prstGeom prst="rect">
            <a:avLst/>
          </a:prstGeom>
        </p:spPr>
      </p:pic>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52545" y="4388042"/>
            <a:ext cx="605846" cy="1725218"/>
          </a:xfrm>
          <a:prstGeom prst="rect">
            <a:avLst/>
          </a:prstGeom>
        </p:spPr>
      </p:pic>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74589" y="1644976"/>
            <a:ext cx="854468" cy="854468"/>
          </a:xfrm>
          <a:prstGeom prst="rect">
            <a:avLst/>
          </a:prstGeom>
        </p:spPr>
      </p:pic>
      <p:pic>
        <p:nvPicPr>
          <p:cNvPr id="14" name="Picture 1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66244" y="1517340"/>
            <a:ext cx="1646770" cy="1558943"/>
          </a:xfrm>
          <a:prstGeom prst="rect">
            <a:avLst/>
          </a:prstGeom>
        </p:spPr>
      </p:pic>
      <p:pic>
        <p:nvPicPr>
          <p:cNvPr id="15" name="Picture 1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64268" y="1663238"/>
            <a:ext cx="836206" cy="836206"/>
          </a:xfrm>
          <a:prstGeom prst="rect">
            <a:avLst/>
          </a:prstGeom>
        </p:spPr>
      </p:pic>
      <p:pic>
        <p:nvPicPr>
          <p:cNvPr id="16" name="Picture 1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83951" y="5214593"/>
            <a:ext cx="2024097" cy="1087269"/>
          </a:xfrm>
          <a:prstGeom prst="rect">
            <a:avLst/>
          </a:prstGeom>
        </p:spPr>
      </p:pic>
      <p:pic>
        <p:nvPicPr>
          <p:cNvPr id="17" name="Picture 1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73275" y="4671873"/>
            <a:ext cx="812998" cy="1157555"/>
          </a:xfrm>
          <a:prstGeom prst="rect">
            <a:avLst/>
          </a:prstGeom>
        </p:spPr>
      </p:pic>
    </p:spTree>
    <p:extLst>
      <p:ext uri="{BB962C8B-B14F-4D97-AF65-F5344CB8AC3E}">
        <p14:creationId xmlns:p14="http://schemas.microsoft.com/office/powerpoint/2010/main" val="19658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r_consonanta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_source.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Rege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5" name="Regel.wav"/>
                                        </p:tgtEl>
                                      </p:cMediaNode>
                                    </p:audio>
                                  </p:sub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subTnLst>
                                    <p:audio>
                                      <p:cMediaNode>
                                        <p:cTn display="0" masterRel="sameClick">
                                          <p:stCondLst>
                                            <p:cond evt="begin" delay="0">
                                              <p:tn val="34"/>
                                            </p:cond>
                                          </p:stCondLst>
                                          <p:endCondLst>
                                            <p:cond evt="onStopAudio" delay="0">
                                              <p:tgtEl>
                                                <p:sldTgt/>
                                              </p:tgtEl>
                                            </p:cond>
                                          </p:endCondLst>
                                        </p:cTn>
                                        <p:tgtEl>
                                          <p:sndTgt r:embed="rId6" name="rot.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subTnLst>
                                    <p:audio>
                                      <p:cMediaNode>
                                        <p:cTn display="0" masterRel="sameClick">
                                          <p:stCondLst>
                                            <p:cond evt="begin" delay="0">
                                              <p:tn val="39"/>
                                            </p:cond>
                                          </p:stCondLst>
                                          <p:endCondLst>
                                            <p:cond evt="onStopAudio" delay="0">
                                              <p:tgtEl>
                                                <p:sldTgt/>
                                              </p:tgtEl>
                                            </p:cond>
                                          </p:endCondLst>
                                        </p:cTn>
                                        <p:tgtEl>
                                          <p:sndTgt r:embed="rId6" name="rot.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Warum.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subTnLst>
                                    <p:audio>
                                      <p:cMediaNode>
                                        <p:cTn display="0" masterRel="sameClick">
                                          <p:stCondLst>
                                            <p:cond evt="begin" delay="0">
                                              <p:tn val="49"/>
                                            </p:cond>
                                          </p:stCondLst>
                                          <p:endCondLst>
                                            <p:cond evt="onStopAudio" delay="0">
                                              <p:tgtEl>
                                                <p:sldTgt/>
                                              </p:tgtEl>
                                            </p:cond>
                                          </p:endCondLst>
                                        </p:cTn>
                                        <p:tgtEl>
                                          <p:sndTgt r:embed="rId7" name="Warum.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subTnLst>
                                    <p:audio>
                                      <p:cMediaNode>
                                        <p:cTn display="0" masterRel="sameClick">
                                          <p:stCondLst>
                                            <p:cond evt="begin" delay="0">
                                              <p:tn val="54"/>
                                            </p:cond>
                                          </p:stCondLst>
                                          <p:endCondLst>
                                            <p:cond evt="onStopAudio" delay="0">
                                              <p:tgtEl>
                                                <p:sldTgt/>
                                              </p:tgtEl>
                                            </p:cond>
                                          </p:endCondLst>
                                        </p:cTn>
                                        <p:tgtEl>
                                          <p:sndTgt r:embed="rId8" name="Reis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subTnLst>
                                    <p:audio>
                                      <p:cMediaNode>
                                        <p:cTn display="0" masterRel="sameClick">
                                          <p:stCondLst>
                                            <p:cond evt="begin" delay="0">
                                              <p:tn val="59"/>
                                            </p:cond>
                                          </p:stCondLst>
                                          <p:endCondLst>
                                            <p:cond evt="onStopAudio" delay="0">
                                              <p:tgtEl>
                                                <p:sldTgt/>
                                              </p:tgtEl>
                                            </p:cond>
                                          </p:endCondLst>
                                        </p:cTn>
                                        <p:tgtEl>
                                          <p:sndTgt r:embed="rId8" name="Reis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subTnLst>
                                    <p:audio>
                                      <p:cMediaNode>
                                        <p:cTn display="0" masterRel="sameClick">
                                          <p:stCondLst>
                                            <p:cond evt="begin" delay="0">
                                              <p:tn val="64"/>
                                            </p:cond>
                                          </p:stCondLst>
                                          <p:endCondLst>
                                            <p:cond evt="onStopAudio" delay="0">
                                              <p:tgtEl>
                                                <p:sldTgt/>
                                              </p:tgtEl>
                                            </p:cond>
                                          </p:endCondLst>
                                        </p:cTn>
                                        <p:tgtEl>
                                          <p:sndTgt r:embed="rId9" name="Beruf.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childTnLst>
                                  <p:subTnLst>
                                    <p:audio>
                                      <p:cMediaNode>
                                        <p:cTn display="0" masterRel="sameClick">
                                          <p:stCondLst>
                                            <p:cond evt="begin" delay="0">
                                              <p:tn val="69"/>
                                            </p:cond>
                                          </p:stCondLst>
                                          <p:endCondLst>
                                            <p:cond evt="onStopAudio" delay="0">
                                              <p:tgtEl>
                                                <p:sldTgt/>
                                              </p:tgtEl>
                                            </p:cond>
                                          </p:endCondLst>
                                        </p:cTn>
                                        <p:tgtEl>
                                          <p:sndTgt r:embed="rId9" name="Beruf.wav"/>
                                        </p:tgtEl>
                                      </p:cMediaNode>
                                    </p:audio>
                                  </p:subTnLst>
                                </p:cTn>
                              </p:par>
                              <p:par>
                                <p:cTn id="72" presetID="10" presetClass="entr" presetSubtype="0" fill="hold"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DB5D-6574-794F-B068-5E6CABBC16AF}"/>
              </a:ext>
            </a:extLst>
          </p:cNvPr>
          <p:cNvSpPr>
            <a:spLocks noGrp="1"/>
          </p:cNvSpPr>
          <p:nvPr>
            <p:ph type="title"/>
          </p:nvPr>
        </p:nvSpPr>
        <p:spPr>
          <a:xfrm>
            <a:off x="5255792" y="-10573"/>
            <a:ext cx="1680411" cy="1481978"/>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663237"/>
            <a:ext cx="3802879" cy="28147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r</a:t>
            </a:r>
            <a:r>
              <a:rPr lang="en-GB" sz="6600" dirty="0" err="1">
                <a:solidFill>
                  <a:srgbClr val="002060"/>
                </a:solidFill>
                <a:latin typeface="Century Gothic" panose="020B0502020202020204" pitchFamily="34" charset="0"/>
              </a:rPr>
              <a:t>eden</a:t>
            </a:r>
            <a:endParaRPr lang="en-GB" sz="6600" dirty="0">
              <a:solidFill>
                <a:srgbClr val="002060"/>
              </a:solidFill>
              <a:latin typeface="Century Gothic" panose="020B0502020202020204" pitchFamily="34" charset="0"/>
            </a:endParaRPr>
          </a:p>
        </p:txBody>
      </p:sp>
      <p:sp>
        <p:nvSpPr>
          <p:cNvPr id="5" name="Rectangle 4"/>
          <p:cNvSpPr/>
          <p:nvPr/>
        </p:nvSpPr>
        <p:spPr>
          <a:xfrm>
            <a:off x="1024838" y="628052"/>
            <a:ext cx="2109873" cy="923330"/>
          </a:xfrm>
          <a:prstGeom prst="rect">
            <a:avLst/>
          </a:prstGeom>
        </p:spPr>
        <p:txBody>
          <a:bodyPr wrap="non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egel</a:t>
            </a:r>
          </a:p>
        </p:txBody>
      </p:sp>
      <p:sp>
        <p:nvSpPr>
          <p:cNvPr id="6" name="Rectangle 5"/>
          <p:cNvSpPr/>
          <p:nvPr/>
        </p:nvSpPr>
        <p:spPr>
          <a:xfrm>
            <a:off x="8803573" y="3464712"/>
            <a:ext cx="267596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Be</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uf</a:t>
            </a:r>
            <a:endParaRPr lang="en-GB" sz="5400" dirty="0">
              <a:solidFill>
                <a:srgbClr val="002060"/>
              </a:solidFill>
              <a:latin typeface="Century Gothic" panose="020B0502020202020204" pitchFamily="34" charset="0"/>
            </a:endParaRPr>
          </a:p>
        </p:txBody>
      </p:sp>
      <p:sp>
        <p:nvSpPr>
          <p:cNvPr id="7" name="Rectangle 6"/>
          <p:cNvSpPr/>
          <p:nvPr/>
        </p:nvSpPr>
        <p:spPr>
          <a:xfrm>
            <a:off x="8945401" y="628023"/>
            <a:ext cx="2392307"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ot</a:t>
            </a:r>
            <a:endParaRPr lang="en-GB" sz="5400" i="1" dirty="0">
              <a:solidFill>
                <a:srgbClr val="002060"/>
              </a:solidFill>
              <a:latin typeface="Century Gothic" panose="020B0502020202020204" pitchFamily="34" charset="0"/>
            </a:endParaRPr>
          </a:p>
        </p:txBody>
      </p:sp>
      <p:sp>
        <p:nvSpPr>
          <p:cNvPr id="8" name="Rectangle 7"/>
          <p:cNvSpPr/>
          <p:nvPr/>
        </p:nvSpPr>
        <p:spPr>
          <a:xfrm>
            <a:off x="400334" y="354308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um</a:t>
            </a:r>
            <a:r>
              <a:rPr lang="en-GB" sz="5400" dirty="0">
                <a:solidFill>
                  <a:srgbClr val="002060"/>
                </a:solidFill>
                <a:latin typeface="Century Gothic" panose="020B0502020202020204" pitchFamily="34" charset="0"/>
              </a:rPr>
              <a:t>?</a:t>
            </a:r>
          </a:p>
        </p:txBody>
      </p:sp>
      <p:sp>
        <p:nvSpPr>
          <p:cNvPr id="9" name="Rectangle 8"/>
          <p:cNvSpPr/>
          <p:nvPr/>
        </p:nvSpPr>
        <p:spPr>
          <a:xfrm>
            <a:off x="5139647" y="4498167"/>
            <a:ext cx="1912704"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eise</a:t>
            </a:r>
            <a:endParaRPr lang="en-GB" sz="5400" dirty="0">
              <a:solidFill>
                <a:srgbClr val="002060"/>
              </a:solidFill>
              <a:latin typeface="Century Gothic" panose="020B0502020202020204" pitchFamily="34" charset="0"/>
            </a:endParaRPr>
          </a:p>
        </p:txBody>
      </p:sp>
      <p:pic>
        <p:nvPicPr>
          <p:cNvPr id="10" name="Picture 9"/>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37" y="1803142"/>
            <a:ext cx="2424925" cy="1739946"/>
          </a:xfrm>
          <a:prstGeom prst="rect">
            <a:avLst/>
          </a:prstGeom>
        </p:spPr>
      </p:pic>
      <p:pic>
        <p:nvPicPr>
          <p:cNvPr id="11" name="Picture 10"/>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172546" y="2621646"/>
            <a:ext cx="1878952" cy="1098970"/>
          </a:xfrm>
          <a:prstGeom prst="rect">
            <a:avLst/>
          </a:prstGeom>
        </p:spPr>
      </p:pic>
    </p:spTree>
    <p:extLst>
      <p:ext uri="{BB962C8B-B14F-4D97-AF65-F5344CB8AC3E}">
        <p14:creationId xmlns:p14="http://schemas.microsoft.com/office/powerpoint/2010/main" val="376160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_consonanta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_source.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Rege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6" name="ro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Warum.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8" name="Reis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9" name="Beruf.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8625E6C-9E96-EC42-AF2D-91DB64665A4C}"/>
              </a:ext>
            </a:extLst>
          </p:cNvPr>
          <p:cNvSpPr>
            <a:spLocks noGrp="1"/>
          </p:cNvSpPr>
          <p:nvPr>
            <p:ph type="title"/>
          </p:nvPr>
        </p:nvSpPr>
        <p:spPr>
          <a:xfrm>
            <a:off x="5104215" y="-191757"/>
            <a:ext cx="1987553" cy="1850946"/>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663237"/>
            <a:ext cx="3802879" cy="28147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024838" y="628052"/>
            <a:ext cx="210987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egel</a:t>
            </a:r>
          </a:p>
        </p:txBody>
      </p:sp>
      <p:sp>
        <p:nvSpPr>
          <p:cNvPr id="6" name="Rectangle 5"/>
          <p:cNvSpPr/>
          <p:nvPr/>
        </p:nvSpPr>
        <p:spPr>
          <a:xfrm>
            <a:off x="8803573" y="3464712"/>
            <a:ext cx="267596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uf</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945401" y="628023"/>
            <a:ext cx="239230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ot</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00334" y="3543088"/>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um</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 name="Rectangle 8"/>
          <p:cNvSpPr/>
          <p:nvPr/>
        </p:nvSpPr>
        <p:spPr>
          <a:xfrm>
            <a:off x="5139647" y="4498167"/>
            <a:ext cx="191270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eise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37" y="1803142"/>
            <a:ext cx="2424925" cy="1739946"/>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172546" y="2621646"/>
            <a:ext cx="1878952" cy="109897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1284" y="4384865"/>
            <a:ext cx="596691" cy="1731573"/>
          </a:xfrm>
          <a:prstGeom prst="rect">
            <a:avLst/>
          </a:prstGeom>
        </p:spPr>
      </p:pic>
      <p:pic>
        <p:nvPicPr>
          <p:cNvPr id="3" name="Picture 2"/>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19953" y="4790364"/>
            <a:ext cx="1322896" cy="132289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52545" y="4388042"/>
            <a:ext cx="605846" cy="1725218"/>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4589" y="1644976"/>
            <a:ext cx="854468" cy="854468"/>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66244" y="1517340"/>
            <a:ext cx="1646770" cy="1558943"/>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64268" y="1663238"/>
            <a:ext cx="836206" cy="83620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83951" y="5214593"/>
            <a:ext cx="2024097" cy="1087269"/>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3275" y="4671873"/>
            <a:ext cx="812998" cy="1157555"/>
          </a:xfrm>
          <a:prstGeom prst="rect">
            <a:avLst/>
          </a:prstGeom>
        </p:spPr>
      </p:pic>
    </p:spTree>
    <p:extLst>
      <p:ext uri="{BB962C8B-B14F-4D97-AF65-F5344CB8AC3E}">
        <p14:creationId xmlns:p14="http://schemas.microsoft.com/office/powerpoint/2010/main" val="37132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childTnLst>
                                </p:cTn>
                              </p:par>
                              <p:par>
                                <p:cTn id="72" presetID="10" presetClass="entr" presetSubtype="0" fill="hold"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9F4C9F-8E6B-8645-925D-D0CF62F21EB1}"/>
              </a:ext>
            </a:extLst>
          </p:cNvPr>
          <p:cNvSpPr>
            <a:spLocks noGrp="1"/>
          </p:cNvSpPr>
          <p:nvPr>
            <p:ph type="title"/>
          </p:nvPr>
        </p:nvSpPr>
        <p:spPr>
          <a:xfrm>
            <a:off x="4982904" y="-89326"/>
            <a:ext cx="2258579" cy="1899072"/>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942033"/>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Uh</a:t>
            </a:r>
            <a:r>
              <a:rPr lang="en-GB" sz="6600" dirty="0" err="1">
                <a:solidFill>
                  <a:srgbClr val="FFCC0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1143605" y="462987"/>
            <a:ext cx="208422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kt</a:t>
            </a:r>
            <a:endParaRPr lang="en-GB" sz="5400" dirty="0">
              <a:solidFill>
                <a:srgbClr val="002060"/>
              </a:solidFill>
              <a:latin typeface="Century Gothic" panose="020B0502020202020204" pitchFamily="34" charset="0"/>
            </a:endParaRPr>
          </a:p>
        </p:txBody>
      </p:sp>
      <p:sp>
        <p:nvSpPr>
          <p:cNvPr id="6" name="Rectangle 5"/>
          <p:cNvSpPr/>
          <p:nvPr/>
        </p:nvSpPr>
        <p:spPr>
          <a:xfrm>
            <a:off x="8826826" y="3511501"/>
            <a:ext cx="2675965"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Wo</a:t>
            </a: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t</a:t>
            </a:r>
          </a:p>
        </p:txBody>
      </p:sp>
      <p:sp>
        <p:nvSpPr>
          <p:cNvPr id="7" name="Rectangle 6"/>
          <p:cNvSpPr/>
          <p:nvPr/>
        </p:nvSpPr>
        <p:spPr>
          <a:xfrm>
            <a:off x="8521108" y="477004"/>
            <a:ext cx="2988629"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Mo</a:t>
            </a: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gen</a:t>
            </a:r>
            <a:endParaRPr lang="en-GB" sz="5400" i="1" dirty="0">
              <a:solidFill>
                <a:srgbClr val="002060"/>
              </a:solidFill>
              <a:latin typeface="Century Gothic" panose="020B0502020202020204" pitchFamily="34" charset="0"/>
            </a:endParaRPr>
          </a:p>
        </p:txBody>
      </p:sp>
      <p:sp>
        <p:nvSpPr>
          <p:cNvPr id="8" name="Rectangle 7"/>
          <p:cNvSpPr/>
          <p:nvPr/>
        </p:nvSpPr>
        <p:spPr>
          <a:xfrm>
            <a:off x="377391" y="3368795"/>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Kultu</a:t>
            </a:r>
            <a:r>
              <a:rPr lang="en-GB" sz="5400" dirty="0" err="1">
                <a:solidFill>
                  <a:srgbClr val="FFCC0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9" name="Rectangle 8"/>
          <p:cNvSpPr/>
          <p:nvPr/>
        </p:nvSpPr>
        <p:spPr>
          <a:xfrm>
            <a:off x="5315551" y="4567100"/>
            <a:ext cx="154503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do</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45440" y="1935476"/>
            <a:ext cx="1454218" cy="1390155"/>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68127" y="5167332"/>
            <a:ext cx="460414" cy="735177"/>
          </a:xfrm>
          <a:prstGeom prst="rect">
            <a:avLst/>
          </a:prstGeom>
        </p:spPr>
      </p:pic>
      <p:cxnSp>
        <p:nvCxnSpPr>
          <p:cNvPr id="11" name="Straight Arrow Connector 10"/>
          <p:cNvCxnSpPr/>
          <p:nvPr/>
        </p:nvCxnSpPr>
        <p:spPr>
          <a:xfrm flipV="1">
            <a:off x="4997105" y="5907867"/>
            <a:ext cx="2060446" cy="22582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44666" y="1468899"/>
            <a:ext cx="1476645" cy="1557808"/>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75905" y="1977138"/>
            <a:ext cx="1017559" cy="1026124"/>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95568" y="4434831"/>
            <a:ext cx="1661803" cy="1661803"/>
          </a:xfrm>
          <a:prstGeom prst="rect">
            <a:avLst/>
          </a:prstGeom>
        </p:spPr>
      </p:pic>
      <p:sp>
        <p:nvSpPr>
          <p:cNvPr id="17" name="TextBox 16"/>
          <p:cNvSpPr txBox="1"/>
          <p:nvPr/>
        </p:nvSpPr>
        <p:spPr>
          <a:xfrm>
            <a:off x="9922955" y="4583668"/>
            <a:ext cx="813838" cy="215444"/>
          </a:xfrm>
          <a:prstGeom prst="rect">
            <a:avLst/>
          </a:prstGeom>
          <a:noFill/>
        </p:spPr>
        <p:txBody>
          <a:bodyPr wrap="square" rtlCol="0">
            <a:spAutoFit/>
          </a:bodyPr>
          <a:lstStyle/>
          <a:p>
            <a:r>
              <a:rPr lang="en-GB" sz="800" dirty="0">
                <a:solidFill>
                  <a:srgbClr val="FF0000"/>
                </a:solidFill>
                <a:latin typeface="Century Gothic" panose="020B0502020202020204" pitchFamily="34" charset="0"/>
              </a:rPr>
              <a:t>W O R T</a:t>
            </a:r>
          </a:p>
        </p:txBody>
      </p:sp>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24233" y="4354885"/>
            <a:ext cx="937877" cy="570542"/>
          </a:xfrm>
          <a:prstGeom prst="rect">
            <a:avLst/>
          </a:prstGeom>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33233" y="4409824"/>
            <a:ext cx="894597" cy="1607563"/>
          </a:xfrm>
          <a:prstGeom prst="rect">
            <a:avLst/>
          </a:prstGeom>
        </p:spPr>
      </p:pic>
      <p:pic>
        <p:nvPicPr>
          <p:cNvPr id="20" name="Picture 19"/>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8156" y="5131944"/>
            <a:ext cx="973367" cy="857936"/>
          </a:xfrm>
          <a:prstGeom prst="rect">
            <a:avLst/>
          </a:prstGeom>
        </p:spPr>
      </p:pic>
      <p:sp>
        <p:nvSpPr>
          <p:cNvPr id="22" name="Rectangle 21"/>
          <p:cNvSpPr/>
          <p:nvPr/>
        </p:nvSpPr>
        <p:spPr>
          <a:xfrm rot="16200000">
            <a:off x="298889" y="2325410"/>
            <a:ext cx="1245295" cy="318474"/>
          </a:xfrm>
          <a:prstGeom prst="rect">
            <a:avLst/>
          </a:prstGeom>
        </p:spPr>
        <p:txBody>
          <a:bodyPr wrap="square">
            <a:spAutoFit/>
          </a:bodyPr>
          <a:lstStyle/>
          <a:p>
            <a:r>
              <a:rPr lang="en-GB" sz="700" dirty="0">
                <a:latin typeface="Century Gothic" panose="020B0502020202020204" pitchFamily="34" charset="0"/>
              </a:rPr>
              <a:t>By Tarquin Binary - Own work, CC BY-SA 2.5</a:t>
            </a:r>
          </a:p>
        </p:txBody>
      </p:sp>
      <p:pic>
        <p:nvPicPr>
          <p:cNvPr id="23" name="Picture 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24233" y="1386317"/>
            <a:ext cx="2179782" cy="1634837"/>
          </a:xfrm>
          <a:prstGeom prst="rect">
            <a:avLst/>
          </a:prstGeom>
        </p:spPr>
      </p:pic>
    </p:spTree>
    <p:extLst>
      <p:ext uri="{BB962C8B-B14F-4D97-AF65-F5344CB8AC3E}">
        <p14:creationId xmlns:p14="http://schemas.microsoft.com/office/powerpoint/2010/main" val="92647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r_vocali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Uhr_source.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arkt.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subTnLst>
                                    <p:audio>
                                      <p:cMediaNode>
                                        <p:cTn display="0" masterRel="sameClick">
                                          <p:stCondLst>
                                            <p:cond evt="begin" delay="0">
                                              <p:tn val="23"/>
                                            </p:cond>
                                          </p:stCondLst>
                                          <p:endCondLst>
                                            <p:cond evt="onStopAudio" delay="0">
                                              <p:tgtEl>
                                                <p:sldTgt/>
                                              </p:tgtEl>
                                            </p:cond>
                                          </p:endCondLst>
                                        </p:cTn>
                                        <p:tgtEl>
                                          <p:sndTgt r:embed="rId5" name="Markt.wav"/>
                                        </p:tgtEl>
                                      </p:cMediaNode>
                                    </p:audio>
                                  </p:sub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morge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6" name="morgen.wav"/>
                                        </p:tgtEl>
                                      </p:cMediaNode>
                                    </p:audio>
                                  </p:sub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Kultu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subTnLst>
                                    <p:audio>
                                      <p:cMediaNode>
                                        <p:cTn display="0" masterRel="sameClick">
                                          <p:stCondLst>
                                            <p:cond evt="begin" delay="0">
                                              <p:tn val="49"/>
                                            </p:cond>
                                          </p:stCondLst>
                                          <p:endCondLst>
                                            <p:cond evt="onStopAudio" delay="0">
                                              <p:tgtEl>
                                                <p:sldTgt/>
                                              </p:tgtEl>
                                            </p:cond>
                                          </p:endCondLst>
                                        </p:cTn>
                                        <p:tgtEl>
                                          <p:sndTgt r:embed="rId7" name="Kultur.wav"/>
                                        </p:tgtEl>
                                      </p:cMediaNode>
                                    </p:audio>
                                  </p:subTnLst>
                                </p:cTn>
                              </p:par>
                              <p:par>
                                <p:cTn id="52" presetID="10"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8" name="dort.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subTnLst>
                                    <p:audio>
                                      <p:cMediaNode>
                                        <p:cTn display="0" masterRel="sameClick">
                                          <p:stCondLst>
                                            <p:cond evt="begin" delay="0">
                                              <p:tn val="65"/>
                                            </p:cond>
                                          </p:stCondLst>
                                          <p:endCondLst>
                                            <p:cond evt="onStopAudio" delay="0">
                                              <p:tgtEl>
                                                <p:sldTgt/>
                                              </p:tgtEl>
                                            </p:cond>
                                          </p:endCondLst>
                                        </p:cTn>
                                        <p:tgtEl>
                                          <p:sndTgt r:embed="rId8" name="dort.wav"/>
                                        </p:tgtEl>
                                      </p:cMediaNode>
                                    </p:audio>
                                  </p:subTnLst>
                                </p:cTn>
                              </p:par>
                              <p:par>
                                <p:cTn id="68" presetID="10" presetClass="entr" presetSubtype="0" fill="hold" nodeType="with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500"/>
                                        <p:tgtEl>
                                          <p:spTgt spid="6"/>
                                        </p:tgtEl>
                                      </p:cBhvr>
                                    </p:animEffect>
                                  </p:childTnLst>
                                  <p:subTnLst>
                                    <p:audio>
                                      <p:cMediaNode>
                                        <p:cTn display="0" masterRel="sameClick">
                                          <p:stCondLst>
                                            <p:cond evt="begin" delay="0">
                                              <p:tn val="73"/>
                                            </p:cond>
                                          </p:stCondLst>
                                          <p:endCondLst>
                                            <p:cond evt="onStopAudio" delay="0">
                                              <p:tgtEl>
                                                <p:sldTgt/>
                                              </p:tgtEl>
                                            </p:cond>
                                          </p:endCondLst>
                                        </p:cTn>
                                        <p:tgtEl>
                                          <p:sndTgt r:embed="rId9" name="Wort.wav"/>
                                        </p:tgtEl>
                                      </p:cMediaNode>
                                    </p:audio>
                                  </p:sub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subTnLst>
                                    <p:audio>
                                      <p:cMediaNode>
                                        <p:cTn display="0" masterRel="sameClick">
                                          <p:stCondLst>
                                            <p:cond evt="begin" delay="0">
                                              <p:tn val="78"/>
                                            </p:cond>
                                          </p:stCondLst>
                                          <p:endCondLst>
                                            <p:cond evt="onStopAudio" delay="0">
                                              <p:tgtEl>
                                                <p:sldTgt/>
                                              </p:tgtEl>
                                            </p:cond>
                                          </p:endCondLst>
                                        </p:cTn>
                                        <p:tgtEl>
                                          <p:sndTgt r:embed="rId9" name="Wort.wav"/>
                                        </p:tgtEl>
                                      </p:cMediaNode>
                                    </p:audio>
                                  </p:subTnLst>
                                </p:cTn>
                              </p:par>
                              <p:par>
                                <p:cTn id="81" presetID="10" presetClass="entr" presetSubtype="0"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P spid="17"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947E-F7EB-3D40-8B48-BC8B12119618}"/>
              </a:ext>
            </a:extLst>
          </p:cNvPr>
          <p:cNvSpPr>
            <a:spLocks noGrp="1"/>
          </p:cNvSpPr>
          <p:nvPr>
            <p:ph type="title"/>
          </p:nvPr>
        </p:nvSpPr>
        <p:spPr>
          <a:xfrm>
            <a:off x="4958780" y="-15673"/>
            <a:ext cx="2258579" cy="1802820"/>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942033"/>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Uh</a:t>
            </a:r>
            <a:r>
              <a:rPr lang="en-GB" sz="6600" dirty="0" err="1">
                <a:solidFill>
                  <a:srgbClr val="FFCC0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1143605" y="462987"/>
            <a:ext cx="208422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kt</a:t>
            </a:r>
            <a:endParaRPr lang="en-GB" sz="5400" dirty="0">
              <a:solidFill>
                <a:srgbClr val="002060"/>
              </a:solidFill>
              <a:latin typeface="Century Gothic" panose="020B0502020202020204" pitchFamily="34" charset="0"/>
            </a:endParaRPr>
          </a:p>
        </p:txBody>
      </p:sp>
      <p:sp>
        <p:nvSpPr>
          <p:cNvPr id="6" name="Rectangle 5"/>
          <p:cNvSpPr/>
          <p:nvPr/>
        </p:nvSpPr>
        <p:spPr>
          <a:xfrm>
            <a:off x="8826826" y="3511501"/>
            <a:ext cx="2675965"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Wo</a:t>
            </a: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t</a:t>
            </a:r>
          </a:p>
        </p:txBody>
      </p:sp>
      <p:sp>
        <p:nvSpPr>
          <p:cNvPr id="7" name="Rectangle 6"/>
          <p:cNvSpPr/>
          <p:nvPr/>
        </p:nvSpPr>
        <p:spPr>
          <a:xfrm>
            <a:off x="8521108" y="477004"/>
            <a:ext cx="2988629"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Mo</a:t>
            </a: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gen</a:t>
            </a:r>
            <a:endParaRPr lang="en-GB" sz="5400" i="1" dirty="0">
              <a:solidFill>
                <a:srgbClr val="002060"/>
              </a:solidFill>
              <a:latin typeface="Century Gothic" panose="020B0502020202020204" pitchFamily="34" charset="0"/>
            </a:endParaRPr>
          </a:p>
        </p:txBody>
      </p:sp>
      <p:sp>
        <p:nvSpPr>
          <p:cNvPr id="8" name="Rectangle 7"/>
          <p:cNvSpPr/>
          <p:nvPr/>
        </p:nvSpPr>
        <p:spPr>
          <a:xfrm>
            <a:off x="377391" y="3368795"/>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Kultu</a:t>
            </a:r>
            <a:r>
              <a:rPr lang="en-GB" sz="5400" dirty="0" err="1">
                <a:solidFill>
                  <a:srgbClr val="FFCC0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9" name="Rectangle 8"/>
          <p:cNvSpPr/>
          <p:nvPr/>
        </p:nvSpPr>
        <p:spPr>
          <a:xfrm>
            <a:off x="5315551" y="4567100"/>
            <a:ext cx="154503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do</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45440" y="1935476"/>
            <a:ext cx="1454218" cy="1390155"/>
          </a:xfrm>
          <a:prstGeom prst="rect">
            <a:avLst/>
          </a:prstGeom>
        </p:spPr>
      </p:pic>
    </p:spTree>
    <p:extLst>
      <p:ext uri="{BB962C8B-B14F-4D97-AF65-F5344CB8AC3E}">
        <p14:creationId xmlns:p14="http://schemas.microsoft.com/office/powerpoint/2010/main" val="125241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_vocali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Uhr_source.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arkt.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morgen.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Kultur.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dort.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Wor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3725901B-0E02-274F-9B7E-6D7C73D471C2}" vid="{82AF7C57-371A-AD42-9015-4400105BBD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1_Office Theme</Template>
  <TotalTime>7</TotalTime>
  <Words>1452</Words>
  <Application>Microsoft Macintosh PowerPoint</Application>
  <PresentationFormat>Widescreen</PresentationFormat>
  <Paragraphs>320</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Century Gothic</vt:lpstr>
      <vt:lpstr>Office Theme</vt:lpstr>
      <vt:lpstr>Phonics</vt:lpstr>
      <vt:lpstr>Fonetik</vt:lpstr>
      <vt:lpstr>PowerPoint Presentation</vt:lpstr>
      <vt:lpstr>PowerPoint Presentation</vt:lpstr>
      <vt:lpstr>r</vt:lpstr>
      <vt:lpstr>r</vt:lpstr>
      <vt:lpstr>r</vt:lpstr>
      <vt:lpstr>r</vt:lpstr>
      <vt:lpstr>r</vt:lpstr>
      <vt:lpstr>r</vt:lpstr>
      <vt:lpstr>Phonics</vt:lpstr>
      <vt:lpstr>PowerPoint Presentation</vt:lpstr>
      <vt:lpstr>äu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 </dc:title>
  <dc:creator>Inge Alferink</dc:creator>
  <cp:lastModifiedBy>Inge Alferink</cp:lastModifiedBy>
  <cp:revision>2</cp:revision>
  <dcterms:created xsi:type="dcterms:W3CDTF">2020-03-26T13:49:17Z</dcterms:created>
  <dcterms:modified xsi:type="dcterms:W3CDTF">2020-03-26T13:57:01Z</dcterms:modified>
</cp:coreProperties>
</file>