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67" r:id="rId4"/>
    <p:sldId id="259" r:id="rId5"/>
    <p:sldId id="260" r:id="rId6"/>
    <p:sldId id="261" r:id="rId7"/>
    <p:sldId id="262" r:id="rId8"/>
    <p:sldId id="263" r:id="rId9"/>
    <p:sldId id="271" r:id="rId10"/>
    <p:sldId id="264" r:id="rId11"/>
    <p:sldId id="265" r:id="rId12"/>
    <p:sldId id="266" r:id="rId13"/>
    <p:sldId id="268" r:id="rId14"/>
    <p:sldId id="269" r:id="rId15"/>
    <p:sldId id="257"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3" d="100"/>
          <a:sy n="113" d="100"/>
        </p:scale>
        <p:origin x="3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B438F-6411-4AB0-861D-DBFCBCE9FC80}" type="datetimeFigureOut">
              <a:rPr lang="en-GB" smtClean="0"/>
              <a:t>05/09/2019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6766B-4664-4739-9DF3-F3B42C53CE8A}" type="slidenum">
              <a:rPr lang="en-GB" smtClean="0"/>
              <a:t>‹#›</a:t>
            </a:fld>
            <a:endParaRPr lang="en-GB"/>
          </a:p>
        </p:txBody>
      </p:sp>
    </p:spTree>
    <p:extLst>
      <p:ext uri="{BB962C8B-B14F-4D97-AF65-F5344CB8AC3E}">
        <p14:creationId xmlns:p14="http://schemas.microsoft.com/office/powerpoint/2010/main" val="170461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r>
              <a:rPr lang="en-US" dirty="0"/>
              <a:t>It is important to give this explanation, but in the same way as with</a:t>
            </a:r>
            <a:r>
              <a:rPr lang="en-US" baseline="0" dirty="0"/>
              <a:t> explicit grammar explanation, </a:t>
            </a:r>
            <a:r>
              <a:rPr lang="en-US" dirty="0"/>
              <a:t>it</a:t>
            </a:r>
            <a:r>
              <a:rPr lang="en-US" baseline="0" dirty="0"/>
              <a:t> is the practice that counts most.  The idea here is not to write out the explanation, but to put it into practice with the phonics source words, and then relate the long and short ‘a’ sounds to two new nouns, ‘die </a:t>
            </a:r>
            <a:r>
              <a:rPr lang="en-US" baseline="0" dirty="0" err="1"/>
              <a:t>Tafel</a:t>
            </a:r>
            <a:r>
              <a:rPr lang="en-US" baseline="0" dirty="0"/>
              <a:t>’ and ‘die </a:t>
            </a:r>
            <a:r>
              <a:rPr lang="en-US" baseline="0" dirty="0" err="1"/>
              <a:t>Flasche</a:t>
            </a:r>
            <a:r>
              <a:rPr lang="en-US" baseline="0" dirty="0"/>
              <a:t>’.</a:t>
            </a:r>
            <a:br>
              <a:rPr lang="en-US" baseline="0" dirty="0"/>
            </a:b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83391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Hör</a:t>
            </a:r>
            <a:r>
              <a:rPr lang="en-US" dirty="0"/>
              <a:t> die </a:t>
            </a:r>
            <a:r>
              <a:rPr lang="en-US" dirty="0" err="1"/>
              <a:t>Wörter</a:t>
            </a:r>
            <a:r>
              <a:rPr lang="en-US" dirty="0"/>
              <a:t> an. </a:t>
            </a:r>
            <a:r>
              <a:rPr lang="en-US" dirty="0" err="1"/>
              <a:t>Ist</a:t>
            </a:r>
            <a:r>
              <a:rPr lang="en-US" dirty="0"/>
              <a:t> die E </a:t>
            </a:r>
            <a:r>
              <a:rPr lang="en-US" dirty="0" err="1"/>
              <a:t>wie</a:t>
            </a:r>
            <a:r>
              <a:rPr lang="en-US" dirty="0"/>
              <a:t> ‘</a:t>
            </a:r>
            <a:r>
              <a:rPr lang="en-US" dirty="0" err="1"/>
              <a:t>geben</a:t>
            </a:r>
            <a:r>
              <a:rPr lang="en-US" dirty="0"/>
              <a:t>’ (</a:t>
            </a:r>
            <a:r>
              <a:rPr lang="en-US" dirty="0" err="1"/>
              <a:t>lang</a:t>
            </a:r>
            <a:r>
              <a:rPr lang="en-US" dirty="0"/>
              <a:t>) </a:t>
            </a:r>
            <a:r>
              <a:rPr lang="en-US" dirty="0" err="1"/>
              <a:t>oder</a:t>
            </a:r>
            <a:r>
              <a:rPr lang="en-US" dirty="0"/>
              <a:t> </a:t>
            </a:r>
            <a:r>
              <a:rPr lang="en-US" dirty="0" err="1"/>
              <a:t>wie</a:t>
            </a:r>
            <a:r>
              <a:rPr lang="en-US" dirty="0"/>
              <a:t> ‘</a:t>
            </a:r>
            <a:r>
              <a:rPr lang="en-US" dirty="0" err="1"/>
              <a:t>denken</a:t>
            </a:r>
            <a:r>
              <a:rPr lang="en-US" dirty="0"/>
              <a:t>’ (</a:t>
            </a:r>
            <a:r>
              <a:rPr lang="en-US" dirty="0" err="1"/>
              <a:t>kurz</a:t>
            </a:r>
            <a:r>
              <a:rPr lang="en-US" dirty="0"/>
              <a:t>)?</a:t>
            </a:r>
          </a:p>
          <a:p>
            <a:pPr marL="228600" indent="-228600">
              <a:buAutoNum type="arabicPeriod"/>
            </a:pPr>
            <a:r>
              <a:rPr lang="en-US" dirty="0" err="1" smtClean="0"/>
              <a:t>Leben</a:t>
            </a:r>
            <a:endParaRPr lang="en-US" dirty="0"/>
          </a:p>
          <a:p>
            <a:pPr marL="228600" indent="-228600">
              <a:buAutoNum type="arabicPeriod"/>
            </a:pPr>
            <a:r>
              <a:rPr lang="en-US" dirty="0"/>
              <a:t>Bett</a:t>
            </a:r>
          </a:p>
          <a:p>
            <a:pPr marL="228600" indent="-228600">
              <a:buAutoNum type="arabicPeriod"/>
            </a:pPr>
            <a:r>
              <a:rPr lang="en-US" dirty="0" err="1"/>
              <a:t>besser</a:t>
            </a:r>
            <a:endParaRPr lang="en-US" dirty="0"/>
          </a:p>
          <a:p>
            <a:pPr marL="228600" indent="-228600">
              <a:buAutoNum type="arabicPeriod"/>
            </a:pPr>
            <a:r>
              <a:rPr lang="en-US" dirty="0"/>
              <a:t>Ende</a:t>
            </a:r>
          </a:p>
          <a:p>
            <a:pPr marL="228600" indent="-228600">
              <a:buAutoNum type="arabicPeriod"/>
            </a:pPr>
            <a:endParaRPr lang="en-US" dirty="0"/>
          </a:p>
          <a:p>
            <a:pPr marL="228600" indent="-228600">
              <a:buAutoNum type="arabicPeriod"/>
            </a:pPr>
            <a:endParaRPr lang="en-US" dirty="0"/>
          </a:p>
          <a:p>
            <a:pPr marL="0" indent="0">
              <a:buFont typeface="Arial" panose="020B0604020202020204" pitchFamily="34" charset="0"/>
              <a:buNone/>
            </a:pPr>
            <a:r>
              <a:rPr lang="en-GB" dirty="0"/>
              <a:t>Lang </a:t>
            </a:r>
            <a:r>
              <a:rPr lang="en-GB" dirty="0" err="1"/>
              <a:t>oder</a:t>
            </a:r>
            <a:r>
              <a:rPr lang="en-GB" dirty="0"/>
              <a:t> </a:t>
            </a:r>
            <a:r>
              <a:rPr lang="en-GB" dirty="0" err="1"/>
              <a:t>kurz</a:t>
            </a:r>
            <a:r>
              <a:rPr lang="en-GB" dirty="0"/>
              <a:t>? (long or short) - listening task to identify if the vowel is long or short.</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9158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Antworten</a:t>
            </a:r>
            <a:endParaRPr lang="en-US" b="1" dirty="0"/>
          </a:p>
          <a:p>
            <a:pPr marL="228600" indent="-228600">
              <a:buAutoNum type="arabicPeriod"/>
            </a:pPr>
            <a:r>
              <a:rPr lang="en-US" dirty="0" err="1" smtClean="0"/>
              <a:t>Leben</a:t>
            </a:r>
            <a:endParaRPr lang="en-US" dirty="0"/>
          </a:p>
          <a:p>
            <a:pPr marL="228600" indent="-228600">
              <a:buAutoNum type="arabicPeriod"/>
            </a:pPr>
            <a:r>
              <a:rPr lang="en-US" dirty="0"/>
              <a:t>Bett</a:t>
            </a:r>
          </a:p>
          <a:p>
            <a:pPr marL="228600" indent="-228600">
              <a:buAutoNum type="arabicPeriod"/>
            </a:pPr>
            <a:r>
              <a:rPr lang="en-US" dirty="0" err="1"/>
              <a:t>besser</a:t>
            </a:r>
            <a:endParaRPr lang="en-US" dirty="0"/>
          </a:p>
          <a:p>
            <a:pPr marL="228600" indent="-228600">
              <a:buAutoNum type="arabicPeriod"/>
            </a:pPr>
            <a:r>
              <a:rPr lang="en-US" dirty="0"/>
              <a:t>Ende</a:t>
            </a:r>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84160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Hör</a:t>
            </a:r>
            <a:r>
              <a:rPr lang="en-US" dirty="0"/>
              <a:t> die </a:t>
            </a:r>
            <a:r>
              <a:rPr lang="en-US" dirty="0" err="1"/>
              <a:t>Wörter</a:t>
            </a:r>
            <a:r>
              <a:rPr lang="en-US" dirty="0"/>
              <a:t> an. </a:t>
            </a:r>
            <a:r>
              <a:rPr lang="en-US" dirty="0" err="1"/>
              <a:t>Ist</a:t>
            </a:r>
            <a:r>
              <a:rPr lang="en-US" dirty="0"/>
              <a:t> die A </a:t>
            </a:r>
            <a:r>
              <a:rPr lang="en-US" dirty="0" err="1"/>
              <a:t>oder</a:t>
            </a:r>
            <a:r>
              <a:rPr lang="en-US" dirty="0"/>
              <a:t> E  </a:t>
            </a:r>
            <a:r>
              <a:rPr lang="en-US" dirty="0" err="1"/>
              <a:t>lang</a:t>
            </a:r>
            <a:r>
              <a:rPr lang="en-US" dirty="0"/>
              <a:t> </a:t>
            </a:r>
            <a:r>
              <a:rPr lang="en-US" dirty="0" err="1"/>
              <a:t>oder</a:t>
            </a:r>
            <a:r>
              <a:rPr lang="en-US" dirty="0"/>
              <a:t> </a:t>
            </a:r>
            <a:r>
              <a:rPr lang="en-US" dirty="0" err="1"/>
              <a:t>kurz</a:t>
            </a:r>
            <a:r>
              <a:rPr lang="en-US" dirty="0"/>
              <a:t>?</a:t>
            </a:r>
          </a:p>
          <a:p>
            <a:pPr marL="228600" indent="-228600">
              <a:buAutoNum type="arabicPeriod"/>
            </a:pPr>
            <a:r>
              <a:rPr lang="en-US" dirty="0" err="1"/>
              <a:t>Idee</a:t>
            </a:r>
            <a:endParaRPr lang="en-US" dirty="0"/>
          </a:p>
          <a:p>
            <a:pPr marL="228600" indent="-228600">
              <a:buAutoNum type="arabicPeriod"/>
            </a:pPr>
            <a:r>
              <a:rPr lang="en-US" dirty="0" err="1"/>
              <a:t>eng</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t>Paar</a:t>
            </a:r>
            <a:endParaRPr lang="en-US" dirty="0"/>
          </a:p>
          <a:p>
            <a:pPr marL="228600" indent="-228600">
              <a:buAutoNum type="arabicPeriod"/>
            </a:pPr>
            <a:r>
              <a:rPr lang="en-US" dirty="0" err="1"/>
              <a:t>danke</a:t>
            </a:r>
            <a:endParaRPr lang="en-US" dirty="0"/>
          </a:p>
          <a:p>
            <a:pPr marL="228600" indent="-228600">
              <a:buAutoNum type="arabicPeriod"/>
            </a:pPr>
            <a:r>
              <a:rPr lang="en-US" dirty="0"/>
              <a:t>Gast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t>sehen</a:t>
            </a: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0" indent="0">
              <a:buFont typeface="Arial" panose="020B0604020202020204" pitchFamily="34" charset="0"/>
              <a:buNone/>
            </a:pPr>
            <a:r>
              <a:rPr lang="en-GB" dirty="0"/>
              <a:t>Lang </a:t>
            </a:r>
            <a:r>
              <a:rPr lang="en-GB" dirty="0" err="1"/>
              <a:t>oder</a:t>
            </a:r>
            <a:r>
              <a:rPr lang="en-GB" dirty="0"/>
              <a:t> </a:t>
            </a:r>
            <a:r>
              <a:rPr lang="en-GB" dirty="0" err="1"/>
              <a:t>kurz</a:t>
            </a:r>
            <a:r>
              <a:rPr lang="en-GB" dirty="0"/>
              <a:t>? (long or short) - listening task to identify if the vowel is long or short, but this time with the vowels mixed. Depending on the level of ability the previous exercise could be skipped.</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65138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Antworten</a:t>
            </a:r>
            <a:endParaRPr lang="en-US" b="1" dirty="0"/>
          </a:p>
          <a:p>
            <a:pPr marL="228600" indent="-228600">
              <a:buAutoNum type="arabicPeriod"/>
            </a:pPr>
            <a:r>
              <a:rPr lang="en-US" dirty="0" err="1"/>
              <a:t>Idee</a:t>
            </a:r>
            <a:endParaRPr lang="en-US" dirty="0"/>
          </a:p>
          <a:p>
            <a:pPr marL="228600" indent="-228600">
              <a:buAutoNum type="arabicPeriod"/>
            </a:pPr>
            <a:r>
              <a:rPr lang="en-US" dirty="0" err="1"/>
              <a:t>eng</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t>Paar</a:t>
            </a:r>
            <a:endParaRPr lang="en-US" dirty="0"/>
          </a:p>
          <a:p>
            <a:pPr marL="228600" indent="-228600">
              <a:buAutoNum type="arabicPeriod"/>
            </a:pPr>
            <a:r>
              <a:rPr lang="en-US" dirty="0" err="1"/>
              <a:t>danke</a:t>
            </a:r>
            <a:endParaRPr lang="en-US" dirty="0"/>
          </a:p>
          <a:p>
            <a:pPr marL="228600" indent="-228600">
              <a:buAutoNum type="arabicPeriod"/>
            </a:pPr>
            <a:r>
              <a:rPr lang="en-US" dirty="0"/>
              <a:t>Gast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t>sehen</a:t>
            </a: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0" indent="0">
              <a:buFont typeface="Arial" panose="020B0604020202020204" pitchFamily="34" charset="0"/>
              <a:buNone/>
            </a:pPr>
            <a:r>
              <a:rPr lang="en-GB" dirty="0"/>
              <a:t>Lang </a:t>
            </a:r>
            <a:r>
              <a:rPr lang="en-GB" dirty="0" err="1"/>
              <a:t>oder</a:t>
            </a:r>
            <a:r>
              <a:rPr lang="en-GB" dirty="0"/>
              <a:t> </a:t>
            </a:r>
            <a:r>
              <a:rPr lang="en-GB" dirty="0" err="1"/>
              <a:t>kurz</a:t>
            </a:r>
            <a:r>
              <a:rPr lang="en-GB" dirty="0"/>
              <a:t>? (long or short) - listening task to identify if the vowel is long or short, but this time with the vowels mixed. Depending on the level of ability the previous exercise could be skipped.</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38509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‘e’ </a:t>
            </a:r>
            <a:r>
              <a:rPr lang="en-GB" baseline="0" dirty="0" smtClean="0"/>
              <a:t>and then present and practise the pronunciation of the </a:t>
            </a:r>
            <a:r>
              <a:rPr lang="en-GB" b="1" baseline="0" dirty="0" smtClean="0"/>
              <a:t>source word ‘</a:t>
            </a:r>
            <a:r>
              <a:rPr lang="en-GB" b="1" baseline="0" dirty="0" err="1" smtClean="0"/>
              <a:t>geben</a:t>
            </a:r>
            <a:r>
              <a:rPr lang="en-GB" b="1"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a:t>
            </a:r>
            <a:r>
              <a:rPr lang="en-GB" baseline="0" dirty="0" smtClean="0"/>
              <a:t> possible gesture for this would be to mime offering an imaginary present to someone, with both hands.</a:t>
            </a:r>
            <a:endParaRPr lang="en-GB"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42445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‘e’ </a:t>
            </a:r>
            <a:r>
              <a:rPr lang="en-GB" baseline="0" dirty="0" smtClean="0"/>
              <a:t>and then present and practise the pronunciation of the </a:t>
            </a:r>
            <a:r>
              <a:rPr lang="en-GB" b="1" baseline="0" dirty="0" smtClean="0"/>
              <a:t>source word ‘</a:t>
            </a:r>
            <a:r>
              <a:rPr lang="en-GB" b="1" baseline="0" dirty="0" err="1" smtClean="0"/>
              <a:t>denken</a:t>
            </a:r>
            <a:r>
              <a:rPr lang="en-GB" b="1"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a:t>
            </a:r>
            <a:r>
              <a:rPr lang="en-GB" baseline="0" dirty="0" smtClean="0"/>
              <a:t> possible gesture for this would be to put your index finger to your temple and look </a:t>
            </a:r>
            <a:r>
              <a:rPr lang="en-GB" baseline="0" dirty="0" err="1" smtClean="0"/>
              <a:t>thoughful</a:t>
            </a:r>
            <a:r>
              <a:rPr lang="en-GB" baseline="0" dirty="0" smtClean="0"/>
              <a:t>!</a:t>
            </a:r>
            <a:endParaRPr lang="en-GB"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19098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‘e’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err="1" smtClean="0"/>
              <a:t>geben</a:t>
            </a:r>
            <a:r>
              <a:rPr lang="en-GB" baseline="0" dirty="0" smtClean="0"/>
              <a:t> [57]; </a:t>
            </a:r>
            <a:r>
              <a:rPr lang="en-GB" b="1" baseline="0" dirty="0" err="1" smtClean="0"/>
              <a:t>mehr</a:t>
            </a:r>
            <a:r>
              <a:rPr lang="en-GB" b="0" baseline="0" dirty="0" smtClean="0"/>
              <a:t> [58]</a:t>
            </a:r>
            <a:r>
              <a:rPr lang="en-GB" baseline="0" dirty="0" smtClean="0"/>
              <a:t> </a:t>
            </a:r>
            <a:r>
              <a:rPr lang="en-GB" b="1" baseline="0" dirty="0" err="1" smtClean="0"/>
              <a:t>Leben</a:t>
            </a:r>
            <a:r>
              <a:rPr lang="en-GB" baseline="0" dirty="0" smtClean="0"/>
              <a:t> [220]; </a:t>
            </a:r>
            <a:r>
              <a:rPr lang="en-GB" b="1" baseline="0" dirty="0" err="1" smtClean="0"/>
              <a:t>sehen</a:t>
            </a:r>
            <a:r>
              <a:rPr lang="en-GB" baseline="0" dirty="0" smtClean="0"/>
              <a:t> [81]; </a:t>
            </a:r>
            <a:r>
              <a:rPr lang="en-GB" b="1" baseline="0" dirty="0" smtClean="0"/>
              <a:t>Meer </a:t>
            </a:r>
            <a:r>
              <a:rPr lang="en-GB" baseline="0" dirty="0" smtClean="0"/>
              <a:t>[977]; </a:t>
            </a:r>
            <a:r>
              <a:rPr lang="en-GB" b="1" baseline="0" dirty="0" err="1" smtClean="0"/>
              <a:t>Idee</a:t>
            </a:r>
            <a:r>
              <a:rPr lang="en-GB" b="1" baseline="0" dirty="0" smtClean="0"/>
              <a:t> </a:t>
            </a:r>
            <a:r>
              <a:rPr lang="en-GB" baseline="0" dirty="0" smtClean="0"/>
              <a:t>[641].</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49327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pictures to focus on the SSC.</a:t>
            </a:r>
            <a:endParaRPr lang="en-GB" i="1"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19080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audio or pictures for students to produce.</a:t>
            </a:r>
            <a:endParaRPr lang="en-GB" i="1"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26875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‘e’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err="1" smtClean="0"/>
              <a:t>denken</a:t>
            </a:r>
            <a:r>
              <a:rPr lang="en-GB" baseline="0" dirty="0" smtClean="0"/>
              <a:t> [124]; </a:t>
            </a:r>
            <a:r>
              <a:rPr lang="en-GB" b="1" baseline="0" dirty="0" err="1" smtClean="0"/>
              <a:t>besser</a:t>
            </a:r>
            <a:r>
              <a:rPr lang="en-GB" b="0" baseline="0" dirty="0" smtClean="0"/>
              <a:t> [231]</a:t>
            </a:r>
            <a:r>
              <a:rPr lang="en-GB" baseline="0" dirty="0" smtClean="0"/>
              <a:t> </a:t>
            </a:r>
            <a:r>
              <a:rPr lang="en-GB" b="1" baseline="0" dirty="0" err="1" smtClean="0"/>
              <a:t>Ende</a:t>
            </a:r>
            <a:r>
              <a:rPr lang="en-GB" baseline="0" dirty="0" smtClean="0"/>
              <a:t> [204]; </a:t>
            </a:r>
            <a:r>
              <a:rPr lang="en-GB" b="1" baseline="0" dirty="0" err="1" smtClean="0"/>
              <a:t>helfen</a:t>
            </a:r>
            <a:r>
              <a:rPr lang="en-GB" b="1" baseline="0" dirty="0" smtClean="0"/>
              <a:t> </a:t>
            </a:r>
            <a:r>
              <a:rPr lang="en-GB" baseline="0" dirty="0" smtClean="0"/>
              <a:t>[406]; </a:t>
            </a:r>
            <a:r>
              <a:rPr lang="en-GB" b="1" baseline="0" dirty="0" err="1" smtClean="0"/>
              <a:t>Bett</a:t>
            </a:r>
            <a:r>
              <a:rPr lang="en-GB" b="1" baseline="0" dirty="0" smtClean="0"/>
              <a:t> </a:t>
            </a:r>
            <a:r>
              <a:rPr lang="en-GB" baseline="0" dirty="0" smtClean="0"/>
              <a:t>[654]; </a:t>
            </a:r>
            <a:r>
              <a:rPr lang="en-GB" b="1" baseline="0" dirty="0" err="1" smtClean="0"/>
              <a:t>eng</a:t>
            </a:r>
            <a:r>
              <a:rPr lang="en-GB" b="1" baseline="0" dirty="0" smtClean="0"/>
              <a:t> </a:t>
            </a:r>
            <a:r>
              <a:rPr lang="en-GB" baseline="0" dirty="0" smtClean="0"/>
              <a:t>[591].</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40005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pictures to focus on the SSC.</a:t>
            </a:r>
            <a:endParaRPr lang="en-GB" i="1"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67092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audio or pictures for students to produce.</a:t>
            </a:r>
            <a:endParaRPr lang="en-GB" i="1"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0963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10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1341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92571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3295964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35634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922216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84535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63810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38205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4066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536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2233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29017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94928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428699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571184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85710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663474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0664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75821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47623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7172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11338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90852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78572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48971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26927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516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36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0123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18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7030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5547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091638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 by Steve Clarke</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8797617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4405572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1.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13.wav"/><Relationship Id="rId4" Type="http://schemas.openxmlformats.org/officeDocument/2006/relationships/audio" Target="../media/audio6.wav"/></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image" Target="../media/image4.png"/><Relationship Id="rId7" Type="http://schemas.openxmlformats.org/officeDocument/2006/relationships/audio" Target="../media/audio16.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9.wav"/><Relationship Id="rId9" Type="http://schemas.openxmlformats.org/officeDocument/2006/relationships/audio" Target="../media/audio7.wav"/></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sv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audio" Target="../media/audio4.wav"/></Relationships>
</file>

<file path=ppt/slides/_rels/slide4.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7.wav"/><Relationship Id="rId12" Type="http://schemas.openxmlformats.org/officeDocument/2006/relationships/image" Target="../media/image9.png"/><Relationship Id="rId2" Type="http://schemas.openxmlformats.org/officeDocument/2006/relationships/notesSlide" Target="../notesSlides/notesSlide4.xml"/><Relationship Id="rId16" Type="http://schemas.openxmlformats.org/officeDocument/2006/relationships/image" Target="../media/image13.jpeg"/><Relationship Id="rId1" Type="http://schemas.openxmlformats.org/officeDocument/2006/relationships/slideLayout" Target="../slideLayouts/slideLayout23.xml"/><Relationship Id="rId6" Type="http://schemas.openxmlformats.org/officeDocument/2006/relationships/audio" Target="../media/audio6.wav"/><Relationship Id="rId11" Type="http://schemas.openxmlformats.org/officeDocument/2006/relationships/image" Target="../media/image8.png"/><Relationship Id="rId5" Type="http://schemas.openxmlformats.org/officeDocument/2006/relationships/audio" Target="../media/audio5.wav"/><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audio" Target="../media/audio9.wav"/><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image" Target="../media/image13.jpeg"/><Relationship Id="rId4" Type="http://schemas.openxmlformats.org/officeDocument/2006/relationships/audio" Target="../media/audio2.wav"/><Relationship Id="rId9" Type="http://schemas.openxmlformats.org/officeDocument/2006/relationships/audio" Target="../media/audio9.wav"/></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9.png"/><Relationship Id="rId3" Type="http://schemas.openxmlformats.org/officeDocument/2006/relationships/audio" Target="../media/audio3.wav"/><Relationship Id="rId7" Type="http://schemas.openxmlformats.org/officeDocument/2006/relationships/audio" Target="../media/audio12.wav"/><Relationship Id="rId12" Type="http://schemas.openxmlformats.org/officeDocument/2006/relationships/image" Target="../media/image18.png"/><Relationship Id="rId2" Type="http://schemas.openxmlformats.org/officeDocument/2006/relationships/notesSlide" Target="../notesSlides/notesSlide7.xml"/><Relationship Id="rId16" Type="http://schemas.openxmlformats.org/officeDocument/2006/relationships/image" Target="../media/image22.PNG"/><Relationship Id="rId1" Type="http://schemas.openxmlformats.org/officeDocument/2006/relationships/slideLayout" Target="../slideLayouts/slideLayout23.xml"/><Relationship Id="rId6" Type="http://schemas.openxmlformats.org/officeDocument/2006/relationships/audio" Target="../media/audio11.wav"/><Relationship Id="rId11" Type="http://schemas.openxmlformats.org/officeDocument/2006/relationships/image" Target="../media/image17.png"/><Relationship Id="rId5" Type="http://schemas.openxmlformats.org/officeDocument/2006/relationships/audio" Target="../media/audio10.wav"/><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audio" Target="../media/audio4.wav"/><Relationship Id="rId9" Type="http://schemas.openxmlformats.org/officeDocument/2006/relationships/audio" Target="../media/audio14.wav"/><Relationship Id="rId14" Type="http://schemas.openxmlformats.org/officeDocument/2006/relationships/image" Target="../media/image20.gif"/></Relationships>
</file>

<file path=ppt/slides/_rels/slide9.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3.wav"/><Relationship Id="rId7" Type="http://schemas.openxmlformats.org/officeDocument/2006/relationships/audio" Target="../media/audio12.wav"/><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audio" Target="../media/audio11.wav"/><Relationship Id="rId5" Type="http://schemas.openxmlformats.org/officeDocument/2006/relationships/audio" Target="../media/audio10.wav"/><Relationship Id="rId10" Type="http://schemas.openxmlformats.org/officeDocument/2006/relationships/image" Target="../media/image21.jpeg"/><Relationship Id="rId4" Type="http://schemas.openxmlformats.org/officeDocument/2006/relationships/audio" Target="../media/audio4.wav"/><Relationship Id="rId9" Type="http://schemas.openxmlformats.org/officeDocument/2006/relationships/audio" Target="../media/audio1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8" y="1356517"/>
            <a:ext cx="8702211"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German vowels can be </a:t>
            </a:r>
            <a:r>
              <a:rPr lang="en-GB" sz="3200" b="1" dirty="0">
                <a:solidFill>
                  <a:srgbClr val="002060"/>
                </a:solidFill>
                <a:latin typeface="Century Gothic" panose="020B0502020202020204" pitchFamily="34" charset="0"/>
              </a:rPr>
              <a:t>short </a:t>
            </a:r>
            <a:r>
              <a:rPr lang="en-GB" sz="3200" dirty="0">
                <a:solidFill>
                  <a:srgbClr val="002060"/>
                </a:solidFill>
                <a:latin typeface="Century Gothic" panose="020B0502020202020204" pitchFamily="34" charset="0"/>
              </a:rPr>
              <a:t>or </a:t>
            </a:r>
            <a:r>
              <a:rPr lang="en-GB" sz="3200" b="1" dirty="0">
                <a:solidFill>
                  <a:srgbClr val="002060"/>
                </a:solidFill>
                <a:latin typeface="Century Gothic" panose="020B0502020202020204" pitchFamily="34" charset="0"/>
              </a:rPr>
              <a:t>long</a:t>
            </a:r>
            <a:r>
              <a:rPr lang="en-GB" sz="3200" dirty="0">
                <a:solidFill>
                  <a:srgbClr val="002060"/>
                </a:solidFill>
                <a:latin typeface="Century Gothic" panose="020B0502020202020204" pitchFamily="34" charset="0"/>
              </a:rPr>
              <a:t>.</a:t>
            </a:r>
          </a:p>
        </p:txBody>
      </p:sp>
      <p:sp>
        <p:nvSpPr>
          <p:cNvPr id="3" name="Rectangle 2"/>
          <p:cNvSpPr/>
          <p:nvPr/>
        </p:nvSpPr>
        <p:spPr>
          <a:xfrm>
            <a:off x="300038" y="1991708"/>
            <a:ext cx="10432130" cy="1077218"/>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Vowels are </a:t>
            </a:r>
            <a:r>
              <a:rPr lang="en-GB" sz="3200" b="1" dirty="0">
                <a:solidFill>
                  <a:srgbClr val="002060"/>
                </a:solidFill>
                <a:latin typeface="Century Gothic" panose="020B0502020202020204" pitchFamily="34" charset="0"/>
              </a:rPr>
              <a:t>short</a:t>
            </a:r>
            <a:r>
              <a:rPr lang="en-GB" sz="3200" dirty="0">
                <a:solidFill>
                  <a:srgbClr val="002060"/>
                </a:solidFill>
                <a:latin typeface="Century Gothic" panose="020B0502020202020204" pitchFamily="34" charset="0"/>
              </a:rPr>
              <a:t> when followed by more than one consonant, e.g., M</a:t>
            </a:r>
            <a:r>
              <a:rPr lang="en-GB" sz="3200" b="1" u="sng" dirty="0">
                <a:solidFill>
                  <a:srgbClr val="FFC000"/>
                </a:solidFill>
                <a:latin typeface="Century Gothic" panose="020B0502020202020204" pitchFamily="34" charset="0"/>
              </a:rPr>
              <a:t>a</a:t>
            </a:r>
            <a:r>
              <a:rPr lang="en-GB" sz="3200" dirty="0">
                <a:solidFill>
                  <a:srgbClr val="002060"/>
                </a:solidFill>
                <a:latin typeface="Century Gothic" panose="020B0502020202020204" pitchFamily="34" charset="0"/>
              </a:rPr>
              <a:t>nn, </a:t>
            </a:r>
            <a:r>
              <a:rPr lang="en-GB" sz="3200" dirty="0" err="1">
                <a:solidFill>
                  <a:srgbClr val="002060"/>
                </a:solidFill>
                <a:latin typeface="Century Gothic" panose="020B0502020202020204" pitchFamily="34" charset="0"/>
              </a:rPr>
              <a:t>G</a:t>
            </a:r>
            <a:r>
              <a:rPr lang="en-GB" sz="3200" b="1"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st</a:t>
            </a:r>
            <a:r>
              <a:rPr lang="en-GB" sz="3200" dirty="0">
                <a:solidFill>
                  <a:srgbClr val="002060"/>
                </a:solidFill>
                <a:latin typeface="Century Gothic" panose="020B0502020202020204" pitchFamily="34" charset="0"/>
              </a:rPr>
              <a:t>.</a:t>
            </a:r>
            <a:endParaRPr lang="en-GB" sz="3200" dirty="0">
              <a:solidFill>
                <a:prstClr val="black"/>
              </a:solidFill>
              <a:latin typeface="Century Gothic" panose="020B0502020202020204" pitchFamily="34" charset="0"/>
            </a:endParaRPr>
          </a:p>
        </p:txBody>
      </p:sp>
      <p:sp>
        <p:nvSpPr>
          <p:cNvPr id="4" name="Rectangle 3"/>
          <p:cNvSpPr/>
          <p:nvPr/>
        </p:nvSpPr>
        <p:spPr>
          <a:xfrm>
            <a:off x="300038" y="3142415"/>
            <a:ext cx="10432130" cy="2062103"/>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Vowels are </a:t>
            </a:r>
            <a:r>
              <a:rPr lang="en-GB" sz="3200" b="1" dirty="0">
                <a:solidFill>
                  <a:srgbClr val="002060"/>
                </a:solidFill>
                <a:latin typeface="Century Gothic" panose="020B0502020202020204" pitchFamily="34" charset="0"/>
              </a:rPr>
              <a:t>long</a:t>
            </a:r>
            <a:r>
              <a:rPr lang="en-GB" sz="3200" dirty="0">
                <a:solidFill>
                  <a:srgbClr val="002060"/>
                </a:solidFill>
                <a:latin typeface="Century Gothic" panose="020B0502020202020204" pitchFamily="34" charset="0"/>
              </a:rPr>
              <a:t> when:</a:t>
            </a:r>
          </a:p>
          <a:p>
            <a:pPr marL="914400" lvl="1" indent="-457200">
              <a:buFont typeface="Arial" panose="020B0604020202020204" pitchFamily="34" charset="0"/>
              <a:buChar char="•"/>
            </a:pPr>
            <a:r>
              <a:rPr lang="en-GB" sz="3200" dirty="0">
                <a:solidFill>
                  <a:srgbClr val="002060"/>
                </a:solidFill>
                <a:latin typeface="Century Gothic" panose="020B0502020202020204" pitchFamily="34" charset="0"/>
              </a:rPr>
              <a:t>there is a double vowel, e.g. </a:t>
            </a:r>
            <a:r>
              <a:rPr lang="en-GB" sz="3200" dirty="0" err="1">
                <a:solidFill>
                  <a:srgbClr val="002060"/>
                </a:solidFill>
                <a:latin typeface="Century Gothic" panose="020B0502020202020204" pitchFamily="34" charset="0"/>
              </a:rPr>
              <a:t>P</a:t>
            </a:r>
            <a:r>
              <a:rPr lang="en-GB" sz="3200" b="1" u="sng"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ar</a:t>
            </a:r>
            <a:r>
              <a:rPr lang="en-GB" sz="3200" dirty="0">
                <a:solidFill>
                  <a:srgbClr val="002060"/>
                </a:solidFill>
                <a:latin typeface="Century Gothic" panose="020B0502020202020204" pitchFamily="34" charset="0"/>
              </a:rPr>
              <a:t>, </a:t>
            </a:r>
          </a:p>
          <a:p>
            <a:pPr marL="914400" lvl="1" indent="-457200">
              <a:buFont typeface="Arial" panose="020B0604020202020204" pitchFamily="34" charset="0"/>
              <a:buChar char="•"/>
            </a:pPr>
            <a:r>
              <a:rPr lang="en-GB" sz="3200" dirty="0">
                <a:solidFill>
                  <a:srgbClr val="002060"/>
                </a:solidFill>
                <a:latin typeface="Century Gothic" panose="020B0502020202020204" pitchFamily="34" charset="0"/>
              </a:rPr>
              <a:t>or when followed by the letter ‘h’, e.g., </a:t>
            </a:r>
            <a:r>
              <a:rPr lang="en-GB" sz="3200" dirty="0" err="1">
                <a:solidFill>
                  <a:srgbClr val="002060"/>
                </a:solidFill>
                <a:latin typeface="Century Gothic" panose="020B0502020202020204" pitchFamily="34" charset="0"/>
              </a:rPr>
              <a:t>f</a:t>
            </a:r>
            <a:r>
              <a:rPr lang="en-GB" sz="3200" b="1" u="sng"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hren</a:t>
            </a:r>
            <a:r>
              <a:rPr lang="en-GB" sz="3200" dirty="0">
                <a:solidFill>
                  <a:srgbClr val="002060"/>
                </a:solidFill>
                <a:latin typeface="Century Gothic" panose="020B0502020202020204" pitchFamily="34" charset="0"/>
              </a:rPr>
              <a:t>, </a:t>
            </a:r>
          </a:p>
          <a:p>
            <a:pPr marL="914400" lvl="1" indent="-457200">
              <a:buFont typeface="Arial" panose="020B0604020202020204" pitchFamily="34" charset="0"/>
              <a:buChar char="•"/>
            </a:pPr>
            <a:r>
              <a:rPr lang="en-GB" sz="3200" dirty="0">
                <a:solidFill>
                  <a:srgbClr val="002060"/>
                </a:solidFill>
                <a:latin typeface="Century Gothic" panose="020B0502020202020204" pitchFamily="34" charset="0"/>
              </a:rPr>
              <a:t>or by a single consonant, e.g., </a:t>
            </a:r>
            <a:r>
              <a:rPr lang="en-GB" sz="3200" dirty="0" err="1">
                <a:solidFill>
                  <a:srgbClr val="002060"/>
                </a:solidFill>
                <a:latin typeface="Century Gothic" panose="020B0502020202020204" pitchFamily="34" charset="0"/>
              </a:rPr>
              <a:t>s</a:t>
            </a:r>
            <a:r>
              <a:rPr lang="en-GB" sz="3200" b="1" u="sng"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gen</a:t>
            </a:r>
            <a:r>
              <a:rPr lang="en-GB" sz="3200" dirty="0">
                <a:solidFill>
                  <a:srgbClr val="002060"/>
                </a:solidFill>
                <a:latin typeface="Century Gothic" panose="020B0502020202020204" pitchFamily="34" charset="0"/>
              </a:rPr>
              <a:t>.</a:t>
            </a:r>
            <a:endParaRPr lang="en-GB" sz="3200" dirty="0">
              <a:solidFill>
                <a:prstClr val="black"/>
              </a:solidFill>
              <a:latin typeface="Century Gothic" panose="020B0502020202020204" pitchFamily="34" charset="0"/>
            </a:endParaRPr>
          </a:p>
        </p:txBody>
      </p:sp>
      <p:sp>
        <p:nvSpPr>
          <p:cNvPr id="5" name="Rectangle 4"/>
          <p:cNvSpPr/>
          <p:nvPr/>
        </p:nvSpPr>
        <p:spPr>
          <a:xfrm>
            <a:off x="300038" y="5319212"/>
            <a:ext cx="10432130" cy="1077218"/>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NB: German final ‘</a:t>
            </a:r>
            <a:r>
              <a:rPr lang="en-GB" sz="3200" b="1" u="sng" dirty="0" err="1">
                <a:solidFill>
                  <a:srgbClr val="FFC000"/>
                </a:solidFill>
                <a:latin typeface="Century Gothic" panose="020B0502020202020204" pitchFamily="34" charset="0"/>
              </a:rPr>
              <a:t>e</a:t>
            </a:r>
            <a:r>
              <a:rPr lang="en-GB" sz="3200" dirty="0" err="1">
                <a:solidFill>
                  <a:srgbClr val="002060"/>
                </a:solidFill>
                <a:latin typeface="Century Gothic" panose="020B0502020202020204" pitchFamily="34" charset="0"/>
              </a:rPr>
              <a:t>’is</a:t>
            </a:r>
            <a:r>
              <a:rPr lang="en-GB" sz="3200" dirty="0">
                <a:solidFill>
                  <a:srgbClr val="002060"/>
                </a:solidFill>
                <a:latin typeface="Century Gothic" panose="020B0502020202020204" pitchFamily="34" charset="0"/>
              </a:rPr>
              <a:t> </a:t>
            </a:r>
            <a:r>
              <a:rPr lang="en-GB" sz="3200" b="1" dirty="0">
                <a:solidFill>
                  <a:srgbClr val="002060"/>
                </a:solidFill>
                <a:latin typeface="Century Gothic" panose="020B0502020202020204" pitchFamily="34" charset="0"/>
              </a:rPr>
              <a:t>not </a:t>
            </a:r>
            <a:r>
              <a:rPr lang="en-GB" sz="3200" dirty="0">
                <a:solidFill>
                  <a:srgbClr val="002060"/>
                </a:solidFill>
                <a:latin typeface="Century Gothic" panose="020B0502020202020204" pitchFamily="34" charset="0"/>
              </a:rPr>
              <a:t>silent, but very short, e.g. </a:t>
            </a:r>
            <a:r>
              <a:rPr lang="en-GB" sz="3200" dirty="0" err="1">
                <a:solidFill>
                  <a:srgbClr val="002060"/>
                </a:solidFill>
                <a:latin typeface="Century Gothic" panose="020B0502020202020204" pitchFamily="34" charset="0"/>
              </a:rPr>
              <a:t>dank</a:t>
            </a:r>
            <a:r>
              <a:rPr lang="en-GB" sz="3200" b="1" u="sng" dirty="0" err="1">
                <a:solidFill>
                  <a:srgbClr val="FFC000"/>
                </a:solidFill>
                <a:latin typeface="Century Gothic" panose="020B0502020202020204" pitchFamily="34" charset="0"/>
              </a:rPr>
              <a:t>e</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Klass</a:t>
            </a:r>
            <a:r>
              <a:rPr lang="en-GB" sz="3200" b="1" u="sng" dirty="0" err="1">
                <a:solidFill>
                  <a:srgbClr val="FFC000"/>
                </a:solidFill>
                <a:latin typeface="Century Gothic" panose="020B0502020202020204" pitchFamily="34" charset="0"/>
              </a:rPr>
              <a:t>e</a:t>
            </a:r>
            <a:r>
              <a:rPr lang="en-GB" sz="3200" dirty="0">
                <a:solidFill>
                  <a:srgbClr val="002060"/>
                </a:solidFill>
                <a:latin typeface="Century Gothic" panose="020B0502020202020204" pitchFamily="34" charset="0"/>
              </a:rPr>
              <a:t>.</a:t>
            </a:r>
            <a:endParaRPr lang="en-GB" sz="3200" dirty="0">
              <a:solidFill>
                <a:prstClr val="black"/>
              </a:solidFill>
              <a:latin typeface="Century Gothic" panose="020B0502020202020204" pitchFamily="34" charset="0"/>
            </a:endParaRPr>
          </a:p>
        </p:txBody>
      </p:sp>
      <p:pic>
        <p:nvPicPr>
          <p:cNvPr id="11" name="Picture 10">
            <a:extLst>
              <a:ext uri="{FF2B5EF4-FFF2-40B4-BE49-F238E27FC236}">
                <a16:creationId xmlns:a16="http://schemas.microsoft.com/office/drawing/2014/main" xmlns=""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Title 3">
            <a:extLst>
              <a:ext uri="{FF2B5EF4-FFF2-40B4-BE49-F238E27FC236}">
                <a16:creationId xmlns:a16="http://schemas.microsoft.com/office/drawing/2014/main" xmlns="" id="{58DDB147-7E23-DC47-A7BB-F7F8CF360935}"/>
              </a:ext>
            </a:extLst>
          </p:cNvPr>
          <p:cNvSpPr txBox="1">
            <a:spLocks/>
          </p:cNvSpPr>
          <p:nvPr/>
        </p:nvSpPr>
        <p:spPr>
          <a:xfrm>
            <a:off x="300038" y="338225"/>
            <a:ext cx="374508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prstClr val="white"/>
                </a:solidFill>
              </a:rPr>
              <a:t>Vowels</a:t>
            </a:r>
          </a:p>
        </p:txBody>
      </p:sp>
      <p:sp>
        <p:nvSpPr>
          <p:cNvPr id="6" name="Oval 5"/>
          <p:cNvSpPr/>
          <p:nvPr/>
        </p:nvSpPr>
        <p:spPr>
          <a:xfrm>
            <a:off x="5687878" y="2530317"/>
            <a:ext cx="573437"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6987153" y="2489112"/>
            <a:ext cx="573437"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7222211" y="3681613"/>
            <a:ext cx="607016"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9174997" y="4173466"/>
            <a:ext cx="614765"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7459852" y="4665909"/>
            <a:ext cx="614765"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02977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P spid="9" grpId="0" animBg="1"/>
      <p:bldP spid="10" grpId="0" animBg="1"/>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749141" y="1675977"/>
            <a:ext cx="4685822" cy="2641807"/>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d</a:t>
            </a:r>
            <a:r>
              <a:rPr lang="en-GB" sz="8800" dirty="0" err="1">
                <a:solidFill>
                  <a:srgbClr val="FFCC00"/>
                </a:solidFill>
                <a:latin typeface="Century Gothic" panose="020B0502020202020204" pitchFamily="34" charset="0"/>
              </a:rPr>
              <a:t>e</a:t>
            </a:r>
            <a:r>
              <a:rPr lang="en-GB" sz="8800" dirty="0" err="1">
                <a:solidFill>
                  <a:srgbClr val="002060"/>
                </a:solidFill>
                <a:latin typeface="Century Gothic" panose="020B0502020202020204" pitchFamily="34" charset="0"/>
              </a:rPr>
              <a:t>nken</a:t>
            </a:r>
            <a:endParaRPr lang="en-GB" sz="8800" dirty="0">
              <a:solidFill>
                <a:srgbClr val="002060"/>
              </a:solidFill>
              <a:latin typeface="Century Gothic" panose="020B0502020202020204" pitchFamily="34" charset="0"/>
            </a:endParaRPr>
          </a:p>
        </p:txBody>
      </p:sp>
      <p:sp>
        <p:nvSpPr>
          <p:cNvPr id="5" name="Rectangle 4"/>
          <p:cNvSpPr/>
          <p:nvPr/>
        </p:nvSpPr>
        <p:spPr>
          <a:xfrm>
            <a:off x="717902" y="360901"/>
            <a:ext cx="230543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b</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sser</a:t>
            </a:r>
            <a:endParaRPr lang="en-GB" sz="5400" dirty="0">
              <a:solidFill>
                <a:srgbClr val="002060"/>
              </a:solidFill>
              <a:latin typeface="Century Gothic" panose="020B0502020202020204" pitchFamily="34" charset="0"/>
            </a:endParaRPr>
          </a:p>
        </p:txBody>
      </p:sp>
      <p:sp>
        <p:nvSpPr>
          <p:cNvPr id="6" name="Rectangle 5"/>
          <p:cNvSpPr/>
          <p:nvPr/>
        </p:nvSpPr>
        <p:spPr>
          <a:xfrm>
            <a:off x="5381031" y="4467455"/>
            <a:ext cx="150073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B</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tt</a:t>
            </a:r>
            <a:endParaRPr lang="en-GB" sz="5400" dirty="0">
              <a:solidFill>
                <a:srgbClr val="002060"/>
              </a:solidFill>
              <a:latin typeface="Century Gothic" panose="020B0502020202020204" pitchFamily="34" charset="0"/>
            </a:endParaRPr>
          </a:p>
        </p:txBody>
      </p:sp>
      <p:sp>
        <p:nvSpPr>
          <p:cNvPr id="7" name="Rectangle 6"/>
          <p:cNvSpPr/>
          <p:nvPr/>
        </p:nvSpPr>
        <p:spPr>
          <a:xfrm>
            <a:off x="9591745" y="3255766"/>
            <a:ext cx="1523174"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ng</a:t>
            </a:r>
            <a:endParaRPr lang="en-GB" sz="5400" i="1" dirty="0">
              <a:solidFill>
                <a:srgbClr val="FFC000"/>
              </a:solidFill>
              <a:latin typeface="Century Gothic" panose="020B0502020202020204" pitchFamily="34" charset="0"/>
            </a:endParaRPr>
          </a:p>
        </p:txBody>
      </p:sp>
      <p:sp>
        <p:nvSpPr>
          <p:cNvPr id="8" name="Rectangle 7"/>
          <p:cNvSpPr/>
          <p:nvPr/>
        </p:nvSpPr>
        <p:spPr>
          <a:xfrm>
            <a:off x="728320" y="3299037"/>
            <a:ext cx="228460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h</a:t>
            </a:r>
            <a:r>
              <a:rPr lang="en-GB" sz="5400" i="1"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lfen</a:t>
            </a:r>
            <a:endParaRPr lang="en-GB" sz="5400" dirty="0">
              <a:solidFill>
                <a:srgbClr val="002060"/>
              </a:solidFill>
              <a:latin typeface="Century Gothic" panose="020B0502020202020204" pitchFamily="34" charset="0"/>
            </a:endParaRPr>
          </a:p>
        </p:txBody>
      </p:sp>
      <p:sp>
        <p:nvSpPr>
          <p:cNvPr id="9" name="Rectangle 8"/>
          <p:cNvSpPr/>
          <p:nvPr/>
        </p:nvSpPr>
        <p:spPr>
          <a:xfrm>
            <a:off x="9171182" y="502988"/>
            <a:ext cx="1903085" cy="923330"/>
          </a:xfrm>
          <a:prstGeom prst="rect">
            <a:avLst/>
          </a:prstGeom>
        </p:spPr>
        <p:txBody>
          <a:bodyPr wrap="none">
            <a:spAutoFit/>
          </a:bodyPr>
          <a:lstStyle/>
          <a:p>
            <a:pPr algn="ctr"/>
            <a:r>
              <a:rPr lang="en-GB" sz="5400" dirty="0" err="1">
                <a:solidFill>
                  <a:srgbClr val="FFC000"/>
                </a:solidFill>
                <a:latin typeface="Century Gothic" panose="020B0502020202020204" pitchFamily="34" charset="0"/>
              </a:rPr>
              <a:t>E</a:t>
            </a:r>
            <a:r>
              <a:rPr lang="en-GB" sz="5400" dirty="0" err="1">
                <a:solidFill>
                  <a:srgbClr val="002060"/>
                </a:solidFill>
                <a:latin typeface="Century Gothic" panose="020B0502020202020204" pitchFamily="34" charset="0"/>
              </a:rPr>
              <a:t>nde</a:t>
            </a:r>
            <a:endParaRPr lang="en-GB" sz="5400" dirty="0">
              <a:solidFill>
                <a:srgbClr val="002060"/>
              </a:solidFill>
              <a:latin typeface="Century Gothic" panose="020B0502020202020204" pitchFamily="34" charset="0"/>
            </a:endParaRPr>
          </a:p>
        </p:txBody>
      </p:sp>
      <p:pic>
        <p:nvPicPr>
          <p:cNvPr id="21" name="Picture 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962" y="1716352"/>
            <a:ext cx="1136076" cy="1508832"/>
          </a:xfrm>
          <a:prstGeom prst="rect">
            <a:avLst/>
          </a:prstGeom>
        </p:spPr>
      </p:pic>
      <p:sp>
        <p:nvSpPr>
          <p:cNvPr id="18" name="TextBox 17"/>
          <p:cNvSpPr txBox="1"/>
          <p:nvPr/>
        </p:nvSpPr>
        <p:spPr>
          <a:xfrm>
            <a:off x="5427227" y="-263015"/>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e</a:t>
            </a:r>
          </a:p>
        </p:txBody>
      </p:sp>
      <p:sp>
        <p:nvSpPr>
          <p:cNvPr id="23" name="TextBox 22"/>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7380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Title 3">
            <a:extLst>
              <a:ext uri="{FF2B5EF4-FFF2-40B4-BE49-F238E27FC236}">
                <a16:creationId xmlns="" xmlns:a16="http://schemas.microsoft.com/office/drawing/2014/main" id="{58DDB147-7E23-DC47-A7BB-F7F8CF360935}"/>
              </a:ext>
            </a:extLst>
          </p:cNvPr>
          <p:cNvSpPr txBox="1">
            <a:spLocks/>
          </p:cNvSpPr>
          <p:nvPr/>
        </p:nvSpPr>
        <p:spPr>
          <a:xfrm>
            <a:off x="0" y="375091"/>
            <a:ext cx="374508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prstClr val="white"/>
                </a:solidFill>
              </a:rPr>
              <a:t>Lang </a:t>
            </a:r>
            <a:r>
              <a:rPr lang="en-GB" sz="3600" b="1" dirty="0" err="1">
                <a:solidFill>
                  <a:prstClr val="white"/>
                </a:solidFill>
              </a:rPr>
              <a:t>oder</a:t>
            </a:r>
            <a:r>
              <a:rPr lang="en-GB" sz="3600" b="1" dirty="0">
                <a:solidFill>
                  <a:prstClr val="white"/>
                </a:solidFill>
              </a:rPr>
              <a:t> </a:t>
            </a:r>
            <a:r>
              <a:rPr lang="en-GB" sz="3600" b="1" dirty="0" err="1">
                <a:solidFill>
                  <a:prstClr val="white"/>
                </a:solidFill>
              </a:rPr>
              <a:t>kurz</a:t>
            </a:r>
            <a:r>
              <a:rPr lang="en-GB" sz="3600" b="1" dirty="0">
                <a:solidFill>
                  <a:prstClr val="white"/>
                </a:solidFill>
              </a:rPr>
              <a:t>?</a:t>
            </a:r>
          </a:p>
        </p:txBody>
      </p:sp>
      <p:graphicFrame>
        <p:nvGraphicFramePr>
          <p:cNvPr id="2" name="Table 1">
            <a:extLst>
              <a:ext uri="{FF2B5EF4-FFF2-40B4-BE49-F238E27FC236}">
                <a16:creationId xmlns="" xmlns:a16="http://schemas.microsoft.com/office/drawing/2014/main" id="{83AB481B-52E2-0140-97F8-1C42E65A0B52}"/>
              </a:ext>
            </a:extLst>
          </p:cNvPr>
          <p:cNvGraphicFramePr>
            <a:graphicFrameLocks noGrp="1"/>
          </p:cNvGraphicFramePr>
          <p:nvPr>
            <p:extLst/>
          </p:nvPr>
        </p:nvGraphicFramePr>
        <p:xfrm>
          <a:off x="3158368" y="1391479"/>
          <a:ext cx="5921463" cy="4572000"/>
        </p:xfrm>
        <a:graphic>
          <a:graphicData uri="http://schemas.openxmlformats.org/drawingml/2006/table">
            <a:tbl>
              <a:tblPr firstRow="1" bandRow="1">
                <a:tableStyleId>{5940675A-B579-460E-94D1-54222C63F5DA}</a:tableStyleId>
              </a:tblPr>
              <a:tblGrid>
                <a:gridCol w="1973821">
                  <a:extLst>
                    <a:ext uri="{9D8B030D-6E8A-4147-A177-3AD203B41FA5}">
                      <a16:colId xmlns="" xmlns:a16="http://schemas.microsoft.com/office/drawing/2014/main" val="1403062169"/>
                    </a:ext>
                  </a:extLst>
                </a:gridCol>
                <a:gridCol w="1973821">
                  <a:extLst>
                    <a:ext uri="{9D8B030D-6E8A-4147-A177-3AD203B41FA5}">
                      <a16:colId xmlns="" xmlns:a16="http://schemas.microsoft.com/office/drawing/2014/main" val="3235511767"/>
                    </a:ext>
                  </a:extLst>
                </a:gridCol>
                <a:gridCol w="1973821">
                  <a:extLst>
                    <a:ext uri="{9D8B030D-6E8A-4147-A177-3AD203B41FA5}">
                      <a16:colId xmlns="" xmlns:a16="http://schemas.microsoft.com/office/drawing/2014/main" val="887823377"/>
                    </a:ext>
                  </a:extLst>
                </a:gridCol>
              </a:tblGrid>
              <a:tr h="914400">
                <a:tc>
                  <a:txBody>
                    <a:bodyPr/>
                    <a:lstStyle/>
                    <a:p>
                      <a:pPr algn="ctr"/>
                      <a:endParaRPr lang="en-US" sz="3200" b="1"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3200" b="1" dirty="0" err="1">
                          <a:solidFill>
                            <a:srgbClr val="115076"/>
                          </a:solidFill>
                          <a:latin typeface="Century Gothic" panose="020B0502020202020204" pitchFamily="34" charset="0"/>
                        </a:rPr>
                        <a:t>g</a:t>
                      </a:r>
                      <a:r>
                        <a:rPr lang="en-US" sz="3200" b="1" dirty="0" err="1">
                          <a:solidFill>
                            <a:srgbClr val="DAA520"/>
                          </a:solidFill>
                          <a:latin typeface="Century Gothic" panose="020B0502020202020204" pitchFamily="34" charset="0"/>
                        </a:rPr>
                        <a:t>e</a:t>
                      </a:r>
                      <a:r>
                        <a:rPr lang="en-US" sz="3200" b="1" dirty="0" err="1">
                          <a:solidFill>
                            <a:srgbClr val="115076"/>
                          </a:solidFill>
                          <a:latin typeface="Century Gothic" panose="020B0502020202020204" pitchFamily="34" charset="0"/>
                        </a:rPr>
                        <a:t>ben</a:t>
                      </a:r>
                      <a:endParaRPr lang="en-US" sz="3200" b="1" dirty="0">
                        <a:solidFill>
                          <a:srgbClr val="11507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err="1">
                          <a:solidFill>
                            <a:srgbClr val="115076"/>
                          </a:solidFill>
                          <a:latin typeface="Century Gothic" panose="020B0502020202020204" pitchFamily="34" charset="0"/>
                        </a:rPr>
                        <a:t>d</a:t>
                      </a:r>
                      <a:r>
                        <a:rPr lang="en-US" sz="3200" b="1" dirty="0" err="1">
                          <a:solidFill>
                            <a:srgbClr val="DAA520"/>
                          </a:solidFill>
                          <a:latin typeface="Century Gothic" panose="020B0502020202020204" pitchFamily="34" charset="0"/>
                        </a:rPr>
                        <a:t>e</a:t>
                      </a:r>
                      <a:r>
                        <a:rPr lang="en-US" sz="3200" b="1" dirty="0" err="1">
                          <a:solidFill>
                            <a:srgbClr val="115076"/>
                          </a:solidFill>
                          <a:latin typeface="Century Gothic" panose="020B0502020202020204" pitchFamily="34" charset="0"/>
                        </a:rPr>
                        <a:t>nken</a:t>
                      </a:r>
                      <a:endParaRPr lang="en-US" sz="3200" b="1" dirty="0">
                        <a:solidFill>
                          <a:srgbClr val="11507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4820713"/>
                  </a:ext>
                </a:extLst>
              </a:tr>
              <a:tr h="914400">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88577422"/>
                  </a:ext>
                </a:extLst>
              </a:tr>
              <a:tr h="914400">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45753570"/>
                  </a:ext>
                </a:extLst>
              </a:tr>
              <a:tr h="914400">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94567824"/>
                  </a:ext>
                </a:extLst>
              </a:tr>
              <a:tr h="914400">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25174614"/>
                  </a:ext>
                </a:extLst>
              </a:tr>
            </a:tbl>
          </a:graphicData>
        </a:graphic>
      </p:graphicFrame>
      <p:sp>
        <p:nvSpPr>
          <p:cNvPr id="9" name="Action Button: Custom 8">
            <a:hlinkClick r:id="" action="ppaction://noaction" highlightClick="1">
              <a:snd r:embed="rId4" name="Leben.wav"/>
            </a:hlinkClick>
          </p:cNvPr>
          <p:cNvSpPr/>
          <p:nvPr/>
        </p:nvSpPr>
        <p:spPr>
          <a:xfrm>
            <a:off x="3745089" y="2351612"/>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1</a:t>
            </a:r>
            <a:endParaRPr lang="en-GB" sz="5400" b="1" dirty="0">
              <a:solidFill>
                <a:srgbClr val="DAA520"/>
              </a:solidFill>
              <a:latin typeface="Century Gothic" panose="020B0502020202020204" pitchFamily="34" charset="0"/>
            </a:endParaRPr>
          </a:p>
        </p:txBody>
      </p:sp>
      <p:sp>
        <p:nvSpPr>
          <p:cNvPr id="10" name="Action Button: Custom 9">
            <a:hlinkClick r:id="" action="ppaction://noaction" highlightClick="1">
              <a:snd r:embed="rId5" name="Bett.wav"/>
            </a:hlinkClick>
          </p:cNvPr>
          <p:cNvSpPr/>
          <p:nvPr/>
        </p:nvSpPr>
        <p:spPr>
          <a:xfrm>
            <a:off x="3745089" y="3320152"/>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2</a:t>
            </a:r>
            <a:endParaRPr lang="en-GB" sz="5400" b="1" dirty="0">
              <a:solidFill>
                <a:srgbClr val="DAA520"/>
              </a:solidFill>
              <a:latin typeface="Century Gothic" panose="020B0502020202020204" pitchFamily="34" charset="0"/>
            </a:endParaRPr>
          </a:p>
        </p:txBody>
      </p:sp>
      <p:sp>
        <p:nvSpPr>
          <p:cNvPr id="13" name="Action Button: Custom 12">
            <a:hlinkClick r:id="" action="ppaction://noaction" highlightClick="1">
              <a:snd r:embed="rId6" name="besser.wav"/>
            </a:hlinkClick>
          </p:cNvPr>
          <p:cNvSpPr/>
          <p:nvPr/>
        </p:nvSpPr>
        <p:spPr>
          <a:xfrm>
            <a:off x="3745089" y="4226353"/>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3</a:t>
            </a:r>
            <a:endParaRPr lang="en-GB" sz="5400" b="1" dirty="0">
              <a:solidFill>
                <a:srgbClr val="DAA520"/>
              </a:solidFill>
              <a:latin typeface="Century Gothic" panose="020B0502020202020204" pitchFamily="34" charset="0"/>
            </a:endParaRPr>
          </a:p>
        </p:txBody>
      </p:sp>
      <p:sp>
        <p:nvSpPr>
          <p:cNvPr id="14" name="Action Button: Custom 13">
            <a:hlinkClick r:id="" action="ppaction://noaction" highlightClick="1">
              <a:snd r:embed="rId7" name="Ende.wav"/>
            </a:hlinkClick>
          </p:cNvPr>
          <p:cNvSpPr/>
          <p:nvPr/>
        </p:nvSpPr>
        <p:spPr>
          <a:xfrm>
            <a:off x="3745089" y="5120285"/>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4</a:t>
            </a:r>
            <a:endParaRPr lang="en-GB" sz="5400" b="1" dirty="0">
              <a:solidFill>
                <a:srgbClr val="DAA520"/>
              </a:solidFill>
              <a:latin typeface="Century Gothic" panose="020B0502020202020204" pitchFamily="34" charset="0"/>
            </a:endParaRPr>
          </a:p>
        </p:txBody>
      </p:sp>
    </p:spTree>
    <p:extLst>
      <p:ext uri="{BB962C8B-B14F-4D97-AF65-F5344CB8AC3E}">
        <p14:creationId xmlns:p14="http://schemas.microsoft.com/office/powerpoint/2010/main" val="3427769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A30F1D21-6DF6-A944-BD71-158F0EBB73CF}"/>
              </a:ext>
            </a:extLst>
          </p:cNvPr>
          <p:cNvGraphicFramePr>
            <a:graphicFrameLocks noGrp="1"/>
          </p:cNvGraphicFramePr>
          <p:nvPr>
            <p:extLst/>
          </p:nvPr>
        </p:nvGraphicFramePr>
        <p:xfrm>
          <a:off x="3158368" y="1634064"/>
          <a:ext cx="5921463" cy="3718280"/>
        </p:xfrm>
        <a:graphic>
          <a:graphicData uri="http://schemas.openxmlformats.org/drawingml/2006/table">
            <a:tbl>
              <a:tblPr firstRow="1" bandRow="1">
                <a:tableStyleId>{5940675A-B579-460E-94D1-54222C63F5DA}</a:tableStyleId>
              </a:tblPr>
              <a:tblGrid>
                <a:gridCol w="1973821">
                  <a:extLst>
                    <a:ext uri="{9D8B030D-6E8A-4147-A177-3AD203B41FA5}">
                      <a16:colId xmlns="" xmlns:a16="http://schemas.microsoft.com/office/drawing/2014/main" val="1403062169"/>
                    </a:ext>
                  </a:extLst>
                </a:gridCol>
                <a:gridCol w="1973821">
                  <a:extLst>
                    <a:ext uri="{9D8B030D-6E8A-4147-A177-3AD203B41FA5}">
                      <a16:colId xmlns="" xmlns:a16="http://schemas.microsoft.com/office/drawing/2014/main" val="3235511767"/>
                    </a:ext>
                  </a:extLst>
                </a:gridCol>
                <a:gridCol w="1973821">
                  <a:extLst>
                    <a:ext uri="{9D8B030D-6E8A-4147-A177-3AD203B41FA5}">
                      <a16:colId xmlns="" xmlns:a16="http://schemas.microsoft.com/office/drawing/2014/main" val="887823377"/>
                    </a:ext>
                  </a:extLst>
                </a:gridCol>
              </a:tblGrid>
              <a:tr h="743656">
                <a:tc>
                  <a:txBody>
                    <a:bodyPr/>
                    <a:lstStyle/>
                    <a:p>
                      <a:pPr algn="ctr"/>
                      <a:endParaRPr lang="en-US" sz="3200" b="1" dirty="0">
                        <a:solidFill>
                          <a:srgbClr val="115076"/>
                        </a:solidFill>
                        <a:latin typeface="Century Gothic" panose="020B0502020202020204" pitchFamily="34" charset="0"/>
                      </a:endParaRPr>
                    </a:p>
                  </a:txBody>
                  <a:tcPr/>
                </a:tc>
                <a:tc>
                  <a:txBody>
                    <a:bodyPr/>
                    <a:lstStyle/>
                    <a:p>
                      <a:pPr algn="ctr"/>
                      <a:r>
                        <a:rPr lang="en-US" sz="3200" b="1" dirty="0" err="1">
                          <a:solidFill>
                            <a:srgbClr val="115076"/>
                          </a:solidFill>
                          <a:latin typeface="Century Gothic" panose="020B0502020202020204" pitchFamily="34" charset="0"/>
                        </a:rPr>
                        <a:t>g</a:t>
                      </a:r>
                      <a:r>
                        <a:rPr lang="en-US" sz="3200" b="1" dirty="0" err="1">
                          <a:solidFill>
                            <a:srgbClr val="DAA520"/>
                          </a:solidFill>
                          <a:latin typeface="Century Gothic" panose="020B0502020202020204" pitchFamily="34" charset="0"/>
                        </a:rPr>
                        <a:t>e</a:t>
                      </a:r>
                      <a:r>
                        <a:rPr lang="en-US" sz="3200" b="1" dirty="0" err="1">
                          <a:solidFill>
                            <a:srgbClr val="115076"/>
                          </a:solidFill>
                          <a:latin typeface="Century Gothic" panose="020B0502020202020204" pitchFamily="34" charset="0"/>
                        </a:rPr>
                        <a:t>ben</a:t>
                      </a:r>
                      <a:endParaRPr lang="en-US" sz="3200" b="1" dirty="0">
                        <a:solidFill>
                          <a:srgbClr val="115076"/>
                        </a:solidFill>
                        <a:latin typeface="Century Gothic" panose="020B0502020202020204" pitchFamily="34" charset="0"/>
                      </a:endParaRPr>
                    </a:p>
                  </a:txBody>
                  <a:tcPr/>
                </a:tc>
                <a:tc>
                  <a:txBody>
                    <a:bodyPr/>
                    <a:lstStyle/>
                    <a:p>
                      <a:pPr algn="ctr"/>
                      <a:r>
                        <a:rPr lang="en-US" sz="3200" b="1" dirty="0" err="1">
                          <a:solidFill>
                            <a:srgbClr val="115076"/>
                          </a:solidFill>
                          <a:latin typeface="Century Gothic" panose="020B0502020202020204" pitchFamily="34" charset="0"/>
                        </a:rPr>
                        <a:t>d</a:t>
                      </a:r>
                      <a:r>
                        <a:rPr lang="en-US" sz="3200" b="1" dirty="0" err="1">
                          <a:solidFill>
                            <a:srgbClr val="DAA520"/>
                          </a:solidFill>
                          <a:latin typeface="Century Gothic" panose="020B0502020202020204" pitchFamily="34" charset="0"/>
                        </a:rPr>
                        <a:t>e</a:t>
                      </a:r>
                      <a:r>
                        <a:rPr lang="en-US" sz="3200" b="1" dirty="0" err="1">
                          <a:solidFill>
                            <a:srgbClr val="115076"/>
                          </a:solidFill>
                          <a:latin typeface="Century Gothic" panose="020B0502020202020204" pitchFamily="34" charset="0"/>
                        </a:rPr>
                        <a:t>nken</a:t>
                      </a:r>
                      <a:endParaRPr lang="en-US" sz="3200" b="1" dirty="0">
                        <a:solidFill>
                          <a:srgbClr val="115076"/>
                        </a:solidFill>
                        <a:latin typeface="Century Gothic" panose="020B0502020202020204" pitchFamily="34" charset="0"/>
                      </a:endParaRPr>
                    </a:p>
                  </a:txBody>
                  <a:tcPr/>
                </a:tc>
                <a:extLst>
                  <a:ext uri="{0D108BD9-81ED-4DB2-BD59-A6C34878D82A}">
                    <a16:rowId xmlns="" xmlns:a16="http://schemas.microsoft.com/office/drawing/2014/main" val="404820713"/>
                  </a:ext>
                </a:extLst>
              </a:tr>
              <a:tr h="743656">
                <a:tc>
                  <a:txBody>
                    <a:bodyPr/>
                    <a:lstStyle/>
                    <a:p>
                      <a:pPr algn="ctr"/>
                      <a:r>
                        <a:rPr lang="en-US" sz="4000" b="1" dirty="0">
                          <a:solidFill>
                            <a:srgbClr val="115076"/>
                          </a:solidFill>
                          <a:latin typeface="Century Gothic" panose="020B0502020202020204" pitchFamily="34" charset="0"/>
                        </a:rPr>
                        <a:t>1</a:t>
                      </a:r>
                    </a:p>
                  </a:txBody>
                  <a:tcPr/>
                </a:tc>
                <a:tc>
                  <a:txBody>
                    <a:bodyPr/>
                    <a:lstStyle/>
                    <a:p>
                      <a:pPr algn="ctr"/>
                      <a:endParaRPr lang="en-US" sz="3200" dirty="0">
                        <a:solidFill>
                          <a:srgbClr val="115076"/>
                        </a:solidFill>
                        <a:latin typeface="Century Gothic" panose="020B0502020202020204" pitchFamily="34" charset="0"/>
                      </a:endParaRPr>
                    </a:p>
                  </a:txBody>
                  <a:tcPr/>
                </a:tc>
                <a:tc>
                  <a:txBody>
                    <a:bodyPr/>
                    <a:lstStyle/>
                    <a:p>
                      <a:pPr algn="ctr"/>
                      <a:endParaRPr lang="en-US" sz="3200" dirty="0">
                        <a:solidFill>
                          <a:srgbClr val="115076"/>
                        </a:solidFill>
                        <a:latin typeface="Century Gothic" panose="020B0502020202020204" pitchFamily="34" charset="0"/>
                      </a:endParaRPr>
                    </a:p>
                  </a:txBody>
                  <a:tcPr/>
                </a:tc>
                <a:extLst>
                  <a:ext uri="{0D108BD9-81ED-4DB2-BD59-A6C34878D82A}">
                    <a16:rowId xmlns="" xmlns:a16="http://schemas.microsoft.com/office/drawing/2014/main" val="1788577422"/>
                  </a:ext>
                </a:extLst>
              </a:tr>
              <a:tr h="743656">
                <a:tc>
                  <a:txBody>
                    <a:bodyPr/>
                    <a:lstStyle/>
                    <a:p>
                      <a:pPr algn="ctr"/>
                      <a:r>
                        <a:rPr lang="en-US" sz="4000" b="1" dirty="0">
                          <a:solidFill>
                            <a:srgbClr val="115076"/>
                          </a:solidFill>
                          <a:latin typeface="Century Gothic" panose="020B0502020202020204" pitchFamily="34" charset="0"/>
                        </a:rPr>
                        <a:t>2</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a:solidFill>
                          <a:srgbClr val="115076"/>
                        </a:solidFill>
                        <a:latin typeface="Century Gothic" panose="020B0502020202020204" pitchFamily="34" charset="0"/>
                      </a:endParaRPr>
                    </a:p>
                  </a:txBody>
                  <a:tcPr/>
                </a:tc>
                <a:extLst>
                  <a:ext uri="{0D108BD9-81ED-4DB2-BD59-A6C34878D82A}">
                    <a16:rowId xmlns="" xmlns:a16="http://schemas.microsoft.com/office/drawing/2014/main" val="2745753570"/>
                  </a:ext>
                </a:extLst>
              </a:tr>
              <a:tr h="743656">
                <a:tc>
                  <a:txBody>
                    <a:bodyPr/>
                    <a:lstStyle/>
                    <a:p>
                      <a:pPr algn="ctr"/>
                      <a:r>
                        <a:rPr lang="en-US" sz="4000" b="1" dirty="0">
                          <a:solidFill>
                            <a:srgbClr val="115076"/>
                          </a:solidFill>
                          <a:latin typeface="Century Gothic" panose="020B0502020202020204" pitchFamily="34" charset="0"/>
                        </a:rPr>
                        <a:t>3</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a:solidFill>
                          <a:srgbClr val="115076"/>
                        </a:solidFill>
                        <a:latin typeface="Century Gothic" panose="020B0502020202020204" pitchFamily="34" charset="0"/>
                      </a:endParaRPr>
                    </a:p>
                  </a:txBody>
                  <a:tcPr/>
                </a:tc>
                <a:extLst>
                  <a:ext uri="{0D108BD9-81ED-4DB2-BD59-A6C34878D82A}">
                    <a16:rowId xmlns="" xmlns:a16="http://schemas.microsoft.com/office/drawing/2014/main" val="3594567824"/>
                  </a:ext>
                </a:extLst>
              </a:tr>
              <a:tr h="743656">
                <a:tc>
                  <a:txBody>
                    <a:bodyPr/>
                    <a:lstStyle/>
                    <a:p>
                      <a:pPr algn="ctr"/>
                      <a:r>
                        <a:rPr lang="en-US" sz="4000" b="1" dirty="0">
                          <a:solidFill>
                            <a:srgbClr val="115076"/>
                          </a:solidFill>
                          <a:latin typeface="Century Gothic" panose="020B0502020202020204" pitchFamily="34" charset="0"/>
                        </a:rPr>
                        <a:t>4</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dirty="0">
                        <a:solidFill>
                          <a:srgbClr val="115076"/>
                        </a:solidFill>
                        <a:latin typeface="Century Gothic" panose="020B0502020202020204" pitchFamily="34" charset="0"/>
                      </a:endParaRPr>
                    </a:p>
                  </a:txBody>
                  <a:tcPr/>
                </a:tc>
                <a:extLst>
                  <a:ext uri="{0D108BD9-81ED-4DB2-BD59-A6C34878D82A}">
                    <a16:rowId xmlns="" xmlns:a16="http://schemas.microsoft.com/office/drawing/2014/main" val="3925174614"/>
                  </a:ext>
                </a:extLst>
              </a:tr>
            </a:tbl>
          </a:graphicData>
        </a:graphic>
      </p:graphicFrame>
      <p:pic>
        <p:nvPicPr>
          <p:cNvPr id="11" name="Picture 10">
            <a:extLst>
              <a:ext uri="{FF2B5EF4-FFF2-40B4-BE49-F238E27FC236}">
                <a16:creationId xmlns="" xmlns:a16="http://schemas.microsoft.com/office/drawing/2014/main"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Title 3">
            <a:extLst>
              <a:ext uri="{FF2B5EF4-FFF2-40B4-BE49-F238E27FC236}">
                <a16:creationId xmlns="" xmlns:a16="http://schemas.microsoft.com/office/drawing/2014/main" id="{58DDB147-7E23-DC47-A7BB-F7F8CF360935}"/>
              </a:ext>
            </a:extLst>
          </p:cNvPr>
          <p:cNvSpPr txBox="1">
            <a:spLocks/>
          </p:cNvSpPr>
          <p:nvPr/>
        </p:nvSpPr>
        <p:spPr>
          <a:xfrm>
            <a:off x="300038" y="338225"/>
            <a:ext cx="374508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err="1">
                <a:solidFill>
                  <a:prstClr val="white"/>
                </a:solidFill>
              </a:rPr>
              <a:t>Antworten</a:t>
            </a:r>
            <a:endParaRPr lang="en-GB" sz="3600" b="1" dirty="0">
              <a:solidFill>
                <a:prstClr val="white"/>
              </a:solidFill>
            </a:endParaRPr>
          </a:p>
        </p:txBody>
      </p:sp>
      <p:pic>
        <p:nvPicPr>
          <p:cNvPr id="5" name="Graphic 4" descr="Checkmark">
            <a:extLst>
              <a:ext uri="{FF2B5EF4-FFF2-40B4-BE49-F238E27FC236}">
                <a16:creationId xmlns="" xmlns:a16="http://schemas.microsoft.com/office/drawing/2014/main" id="{6F73758A-F393-E340-9131-802495EC89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76146" y="2998390"/>
            <a:ext cx="914400" cy="914400"/>
          </a:xfrm>
          <a:prstGeom prst="rect">
            <a:avLst/>
          </a:prstGeom>
        </p:spPr>
      </p:pic>
      <p:pic>
        <p:nvPicPr>
          <p:cNvPr id="6" name="Graphic 5" descr="Checkmark">
            <a:extLst>
              <a:ext uri="{FF2B5EF4-FFF2-40B4-BE49-F238E27FC236}">
                <a16:creationId xmlns="" xmlns:a16="http://schemas.microsoft.com/office/drawing/2014/main" id="{E3B193AC-5509-B54C-A2C6-9FFFA05B4D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76146" y="3776938"/>
            <a:ext cx="914400" cy="914400"/>
          </a:xfrm>
          <a:prstGeom prst="rect">
            <a:avLst/>
          </a:prstGeom>
        </p:spPr>
      </p:pic>
      <p:pic>
        <p:nvPicPr>
          <p:cNvPr id="7" name="Graphic 6" descr="Checkmark">
            <a:extLst>
              <a:ext uri="{FF2B5EF4-FFF2-40B4-BE49-F238E27FC236}">
                <a16:creationId xmlns="" xmlns:a16="http://schemas.microsoft.com/office/drawing/2014/main" id="{D7C86AEB-1C61-DD4B-9ACF-3AB75D5D5A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76146" y="4495799"/>
            <a:ext cx="914400" cy="914400"/>
          </a:xfrm>
          <a:prstGeom prst="rect">
            <a:avLst/>
          </a:prstGeom>
        </p:spPr>
      </p:pic>
      <p:pic>
        <p:nvPicPr>
          <p:cNvPr id="9" name="Graphic 8" descr="Checkmark">
            <a:extLst>
              <a:ext uri="{FF2B5EF4-FFF2-40B4-BE49-F238E27FC236}">
                <a16:creationId xmlns="" xmlns:a16="http://schemas.microsoft.com/office/drawing/2014/main" id="{F198B5EB-6D27-E143-802D-9FBE1AFB03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661899" y="2240768"/>
            <a:ext cx="914400" cy="914400"/>
          </a:xfrm>
          <a:prstGeom prst="rect">
            <a:avLst/>
          </a:prstGeom>
        </p:spPr>
      </p:pic>
      <p:sp>
        <p:nvSpPr>
          <p:cNvPr id="3" name="TextBox 2">
            <a:extLst>
              <a:ext uri="{FF2B5EF4-FFF2-40B4-BE49-F238E27FC236}">
                <a16:creationId xmlns="" xmlns:a16="http://schemas.microsoft.com/office/drawing/2014/main" id="{F10F38E5-49FC-C340-A551-1D5B720022C1}"/>
              </a:ext>
            </a:extLst>
          </p:cNvPr>
          <p:cNvSpPr txBox="1"/>
          <p:nvPr/>
        </p:nvSpPr>
        <p:spPr>
          <a:xfrm>
            <a:off x="9448358" y="2436919"/>
            <a:ext cx="1433406" cy="584775"/>
          </a:xfrm>
          <a:prstGeom prst="rect">
            <a:avLst/>
          </a:prstGeom>
          <a:noFill/>
        </p:spPr>
        <p:txBody>
          <a:bodyPr wrap="none" rtlCol="0">
            <a:spAutoFit/>
          </a:bodyPr>
          <a:lstStyle/>
          <a:p>
            <a:r>
              <a:rPr lang="en-US" sz="3200" dirty="0" err="1">
                <a:solidFill>
                  <a:srgbClr val="115076"/>
                </a:solidFill>
                <a:latin typeface="Century Gothic" panose="020B0502020202020204" pitchFamily="34" charset="0"/>
              </a:rPr>
              <a:t>L</a:t>
            </a:r>
            <a:r>
              <a:rPr lang="en-US" sz="3200" b="1" dirty="0" err="1">
                <a:solidFill>
                  <a:srgbClr val="DAA520"/>
                </a:solidFill>
                <a:latin typeface="Century Gothic" panose="020B0502020202020204" pitchFamily="34" charset="0"/>
              </a:rPr>
              <a:t>e</a:t>
            </a:r>
            <a:r>
              <a:rPr lang="en-US" sz="3200" dirty="0" err="1">
                <a:solidFill>
                  <a:srgbClr val="115076"/>
                </a:solidFill>
                <a:latin typeface="Century Gothic" panose="020B0502020202020204" pitchFamily="34" charset="0"/>
              </a:rPr>
              <a:t>ben</a:t>
            </a:r>
            <a:endParaRPr lang="en-US" sz="3200" dirty="0">
              <a:solidFill>
                <a:srgbClr val="115076"/>
              </a:solidFill>
              <a:latin typeface="Century Gothic" panose="020B0502020202020204" pitchFamily="34" charset="0"/>
            </a:endParaRPr>
          </a:p>
        </p:txBody>
      </p:sp>
      <p:sp>
        <p:nvSpPr>
          <p:cNvPr id="13" name="TextBox 12">
            <a:extLst>
              <a:ext uri="{FF2B5EF4-FFF2-40B4-BE49-F238E27FC236}">
                <a16:creationId xmlns="" xmlns:a16="http://schemas.microsoft.com/office/drawing/2014/main" id="{380C213F-8916-9E4B-B4E4-45A5120489A9}"/>
              </a:ext>
            </a:extLst>
          </p:cNvPr>
          <p:cNvSpPr txBox="1"/>
          <p:nvPr/>
        </p:nvSpPr>
        <p:spPr>
          <a:xfrm>
            <a:off x="9448358" y="3216124"/>
            <a:ext cx="962123" cy="584775"/>
          </a:xfrm>
          <a:prstGeom prst="rect">
            <a:avLst/>
          </a:prstGeom>
          <a:noFill/>
        </p:spPr>
        <p:txBody>
          <a:bodyPr wrap="none" rtlCol="0">
            <a:spAutoFit/>
          </a:bodyPr>
          <a:lstStyle/>
          <a:p>
            <a:r>
              <a:rPr lang="en-US" sz="3200" dirty="0">
                <a:solidFill>
                  <a:srgbClr val="115076"/>
                </a:solidFill>
                <a:latin typeface="Century Gothic" panose="020B0502020202020204" pitchFamily="34" charset="0"/>
              </a:rPr>
              <a:t>B</a:t>
            </a:r>
            <a:r>
              <a:rPr lang="en-US" sz="3200" b="1" dirty="0">
                <a:solidFill>
                  <a:srgbClr val="DAA520"/>
                </a:solidFill>
                <a:latin typeface="Century Gothic" panose="020B0502020202020204" pitchFamily="34" charset="0"/>
              </a:rPr>
              <a:t>e</a:t>
            </a:r>
            <a:r>
              <a:rPr lang="en-US" sz="3200" dirty="0">
                <a:solidFill>
                  <a:srgbClr val="115076"/>
                </a:solidFill>
                <a:latin typeface="Century Gothic" panose="020B0502020202020204" pitchFamily="34" charset="0"/>
              </a:rPr>
              <a:t>tt</a:t>
            </a:r>
          </a:p>
        </p:txBody>
      </p:sp>
      <p:sp>
        <p:nvSpPr>
          <p:cNvPr id="14" name="TextBox 13">
            <a:extLst>
              <a:ext uri="{FF2B5EF4-FFF2-40B4-BE49-F238E27FC236}">
                <a16:creationId xmlns="" xmlns:a16="http://schemas.microsoft.com/office/drawing/2014/main" id="{111F20BF-3904-944E-B8AC-E0EAFB44C73A}"/>
              </a:ext>
            </a:extLst>
          </p:cNvPr>
          <p:cNvSpPr txBox="1"/>
          <p:nvPr/>
        </p:nvSpPr>
        <p:spPr>
          <a:xfrm>
            <a:off x="9448358" y="3926684"/>
            <a:ext cx="1435008" cy="584775"/>
          </a:xfrm>
          <a:prstGeom prst="rect">
            <a:avLst/>
          </a:prstGeom>
          <a:noFill/>
        </p:spPr>
        <p:txBody>
          <a:bodyPr wrap="none" rtlCol="0">
            <a:spAutoFit/>
          </a:bodyPr>
          <a:lstStyle/>
          <a:p>
            <a:r>
              <a:rPr lang="en-US" sz="3200" dirty="0" err="1">
                <a:solidFill>
                  <a:srgbClr val="115076"/>
                </a:solidFill>
                <a:latin typeface="Century Gothic" panose="020B0502020202020204" pitchFamily="34" charset="0"/>
              </a:rPr>
              <a:t>b</a:t>
            </a:r>
            <a:r>
              <a:rPr lang="en-US" sz="3200" b="1" dirty="0" err="1">
                <a:solidFill>
                  <a:srgbClr val="DAA520"/>
                </a:solidFill>
                <a:latin typeface="Century Gothic" panose="020B0502020202020204" pitchFamily="34" charset="0"/>
              </a:rPr>
              <a:t>e</a:t>
            </a:r>
            <a:r>
              <a:rPr lang="en-US" sz="3200" dirty="0" err="1">
                <a:solidFill>
                  <a:srgbClr val="115076"/>
                </a:solidFill>
                <a:latin typeface="Century Gothic" panose="020B0502020202020204" pitchFamily="34" charset="0"/>
              </a:rPr>
              <a:t>sser</a:t>
            </a:r>
            <a:endParaRPr lang="en-US" sz="3200" dirty="0">
              <a:solidFill>
                <a:srgbClr val="115076"/>
              </a:solidFill>
              <a:latin typeface="Century Gothic" panose="020B0502020202020204" pitchFamily="34" charset="0"/>
            </a:endParaRPr>
          </a:p>
        </p:txBody>
      </p:sp>
      <p:sp>
        <p:nvSpPr>
          <p:cNvPr id="15" name="TextBox 14">
            <a:extLst>
              <a:ext uri="{FF2B5EF4-FFF2-40B4-BE49-F238E27FC236}">
                <a16:creationId xmlns="" xmlns:a16="http://schemas.microsoft.com/office/drawing/2014/main" id="{A538E8CA-7573-8B4C-AD80-38E3CBDCE89F}"/>
              </a:ext>
            </a:extLst>
          </p:cNvPr>
          <p:cNvSpPr txBox="1"/>
          <p:nvPr/>
        </p:nvSpPr>
        <p:spPr>
          <a:xfrm>
            <a:off x="9448358" y="4656970"/>
            <a:ext cx="1200970"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E</a:t>
            </a:r>
            <a:r>
              <a:rPr lang="en-US" sz="3200" dirty="0">
                <a:solidFill>
                  <a:srgbClr val="115076"/>
                </a:solidFill>
                <a:latin typeface="Century Gothic" panose="020B0502020202020204" pitchFamily="34" charset="0"/>
              </a:rPr>
              <a:t>nde</a:t>
            </a:r>
          </a:p>
        </p:txBody>
      </p:sp>
    </p:spTree>
    <p:extLst>
      <p:ext uri="{BB962C8B-B14F-4D97-AF65-F5344CB8AC3E}">
        <p14:creationId xmlns:p14="http://schemas.microsoft.com/office/powerpoint/2010/main" val="37673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Title 3">
            <a:extLst>
              <a:ext uri="{FF2B5EF4-FFF2-40B4-BE49-F238E27FC236}">
                <a16:creationId xmlns="" xmlns:a16="http://schemas.microsoft.com/office/drawing/2014/main" id="{58DDB147-7E23-DC47-A7BB-F7F8CF360935}"/>
              </a:ext>
            </a:extLst>
          </p:cNvPr>
          <p:cNvSpPr txBox="1">
            <a:spLocks/>
          </p:cNvSpPr>
          <p:nvPr/>
        </p:nvSpPr>
        <p:spPr>
          <a:xfrm>
            <a:off x="180769" y="375091"/>
            <a:ext cx="374508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prstClr val="white"/>
                </a:solidFill>
              </a:rPr>
              <a:t>Lang </a:t>
            </a:r>
            <a:r>
              <a:rPr lang="en-GB" sz="3600" b="1" dirty="0" err="1">
                <a:solidFill>
                  <a:prstClr val="white"/>
                </a:solidFill>
              </a:rPr>
              <a:t>oder</a:t>
            </a:r>
            <a:r>
              <a:rPr lang="en-GB" sz="3600" b="1" dirty="0">
                <a:solidFill>
                  <a:prstClr val="white"/>
                </a:solidFill>
              </a:rPr>
              <a:t> </a:t>
            </a:r>
            <a:r>
              <a:rPr lang="en-GB" sz="3600" b="1" dirty="0" err="1">
                <a:solidFill>
                  <a:prstClr val="white"/>
                </a:solidFill>
              </a:rPr>
              <a:t>kurz</a:t>
            </a:r>
            <a:r>
              <a:rPr lang="en-GB" sz="3600" b="1" dirty="0">
                <a:solidFill>
                  <a:prstClr val="white"/>
                </a:solidFill>
              </a:rPr>
              <a:t>?</a:t>
            </a:r>
          </a:p>
        </p:txBody>
      </p:sp>
      <p:graphicFrame>
        <p:nvGraphicFramePr>
          <p:cNvPr id="2" name="Table 1">
            <a:extLst>
              <a:ext uri="{FF2B5EF4-FFF2-40B4-BE49-F238E27FC236}">
                <a16:creationId xmlns="" xmlns:a16="http://schemas.microsoft.com/office/drawing/2014/main" id="{83AB481B-52E2-0140-97F8-1C42E65A0B52}"/>
              </a:ext>
            </a:extLst>
          </p:cNvPr>
          <p:cNvGraphicFramePr>
            <a:graphicFrameLocks noGrp="1"/>
          </p:cNvGraphicFramePr>
          <p:nvPr>
            <p:extLst/>
          </p:nvPr>
        </p:nvGraphicFramePr>
        <p:xfrm>
          <a:off x="3135269" y="1208174"/>
          <a:ext cx="5711019" cy="5033597"/>
        </p:xfrm>
        <a:graphic>
          <a:graphicData uri="http://schemas.openxmlformats.org/drawingml/2006/table">
            <a:tbl>
              <a:tblPr firstRow="1" bandRow="1">
                <a:tableStyleId>{5940675A-B579-460E-94D1-54222C63F5DA}</a:tableStyleId>
              </a:tblPr>
              <a:tblGrid>
                <a:gridCol w="1903673">
                  <a:extLst>
                    <a:ext uri="{9D8B030D-6E8A-4147-A177-3AD203B41FA5}">
                      <a16:colId xmlns="" xmlns:a16="http://schemas.microsoft.com/office/drawing/2014/main" val="1403062169"/>
                    </a:ext>
                  </a:extLst>
                </a:gridCol>
                <a:gridCol w="1903673">
                  <a:extLst>
                    <a:ext uri="{9D8B030D-6E8A-4147-A177-3AD203B41FA5}">
                      <a16:colId xmlns="" xmlns:a16="http://schemas.microsoft.com/office/drawing/2014/main" val="3235511767"/>
                    </a:ext>
                  </a:extLst>
                </a:gridCol>
                <a:gridCol w="1903673">
                  <a:extLst>
                    <a:ext uri="{9D8B030D-6E8A-4147-A177-3AD203B41FA5}">
                      <a16:colId xmlns="" xmlns:a16="http://schemas.microsoft.com/office/drawing/2014/main" val="887823377"/>
                    </a:ext>
                  </a:extLst>
                </a:gridCol>
              </a:tblGrid>
              <a:tr h="594653">
                <a:tc>
                  <a:txBody>
                    <a:bodyPr/>
                    <a:lstStyle/>
                    <a:p>
                      <a:pPr algn="ctr"/>
                      <a:endParaRPr lang="en-US" sz="3200" b="1" dirty="0">
                        <a:solidFill>
                          <a:srgbClr val="115076"/>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err="1">
                          <a:solidFill>
                            <a:srgbClr val="115076"/>
                          </a:solidFill>
                          <a:latin typeface="Century Gothic" panose="020B0502020202020204" pitchFamily="34" charset="0"/>
                        </a:rPr>
                        <a:t>lang</a:t>
                      </a:r>
                      <a:endParaRPr lang="en-US" sz="3200" b="1" dirty="0">
                        <a:solidFill>
                          <a:srgbClr val="11507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err="1">
                          <a:solidFill>
                            <a:srgbClr val="115076"/>
                          </a:solidFill>
                          <a:latin typeface="Century Gothic" panose="020B0502020202020204" pitchFamily="34" charset="0"/>
                        </a:rPr>
                        <a:t>kurz</a:t>
                      </a:r>
                      <a:endParaRPr lang="en-US" sz="3200" b="1" dirty="0">
                        <a:solidFill>
                          <a:srgbClr val="11507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4820713"/>
                  </a:ext>
                </a:extLst>
              </a:tr>
              <a:tr h="739824">
                <a:tc>
                  <a:txBody>
                    <a:bodyPr/>
                    <a:lstStyle/>
                    <a:p>
                      <a:pPr algn="ctr"/>
                      <a:endParaRPr lang="en-US" sz="3200" dirty="0">
                        <a:solidFill>
                          <a:srgbClr val="115076"/>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88577422"/>
                  </a:ext>
                </a:extLst>
              </a:tr>
              <a:tr h="739824">
                <a:tc>
                  <a:txBody>
                    <a:bodyPr/>
                    <a:lstStyle/>
                    <a:p>
                      <a:pPr algn="ctr"/>
                      <a:endParaRPr lang="en-US" sz="3200" dirty="0">
                        <a:solidFill>
                          <a:srgbClr val="115076"/>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45753570"/>
                  </a:ext>
                </a:extLst>
              </a:tr>
              <a:tr h="739824">
                <a:tc>
                  <a:txBody>
                    <a:bodyPr/>
                    <a:lstStyle/>
                    <a:p>
                      <a:pPr algn="ctr"/>
                      <a:endParaRPr lang="en-US" sz="3200" dirty="0">
                        <a:solidFill>
                          <a:srgbClr val="115076"/>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94567824"/>
                  </a:ext>
                </a:extLst>
              </a:tr>
              <a:tr h="739824">
                <a:tc>
                  <a:txBody>
                    <a:bodyPr/>
                    <a:lstStyle/>
                    <a:p>
                      <a:pPr algn="ctr"/>
                      <a:endParaRPr lang="en-US" sz="3200" dirty="0">
                        <a:solidFill>
                          <a:srgbClr val="115076"/>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25174614"/>
                  </a:ext>
                </a:extLst>
              </a:tr>
              <a:tr h="739824">
                <a:tc>
                  <a:txBody>
                    <a:bodyPr/>
                    <a:lstStyle/>
                    <a:p>
                      <a:pPr algn="ctr"/>
                      <a:endParaRPr lang="en-US" sz="3200" dirty="0">
                        <a:solidFill>
                          <a:srgbClr val="115076"/>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0602057"/>
                  </a:ext>
                </a:extLst>
              </a:tr>
              <a:tr h="739824">
                <a:tc>
                  <a:txBody>
                    <a:bodyPr/>
                    <a:lstStyle/>
                    <a:p>
                      <a:pPr algn="ctr"/>
                      <a:endParaRPr lang="en-US" sz="3200" dirty="0">
                        <a:solidFill>
                          <a:srgbClr val="115076"/>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87960398"/>
                  </a:ext>
                </a:extLst>
              </a:tr>
            </a:tbl>
          </a:graphicData>
        </a:graphic>
      </p:graphicFrame>
      <p:sp>
        <p:nvSpPr>
          <p:cNvPr id="13" name="Action Button: Custom 12">
            <a:hlinkClick r:id="" action="ppaction://noaction" highlightClick="1">
              <a:snd r:embed="rId4" name="Idee.wav"/>
            </a:hlinkClick>
          </p:cNvPr>
          <p:cNvSpPr/>
          <p:nvPr/>
        </p:nvSpPr>
        <p:spPr>
          <a:xfrm>
            <a:off x="3791938" y="1793865"/>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1</a:t>
            </a:r>
            <a:endParaRPr lang="en-GB" sz="5400" b="1" dirty="0">
              <a:solidFill>
                <a:srgbClr val="DAA520"/>
              </a:solidFill>
              <a:latin typeface="Century Gothic" panose="020B0502020202020204" pitchFamily="34" charset="0"/>
            </a:endParaRPr>
          </a:p>
        </p:txBody>
      </p:sp>
      <p:sp>
        <p:nvSpPr>
          <p:cNvPr id="14" name="Action Button: Custom 13">
            <a:hlinkClick r:id="" action="ppaction://noaction" highlightClick="1">
              <a:snd r:embed="rId5" name="eng.wav"/>
            </a:hlinkClick>
          </p:cNvPr>
          <p:cNvSpPr/>
          <p:nvPr/>
        </p:nvSpPr>
        <p:spPr>
          <a:xfrm>
            <a:off x="3791938" y="2545276"/>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2</a:t>
            </a:r>
            <a:endParaRPr lang="en-GB" sz="5400" b="1" dirty="0">
              <a:solidFill>
                <a:srgbClr val="DAA520"/>
              </a:solidFill>
              <a:latin typeface="Century Gothic" panose="020B0502020202020204" pitchFamily="34" charset="0"/>
            </a:endParaRPr>
          </a:p>
        </p:txBody>
      </p:sp>
      <p:sp>
        <p:nvSpPr>
          <p:cNvPr id="15" name="Action Button: Custom 14">
            <a:hlinkClick r:id="" action="ppaction://noaction" highlightClick="1">
              <a:snd r:embed="rId6" name="Paar.wav"/>
            </a:hlinkClick>
          </p:cNvPr>
          <p:cNvSpPr/>
          <p:nvPr/>
        </p:nvSpPr>
        <p:spPr>
          <a:xfrm>
            <a:off x="3791938" y="3271608"/>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3</a:t>
            </a:r>
            <a:endParaRPr lang="en-GB" sz="5400" b="1" dirty="0">
              <a:solidFill>
                <a:srgbClr val="DAA520"/>
              </a:solidFill>
              <a:latin typeface="Century Gothic" panose="020B0502020202020204" pitchFamily="34" charset="0"/>
            </a:endParaRPr>
          </a:p>
        </p:txBody>
      </p:sp>
      <p:sp>
        <p:nvSpPr>
          <p:cNvPr id="16" name="Action Button: Custom 15">
            <a:hlinkClick r:id="" action="ppaction://noaction" highlightClick="1">
              <a:snd r:embed="rId7" name="danke.wav"/>
            </a:hlinkClick>
          </p:cNvPr>
          <p:cNvSpPr/>
          <p:nvPr/>
        </p:nvSpPr>
        <p:spPr>
          <a:xfrm>
            <a:off x="3799030" y="3997940"/>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4</a:t>
            </a:r>
            <a:endParaRPr lang="en-GB" sz="5400" b="1" dirty="0">
              <a:solidFill>
                <a:srgbClr val="DAA520"/>
              </a:solidFill>
              <a:latin typeface="Century Gothic" panose="020B0502020202020204" pitchFamily="34" charset="0"/>
            </a:endParaRPr>
          </a:p>
        </p:txBody>
      </p:sp>
      <p:sp>
        <p:nvSpPr>
          <p:cNvPr id="17" name="Action Button: Custom 16">
            <a:hlinkClick r:id="" action="ppaction://noaction" highlightClick="1">
              <a:snd r:embed="rId8" name="Gast.wav"/>
            </a:hlinkClick>
          </p:cNvPr>
          <p:cNvSpPr/>
          <p:nvPr/>
        </p:nvSpPr>
        <p:spPr>
          <a:xfrm>
            <a:off x="3791938" y="4724272"/>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5</a:t>
            </a:r>
            <a:endParaRPr lang="en-GB" sz="5400" b="1" dirty="0">
              <a:solidFill>
                <a:srgbClr val="DAA520"/>
              </a:solidFill>
              <a:latin typeface="Century Gothic" panose="020B0502020202020204" pitchFamily="34" charset="0"/>
            </a:endParaRPr>
          </a:p>
        </p:txBody>
      </p:sp>
      <p:sp>
        <p:nvSpPr>
          <p:cNvPr id="18" name="Action Button: Custom 17">
            <a:hlinkClick r:id="" action="ppaction://noaction" highlightClick="1">
              <a:snd r:embed="rId9" name="sehen.wav"/>
            </a:hlinkClick>
          </p:cNvPr>
          <p:cNvSpPr/>
          <p:nvPr/>
        </p:nvSpPr>
        <p:spPr>
          <a:xfrm>
            <a:off x="3799030" y="5483021"/>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6</a:t>
            </a:r>
            <a:endParaRPr lang="en-GB" sz="5400" b="1" dirty="0">
              <a:solidFill>
                <a:srgbClr val="DAA520"/>
              </a:solidFill>
              <a:latin typeface="Century Gothic" panose="020B0502020202020204" pitchFamily="34" charset="0"/>
            </a:endParaRPr>
          </a:p>
        </p:txBody>
      </p:sp>
      <p:sp>
        <p:nvSpPr>
          <p:cNvPr id="3" name="Rectangle 2"/>
          <p:cNvSpPr/>
          <p:nvPr/>
        </p:nvSpPr>
        <p:spPr>
          <a:xfrm>
            <a:off x="702513" y="1508981"/>
            <a:ext cx="1402948" cy="2215991"/>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13800" b="1" dirty="0">
                <a:ln w="22225">
                  <a:solidFill>
                    <a:srgbClr val="ED7D31"/>
                  </a:solidFill>
                  <a:prstDash val="solid"/>
                </a:ln>
                <a:solidFill>
                  <a:srgbClr val="1F4E79"/>
                </a:solidFill>
              </a:rPr>
              <a:t>A</a:t>
            </a:r>
            <a:endParaRPr lang="en-US" sz="13800" b="1" dirty="0">
              <a:ln w="22225">
                <a:solidFill>
                  <a:srgbClr val="ED7D31"/>
                </a:solidFill>
                <a:prstDash val="solid"/>
              </a:ln>
              <a:solidFill>
                <a:srgbClr val="1F4E79"/>
              </a:solidFill>
            </a:endParaRPr>
          </a:p>
        </p:txBody>
      </p:sp>
      <p:sp>
        <p:nvSpPr>
          <p:cNvPr id="19" name="Rectangle 18"/>
          <p:cNvSpPr/>
          <p:nvPr/>
        </p:nvSpPr>
        <p:spPr>
          <a:xfrm>
            <a:off x="887660" y="3604597"/>
            <a:ext cx="1032654" cy="2215991"/>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13800" b="1" dirty="0">
                <a:ln w="22225">
                  <a:solidFill>
                    <a:srgbClr val="ED7D31"/>
                  </a:solidFill>
                  <a:prstDash val="solid"/>
                </a:ln>
                <a:solidFill>
                  <a:srgbClr val="1F4E79"/>
                </a:solidFill>
              </a:rPr>
              <a:t>E</a:t>
            </a:r>
            <a:endParaRPr lang="en-US" sz="13800" b="1" dirty="0">
              <a:ln w="22225">
                <a:solidFill>
                  <a:srgbClr val="ED7D31"/>
                </a:solidFill>
                <a:prstDash val="solid"/>
              </a:ln>
              <a:solidFill>
                <a:srgbClr val="1F4E79"/>
              </a:solidFill>
            </a:endParaRPr>
          </a:p>
        </p:txBody>
      </p:sp>
    </p:spTree>
    <p:extLst>
      <p:ext uri="{BB962C8B-B14F-4D97-AF65-F5344CB8AC3E}">
        <p14:creationId xmlns:p14="http://schemas.microsoft.com/office/powerpoint/2010/main" val="1647592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Title 3">
            <a:extLst>
              <a:ext uri="{FF2B5EF4-FFF2-40B4-BE49-F238E27FC236}">
                <a16:creationId xmlns="" xmlns:a16="http://schemas.microsoft.com/office/drawing/2014/main" id="{58DDB147-7E23-DC47-A7BB-F7F8CF360935}"/>
              </a:ext>
            </a:extLst>
          </p:cNvPr>
          <p:cNvSpPr txBox="1">
            <a:spLocks/>
          </p:cNvSpPr>
          <p:nvPr/>
        </p:nvSpPr>
        <p:spPr>
          <a:xfrm>
            <a:off x="236242" y="456142"/>
            <a:ext cx="374508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prstClr val="white"/>
                </a:solidFill>
              </a:rPr>
              <a:t>Lang </a:t>
            </a:r>
            <a:r>
              <a:rPr lang="en-GB" sz="3600" b="1" dirty="0" err="1">
                <a:solidFill>
                  <a:prstClr val="white"/>
                </a:solidFill>
              </a:rPr>
              <a:t>oder</a:t>
            </a:r>
            <a:r>
              <a:rPr lang="en-GB" sz="3600" b="1" dirty="0">
                <a:solidFill>
                  <a:prstClr val="white"/>
                </a:solidFill>
              </a:rPr>
              <a:t> </a:t>
            </a:r>
            <a:r>
              <a:rPr lang="en-GB" sz="3600" b="1" dirty="0" err="1">
                <a:solidFill>
                  <a:prstClr val="white"/>
                </a:solidFill>
              </a:rPr>
              <a:t>kurz</a:t>
            </a:r>
            <a:r>
              <a:rPr lang="en-GB" sz="3600" b="1" dirty="0">
                <a:solidFill>
                  <a:prstClr val="white"/>
                </a:solidFill>
              </a:rPr>
              <a:t>?</a:t>
            </a:r>
          </a:p>
        </p:txBody>
      </p:sp>
      <p:graphicFrame>
        <p:nvGraphicFramePr>
          <p:cNvPr id="2" name="Table 1">
            <a:extLst>
              <a:ext uri="{FF2B5EF4-FFF2-40B4-BE49-F238E27FC236}">
                <a16:creationId xmlns="" xmlns:a16="http://schemas.microsoft.com/office/drawing/2014/main" id="{83AB481B-52E2-0140-97F8-1C42E65A0B52}"/>
              </a:ext>
            </a:extLst>
          </p:cNvPr>
          <p:cNvGraphicFramePr>
            <a:graphicFrameLocks noGrp="1"/>
          </p:cNvGraphicFramePr>
          <p:nvPr/>
        </p:nvGraphicFramePr>
        <p:xfrm>
          <a:off x="3135269" y="1208174"/>
          <a:ext cx="5711019" cy="5043493"/>
        </p:xfrm>
        <a:graphic>
          <a:graphicData uri="http://schemas.openxmlformats.org/drawingml/2006/table">
            <a:tbl>
              <a:tblPr firstRow="1" bandRow="1">
                <a:tableStyleId>{5940675A-B579-460E-94D1-54222C63F5DA}</a:tableStyleId>
              </a:tblPr>
              <a:tblGrid>
                <a:gridCol w="1903673">
                  <a:extLst>
                    <a:ext uri="{9D8B030D-6E8A-4147-A177-3AD203B41FA5}">
                      <a16:colId xmlns="" xmlns:a16="http://schemas.microsoft.com/office/drawing/2014/main" val="1403062169"/>
                    </a:ext>
                  </a:extLst>
                </a:gridCol>
                <a:gridCol w="1903673">
                  <a:extLst>
                    <a:ext uri="{9D8B030D-6E8A-4147-A177-3AD203B41FA5}">
                      <a16:colId xmlns="" xmlns:a16="http://schemas.microsoft.com/office/drawing/2014/main" val="3235511767"/>
                    </a:ext>
                  </a:extLst>
                </a:gridCol>
                <a:gridCol w="1903673">
                  <a:extLst>
                    <a:ext uri="{9D8B030D-6E8A-4147-A177-3AD203B41FA5}">
                      <a16:colId xmlns="" xmlns:a16="http://schemas.microsoft.com/office/drawing/2014/main" val="887823377"/>
                    </a:ext>
                  </a:extLst>
                </a:gridCol>
              </a:tblGrid>
              <a:tr h="720499">
                <a:tc>
                  <a:txBody>
                    <a:bodyPr/>
                    <a:lstStyle/>
                    <a:p>
                      <a:pPr algn="ctr"/>
                      <a:endParaRPr lang="en-US" sz="3200" b="1" dirty="0">
                        <a:solidFill>
                          <a:srgbClr val="115076"/>
                        </a:solidFill>
                        <a:latin typeface="Century Gothic" panose="020B0502020202020204" pitchFamily="34" charset="0"/>
                      </a:endParaRPr>
                    </a:p>
                  </a:txBody>
                  <a:tcPr anchor="ctr"/>
                </a:tc>
                <a:tc>
                  <a:txBody>
                    <a:bodyPr/>
                    <a:lstStyle/>
                    <a:p>
                      <a:pPr algn="ctr"/>
                      <a:r>
                        <a:rPr lang="en-US" sz="3200" b="1" dirty="0" err="1">
                          <a:solidFill>
                            <a:srgbClr val="115076"/>
                          </a:solidFill>
                          <a:latin typeface="Century Gothic" panose="020B0502020202020204" pitchFamily="34" charset="0"/>
                        </a:rPr>
                        <a:t>lang</a:t>
                      </a:r>
                      <a:endParaRPr lang="en-US" sz="3200" b="1" dirty="0">
                        <a:solidFill>
                          <a:srgbClr val="115076"/>
                        </a:solidFill>
                        <a:latin typeface="Century Gothic" panose="020B0502020202020204" pitchFamily="34" charset="0"/>
                      </a:endParaRPr>
                    </a:p>
                  </a:txBody>
                  <a:tcPr anchor="ctr"/>
                </a:tc>
                <a:tc>
                  <a:txBody>
                    <a:bodyPr/>
                    <a:lstStyle/>
                    <a:p>
                      <a:pPr algn="ctr"/>
                      <a:r>
                        <a:rPr lang="en-US" sz="3200" b="1" dirty="0" err="1">
                          <a:solidFill>
                            <a:srgbClr val="115076"/>
                          </a:solidFill>
                          <a:latin typeface="Century Gothic" panose="020B0502020202020204" pitchFamily="34" charset="0"/>
                        </a:rPr>
                        <a:t>kurz</a:t>
                      </a:r>
                      <a:endParaRPr lang="en-US" sz="3200" b="1" dirty="0">
                        <a:solidFill>
                          <a:srgbClr val="115076"/>
                        </a:solidFill>
                        <a:latin typeface="Century Gothic" panose="020B0502020202020204" pitchFamily="34" charset="0"/>
                      </a:endParaRPr>
                    </a:p>
                  </a:txBody>
                  <a:tcPr anchor="ctr"/>
                </a:tc>
                <a:extLst>
                  <a:ext uri="{0D108BD9-81ED-4DB2-BD59-A6C34878D82A}">
                    <a16:rowId xmlns="" xmlns:a16="http://schemas.microsoft.com/office/drawing/2014/main" val="404820713"/>
                  </a:ext>
                </a:extLst>
              </a:tr>
              <a:tr h="720499">
                <a:tc>
                  <a:txBody>
                    <a:bodyPr/>
                    <a:lstStyle/>
                    <a:p>
                      <a:pPr algn="ctr"/>
                      <a:r>
                        <a:rPr lang="en-US" sz="4000" b="1" dirty="0">
                          <a:solidFill>
                            <a:srgbClr val="115076"/>
                          </a:solidFill>
                          <a:latin typeface="Century Gothic" panose="020B0502020202020204" pitchFamily="34" charset="0"/>
                        </a:rPr>
                        <a:t>1</a:t>
                      </a:r>
                    </a:p>
                  </a:txBody>
                  <a:tcPr/>
                </a:tc>
                <a:tc>
                  <a:txBody>
                    <a:bodyPr/>
                    <a:lstStyle/>
                    <a:p>
                      <a:endParaRPr lang="en-US" sz="3200" dirty="0">
                        <a:solidFill>
                          <a:srgbClr val="115076"/>
                        </a:solidFill>
                        <a:latin typeface="Century Gothic" panose="020B0502020202020204" pitchFamily="34" charset="0"/>
                      </a:endParaRPr>
                    </a:p>
                  </a:txBody>
                  <a:tcPr/>
                </a:tc>
                <a:tc>
                  <a:txBody>
                    <a:bodyPr/>
                    <a:lstStyle/>
                    <a:p>
                      <a:endParaRPr lang="en-US" sz="3200">
                        <a:solidFill>
                          <a:srgbClr val="115076"/>
                        </a:solidFill>
                        <a:latin typeface="Century Gothic" panose="020B0502020202020204" pitchFamily="34" charset="0"/>
                      </a:endParaRPr>
                    </a:p>
                  </a:txBody>
                  <a:tcPr/>
                </a:tc>
                <a:extLst>
                  <a:ext uri="{0D108BD9-81ED-4DB2-BD59-A6C34878D82A}">
                    <a16:rowId xmlns="" xmlns:a16="http://schemas.microsoft.com/office/drawing/2014/main" val="1788577422"/>
                  </a:ext>
                </a:extLst>
              </a:tr>
              <a:tr h="720499">
                <a:tc>
                  <a:txBody>
                    <a:bodyPr/>
                    <a:lstStyle/>
                    <a:p>
                      <a:pPr algn="ctr"/>
                      <a:r>
                        <a:rPr lang="en-US" sz="4000" b="1" dirty="0">
                          <a:solidFill>
                            <a:srgbClr val="115076"/>
                          </a:solidFill>
                          <a:latin typeface="Century Gothic" panose="020B0502020202020204" pitchFamily="34" charset="0"/>
                        </a:rPr>
                        <a:t>2</a:t>
                      </a:r>
                    </a:p>
                  </a:txBody>
                  <a:tcPr/>
                </a:tc>
                <a:tc>
                  <a:txBody>
                    <a:bodyPr/>
                    <a:lstStyle/>
                    <a:p>
                      <a:endParaRPr lang="en-US" sz="3200">
                        <a:solidFill>
                          <a:srgbClr val="115076"/>
                        </a:solidFill>
                        <a:latin typeface="Century Gothic" panose="020B0502020202020204" pitchFamily="34" charset="0"/>
                      </a:endParaRPr>
                    </a:p>
                  </a:txBody>
                  <a:tcPr/>
                </a:tc>
                <a:tc>
                  <a:txBody>
                    <a:bodyPr/>
                    <a:lstStyle/>
                    <a:p>
                      <a:endParaRPr lang="en-US" sz="3200">
                        <a:solidFill>
                          <a:srgbClr val="115076"/>
                        </a:solidFill>
                        <a:latin typeface="Century Gothic" panose="020B0502020202020204" pitchFamily="34" charset="0"/>
                      </a:endParaRPr>
                    </a:p>
                  </a:txBody>
                  <a:tcPr/>
                </a:tc>
                <a:extLst>
                  <a:ext uri="{0D108BD9-81ED-4DB2-BD59-A6C34878D82A}">
                    <a16:rowId xmlns="" xmlns:a16="http://schemas.microsoft.com/office/drawing/2014/main" val="2745753570"/>
                  </a:ext>
                </a:extLst>
              </a:tr>
              <a:tr h="720499">
                <a:tc>
                  <a:txBody>
                    <a:bodyPr/>
                    <a:lstStyle/>
                    <a:p>
                      <a:pPr algn="ctr"/>
                      <a:r>
                        <a:rPr lang="en-US" sz="4000" b="1" dirty="0">
                          <a:solidFill>
                            <a:srgbClr val="115076"/>
                          </a:solidFill>
                          <a:latin typeface="Century Gothic" panose="020B0502020202020204" pitchFamily="34" charset="0"/>
                        </a:rPr>
                        <a:t>3</a:t>
                      </a:r>
                    </a:p>
                  </a:txBody>
                  <a:tcPr/>
                </a:tc>
                <a:tc>
                  <a:txBody>
                    <a:bodyPr/>
                    <a:lstStyle/>
                    <a:p>
                      <a:endParaRPr lang="en-US" sz="3200">
                        <a:solidFill>
                          <a:srgbClr val="115076"/>
                        </a:solidFill>
                        <a:latin typeface="Century Gothic" panose="020B0502020202020204" pitchFamily="34" charset="0"/>
                      </a:endParaRPr>
                    </a:p>
                  </a:txBody>
                  <a:tcPr/>
                </a:tc>
                <a:tc>
                  <a:txBody>
                    <a:bodyPr/>
                    <a:lstStyle/>
                    <a:p>
                      <a:endParaRPr lang="en-US" sz="3200">
                        <a:solidFill>
                          <a:srgbClr val="115076"/>
                        </a:solidFill>
                        <a:latin typeface="Century Gothic" panose="020B0502020202020204" pitchFamily="34" charset="0"/>
                      </a:endParaRPr>
                    </a:p>
                  </a:txBody>
                  <a:tcPr/>
                </a:tc>
                <a:extLst>
                  <a:ext uri="{0D108BD9-81ED-4DB2-BD59-A6C34878D82A}">
                    <a16:rowId xmlns="" xmlns:a16="http://schemas.microsoft.com/office/drawing/2014/main" val="3594567824"/>
                  </a:ext>
                </a:extLst>
              </a:tr>
              <a:tr h="720499">
                <a:tc>
                  <a:txBody>
                    <a:bodyPr/>
                    <a:lstStyle/>
                    <a:p>
                      <a:pPr algn="ctr"/>
                      <a:r>
                        <a:rPr lang="en-US" sz="4000" b="1" dirty="0">
                          <a:solidFill>
                            <a:srgbClr val="115076"/>
                          </a:solidFill>
                          <a:latin typeface="Century Gothic" panose="020B0502020202020204" pitchFamily="34" charset="0"/>
                        </a:rPr>
                        <a:t>4</a:t>
                      </a:r>
                    </a:p>
                  </a:txBody>
                  <a:tcPr/>
                </a:tc>
                <a:tc>
                  <a:txBody>
                    <a:bodyPr/>
                    <a:lstStyle/>
                    <a:p>
                      <a:endParaRPr lang="en-US" sz="3200">
                        <a:solidFill>
                          <a:srgbClr val="115076"/>
                        </a:solidFill>
                        <a:latin typeface="Century Gothic" panose="020B0502020202020204" pitchFamily="34" charset="0"/>
                      </a:endParaRPr>
                    </a:p>
                  </a:txBody>
                  <a:tcPr/>
                </a:tc>
                <a:tc>
                  <a:txBody>
                    <a:bodyPr/>
                    <a:lstStyle/>
                    <a:p>
                      <a:endParaRPr lang="en-US" sz="3200">
                        <a:solidFill>
                          <a:srgbClr val="115076"/>
                        </a:solidFill>
                        <a:latin typeface="Century Gothic" panose="020B0502020202020204" pitchFamily="34" charset="0"/>
                      </a:endParaRPr>
                    </a:p>
                  </a:txBody>
                  <a:tcPr/>
                </a:tc>
                <a:extLst>
                  <a:ext uri="{0D108BD9-81ED-4DB2-BD59-A6C34878D82A}">
                    <a16:rowId xmlns="" xmlns:a16="http://schemas.microsoft.com/office/drawing/2014/main" val="3925174614"/>
                  </a:ext>
                </a:extLst>
              </a:tr>
              <a:tr h="720499">
                <a:tc>
                  <a:txBody>
                    <a:bodyPr/>
                    <a:lstStyle/>
                    <a:p>
                      <a:pPr algn="ctr"/>
                      <a:r>
                        <a:rPr lang="en-US" sz="4000" b="1" dirty="0">
                          <a:solidFill>
                            <a:srgbClr val="115076"/>
                          </a:solidFill>
                          <a:latin typeface="Century Gothic" panose="020B0502020202020204" pitchFamily="34" charset="0"/>
                        </a:rPr>
                        <a:t>5</a:t>
                      </a:r>
                    </a:p>
                  </a:txBody>
                  <a:tcPr/>
                </a:tc>
                <a:tc>
                  <a:txBody>
                    <a:bodyPr/>
                    <a:lstStyle/>
                    <a:p>
                      <a:endParaRPr lang="en-US" sz="3200">
                        <a:solidFill>
                          <a:srgbClr val="115076"/>
                        </a:solidFill>
                        <a:latin typeface="Century Gothic" panose="020B0502020202020204" pitchFamily="34" charset="0"/>
                      </a:endParaRPr>
                    </a:p>
                  </a:txBody>
                  <a:tcPr/>
                </a:tc>
                <a:tc>
                  <a:txBody>
                    <a:bodyPr/>
                    <a:lstStyle/>
                    <a:p>
                      <a:endParaRPr lang="en-US" sz="3200" dirty="0">
                        <a:solidFill>
                          <a:srgbClr val="115076"/>
                        </a:solidFill>
                        <a:latin typeface="Century Gothic" panose="020B0502020202020204" pitchFamily="34" charset="0"/>
                      </a:endParaRPr>
                    </a:p>
                  </a:txBody>
                  <a:tcPr/>
                </a:tc>
                <a:extLst>
                  <a:ext uri="{0D108BD9-81ED-4DB2-BD59-A6C34878D82A}">
                    <a16:rowId xmlns="" xmlns:a16="http://schemas.microsoft.com/office/drawing/2014/main" val="380602057"/>
                  </a:ext>
                </a:extLst>
              </a:tr>
              <a:tr h="720499">
                <a:tc>
                  <a:txBody>
                    <a:bodyPr/>
                    <a:lstStyle/>
                    <a:p>
                      <a:pPr algn="ctr"/>
                      <a:r>
                        <a:rPr lang="en-US" sz="4000" b="1" dirty="0">
                          <a:solidFill>
                            <a:srgbClr val="115076"/>
                          </a:solidFill>
                          <a:latin typeface="Century Gothic" panose="020B0502020202020204" pitchFamily="34" charset="0"/>
                        </a:rPr>
                        <a:t>6</a:t>
                      </a:r>
                    </a:p>
                  </a:txBody>
                  <a:tcPr/>
                </a:tc>
                <a:tc>
                  <a:txBody>
                    <a:bodyPr/>
                    <a:lstStyle/>
                    <a:p>
                      <a:endParaRPr lang="en-US" sz="3200">
                        <a:solidFill>
                          <a:srgbClr val="115076"/>
                        </a:solidFill>
                        <a:latin typeface="Century Gothic" panose="020B0502020202020204" pitchFamily="34" charset="0"/>
                      </a:endParaRPr>
                    </a:p>
                  </a:txBody>
                  <a:tcPr/>
                </a:tc>
                <a:tc>
                  <a:txBody>
                    <a:bodyPr/>
                    <a:lstStyle/>
                    <a:p>
                      <a:endParaRPr lang="en-US" sz="3200" dirty="0">
                        <a:solidFill>
                          <a:srgbClr val="115076"/>
                        </a:solidFill>
                        <a:latin typeface="Century Gothic" panose="020B0502020202020204" pitchFamily="34" charset="0"/>
                      </a:endParaRPr>
                    </a:p>
                  </a:txBody>
                  <a:tcPr/>
                </a:tc>
                <a:extLst>
                  <a:ext uri="{0D108BD9-81ED-4DB2-BD59-A6C34878D82A}">
                    <a16:rowId xmlns="" xmlns:a16="http://schemas.microsoft.com/office/drawing/2014/main" val="1887960398"/>
                  </a:ext>
                </a:extLst>
              </a:tr>
            </a:tbl>
          </a:graphicData>
        </a:graphic>
      </p:graphicFrame>
      <p:sp>
        <p:nvSpPr>
          <p:cNvPr id="13" name="TextBox 12">
            <a:extLst>
              <a:ext uri="{FF2B5EF4-FFF2-40B4-BE49-F238E27FC236}">
                <a16:creationId xmlns="" xmlns:a16="http://schemas.microsoft.com/office/drawing/2014/main" id="{FFC54902-CB62-7143-A738-F816EB491226}"/>
              </a:ext>
            </a:extLst>
          </p:cNvPr>
          <p:cNvSpPr txBox="1"/>
          <p:nvPr/>
        </p:nvSpPr>
        <p:spPr>
          <a:xfrm>
            <a:off x="9240532" y="1956853"/>
            <a:ext cx="1090363" cy="584775"/>
          </a:xfrm>
          <a:prstGeom prst="rect">
            <a:avLst/>
          </a:prstGeom>
          <a:noFill/>
        </p:spPr>
        <p:txBody>
          <a:bodyPr wrap="none" rtlCol="0">
            <a:spAutoFit/>
          </a:bodyPr>
          <a:lstStyle/>
          <a:p>
            <a:r>
              <a:rPr lang="en-US" sz="3200" dirty="0" err="1">
                <a:solidFill>
                  <a:srgbClr val="115076"/>
                </a:solidFill>
                <a:latin typeface="Century Gothic" panose="020B0502020202020204" pitchFamily="34" charset="0"/>
              </a:rPr>
              <a:t>Id</a:t>
            </a:r>
            <a:r>
              <a:rPr lang="en-US" sz="3200" b="1" dirty="0" err="1">
                <a:solidFill>
                  <a:srgbClr val="DAA520"/>
                </a:solidFill>
                <a:latin typeface="Century Gothic" panose="020B0502020202020204" pitchFamily="34" charset="0"/>
              </a:rPr>
              <a:t>ee</a:t>
            </a:r>
            <a:endParaRPr lang="en-US" sz="3200" b="1" dirty="0">
              <a:solidFill>
                <a:srgbClr val="DAA520"/>
              </a:solidFill>
              <a:latin typeface="Century Gothic" panose="020B0502020202020204" pitchFamily="34" charset="0"/>
            </a:endParaRPr>
          </a:p>
        </p:txBody>
      </p:sp>
      <p:sp>
        <p:nvSpPr>
          <p:cNvPr id="14" name="TextBox 13">
            <a:extLst>
              <a:ext uri="{FF2B5EF4-FFF2-40B4-BE49-F238E27FC236}">
                <a16:creationId xmlns="" xmlns:a16="http://schemas.microsoft.com/office/drawing/2014/main" id="{AAE9A47C-43DB-0B44-8520-74E4C54BCE42}"/>
              </a:ext>
            </a:extLst>
          </p:cNvPr>
          <p:cNvSpPr txBox="1"/>
          <p:nvPr/>
        </p:nvSpPr>
        <p:spPr>
          <a:xfrm>
            <a:off x="9240531" y="2662140"/>
            <a:ext cx="976549"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a:t>
            </a:r>
            <a:r>
              <a:rPr lang="en-US" sz="3200" dirty="0" err="1">
                <a:solidFill>
                  <a:srgbClr val="115076"/>
                </a:solidFill>
                <a:latin typeface="Century Gothic" panose="020B0502020202020204" pitchFamily="34" charset="0"/>
              </a:rPr>
              <a:t>ng</a:t>
            </a:r>
            <a:endParaRPr lang="en-US" sz="3200" dirty="0">
              <a:solidFill>
                <a:srgbClr val="115076"/>
              </a:solidFill>
              <a:latin typeface="Century Gothic" panose="020B0502020202020204" pitchFamily="34" charset="0"/>
            </a:endParaRPr>
          </a:p>
        </p:txBody>
      </p:sp>
      <p:sp>
        <p:nvSpPr>
          <p:cNvPr id="15" name="TextBox 14">
            <a:extLst>
              <a:ext uri="{FF2B5EF4-FFF2-40B4-BE49-F238E27FC236}">
                <a16:creationId xmlns="" xmlns:a16="http://schemas.microsoft.com/office/drawing/2014/main" id="{BEA72994-8C60-024F-97E1-10C3ABDC3D50}"/>
              </a:ext>
            </a:extLst>
          </p:cNvPr>
          <p:cNvSpPr txBox="1"/>
          <p:nvPr/>
        </p:nvSpPr>
        <p:spPr>
          <a:xfrm>
            <a:off x="9250356" y="3407406"/>
            <a:ext cx="1112805" cy="584775"/>
          </a:xfrm>
          <a:prstGeom prst="rect">
            <a:avLst/>
          </a:prstGeom>
          <a:noFill/>
        </p:spPr>
        <p:txBody>
          <a:bodyPr wrap="none" rtlCol="0">
            <a:spAutoFit/>
          </a:bodyPr>
          <a:lstStyle/>
          <a:p>
            <a:r>
              <a:rPr lang="en-US" sz="3200" dirty="0" err="1">
                <a:solidFill>
                  <a:srgbClr val="115076"/>
                </a:solidFill>
                <a:latin typeface="Century Gothic" panose="020B0502020202020204" pitchFamily="34" charset="0"/>
              </a:rPr>
              <a:t>P</a:t>
            </a:r>
            <a:r>
              <a:rPr lang="en-US" sz="3200" b="1" dirty="0" err="1">
                <a:solidFill>
                  <a:srgbClr val="DAA520"/>
                </a:solidFill>
                <a:latin typeface="Century Gothic" panose="020B0502020202020204" pitchFamily="34" charset="0"/>
              </a:rPr>
              <a:t>aa</a:t>
            </a:r>
            <a:r>
              <a:rPr lang="en-US" sz="3200" dirty="0" err="1">
                <a:solidFill>
                  <a:srgbClr val="115076"/>
                </a:solidFill>
                <a:latin typeface="Century Gothic" panose="020B0502020202020204" pitchFamily="34" charset="0"/>
              </a:rPr>
              <a:t>r</a:t>
            </a:r>
            <a:endParaRPr lang="en-US" sz="3200" dirty="0">
              <a:solidFill>
                <a:srgbClr val="115076"/>
              </a:solidFill>
              <a:latin typeface="Century Gothic" panose="020B0502020202020204" pitchFamily="34" charset="0"/>
            </a:endParaRPr>
          </a:p>
        </p:txBody>
      </p:sp>
      <p:sp>
        <p:nvSpPr>
          <p:cNvPr id="16" name="TextBox 15">
            <a:extLst>
              <a:ext uri="{FF2B5EF4-FFF2-40B4-BE49-F238E27FC236}">
                <a16:creationId xmlns="" xmlns:a16="http://schemas.microsoft.com/office/drawing/2014/main" id="{0B06B3CC-4266-E648-9696-6F3E3F5C67B3}"/>
              </a:ext>
            </a:extLst>
          </p:cNvPr>
          <p:cNvSpPr txBox="1"/>
          <p:nvPr/>
        </p:nvSpPr>
        <p:spPr>
          <a:xfrm>
            <a:off x="9240531" y="4112693"/>
            <a:ext cx="1468672" cy="584775"/>
          </a:xfrm>
          <a:prstGeom prst="rect">
            <a:avLst/>
          </a:prstGeom>
          <a:noFill/>
        </p:spPr>
        <p:txBody>
          <a:bodyPr wrap="none" rtlCol="0">
            <a:spAutoFit/>
          </a:bodyPr>
          <a:lstStyle/>
          <a:p>
            <a:r>
              <a:rPr lang="en-US" sz="3200" dirty="0" err="1">
                <a:solidFill>
                  <a:srgbClr val="115076"/>
                </a:solidFill>
                <a:latin typeface="Century Gothic" panose="020B0502020202020204" pitchFamily="34" charset="0"/>
              </a:rPr>
              <a:t>d</a:t>
            </a:r>
            <a:r>
              <a:rPr lang="en-US" sz="3200" b="1" dirty="0" err="1">
                <a:solidFill>
                  <a:srgbClr val="DAA520"/>
                </a:solidFill>
                <a:latin typeface="Century Gothic" panose="020B0502020202020204" pitchFamily="34" charset="0"/>
              </a:rPr>
              <a:t>a</a:t>
            </a:r>
            <a:r>
              <a:rPr lang="en-US" sz="3200" dirty="0" err="1">
                <a:solidFill>
                  <a:srgbClr val="115076"/>
                </a:solidFill>
                <a:latin typeface="Century Gothic" panose="020B0502020202020204" pitchFamily="34" charset="0"/>
              </a:rPr>
              <a:t>nke</a:t>
            </a:r>
            <a:endParaRPr lang="en-US" sz="3200" dirty="0">
              <a:solidFill>
                <a:srgbClr val="115076"/>
              </a:solidFill>
              <a:latin typeface="Century Gothic" panose="020B0502020202020204" pitchFamily="34" charset="0"/>
            </a:endParaRPr>
          </a:p>
        </p:txBody>
      </p:sp>
      <p:sp>
        <p:nvSpPr>
          <p:cNvPr id="17" name="TextBox 16">
            <a:extLst>
              <a:ext uri="{FF2B5EF4-FFF2-40B4-BE49-F238E27FC236}">
                <a16:creationId xmlns="" xmlns:a16="http://schemas.microsoft.com/office/drawing/2014/main" id="{0077DAB7-F376-3540-AF71-3154C750161C}"/>
              </a:ext>
            </a:extLst>
          </p:cNvPr>
          <p:cNvSpPr txBox="1"/>
          <p:nvPr/>
        </p:nvSpPr>
        <p:spPr>
          <a:xfrm>
            <a:off x="9261576" y="4811667"/>
            <a:ext cx="1120820" cy="584775"/>
          </a:xfrm>
          <a:prstGeom prst="rect">
            <a:avLst/>
          </a:prstGeom>
          <a:noFill/>
        </p:spPr>
        <p:txBody>
          <a:bodyPr wrap="none" rtlCol="0">
            <a:spAutoFit/>
          </a:bodyPr>
          <a:lstStyle/>
          <a:p>
            <a:r>
              <a:rPr lang="en-US" sz="3200" dirty="0">
                <a:solidFill>
                  <a:srgbClr val="115076"/>
                </a:solidFill>
                <a:latin typeface="Century Gothic" panose="020B0502020202020204" pitchFamily="34" charset="0"/>
              </a:rPr>
              <a:t>G</a:t>
            </a:r>
            <a:r>
              <a:rPr lang="en-US" sz="3200" b="1" dirty="0">
                <a:solidFill>
                  <a:srgbClr val="DAA520"/>
                </a:solidFill>
                <a:latin typeface="Century Gothic" panose="020B0502020202020204" pitchFamily="34" charset="0"/>
              </a:rPr>
              <a:t>a</a:t>
            </a:r>
            <a:r>
              <a:rPr lang="en-US" sz="3200" dirty="0">
                <a:solidFill>
                  <a:srgbClr val="115076"/>
                </a:solidFill>
                <a:latin typeface="Century Gothic" panose="020B0502020202020204" pitchFamily="34" charset="0"/>
              </a:rPr>
              <a:t>st</a:t>
            </a:r>
          </a:p>
        </p:txBody>
      </p:sp>
      <p:sp>
        <p:nvSpPr>
          <p:cNvPr id="18" name="TextBox 17">
            <a:extLst>
              <a:ext uri="{FF2B5EF4-FFF2-40B4-BE49-F238E27FC236}">
                <a16:creationId xmlns="" xmlns:a16="http://schemas.microsoft.com/office/drawing/2014/main" id="{E5D8D0EA-38D2-714B-B9C6-37DF6B8C27CC}"/>
              </a:ext>
            </a:extLst>
          </p:cNvPr>
          <p:cNvSpPr txBox="1"/>
          <p:nvPr/>
        </p:nvSpPr>
        <p:spPr>
          <a:xfrm>
            <a:off x="9236579" y="5531667"/>
            <a:ext cx="1375698" cy="584775"/>
          </a:xfrm>
          <a:prstGeom prst="rect">
            <a:avLst/>
          </a:prstGeom>
          <a:noFill/>
        </p:spPr>
        <p:txBody>
          <a:bodyPr wrap="none" rtlCol="0">
            <a:spAutoFit/>
          </a:bodyPr>
          <a:lstStyle/>
          <a:p>
            <a:r>
              <a:rPr lang="en-US" sz="3200" dirty="0" err="1">
                <a:solidFill>
                  <a:srgbClr val="115076"/>
                </a:solidFill>
                <a:latin typeface="Century Gothic" panose="020B0502020202020204" pitchFamily="34" charset="0"/>
              </a:rPr>
              <a:t>s</a:t>
            </a:r>
            <a:r>
              <a:rPr lang="en-US" sz="3200" b="1" dirty="0" err="1">
                <a:solidFill>
                  <a:srgbClr val="DAA520"/>
                </a:solidFill>
                <a:latin typeface="Century Gothic" panose="020B0502020202020204" pitchFamily="34" charset="0"/>
              </a:rPr>
              <a:t>e</a:t>
            </a:r>
            <a:r>
              <a:rPr lang="en-US" sz="3200" dirty="0" err="1">
                <a:solidFill>
                  <a:srgbClr val="115076"/>
                </a:solidFill>
                <a:latin typeface="Century Gothic" panose="020B0502020202020204" pitchFamily="34" charset="0"/>
              </a:rPr>
              <a:t>hen</a:t>
            </a:r>
            <a:endParaRPr lang="en-US" sz="3200" dirty="0">
              <a:solidFill>
                <a:srgbClr val="115076"/>
              </a:solidFill>
              <a:latin typeface="Century Gothic" panose="020B0502020202020204" pitchFamily="34" charset="0"/>
            </a:endParaRPr>
          </a:p>
        </p:txBody>
      </p:sp>
      <p:pic>
        <p:nvPicPr>
          <p:cNvPr id="19" name="Graphic 18" descr="Checkmark">
            <a:extLst>
              <a:ext uri="{FF2B5EF4-FFF2-40B4-BE49-F238E27FC236}">
                <a16:creationId xmlns="" xmlns:a16="http://schemas.microsoft.com/office/drawing/2014/main" id="{9501630E-2BB7-E341-9D3B-1D87A307A1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533578" y="1792040"/>
            <a:ext cx="914400" cy="914400"/>
          </a:xfrm>
          <a:prstGeom prst="rect">
            <a:avLst/>
          </a:prstGeom>
        </p:spPr>
      </p:pic>
      <p:pic>
        <p:nvPicPr>
          <p:cNvPr id="25" name="Graphic 24" descr="Checkmark">
            <a:extLst>
              <a:ext uri="{FF2B5EF4-FFF2-40B4-BE49-F238E27FC236}">
                <a16:creationId xmlns="" xmlns:a16="http://schemas.microsoft.com/office/drawing/2014/main" id="{1B0C1731-75D6-4E4F-A1B9-A9755F4983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487185" y="2564940"/>
            <a:ext cx="914400" cy="914400"/>
          </a:xfrm>
          <a:prstGeom prst="rect">
            <a:avLst/>
          </a:prstGeom>
        </p:spPr>
      </p:pic>
      <p:pic>
        <p:nvPicPr>
          <p:cNvPr id="26" name="Graphic 25" descr="Checkmark">
            <a:extLst>
              <a:ext uri="{FF2B5EF4-FFF2-40B4-BE49-F238E27FC236}">
                <a16:creationId xmlns="" xmlns:a16="http://schemas.microsoft.com/office/drawing/2014/main" id="{AB81BB25-90E0-0B46-8C87-50C6F2E085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533578" y="3272720"/>
            <a:ext cx="914400" cy="914400"/>
          </a:xfrm>
          <a:prstGeom prst="rect">
            <a:avLst/>
          </a:prstGeom>
        </p:spPr>
      </p:pic>
      <p:pic>
        <p:nvPicPr>
          <p:cNvPr id="27" name="Graphic 26" descr="Checkmark">
            <a:extLst>
              <a:ext uri="{FF2B5EF4-FFF2-40B4-BE49-F238E27FC236}">
                <a16:creationId xmlns="" xmlns:a16="http://schemas.microsoft.com/office/drawing/2014/main" id="{8AFEDAC2-F810-0841-B4CD-A3E0D97A98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487185" y="3994467"/>
            <a:ext cx="914400" cy="914400"/>
          </a:xfrm>
          <a:prstGeom prst="rect">
            <a:avLst/>
          </a:prstGeom>
        </p:spPr>
      </p:pic>
      <p:pic>
        <p:nvPicPr>
          <p:cNvPr id="28" name="Graphic 27" descr="Checkmark">
            <a:extLst>
              <a:ext uri="{FF2B5EF4-FFF2-40B4-BE49-F238E27FC236}">
                <a16:creationId xmlns="" xmlns:a16="http://schemas.microsoft.com/office/drawing/2014/main" id="{15AC265D-3BA6-3944-85F9-BC63A8A0E7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487185" y="4735426"/>
            <a:ext cx="914400" cy="914400"/>
          </a:xfrm>
          <a:prstGeom prst="rect">
            <a:avLst/>
          </a:prstGeom>
        </p:spPr>
      </p:pic>
      <p:pic>
        <p:nvPicPr>
          <p:cNvPr id="29" name="Graphic 28" descr="Checkmark">
            <a:extLst>
              <a:ext uri="{FF2B5EF4-FFF2-40B4-BE49-F238E27FC236}">
                <a16:creationId xmlns="" xmlns:a16="http://schemas.microsoft.com/office/drawing/2014/main" id="{402E932F-3764-6249-B386-7D1F457BA7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533578" y="5434467"/>
            <a:ext cx="914400" cy="914400"/>
          </a:xfrm>
          <a:prstGeom prst="rect">
            <a:avLst/>
          </a:prstGeom>
        </p:spPr>
      </p:pic>
    </p:spTree>
    <p:extLst>
      <p:ext uri="{BB962C8B-B14F-4D97-AF65-F5344CB8AC3E}">
        <p14:creationId xmlns:p14="http://schemas.microsoft.com/office/powerpoint/2010/main" val="120389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491761" y="4148561"/>
            <a:ext cx="5208477"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g</a:t>
            </a:r>
            <a:r>
              <a:rPr lang="en-GB" sz="12000" dirty="0" err="1">
                <a:solidFill>
                  <a:srgbClr val="FFCC00"/>
                </a:solidFill>
                <a:latin typeface="Century Gothic" panose="020B0502020202020204" pitchFamily="34" charset="0"/>
              </a:rPr>
              <a:t>e</a:t>
            </a:r>
            <a:r>
              <a:rPr lang="en-GB" sz="12000" dirty="0" err="1">
                <a:solidFill>
                  <a:srgbClr val="002060"/>
                </a:solidFill>
                <a:latin typeface="Century Gothic" panose="020B0502020202020204" pitchFamily="34" charset="0"/>
              </a:rPr>
              <a:t>ben</a:t>
            </a:r>
            <a:endParaRPr lang="en-GB" sz="12000" dirty="0">
              <a:solidFill>
                <a:srgbClr val="002060"/>
              </a:solidFill>
              <a:latin typeface="Century Gothic" panose="020B0502020202020204" pitchFamily="34" charset="0"/>
            </a:endParaRPr>
          </a:p>
        </p:txBody>
      </p:sp>
      <p:sp>
        <p:nvSpPr>
          <p:cNvPr id="3" name="Rectangle 2"/>
          <p:cNvSpPr/>
          <p:nvPr/>
        </p:nvSpPr>
        <p:spPr>
          <a:xfrm>
            <a:off x="107648" y="-1189317"/>
            <a:ext cx="2185214" cy="3785652"/>
          </a:xfrm>
          <a:prstGeom prst="rect">
            <a:avLst/>
          </a:prstGeom>
        </p:spPr>
        <p:txBody>
          <a:bodyPr wrap="none">
            <a:spAutoFit/>
          </a:bodyPr>
          <a:lstStyle/>
          <a:p>
            <a:r>
              <a:rPr lang="en-GB" sz="24000" b="1" dirty="0">
                <a:solidFill>
                  <a:srgbClr val="FFCC00"/>
                </a:solidFill>
                <a:latin typeface="Century Gothic" panose="020B0502020202020204" pitchFamily="34" charset="0"/>
              </a:rPr>
              <a:t>e</a:t>
            </a:r>
            <a:endParaRPr lang="en-GB" sz="24000" b="1" dirty="0">
              <a:solidFill>
                <a:prstClr val="black"/>
              </a:solidFill>
              <a:latin typeface="Century Gothic" panose="020B0502020202020204" pitchFamily="34" charset="0"/>
            </a:endParaRP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33181" y="633738"/>
            <a:ext cx="3525638" cy="3493586"/>
          </a:xfrm>
          <a:prstGeom prst="rect">
            <a:avLst/>
          </a:prstGeom>
        </p:spPr>
      </p:pic>
      <p:sp>
        <p:nvSpPr>
          <p:cNvPr id="5" name="Rectangle 4"/>
          <p:cNvSpPr/>
          <p:nvPr/>
        </p:nvSpPr>
        <p:spPr>
          <a:xfrm>
            <a:off x="647860" y="1910687"/>
            <a:ext cx="1104790" cy="769441"/>
          </a:xfrm>
          <a:prstGeom prst="rect">
            <a:avLst/>
          </a:prstGeom>
        </p:spPr>
        <p:txBody>
          <a:bodyPr wrap="none">
            <a:spAutoFit/>
          </a:bodyPr>
          <a:lstStyle/>
          <a:p>
            <a:r>
              <a:rPr lang="en-GB" sz="4400" dirty="0">
                <a:solidFill>
                  <a:srgbClr val="5B9BD5">
                    <a:lumMod val="50000"/>
                  </a:srgbClr>
                </a:solidFill>
                <a:latin typeface="Century Gothic" panose="020B0502020202020204" pitchFamily="34" charset="0"/>
              </a:rPr>
              <a:t>[e:]</a:t>
            </a: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27979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e_long.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geben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geben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151925" y="4166490"/>
            <a:ext cx="5888150"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d</a:t>
            </a:r>
            <a:r>
              <a:rPr lang="en-GB" sz="12000" dirty="0" err="1">
                <a:solidFill>
                  <a:srgbClr val="FFCC00"/>
                </a:solidFill>
                <a:latin typeface="Century Gothic" panose="020B0502020202020204" pitchFamily="34" charset="0"/>
              </a:rPr>
              <a:t>e</a:t>
            </a:r>
            <a:r>
              <a:rPr lang="en-GB" sz="12000" dirty="0" err="1">
                <a:solidFill>
                  <a:srgbClr val="002060"/>
                </a:solidFill>
                <a:latin typeface="Century Gothic" panose="020B0502020202020204" pitchFamily="34" charset="0"/>
              </a:rPr>
              <a:t>nken</a:t>
            </a:r>
            <a:endParaRPr lang="en-GB" sz="12000" dirty="0">
              <a:solidFill>
                <a:srgbClr val="002060"/>
              </a:solidFill>
              <a:latin typeface="Century Gothic" panose="020B0502020202020204" pitchFamily="34" charset="0"/>
            </a:endParaRPr>
          </a:p>
        </p:txBody>
      </p:sp>
      <p:sp>
        <p:nvSpPr>
          <p:cNvPr id="3" name="Rectangle 2"/>
          <p:cNvSpPr/>
          <p:nvPr/>
        </p:nvSpPr>
        <p:spPr>
          <a:xfrm>
            <a:off x="0" y="-1189316"/>
            <a:ext cx="2185214" cy="3785652"/>
          </a:xfrm>
          <a:prstGeom prst="rect">
            <a:avLst/>
          </a:prstGeom>
        </p:spPr>
        <p:txBody>
          <a:bodyPr wrap="none">
            <a:spAutoFit/>
          </a:bodyPr>
          <a:lstStyle/>
          <a:p>
            <a:r>
              <a:rPr lang="en-GB" sz="24000" b="1" dirty="0">
                <a:solidFill>
                  <a:srgbClr val="FFCC00"/>
                </a:solidFill>
                <a:latin typeface="Century Gothic" panose="020B0502020202020204" pitchFamily="34" charset="0"/>
              </a:rPr>
              <a:t>e</a:t>
            </a:r>
            <a:endParaRPr lang="en-GB" sz="24000" b="1" dirty="0">
              <a:solidFill>
                <a:prstClr val="black"/>
              </a:solidFill>
              <a:latin typeface="Century Gothic" panose="020B0502020202020204" pitchFamily="34" charset="0"/>
            </a:endParaRP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1072" y="353137"/>
            <a:ext cx="2960867" cy="3932352"/>
          </a:xfrm>
          <a:prstGeom prst="rect">
            <a:avLst/>
          </a:prstGeom>
        </p:spPr>
      </p:pic>
      <p:sp>
        <p:nvSpPr>
          <p:cNvPr id="5" name="Rectangle 4"/>
          <p:cNvSpPr/>
          <p:nvPr/>
        </p:nvSpPr>
        <p:spPr>
          <a:xfrm>
            <a:off x="672459" y="1946546"/>
            <a:ext cx="840295" cy="769441"/>
          </a:xfrm>
          <a:prstGeom prst="rect">
            <a:avLst/>
          </a:prstGeom>
        </p:spPr>
        <p:txBody>
          <a:bodyPr wrap="none">
            <a:spAutoFit/>
          </a:bodyPr>
          <a:lstStyle/>
          <a:p>
            <a:r>
              <a:rPr lang="en-GB" sz="4400" dirty="0">
                <a:solidFill>
                  <a:srgbClr val="5B9BD5">
                    <a:lumMod val="50000"/>
                  </a:srgbClr>
                </a:solidFill>
                <a:latin typeface="Century Gothic" panose="020B0502020202020204" pitchFamily="34" charset="0"/>
              </a:rPr>
              <a:t>[ɛ]</a:t>
            </a: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3005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e_shor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denken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denken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996896" y="1639019"/>
            <a:ext cx="4122038" cy="2601768"/>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g</a:t>
            </a:r>
            <a:r>
              <a:rPr lang="en-GB" sz="8800" dirty="0" err="1">
                <a:solidFill>
                  <a:srgbClr val="FFCC00"/>
                </a:solidFill>
                <a:latin typeface="Century Gothic" panose="020B0502020202020204" pitchFamily="34" charset="0"/>
              </a:rPr>
              <a:t>e</a:t>
            </a:r>
            <a:r>
              <a:rPr lang="en-GB" sz="8800" dirty="0" err="1">
                <a:solidFill>
                  <a:srgbClr val="002060"/>
                </a:solidFill>
                <a:latin typeface="Century Gothic" panose="020B0502020202020204" pitchFamily="34" charset="0"/>
              </a:rPr>
              <a:t>ben</a:t>
            </a:r>
            <a:endParaRPr lang="en-GB" sz="8800" dirty="0">
              <a:solidFill>
                <a:srgbClr val="002060"/>
              </a:solidFill>
              <a:latin typeface="Century Gothic" panose="020B0502020202020204" pitchFamily="34" charset="0"/>
            </a:endParaRPr>
          </a:p>
        </p:txBody>
      </p:sp>
      <p:sp>
        <p:nvSpPr>
          <p:cNvPr id="5" name="Rectangle 4"/>
          <p:cNvSpPr/>
          <p:nvPr/>
        </p:nvSpPr>
        <p:spPr>
          <a:xfrm>
            <a:off x="1101890" y="371101"/>
            <a:ext cx="1914307"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m</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hr</a:t>
            </a:r>
            <a:endParaRPr lang="en-GB" sz="5400" dirty="0">
              <a:solidFill>
                <a:srgbClr val="002060"/>
              </a:solidFill>
              <a:latin typeface="Century Gothic" panose="020B0502020202020204" pitchFamily="34" charset="0"/>
            </a:endParaRPr>
          </a:p>
        </p:txBody>
      </p:sp>
      <p:sp>
        <p:nvSpPr>
          <p:cNvPr id="6" name="Rectangle 5"/>
          <p:cNvSpPr/>
          <p:nvPr/>
        </p:nvSpPr>
        <p:spPr>
          <a:xfrm>
            <a:off x="5119610" y="4256841"/>
            <a:ext cx="1952779"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M</a:t>
            </a:r>
            <a:r>
              <a:rPr lang="en-GB" sz="5400" dirty="0">
                <a:solidFill>
                  <a:srgbClr val="FFCC00"/>
                </a:solidFill>
                <a:latin typeface="Century Gothic" panose="020B0502020202020204" pitchFamily="34" charset="0"/>
              </a:rPr>
              <a:t>e</a:t>
            </a:r>
            <a:r>
              <a:rPr lang="en-GB" sz="5400" i="1" dirty="0">
                <a:solidFill>
                  <a:srgbClr val="002060"/>
                </a:solidFill>
                <a:latin typeface="Century Gothic" panose="020B0502020202020204" pitchFamily="34" charset="0"/>
              </a:rPr>
              <a:t>e</a:t>
            </a:r>
            <a:r>
              <a:rPr lang="en-GB" sz="5400" dirty="0">
                <a:solidFill>
                  <a:srgbClr val="002060"/>
                </a:solidFill>
                <a:latin typeface="Century Gothic" panose="020B0502020202020204" pitchFamily="34" charset="0"/>
              </a:rPr>
              <a:t>r</a:t>
            </a:r>
          </a:p>
        </p:txBody>
      </p:sp>
      <p:sp>
        <p:nvSpPr>
          <p:cNvPr id="7" name="Rectangle 6"/>
          <p:cNvSpPr/>
          <p:nvPr/>
        </p:nvSpPr>
        <p:spPr>
          <a:xfrm>
            <a:off x="9286974" y="3376194"/>
            <a:ext cx="171713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Id</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e</a:t>
            </a:r>
            <a:endParaRPr lang="en-GB" sz="5400" dirty="0">
              <a:solidFill>
                <a:srgbClr val="002060"/>
              </a:solidFill>
              <a:latin typeface="Century Gothic" panose="020B0502020202020204" pitchFamily="34" charset="0"/>
            </a:endParaRPr>
          </a:p>
        </p:txBody>
      </p:sp>
      <p:sp>
        <p:nvSpPr>
          <p:cNvPr id="8" name="Rectangle 7"/>
          <p:cNvSpPr/>
          <p:nvPr/>
        </p:nvSpPr>
        <p:spPr>
          <a:xfrm>
            <a:off x="960025" y="3376194"/>
            <a:ext cx="219803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s</a:t>
            </a:r>
            <a:r>
              <a:rPr lang="en-GB" sz="5400" i="1"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hen</a:t>
            </a:r>
            <a:endParaRPr lang="en-GB" sz="5400" dirty="0">
              <a:solidFill>
                <a:srgbClr val="002060"/>
              </a:solidFill>
              <a:latin typeface="Century Gothic" panose="020B0502020202020204" pitchFamily="34" charset="0"/>
            </a:endParaRPr>
          </a:p>
        </p:txBody>
      </p:sp>
      <p:sp>
        <p:nvSpPr>
          <p:cNvPr id="9" name="Rectangle 8"/>
          <p:cNvSpPr/>
          <p:nvPr/>
        </p:nvSpPr>
        <p:spPr>
          <a:xfrm>
            <a:off x="9071214" y="371101"/>
            <a:ext cx="230063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ben</a:t>
            </a:r>
            <a:endParaRPr lang="en-GB" sz="5400" dirty="0">
              <a:solidFill>
                <a:srgbClr val="002060"/>
              </a:solidFill>
              <a:latin typeface="Century Gothic" panose="020B0502020202020204" pitchFamily="34" charset="0"/>
            </a:endParaRPr>
          </a:p>
        </p:txBody>
      </p:sp>
      <p:pic>
        <p:nvPicPr>
          <p:cNvPr id="10" name="Picture 9"/>
          <p:cNvPicPr>
            <a:picLocks noChangeAspect="1" noChangeArrowheads="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9360345" y="4240787"/>
            <a:ext cx="1570396" cy="173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5495" y="4516748"/>
            <a:ext cx="1994414" cy="1369498"/>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13376" y="1435640"/>
            <a:ext cx="1590736" cy="1590736"/>
          </a:xfrm>
          <a:prstGeom prst="rect">
            <a:avLst/>
          </a:prstGeom>
        </p:spPr>
      </p:pic>
      <p:grpSp>
        <p:nvGrpSpPr>
          <p:cNvPr id="16" name="Group 15"/>
          <p:cNvGrpSpPr/>
          <p:nvPr/>
        </p:nvGrpSpPr>
        <p:grpSpPr>
          <a:xfrm>
            <a:off x="5003775" y="5172502"/>
            <a:ext cx="1762258" cy="1091441"/>
            <a:chOff x="4086553" y="4942295"/>
            <a:chExt cx="2125484" cy="1282064"/>
          </a:xfrm>
        </p:grpSpPr>
        <p:pic>
          <p:nvPicPr>
            <p:cNvPr id="13" name="Picture 12"/>
            <p:cNvPicPr>
              <a:picLocks noChangeAspect="1"/>
            </p:cNvPicPr>
            <p:nvPr/>
          </p:nvPicPr>
          <p:blipFill rotWithShape="1">
            <a:blip r:embed="rId13" cstate="print">
              <a:extLst>
                <a:ext uri="{28A0092B-C50C-407E-A947-70E740481C1C}">
                  <a14:useLocalDpi xmlns:a14="http://schemas.microsoft.com/office/drawing/2010/main" val="0"/>
                </a:ext>
              </a:extLst>
            </a:blip>
            <a:srcRect l="15031" t="23436" r="11178" b="21693"/>
            <a:stretch/>
          </p:blipFill>
          <p:spPr>
            <a:xfrm>
              <a:off x="4490813" y="4942295"/>
              <a:ext cx="1721224" cy="1282064"/>
            </a:xfrm>
            <a:prstGeom prst="rect">
              <a:avLst/>
            </a:prstGeom>
          </p:spPr>
        </p:pic>
        <p:cxnSp>
          <p:nvCxnSpPr>
            <p:cNvPr id="14" name="Straight Arrow Connector 13"/>
            <p:cNvCxnSpPr/>
            <p:nvPr/>
          </p:nvCxnSpPr>
          <p:spPr>
            <a:xfrm>
              <a:off x="4086553" y="5309542"/>
              <a:ext cx="404263" cy="36885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927497" y="1369471"/>
            <a:ext cx="2120858" cy="1492669"/>
            <a:chOff x="927497" y="1369471"/>
            <a:chExt cx="2120858" cy="1492669"/>
          </a:xfrm>
        </p:grpSpPr>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87200" y="1761236"/>
              <a:ext cx="961155" cy="831399"/>
            </a:xfrm>
            <a:prstGeom prst="rect">
              <a:avLst/>
            </a:prstGeom>
          </p:spPr>
        </p:pic>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497" y="1369471"/>
              <a:ext cx="1055423" cy="1492669"/>
            </a:xfrm>
            <a:prstGeom prst="rect">
              <a:avLst/>
            </a:prstGeom>
          </p:spPr>
        </p:pic>
        <p:cxnSp>
          <p:nvCxnSpPr>
            <p:cNvPr id="15" name="Straight Arrow Connector 14"/>
            <p:cNvCxnSpPr/>
            <p:nvPr/>
          </p:nvCxnSpPr>
          <p:spPr>
            <a:xfrm flipH="1">
              <a:off x="2011151" y="1435640"/>
              <a:ext cx="528396" cy="32559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9966" y="1639017"/>
            <a:ext cx="1386067" cy="1373466"/>
          </a:xfrm>
          <a:prstGeom prst="rect">
            <a:avLst/>
          </a:prstGeom>
        </p:spPr>
      </p:pic>
      <p:sp>
        <p:nvSpPr>
          <p:cNvPr id="18" name="TextBox 17"/>
          <p:cNvSpPr txBox="1"/>
          <p:nvPr/>
        </p:nvSpPr>
        <p:spPr>
          <a:xfrm>
            <a:off x="5425964" y="-299976"/>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e</a:t>
            </a:r>
          </a:p>
        </p:txBody>
      </p:sp>
      <p:sp>
        <p:nvSpPr>
          <p:cNvPr id="19" name="TextBox 18"/>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19050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e_long.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4" name="geben_sourc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meh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subTnLst>
                                    <p:audio>
                                      <p:cMediaNode>
                                        <p:cTn display="0" masterRel="sameClick">
                                          <p:stCondLst>
                                            <p:cond evt="begin" delay="0">
                                              <p:tn val="23"/>
                                            </p:cond>
                                          </p:stCondLst>
                                          <p:endCondLst>
                                            <p:cond evt="onStopAudio" delay="0">
                                              <p:tgtEl>
                                                <p:sldTgt/>
                                              </p:tgtEl>
                                            </p:cond>
                                          </p:endCondLst>
                                        </p:cTn>
                                        <p:tgtEl>
                                          <p:sndTgt r:embed="rId5" name="meh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6" name="Leb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6" name="Lebe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sehen.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subTnLst>
                                    <p:audio>
                                      <p:cMediaNode>
                                        <p:cTn display="0" masterRel="sameClick">
                                          <p:stCondLst>
                                            <p:cond evt="begin" delay="0">
                                              <p:tn val="43"/>
                                            </p:cond>
                                          </p:stCondLst>
                                          <p:endCondLst>
                                            <p:cond evt="onStopAudio" delay="0">
                                              <p:tgtEl>
                                                <p:sldTgt/>
                                              </p:tgtEl>
                                            </p:cond>
                                          </p:endCondLst>
                                        </p:cTn>
                                        <p:tgtEl>
                                          <p:sndTgt r:embed="rId7" name="sehen.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8" name="Meer.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subTnLst>
                                    <p:audio>
                                      <p:cMediaNode>
                                        <p:cTn display="0" masterRel="sameClick">
                                          <p:stCondLst>
                                            <p:cond evt="begin" delay="0">
                                              <p:tn val="53"/>
                                            </p:cond>
                                          </p:stCondLst>
                                          <p:endCondLst>
                                            <p:cond evt="onStopAudio" delay="0">
                                              <p:tgtEl>
                                                <p:sldTgt/>
                                              </p:tgtEl>
                                            </p:cond>
                                          </p:endCondLst>
                                        </p:cTn>
                                        <p:tgtEl>
                                          <p:sndTgt r:embed="rId8" name="Meer.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subTnLst>
                                    <p:audio>
                                      <p:cMediaNode>
                                        <p:cTn display="0" masterRel="sameClick">
                                          <p:stCondLst>
                                            <p:cond evt="begin" delay="0">
                                              <p:tn val="58"/>
                                            </p:cond>
                                          </p:stCondLst>
                                          <p:endCondLst>
                                            <p:cond evt="onStopAudio" delay="0">
                                              <p:tgtEl>
                                                <p:sldTgt/>
                                              </p:tgtEl>
                                            </p:cond>
                                          </p:endCondLst>
                                        </p:cTn>
                                        <p:tgtEl>
                                          <p:sndTgt r:embed="rId9" name="Idee.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subTnLst>
                                    <p:audio>
                                      <p:cMediaNode>
                                        <p:cTn display="0" masterRel="sameClick">
                                          <p:stCondLst>
                                            <p:cond evt="begin" delay="0">
                                              <p:tn val="63"/>
                                            </p:cond>
                                          </p:stCondLst>
                                          <p:endCondLst>
                                            <p:cond evt="onStopAudio" delay="0">
                                              <p:tgtEl>
                                                <p:sldTgt/>
                                              </p:tgtEl>
                                            </p:cond>
                                          </p:endCondLst>
                                        </p:cTn>
                                        <p:tgtEl>
                                          <p:sndTgt r:embed="rId9" name="Ide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996896" y="1639019"/>
            <a:ext cx="4122038" cy="2601768"/>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g</a:t>
            </a:r>
            <a:r>
              <a:rPr lang="en-GB" sz="8800" dirty="0" err="1">
                <a:solidFill>
                  <a:srgbClr val="FFCC00"/>
                </a:solidFill>
                <a:latin typeface="Century Gothic" panose="020B0502020202020204" pitchFamily="34" charset="0"/>
              </a:rPr>
              <a:t>e</a:t>
            </a:r>
            <a:r>
              <a:rPr lang="en-GB" sz="8800" dirty="0" err="1">
                <a:solidFill>
                  <a:srgbClr val="002060"/>
                </a:solidFill>
                <a:latin typeface="Century Gothic" panose="020B0502020202020204" pitchFamily="34" charset="0"/>
              </a:rPr>
              <a:t>ben</a:t>
            </a:r>
            <a:endParaRPr lang="en-GB" sz="8800" dirty="0">
              <a:solidFill>
                <a:srgbClr val="002060"/>
              </a:solidFill>
              <a:latin typeface="Century Gothic" panose="020B0502020202020204" pitchFamily="34" charset="0"/>
            </a:endParaRPr>
          </a:p>
        </p:txBody>
      </p:sp>
      <p:sp>
        <p:nvSpPr>
          <p:cNvPr id="5" name="Rectangle 4"/>
          <p:cNvSpPr/>
          <p:nvPr/>
        </p:nvSpPr>
        <p:spPr>
          <a:xfrm>
            <a:off x="1101890" y="371101"/>
            <a:ext cx="1914307"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m</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hr</a:t>
            </a:r>
            <a:endParaRPr lang="en-GB" sz="5400" dirty="0">
              <a:solidFill>
                <a:srgbClr val="002060"/>
              </a:solidFill>
              <a:latin typeface="Century Gothic" panose="020B0502020202020204" pitchFamily="34" charset="0"/>
            </a:endParaRPr>
          </a:p>
        </p:txBody>
      </p:sp>
      <p:sp>
        <p:nvSpPr>
          <p:cNvPr id="6" name="Rectangle 5"/>
          <p:cNvSpPr/>
          <p:nvPr/>
        </p:nvSpPr>
        <p:spPr>
          <a:xfrm>
            <a:off x="5119610" y="4256841"/>
            <a:ext cx="1952779"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M</a:t>
            </a:r>
            <a:r>
              <a:rPr lang="en-GB" sz="5400" dirty="0">
                <a:solidFill>
                  <a:srgbClr val="FFCC00"/>
                </a:solidFill>
                <a:latin typeface="Century Gothic" panose="020B0502020202020204" pitchFamily="34" charset="0"/>
              </a:rPr>
              <a:t>e</a:t>
            </a:r>
            <a:r>
              <a:rPr lang="en-GB" sz="5400" i="1" dirty="0">
                <a:solidFill>
                  <a:srgbClr val="002060"/>
                </a:solidFill>
                <a:latin typeface="Century Gothic" panose="020B0502020202020204" pitchFamily="34" charset="0"/>
              </a:rPr>
              <a:t>e</a:t>
            </a:r>
            <a:r>
              <a:rPr lang="en-GB" sz="5400" dirty="0">
                <a:solidFill>
                  <a:srgbClr val="002060"/>
                </a:solidFill>
                <a:latin typeface="Century Gothic" panose="020B0502020202020204" pitchFamily="34" charset="0"/>
              </a:rPr>
              <a:t>r</a:t>
            </a:r>
          </a:p>
        </p:txBody>
      </p:sp>
      <p:sp>
        <p:nvSpPr>
          <p:cNvPr id="7" name="Rectangle 6"/>
          <p:cNvSpPr/>
          <p:nvPr/>
        </p:nvSpPr>
        <p:spPr>
          <a:xfrm>
            <a:off x="9286974" y="3376194"/>
            <a:ext cx="171713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Id</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e</a:t>
            </a:r>
            <a:endParaRPr lang="en-GB" sz="5400" dirty="0">
              <a:solidFill>
                <a:srgbClr val="002060"/>
              </a:solidFill>
              <a:latin typeface="Century Gothic" panose="020B0502020202020204" pitchFamily="34" charset="0"/>
            </a:endParaRPr>
          </a:p>
        </p:txBody>
      </p:sp>
      <p:sp>
        <p:nvSpPr>
          <p:cNvPr id="8" name="Rectangle 7"/>
          <p:cNvSpPr/>
          <p:nvPr/>
        </p:nvSpPr>
        <p:spPr>
          <a:xfrm>
            <a:off x="960025" y="3376194"/>
            <a:ext cx="219803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s</a:t>
            </a:r>
            <a:r>
              <a:rPr lang="en-GB" sz="5400" i="1"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hen</a:t>
            </a:r>
            <a:endParaRPr lang="en-GB" sz="5400" dirty="0">
              <a:solidFill>
                <a:srgbClr val="002060"/>
              </a:solidFill>
              <a:latin typeface="Century Gothic" panose="020B0502020202020204" pitchFamily="34" charset="0"/>
            </a:endParaRPr>
          </a:p>
        </p:txBody>
      </p:sp>
      <p:sp>
        <p:nvSpPr>
          <p:cNvPr id="9" name="Rectangle 8"/>
          <p:cNvSpPr/>
          <p:nvPr/>
        </p:nvSpPr>
        <p:spPr>
          <a:xfrm>
            <a:off x="9071214" y="371101"/>
            <a:ext cx="230063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ben</a:t>
            </a:r>
            <a:endParaRPr lang="en-GB" sz="5400" dirty="0">
              <a:solidFill>
                <a:srgbClr val="002060"/>
              </a:solidFill>
              <a:latin typeface="Century Gothic" panose="020B0502020202020204" pitchFamily="34" charset="0"/>
            </a:endParaRPr>
          </a:p>
        </p:txBody>
      </p:sp>
      <p:pic>
        <p:nvPicPr>
          <p:cNvPr id="17" name="Picture 1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9966" y="1639017"/>
            <a:ext cx="1386067" cy="1373466"/>
          </a:xfrm>
          <a:prstGeom prst="rect">
            <a:avLst/>
          </a:prstGeom>
        </p:spPr>
      </p:pic>
      <p:sp>
        <p:nvSpPr>
          <p:cNvPr id="18" name="TextBox 17"/>
          <p:cNvSpPr txBox="1"/>
          <p:nvPr/>
        </p:nvSpPr>
        <p:spPr>
          <a:xfrm>
            <a:off x="5425964" y="-299976"/>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e</a:t>
            </a:r>
          </a:p>
        </p:txBody>
      </p:sp>
      <p:sp>
        <p:nvSpPr>
          <p:cNvPr id="19" name="TextBox 18"/>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88684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e_long.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4" name="geben_sourc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meh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Leb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seh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8" name="Mee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Ide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996896" y="1639019"/>
            <a:ext cx="4122038" cy="2601768"/>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g</a:t>
            </a:r>
            <a:r>
              <a:rPr lang="en-GB" sz="8800" dirty="0" err="1">
                <a:solidFill>
                  <a:srgbClr val="FFCC00"/>
                </a:solidFill>
                <a:latin typeface="Century Gothic" panose="020B0502020202020204" pitchFamily="34" charset="0"/>
              </a:rPr>
              <a:t>e</a:t>
            </a:r>
            <a:r>
              <a:rPr lang="en-GB" sz="8800" dirty="0" err="1">
                <a:solidFill>
                  <a:srgbClr val="002060"/>
                </a:solidFill>
                <a:latin typeface="Century Gothic" panose="020B0502020202020204" pitchFamily="34" charset="0"/>
              </a:rPr>
              <a:t>ben</a:t>
            </a:r>
            <a:endParaRPr lang="en-GB" sz="8800" dirty="0">
              <a:solidFill>
                <a:srgbClr val="002060"/>
              </a:solidFill>
              <a:latin typeface="Century Gothic" panose="020B0502020202020204" pitchFamily="34" charset="0"/>
            </a:endParaRPr>
          </a:p>
        </p:txBody>
      </p:sp>
      <p:sp>
        <p:nvSpPr>
          <p:cNvPr id="5" name="Rectangle 4"/>
          <p:cNvSpPr/>
          <p:nvPr/>
        </p:nvSpPr>
        <p:spPr>
          <a:xfrm>
            <a:off x="1101890" y="371101"/>
            <a:ext cx="1914307"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m</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hr</a:t>
            </a:r>
            <a:endParaRPr lang="en-GB" sz="5400" dirty="0">
              <a:solidFill>
                <a:srgbClr val="002060"/>
              </a:solidFill>
              <a:latin typeface="Century Gothic" panose="020B0502020202020204" pitchFamily="34" charset="0"/>
            </a:endParaRPr>
          </a:p>
        </p:txBody>
      </p:sp>
      <p:sp>
        <p:nvSpPr>
          <p:cNvPr id="6" name="Rectangle 5"/>
          <p:cNvSpPr/>
          <p:nvPr/>
        </p:nvSpPr>
        <p:spPr>
          <a:xfrm>
            <a:off x="5119610" y="4256841"/>
            <a:ext cx="1952779"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M</a:t>
            </a:r>
            <a:r>
              <a:rPr lang="en-GB" sz="5400" dirty="0">
                <a:solidFill>
                  <a:srgbClr val="FFCC00"/>
                </a:solidFill>
                <a:latin typeface="Century Gothic" panose="020B0502020202020204" pitchFamily="34" charset="0"/>
              </a:rPr>
              <a:t>e</a:t>
            </a:r>
            <a:r>
              <a:rPr lang="en-GB" sz="5400" i="1" dirty="0">
                <a:solidFill>
                  <a:srgbClr val="002060"/>
                </a:solidFill>
                <a:latin typeface="Century Gothic" panose="020B0502020202020204" pitchFamily="34" charset="0"/>
              </a:rPr>
              <a:t>e</a:t>
            </a:r>
            <a:r>
              <a:rPr lang="en-GB" sz="5400" dirty="0">
                <a:solidFill>
                  <a:srgbClr val="002060"/>
                </a:solidFill>
                <a:latin typeface="Century Gothic" panose="020B0502020202020204" pitchFamily="34" charset="0"/>
              </a:rPr>
              <a:t>r</a:t>
            </a:r>
          </a:p>
        </p:txBody>
      </p:sp>
      <p:sp>
        <p:nvSpPr>
          <p:cNvPr id="7" name="Rectangle 6"/>
          <p:cNvSpPr/>
          <p:nvPr/>
        </p:nvSpPr>
        <p:spPr>
          <a:xfrm>
            <a:off x="9286974" y="3376194"/>
            <a:ext cx="171713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Id</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e</a:t>
            </a:r>
            <a:endParaRPr lang="en-GB" sz="5400" dirty="0">
              <a:solidFill>
                <a:srgbClr val="002060"/>
              </a:solidFill>
              <a:latin typeface="Century Gothic" panose="020B0502020202020204" pitchFamily="34" charset="0"/>
            </a:endParaRPr>
          </a:p>
        </p:txBody>
      </p:sp>
      <p:sp>
        <p:nvSpPr>
          <p:cNvPr id="8" name="Rectangle 7"/>
          <p:cNvSpPr/>
          <p:nvPr/>
        </p:nvSpPr>
        <p:spPr>
          <a:xfrm>
            <a:off x="960025" y="3376194"/>
            <a:ext cx="219803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s</a:t>
            </a:r>
            <a:r>
              <a:rPr lang="en-GB" sz="5400" i="1"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hen</a:t>
            </a:r>
            <a:endParaRPr lang="en-GB" sz="5400" dirty="0">
              <a:solidFill>
                <a:srgbClr val="002060"/>
              </a:solidFill>
              <a:latin typeface="Century Gothic" panose="020B0502020202020204" pitchFamily="34" charset="0"/>
            </a:endParaRPr>
          </a:p>
        </p:txBody>
      </p:sp>
      <p:sp>
        <p:nvSpPr>
          <p:cNvPr id="9" name="Rectangle 8"/>
          <p:cNvSpPr/>
          <p:nvPr/>
        </p:nvSpPr>
        <p:spPr>
          <a:xfrm>
            <a:off x="9071214" y="371101"/>
            <a:ext cx="230063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ben</a:t>
            </a:r>
            <a:endParaRPr lang="en-GB" sz="5400" dirty="0">
              <a:solidFill>
                <a:srgbClr val="002060"/>
              </a:solidFill>
              <a:latin typeface="Century Gothic" panose="020B0502020202020204" pitchFamily="34" charset="0"/>
            </a:endParaRPr>
          </a:p>
        </p:txBody>
      </p:sp>
      <p:pic>
        <p:nvPicPr>
          <p:cNvPr id="17" name="Picture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9966" y="1639017"/>
            <a:ext cx="1386067" cy="1373466"/>
          </a:xfrm>
          <a:prstGeom prst="rect">
            <a:avLst/>
          </a:prstGeom>
        </p:spPr>
      </p:pic>
      <p:sp>
        <p:nvSpPr>
          <p:cNvPr id="18" name="TextBox 17"/>
          <p:cNvSpPr txBox="1"/>
          <p:nvPr/>
        </p:nvSpPr>
        <p:spPr>
          <a:xfrm>
            <a:off x="5425964" y="-299976"/>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e</a:t>
            </a:r>
          </a:p>
        </p:txBody>
      </p:sp>
      <p:sp>
        <p:nvSpPr>
          <p:cNvPr id="19" name="TextBox 18"/>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0567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73233" y="534224"/>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069" y="671197"/>
            <a:ext cx="551646" cy="535097"/>
          </a:xfrm>
          <a:prstGeom prst="rect">
            <a:avLst/>
          </a:prstGeom>
        </p:spPr>
      </p:pic>
      <p:sp>
        <p:nvSpPr>
          <p:cNvPr id="6" name="TextBox 5"/>
          <p:cNvSpPr txBox="1"/>
          <p:nvPr/>
        </p:nvSpPr>
        <p:spPr>
          <a:xfrm>
            <a:off x="3117749" y="407809"/>
            <a:ext cx="2364827" cy="1200329"/>
          </a:xfrm>
          <a:prstGeom prst="rect">
            <a:avLst/>
          </a:prstGeom>
          <a:noFill/>
        </p:spPr>
        <p:txBody>
          <a:bodyPr wrap="square" rtlCol="0">
            <a:spAutoFit/>
          </a:bodyPr>
          <a:lstStyle/>
          <a:p>
            <a:r>
              <a:rPr lang="en-US" sz="7200" dirty="0" err="1" smtClean="0">
                <a:solidFill>
                  <a:srgbClr val="115076"/>
                </a:solidFill>
                <a:cs typeface="Calibri" panose="020F0502020204030204" pitchFamily="34" charset="0"/>
              </a:rPr>
              <a:t>L</a:t>
            </a:r>
            <a:r>
              <a:rPr lang="en-US" sz="7200" dirty="0" err="1" smtClean="0">
                <a:solidFill>
                  <a:srgbClr val="FF9900"/>
                </a:solidFill>
                <a:cs typeface="Calibri" panose="020F0502020204030204" pitchFamily="34" charset="0"/>
              </a:rPr>
              <a:t>e</a:t>
            </a:r>
            <a:r>
              <a:rPr lang="en-US" sz="7200" dirty="0" err="1" smtClean="0">
                <a:solidFill>
                  <a:srgbClr val="115076"/>
                </a:solidFill>
                <a:cs typeface="Calibri" panose="020F0502020204030204" pitchFamily="34" charset="0"/>
              </a:rPr>
              <a:t>ben</a:t>
            </a:r>
            <a:endParaRPr lang="en-GB" sz="7200" dirty="0">
              <a:solidFill>
                <a:srgbClr val="115076"/>
              </a:solidFill>
              <a:cs typeface="Calibri" panose="020F0502020204030204" pitchFamily="34" charset="0"/>
            </a:endParaRPr>
          </a:p>
        </p:txBody>
      </p:sp>
      <p:sp>
        <p:nvSpPr>
          <p:cNvPr id="7" name="TextBox 6"/>
          <p:cNvSpPr txBox="1"/>
          <p:nvPr/>
        </p:nvSpPr>
        <p:spPr>
          <a:xfrm>
            <a:off x="2920003" y="4853197"/>
            <a:ext cx="2270235" cy="1200329"/>
          </a:xfrm>
          <a:prstGeom prst="rect">
            <a:avLst/>
          </a:prstGeom>
          <a:noFill/>
        </p:spPr>
        <p:txBody>
          <a:bodyPr wrap="square" rtlCol="0">
            <a:spAutoFit/>
          </a:bodyPr>
          <a:lstStyle/>
          <a:p>
            <a:pPr algn="ctr"/>
            <a:r>
              <a:rPr lang="en-US" sz="7200" dirty="0" smtClean="0">
                <a:solidFill>
                  <a:srgbClr val="115076"/>
                </a:solidFill>
                <a:cs typeface="Calibri" panose="020F0502020204030204" pitchFamily="34" charset="0"/>
              </a:rPr>
              <a:t>Id</a:t>
            </a:r>
            <a:r>
              <a:rPr lang="en-US" sz="7200" dirty="0" smtClean="0">
                <a:solidFill>
                  <a:srgbClr val="FF9900"/>
                </a:solidFill>
                <a:cs typeface="Calibri" panose="020F0502020204030204" pitchFamily="34" charset="0"/>
              </a:rPr>
              <a:t>e</a:t>
            </a:r>
            <a:r>
              <a:rPr lang="en-GB" sz="7200" dirty="0" smtClean="0">
                <a:solidFill>
                  <a:srgbClr val="115076"/>
                </a:solidFill>
                <a:cs typeface="Calibri" panose="020F0502020204030204" pitchFamily="34" charset="0"/>
              </a:rPr>
              <a:t>e</a:t>
            </a:r>
            <a:endParaRPr lang="en-GB" sz="7200" strike="sngStrike" dirty="0">
              <a:solidFill>
                <a:srgbClr val="EE6000"/>
              </a:solidFill>
              <a:cs typeface="Calibri" panose="020F0502020204030204" pitchFamily="34" charset="0"/>
            </a:endParaRPr>
          </a:p>
        </p:txBody>
      </p:sp>
      <p:sp>
        <p:nvSpPr>
          <p:cNvPr id="8" name="TextBox 7"/>
          <p:cNvSpPr txBox="1"/>
          <p:nvPr/>
        </p:nvSpPr>
        <p:spPr>
          <a:xfrm flipH="1">
            <a:off x="3039786" y="3073158"/>
            <a:ext cx="2685502" cy="1200329"/>
          </a:xfrm>
          <a:prstGeom prst="rect">
            <a:avLst/>
          </a:prstGeom>
          <a:noFill/>
        </p:spPr>
        <p:txBody>
          <a:bodyPr wrap="square" rtlCol="0">
            <a:spAutoFit/>
          </a:bodyPr>
          <a:lstStyle/>
          <a:p>
            <a:r>
              <a:rPr lang="en-US" sz="7200" dirty="0" err="1" smtClean="0">
                <a:solidFill>
                  <a:srgbClr val="115076"/>
                </a:solidFill>
                <a:cs typeface="Calibri" panose="020F0502020204030204" pitchFamily="34" charset="0"/>
              </a:rPr>
              <a:t>m</a:t>
            </a:r>
            <a:r>
              <a:rPr lang="en-US" sz="7200" dirty="0" err="1" smtClean="0">
                <a:solidFill>
                  <a:srgbClr val="FF9900"/>
                </a:solidFill>
                <a:cs typeface="Calibri" panose="020F0502020204030204" pitchFamily="34" charset="0"/>
              </a:rPr>
              <a:t>e</a:t>
            </a:r>
            <a:r>
              <a:rPr lang="en-US" sz="7200" dirty="0" err="1" smtClean="0">
                <a:solidFill>
                  <a:srgbClr val="115076"/>
                </a:solidFill>
                <a:cs typeface="Calibri" panose="020F0502020204030204" pitchFamily="34" charset="0"/>
              </a:rPr>
              <a:t>hr</a:t>
            </a:r>
            <a:endParaRPr lang="en-GB" sz="7200" dirty="0">
              <a:solidFill>
                <a:srgbClr val="EE6000"/>
              </a:solidFill>
              <a:cs typeface="Calibri" panose="020F0502020204030204" pitchFamily="34" charset="0"/>
            </a:endParaRPr>
          </a:p>
        </p:txBody>
      </p:sp>
      <p:sp>
        <p:nvSpPr>
          <p:cNvPr id="9" name="TextBox 8"/>
          <p:cNvSpPr txBox="1"/>
          <p:nvPr/>
        </p:nvSpPr>
        <p:spPr>
          <a:xfrm>
            <a:off x="3039786" y="2065989"/>
            <a:ext cx="3374584" cy="1200329"/>
          </a:xfrm>
          <a:prstGeom prst="rect">
            <a:avLst/>
          </a:prstGeom>
          <a:noFill/>
        </p:spPr>
        <p:txBody>
          <a:bodyPr wrap="square" rtlCol="0">
            <a:spAutoFit/>
          </a:bodyPr>
          <a:lstStyle/>
          <a:p>
            <a:r>
              <a:rPr lang="en-GB" sz="7200" dirty="0" smtClean="0">
                <a:solidFill>
                  <a:srgbClr val="115076"/>
                </a:solidFill>
                <a:cs typeface="Calibri" panose="020F0502020204030204" pitchFamily="34" charset="0"/>
              </a:rPr>
              <a:t>M</a:t>
            </a:r>
            <a:r>
              <a:rPr lang="en-GB" sz="7200" dirty="0" smtClean="0">
                <a:solidFill>
                  <a:srgbClr val="FF9900"/>
                </a:solidFill>
                <a:cs typeface="Calibri" panose="020F0502020204030204" pitchFamily="34" charset="0"/>
              </a:rPr>
              <a:t>e</a:t>
            </a:r>
            <a:r>
              <a:rPr lang="en-GB" sz="7200" dirty="0" smtClean="0">
                <a:solidFill>
                  <a:srgbClr val="115076"/>
                </a:solidFill>
                <a:cs typeface="Calibri" panose="020F0502020204030204" pitchFamily="34" charset="0"/>
              </a:rPr>
              <a:t>er</a:t>
            </a:r>
            <a:endParaRPr lang="en-GB" sz="7200" dirty="0">
              <a:solidFill>
                <a:srgbClr val="115076"/>
              </a:solidFill>
              <a:cs typeface="Calibri" panose="020F0502020204030204" pitchFamily="34" charset="0"/>
            </a:endParaRPr>
          </a:p>
        </p:txBody>
      </p:sp>
      <p:sp>
        <p:nvSpPr>
          <p:cNvPr id="10" name="TextBox 9"/>
          <p:cNvSpPr txBox="1"/>
          <p:nvPr/>
        </p:nvSpPr>
        <p:spPr>
          <a:xfrm>
            <a:off x="3039786" y="3846028"/>
            <a:ext cx="3180035" cy="1200329"/>
          </a:xfrm>
          <a:prstGeom prst="rect">
            <a:avLst/>
          </a:prstGeom>
          <a:noFill/>
        </p:spPr>
        <p:txBody>
          <a:bodyPr wrap="square" rtlCol="0">
            <a:spAutoFit/>
          </a:bodyPr>
          <a:lstStyle/>
          <a:p>
            <a:r>
              <a:rPr lang="en-US" sz="7200" dirty="0" smtClean="0">
                <a:solidFill>
                  <a:srgbClr val="115076"/>
                </a:solidFill>
                <a:cs typeface="Calibri" panose="020F0502020204030204" pitchFamily="34" charset="0"/>
              </a:rPr>
              <a:t>g</a:t>
            </a:r>
            <a:r>
              <a:rPr lang="en-GB" sz="7200" dirty="0" smtClean="0">
                <a:solidFill>
                  <a:srgbClr val="FF9900"/>
                </a:solidFill>
                <a:cs typeface="Calibri" panose="020F0502020204030204" pitchFamily="34" charset="0"/>
              </a:rPr>
              <a:t>e</a:t>
            </a:r>
            <a:r>
              <a:rPr lang="en-US" sz="7200" dirty="0">
                <a:solidFill>
                  <a:srgbClr val="115076"/>
                </a:solidFill>
                <a:cs typeface="Calibri" panose="020F0502020204030204" pitchFamily="34" charset="0"/>
              </a:rPr>
              <a:t>b</a:t>
            </a:r>
            <a:r>
              <a:rPr lang="en-US" sz="7200" dirty="0" smtClean="0">
                <a:solidFill>
                  <a:srgbClr val="115076"/>
                </a:solidFill>
                <a:cs typeface="Calibri" panose="020F0502020204030204" pitchFamily="34" charset="0"/>
              </a:rPr>
              <a:t>en</a:t>
            </a:r>
            <a:endParaRPr lang="en-GB" sz="7200" strike="sngStrike" dirty="0">
              <a:solidFill>
                <a:srgbClr val="FF9900"/>
              </a:solidFill>
              <a:cs typeface="Calibri" panose="020F0502020204030204" pitchFamily="34" charset="0"/>
            </a:endParaRPr>
          </a:p>
        </p:txBody>
      </p:sp>
      <p:sp>
        <p:nvSpPr>
          <p:cNvPr id="11" name="TextBox 10">
            <a:extLst>
              <a:ext uri="{FF2B5EF4-FFF2-40B4-BE49-F238E27FC236}">
                <a16:creationId xmlns:a16="http://schemas.microsoft.com/office/drawing/2014/main" xmlns="" id="{85205B04-F380-194C-90FE-107CB42742FF}"/>
              </a:ext>
            </a:extLst>
          </p:cNvPr>
          <p:cNvSpPr txBox="1"/>
          <p:nvPr/>
        </p:nvSpPr>
        <p:spPr>
          <a:xfrm>
            <a:off x="3069069" y="1184346"/>
            <a:ext cx="2364827" cy="1200329"/>
          </a:xfrm>
          <a:prstGeom prst="rect">
            <a:avLst/>
          </a:prstGeom>
          <a:noFill/>
        </p:spPr>
        <p:txBody>
          <a:bodyPr wrap="square" rtlCol="0">
            <a:spAutoFit/>
          </a:bodyPr>
          <a:lstStyle/>
          <a:p>
            <a:r>
              <a:rPr lang="en-GB" sz="7200" dirty="0" err="1" smtClean="0">
                <a:solidFill>
                  <a:srgbClr val="115076"/>
                </a:solidFill>
                <a:cs typeface="Calibri" panose="020F0502020204030204" pitchFamily="34" charset="0"/>
              </a:rPr>
              <a:t>s</a:t>
            </a:r>
            <a:r>
              <a:rPr lang="en-GB" sz="7200" dirty="0" err="1" smtClean="0">
                <a:solidFill>
                  <a:srgbClr val="FF9900"/>
                </a:solidFill>
                <a:cs typeface="Calibri" panose="020F0502020204030204" pitchFamily="34" charset="0"/>
              </a:rPr>
              <a:t>e</a:t>
            </a:r>
            <a:r>
              <a:rPr lang="en-GB" sz="7200" dirty="0" err="1" smtClean="0">
                <a:solidFill>
                  <a:srgbClr val="115076"/>
                </a:solidFill>
                <a:cs typeface="Calibri" panose="020F0502020204030204" pitchFamily="34" charset="0"/>
              </a:rPr>
              <a:t>hen</a:t>
            </a:r>
            <a:endParaRPr lang="en-GB" sz="7200" dirty="0">
              <a:solidFill>
                <a:srgbClr val="115076"/>
              </a:solidFill>
              <a:cs typeface="Calibri" panose="020F0502020204030204" pitchFamily="34" charset="0"/>
            </a:endParaRPr>
          </a:p>
        </p:txBody>
      </p:sp>
      <p:sp>
        <p:nvSpPr>
          <p:cNvPr id="12" name="Rounded Rectangle 11">
            <a:extLst>
              <a:ext uri="{FF2B5EF4-FFF2-40B4-BE49-F238E27FC236}">
                <a16:creationId xmlns:a16="http://schemas.microsoft.com/office/drawing/2014/main" xmlns="" id="{402F566F-F76B-184D-9F3D-1441C438D1D0}"/>
              </a:ext>
            </a:extLst>
          </p:cNvPr>
          <p:cNvSpPr/>
          <p:nvPr/>
        </p:nvSpPr>
        <p:spPr>
          <a:xfrm>
            <a:off x="3561496" y="687796"/>
            <a:ext cx="1393734" cy="714386"/>
          </a:xfrm>
          <a:prstGeom prst="roundRect">
            <a:avLst/>
          </a:prstGeom>
          <a:solidFill>
            <a:srgbClr val="FFC000"/>
          </a:solidFill>
          <a:ln w="47625">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a:extLst>
              <a:ext uri="{FF2B5EF4-FFF2-40B4-BE49-F238E27FC236}">
                <a16:creationId xmlns:a16="http://schemas.microsoft.com/office/drawing/2014/main" xmlns="" id="{1B31A6BE-58E4-CD46-BD67-53D0263921FF}"/>
              </a:ext>
            </a:extLst>
          </p:cNvPr>
          <p:cNvSpPr/>
          <p:nvPr/>
        </p:nvSpPr>
        <p:spPr>
          <a:xfrm>
            <a:off x="3494681" y="1530200"/>
            <a:ext cx="1626931" cy="714386"/>
          </a:xfrm>
          <a:prstGeom prst="roundRect">
            <a:avLst/>
          </a:prstGeom>
          <a:solidFill>
            <a:srgbClr val="FFC000"/>
          </a:solidFill>
          <a:ln w="47625">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a:extLst>
              <a:ext uri="{FF2B5EF4-FFF2-40B4-BE49-F238E27FC236}">
                <a16:creationId xmlns:a16="http://schemas.microsoft.com/office/drawing/2014/main" xmlns="" id="{CF3B72DD-0EC3-7248-BA34-5EABD8317520}"/>
              </a:ext>
            </a:extLst>
          </p:cNvPr>
          <p:cNvSpPr/>
          <p:nvPr/>
        </p:nvSpPr>
        <p:spPr>
          <a:xfrm>
            <a:off x="3879710" y="2446826"/>
            <a:ext cx="1310528" cy="714386"/>
          </a:xfrm>
          <a:prstGeom prst="roundRect">
            <a:avLst/>
          </a:prstGeom>
          <a:solidFill>
            <a:srgbClr val="FFC000"/>
          </a:solidFill>
          <a:ln w="47625">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a:extLst>
              <a:ext uri="{FF2B5EF4-FFF2-40B4-BE49-F238E27FC236}">
                <a16:creationId xmlns:a16="http://schemas.microsoft.com/office/drawing/2014/main" xmlns="" id="{17D900D7-A22D-D948-8438-730330C29D43}"/>
              </a:ext>
            </a:extLst>
          </p:cNvPr>
          <p:cNvSpPr/>
          <p:nvPr/>
        </p:nvSpPr>
        <p:spPr>
          <a:xfrm>
            <a:off x="3785276" y="3342726"/>
            <a:ext cx="1152536" cy="714386"/>
          </a:xfrm>
          <a:prstGeom prst="roundRect">
            <a:avLst/>
          </a:prstGeom>
          <a:solidFill>
            <a:srgbClr val="FFC000"/>
          </a:solidFill>
          <a:ln w="47625">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a:extLst>
              <a:ext uri="{FF2B5EF4-FFF2-40B4-BE49-F238E27FC236}">
                <a16:creationId xmlns:a16="http://schemas.microsoft.com/office/drawing/2014/main" xmlns="" id="{5E310768-EA68-5345-8D58-891918B7896C}"/>
              </a:ext>
            </a:extLst>
          </p:cNvPr>
          <p:cNvSpPr/>
          <p:nvPr/>
        </p:nvSpPr>
        <p:spPr>
          <a:xfrm>
            <a:off x="3678068" y="4185433"/>
            <a:ext cx="1277162" cy="714386"/>
          </a:xfrm>
          <a:prstGeom prst="roundRect">
            <a:avLst/>
          </a:prstGeom>
          <a:solidFill>
            <a:srgbClr val="FFC000"/>
          </a:solidFill>
          <a:ln w="47625">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a:extLst>
              <a:ext uri="{FF2B5EF4-FFF2-40B4-BE49-F238E27FC236}">
                <a16:creationId xmlns:a16="http://schemas.microsoft.com/office/drawing/2014/main" xmlns="" id="{4461F4D9-4D99-F342-9ACD-7AF8E4549174}"/>
              </a:ext>
            </a:extLst>
          </p:cNvPr>
          <p:cNvSpPr/>
          <p:nvPr/>
        </p:nvSpPr>
        <p:spPr>
          <a:xfrm>
            <a:off x="3477949" y="5174678"/>
            <a:ext cx="1512168" cy="714386"/>
          </a:xfrm>
          <a:prstGeom prst="roundRect">
            <a:avLst/>
          </a:prstGeom>
          <a:solidFill>
            <a:srgbClr val="FFC000"/>
          </a:solidFill>
          <a:ln w="47625">
            <a:solidFill>
              <a:srgbClr val="1150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10053836" y="-1172005"/>
            <a:ext cx="2458427" cy="3785652"/>
          </a:xfrm>
          <a:prstGeom prst="rect">
            <a:avLst/>
          </a:prstGeom>
          <a:noFill/>
        </p:spPr>
        <p:txBody>
          <a:bodyPr wrap="square" rtlCol="0">
            <a:spAutoFit/>
          </a:bodyPr>
          <a:lstStyle/>
          <a:p>
            <a:r>
              <a:rPr lang="en-GB" sz="24000" b="1" dirty="0" smtClean="0">
                <a:solidFill>
                  <a:srgbClr val="115076"/>
                </a:solidFill>
                <a:latin typeface="Century Gothic" panose="020B0502020202020204" pitchFamily="34" charset="0"/>
                <a:cs typeface="Calibri" panose="020F0502020204030204" pitchFamily="34" charset="0"/>
              </a:rPr>
              <a:t>e</a:t>
            </a:r>
            <a:endParaRPr lang="en-GB" sz="24000" b="1" dirty="0">
              <a:solidFill>
                <a:srgbClr val="115076"/>
              </a:solidFill>
              <a:latin typeface="Century Gothic" panose="020B0502020202020204" pitchFamily="34" charset="0"/>
              <a:cs typeface="Calibri" panose="020F0502020204030204" pitchFamily="34" charset="0"/>
            </a:endParaRPr>
          </a:p>
        </p:txBody>
      </p:sp>
      <p:sp>
        <p:nvSpPr>
          <p:cNvPr id="19" name="Rectangle 3"/>
          <p:cNvSpPr>
            <a:spLocks noChangeArrowheads="1"/>
          </p:cNvSpPr>
          <p:nvPr/>
        </p:nvSpPr>
        <p:spPr bwMode="auto">
          <a:xfrm>
            <a:off x="8194824" y="890098"/>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20" name="Line 4"/>
          <p:cNvSpPr>
            <a:spLocks noChangeShapeType="1"/>
          </p:cNvSpPr>
          <p:nvPr/>
        </p:nvSpPr>
        <p:spPr bwMode="auto">
          <a:xfrm>
            <a:off x="8880563" y="878672"/>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21" name="Line 7"/>
          <p:cNvSpPr>
            <a:spLocks noChangeShapeType="1"/>
          </p:cNvSpPr>
          <p:nvPr/>
        </p:nvSpPr>
        <p:spPr bwMode="auto">
          <a:xfrm>
            <a:off x="8905251" y="878672"/>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22" name="Text Box 10"/>
          <p:cNvSpPr txBox="1">
            <a:spLocks noChangeArrowheads="1"/>
          </p:cNvSpPr>
          <p:nvPr/>
        </p:nvSpPr>
        <p:spPr bwMode="auto">
          <a:xfrm>
            <a:off x="8880563" y="2862574"/>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smtClean="0">
                <a:solidFill>
                  <a:srgbClr val="5B9BD5">
                    <a:lumMod val="50000"/>
                  </a:srgbClr>
                </a:solidFill>
                <a:latin typeface="Century Gothic" panose="020B0502020202020204" pitchFamily="34" charset="0"/>
              </a:rPr>
              <a:t>Sekunden</a:t>
            </a:r>
            <a:endParaRPr lang="en-GB" b="1" dirty="0">
              <a:solidFill>
                <a:srgbClr val="5B9BD5">
                  <a:lumMod val="50000"/>
                </a:srgbClr>
              </a:solidFill>
              <a:latin typeface="Century Gothic" panose="020B0502020202020204" pitchFamily="34" charset="0"/>
            </a:endParaRPr>
          </a:p>
        </p:txBody>
      </p:sp>
      <p:sp>
        <p:nvSpPr>
          <p:cNvPr id="23" name="Text Box 12"/>
          <p:cNvSpPr txBox="1">
            <a:spLocks noChangeArrowheads="1"/>
          </p:cNvSpPr>
          <p:nvPr/>
        </p:nvSpPr>
        <p:spPr bwMode="auto">
          <a:xfrm>
            <a:off x="9122042" y="720821"/>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24" name="Text Box 14"/>
          <p:cNvSpPr txBox="1">
            <a:spLocks noChangeArrowheads="1"/>
          </p:cNvSpPr>
          <p:nvPr/>
        </p:nvSpPr>
        <p:spPr bwMode="auto">
          <a:xfrm>
            <a:off x="9097354" y="4854403"/>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25" name="AutoShape 11">
            <a:hlinkClick r:id="" action="ppaction://noaction" highlightClick="1"/>
          </p:cNvPr>
          <p:cNvSpPr>
            <a:spLocks noChangeArrowheads="1"/>
          </p:cNvSpPr>
          <p:nvPr/>
        </p:nvSpPr>
        <p:spPr bwMode="auto">
          <a:xfrm>
            <a:off x="7933926" y="5265351"/>
            <a:ext cx="1058732" cy="382082"/>
          </a:xfrm>
          <a:prstGeom prst="actionButtonBlank">
            <a:avLst/>
          </a:prstGeom>
          <a:solidFill>
            <a:schemeClr val="accent2"/>
          </a:solidFill>
          <a:ln>
            <a:solidFill>
              <a:schemeClr val="accent2">
                <a:lumMod val="50000"/>
              </a:schemeClr>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err="1" smtClean="0">
                <a:solidFill>
                  <a:schemeClr val="accent5">
                    <a:lumMod val="50000"/>
                  </a:schemeClr>
                </a:solidFill>
                <a:latin typeface="Century Gothic" panose="020B0502020202020204" pitchFamily="34" charset="0"/>
              </a:rPr>
              <a:t>Anfang</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216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5"/>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afterEffect">
                                  <p:stCondLst>
                                    <p:cond delay="0"/>
                                  </p:stCondLst>
                                  <p:childTnLst>
                                    <p:animEffect transition="out" filter="slide(fromBottom)">
                                      <p:cBhvr>
                                        <p:cTn id="37" dur="59000"/>
                                        <p:tgtEl>
                                          <p:spTgt spid="19"/>
                                        </p:tgtEl>
                                      </p:cBhvr>
                                    </p:animEffect>
                                    <p:set>
                                      <p:cBhvr>
                                        <p:cTn id="38" dur="1" fill="hold">
                                          <p:stCondLst>
                                            <p:cond delay="58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749141" y="1675977"/>
            <a:ext cx="4685822" cy="2641807"/>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d</a:t>
            </a:r>
            <a:r>
              <a:rPr lang="en-GB" sz="8800" dirty="0" err="1">
                <a:solidFill>
                  <a:srgbClr val="FFCC00"/>
                </a:solidFill>
                <a:latin typeface="Century Gothic" panose="020B0502020202020204" pitchFamily="34" charset="0"/>
              </a:rPr>
              <a:t>e</a:t>
            </a:r>
            <a:r>
              <a:rPr lang="en-GB" sz="8800" dirty="0" err="1">
                <a:solidFill>
                  <a:srgbClr val="002060"/>
                </a:solidFill>
                <a:latin typeface="Century Gothic" panose="020B0502020202020204" pitchFamily="34" charset="0"/>
              </a:rPr>
              <a:t>nken</a:t>
            </a:r>
            <a:endParaRPr lang="en-GB" sz="8800" dirty="0">
              <a:solidFill>
                <a:srgbClr val="002060"/>
              </a:solidFill>
              <a:latin typeface="Century Gothic" panose="020B0502020202020204" pitchFamily="34" charset="0"/>
            </a:endParaRPr>
          </a:p>
        </p:txBody>
      </p:sp>
      <p:sp>
        <p:nvSpPr>
          <p:cNvPr id="5" name="Rectangle 4"/>
          <p:cNvSpPr/>
          <p:nvPr/>
        </p:nvSpPr>
        <p:spPr>
          <a:xfrm>
            <a:off x="717902" y="360901"/>
            <a:ext cx="230543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b</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sser</a:t>
            </a:r>
            <a:endParaRPr lang="en-GB" sz="5400" dirty="0">
              <a:solidFill>
                <a:srgbClr val="002060"/>
              </a:solidFill>
              <a:latin typeface="Century Gothic" panose="020B0502020202020204" pitchFamily="34" charset="0"/>
            </a:endParaRPr>
          </a:p>
        </p:txBody>
      </p:sp>
      <p:sp>
        <p:nvSpPr>
          <p:cNvPr id="6" name="Rectangle 5"/>
          <p:cNvSpPr/>
          <p:nvPr/>
        </p:nvSpPr>
        <p:spPr>
          <a:xfrm>
            <a:off x="5381031" y="4467455"/>
            <a:ext cx="150073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B</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tt</a:t>
            </a:r>
            <a:endParaRPr lang="en-GB" sz="5400" dirty="0">
              <a:solidFill>
                <a:srgbClr val="002060"/>
              </a:solidFill>
              <a:latin typeface="Century Gothic" panose="020B0502020202020204" pitchFamily="34" charset="0"/>
            </a:endParaRPr>
          </a:p>
        </p:txBody>
      </p:sp>
      <p:sp>
        <p:nvSpPr>
          <p:cNvPr id="7" name="Rectangle 6"/>
          <p:cNvSpPr/>
          <p:nvPr/>
        </p:nvSpPr>
        <p:spPr>
          <a:xfrm>
            <a:off x="9591745" y="3255766"/>
            <a:ext cx="1523174"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ng</a:t>
            </a:r>
            <a:endParaRPr lang="en-GB" sz="5400" i="1" dirty="0">
              <a:solidFill>
                <a:srgbClr val="FFC000"/>
              </a:solidFill>
              <a:latin typeface="Century Gothic" panose="020B0502020202020204" pitchFamily="34" charset="0"/>
            </a:endParaRPr>
          </a:p>
        </p:txBody>
      </p:sp>
      <p:sp>
        <p:nvSpPr>
          <p:cNvPr id="8" name="Rectangle 7"/>
          <p:cNvSpPr/>
          <p:nvPr/>
        </p:nvSpPr>
        <p:spPr>
          <a:xfrm>
            <a:off x="728320" y="3299037"/>
            <a:ext cx="228460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h</a:t>
            </a:r>
            <a:r>
              <a:rPr lang="en-GB" sz="5400" i="1"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lfen</a:t>
            </a:r>
            <a:endParaRPr lang="en-GB" sz="5400" dirty="0">
              <a:solidFill>
                <a:srgbClr val="002060"/>
              </a:solidFill>
              <a:latin typeface="Century Gothic" panose="020B0502020202020204" pitchFamily="34" charset="0"/>
            </a:endParaRPr>
          </a:p>
        </p:txBody>
      </p:sp>
      <p:sp>
        <p:nvSpPr>
          <p:cNvPr id="9" name="Rectangle 8"/>
          <p:cNvSpPr/>
          <p:nvPr/>
        </p:nvSpPr>
        <p:spPr>
          <a:xfrm>
            <a:off x="9171182" y="502988"/>
            <a:ext cx="1903085" cy="923330"/>
          </a:xfrm>
          <a:prstGeom prst="rect">
            <a:avLst/>
          </a:prstGeom>
        </p:spPr>
        <p:txBody>
          <a:bodyPr wrap="none">
            <a:spAutoFit/>
          </a:bodyPr>
          <a:lstStyle/>
          <a:p>
            <a:pPr algn="ctr"/>
            <a:r>
              <a:rPr lang="en-GB" sz="5400" dirty="0" err="1">
                <a:solidFill>
                  <a:srgbClr val="FFC000"/>
                </a:solidFill>
                <a:latin typeface="Century Gothic" panose="020B0502020202020204" pitchFamily="34" charset="0"/>
              </a:rPr>
              <a:t>E</a:t>
            </a:r>
            <a:r>
              <a:rPr lang="en-GB" sz="5400" dirty="0" err="1">
                <a:solidFill>
                  <a:srgbClr val="002060"/>
                </a:solidFill>
                <a:latin typeface="Century Gothic" panose="020B0502020202020204" pitchFamily="34" charset="0"/>
              </a:rPr>
              <a:t>nde</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4735" y="5318077"/>
            <a:ext cx="1634633" cy="923568"/>
          </a:xfrm>
          <a:prstGeom prst="rect">
            <a:avLst/>
          </a:prstGeom>
        </p:spPr>
      </p:pic>
      <p:grpSp>
        <p:nvGrpSpPr>
          <p:cNvPr id="3" name="Group 2"/>
          <p:cNvGrpSpPr/>
          <p:nvPr/>
        </p:nvGrpSpPr>
        <p:grpSpPr>
          <a:xfrm>
            <a:off x="1013624" y="1254008"/>
            <a:ext cx="1561247" cy="1701945"/>
            <a:chOff x="1013624" y="1254008"/>
            <a:chExt cx="1561247" cy="1701945"/>
          </a:xfrm>
        </p:grpSpPr>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93048" y="1734259"/>
              <a:ext cx="681823" cy="119020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3624" y="1734259"/>
              <a:ext cx="703400" cy="1221694"/>
            </a:xfrm>
            <a:prstGeom prst="rect">
              <a:avLst/>
            </a:prstGeom>
          </p:spPr>
        </p:pic>
        <p:cxnSp>
          <p:nvCxnSpPr>
            <p:cNvPr id="12" name="Straight Arrow Connector 11"/>
            <p:cNvCxnSpPr/>
            <p:nvPr/>
          </p:nvCxnSpPr>
          <p:spPr>
            <a:xfrm flipH="1">
              <a:off x="1365327" y="1254008"/>
              <a:ext cx="180573" cy="42196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11547" y="4326093"/>
            <a:ext cx="891135" cy="1758506"/>
          </a:xfrm>
          <a:prstGeom prst="rect">
            <a:avLst/>
          </a:prstGeom>
        </p:spPr>
      </p:pic>
      <p:grpSp>
        <p:nvGrpSpPr>
          <p:cNvPr id="13" name="Group 12"/>
          <p:cNvGrpSpPr/>
          <p:nvPr/>
        </p:nvGrpSpPr>
        <p:grpSpPr>
          <a:xfrm>
            <a:off x="8832138" y="1513894"/>
            <a:ext cx="2962079" cy="1250212"/>
            <a:chOff x="8832138" y="1513894"/>
            <a:chExt cx="2962079" cy="1250212"/>
          </a:xfrm>
        </p:grpSpPr>
        <p:cxnSp>
          <p:nvCxnSpPr>
            <p:cNvPr id="14" name="Straight Arrow Connector 13"/>
            <p:cNvCxnSpPr/>
            <p:nvPr/>
          </p:nvCxnSpPr>
          <p:spPr>
            <a:xfrm>
              <a:off x="8832138" y="1603647"/>
              <a:ext cx="404263" cy="36885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1191850" y="1937722"/>
              <a:ext cx="602367" cy="24576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3103442">
              <a:off x="9495502" y="1365673"/>
              <a:ext cx="1250212" cy="1546654"/>
            </a:xfrm>
            <a:prstGeom prst="rect">
              <a:avLst/>
            </a:prstGeom>
          </p:spPr>
        </p:pic>
      </p:grpSp>
      <p:pic>
        <p:nvPicPr>
          <p:cNvPr id="21" name="Picture 20"/>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962" y="1716352"/>
            <a:ext cx="1136076" cy="1508832"/>
          </a:xfrm>
          <a:prstGeom prst="rect">
            <a:avLst/>
          </a:prstGeom>
        </p:spPr>
      </p:pic>
      <p:pic>
        <p:nvPicPr>
          <p:cNvPr id="22" name="Picture 21"/>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0851" y="4222367"/>
            <a:ext cx="1862232" cy="1862232"/>
          </a:xfrm>
          <a:prstGeom prst="rect">
            <a:avLst/>
          </a:prstGeom>
        </p:spPr>
      </p:pic>
      <p:sp>
        <p:nvSpPr>
          <p:cNvPr id="18" name="TextBox 17"/>
          <p:cNvSpPr txBox="1"/>
          <p:nvPr/>
        </p:nvSpPr>
        <p:spPr>
          <a:xfrm>
            <a:off x="5427227" y="-263015"/>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e</a:t>
            </a:r>
          </a:p>
        </p:txBody>
      </p:sp>
      <p:sp>
        <p:nvSpPr>
          <p:cNvPr id="23" name="TextBox 22"/>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6415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e_shor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denken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bess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5" name="bess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6" name="End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6" name="End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helfen.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subTnLst>
                                    <p:audio>
                                      <p:cMediaNode>
                                        <p:cTn display="0" masterRel="sameClick">
                                          <p:stCondLst>
                                            <p:cond evt="begin" delay="0">
                                              <p:tn val="43"/>
                                            </p:cond>
                                          </p:stCondLst>
                                          <p:endCondLst>
                                            <p:cond evt="onStopAudio" delay="0">
                                              <p:tgtEl>
                                                <p:sldTgt/>
                                              </p:tgtEl>
                                            </p:cond>
                                          </p:endCondLst>
                                        </p:cTn>
                                        <p:tgtEl>
                                          <p:sndTgt r:embed="rId7" name="helfen.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8" name="Bett.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subTnLst>
                                    <p:audio>
                                      <p:cMediaNode>
                                        <p:cTn display="0" masterRel="sameClick">
                                          <p:stCondLst>
                                            <p:cond evt="begin" delay="0">
                                              <p:tn val="53"/>
                                            </p:cond>
                                          </p:stCondLst>
                                          <p:endCondLst>
                                            <p:cond evt="onStopAudio" delay="0">
                                              <p:tgtEl>
                                                <p:sldTgt/>
                                              </p:tgtEl>
                                            </p:cond>
                                          </p:endCondLst>
                                        </p:cTn>
                                        <p:tgtEl>
                                          <p:sndTgt r:embed="rId8" name="Bett.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subTnLst>
                                    <p:audio>
                                      <p:cMediaNode>
                                        <p:cTn display="0" masterRel="sameClick">
                                          <p:stCondLst>
                                            <p:cond evt="begin" delay="0">
                                              <p:tn val="58"/>
                                            </p:cond>
                                          </p:stCondLst>
                                          <p:endCondLst>
                                            <p:cond evt="onStopAudio" delay="0">
                                              <p:tgtEl>
                                                <p:sldTgt/>
                                              </p:tgtEl>
                                            </p:cond>
                                          </p:endCondLst>
                                        </p:cTn>
                                        <p:tgtEl>
                                          <p:sndTgt r:embed="rId9" name="eng.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subTnLst>
                                    <p:audio>
                                      <p:cMediaNode>
                                        <p:cTn display="0" masterRel="sameClick">
                                          <p:stCondLst>
                                            <p:cond evt="begin" delay="0">
                                              <p:tn val="63"/>
                                            </p:cond>
                                          </p:stCondLst>
                                          <p:endCondLst>
                                            <p:cond evt="onStopAudio" delay="0">
                                              <p:tgtEl>
                                                <p:sldTgt/>
                                              </p:tgtEl>
                                            </p:cond>
                                          </p:endCondLst>
                                        </p:cTn>
                                        <p:tgtEl>
                                          <p:sndTgt r:embed="rId9" name="e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749141" y="1675977"/>
            <a:ext cx="4685822" cy="2641807"/>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d</a:t>
            </a:r>
            <a:r>
              <a:rPr lang="en-GB" sz="8800" dirty="0" err="1">
                <a:solidFill>
                  <a:srgbClr val="FFCC00"/>
                </a:solidFill>
                <a:latin typeface="Century Gothic" panose="020B0502020202020204" pitchFamily="34" charset="0"/>
              </a:rPr>
              <a:t>e</a:t>
            </a:r>
            <a:r>
              <a:rPr lang="en-GB" sz="8800" dirty="0" err="1">
                <a:solidFill>
                  <a:srgbClr val="002060"/>
                </a:solidFill>
                <a:latin typeface="Century Gothic" panose="020B0502020202020204" pitchFamily="34" charset="0"/>
              </a:rPr>
              <a:t>nken</a:t>
            </a:r>
            <a:endParaRPr lang="en-GB" sz="8800" dirty="0">
              <a:solidFill>
                <a:srgbClr val="002060"/>
              </a:solidFill>
              <a:latin typeface="Century Gothic" panose="020B0502020202020204" pitchFamily="34" charset="0"/>
            </a:endParaRPr>
          </a:p>
        </p:txBody>
      </p:sp>
      <p:sp>
        <p:nvSpPr>
          <p:cNvPr id="5" name="Rectangle 4"/>
          <p:cNvSpPr/>
          <p:nvPr/>
        </p:nvSpPr>
        <p:spPr>
          <a:xfrm>
            <a:off x="717902" y="360901"/>
            <a:ext cx="230543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b</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sser</a:t>
            </a:r>
            <a:endParaRPr lang="en-GB" sz="5400" dirty="0">
              <a:solidFill>
                <a:srgbClr val="002060"/>
              </a:solidFill>
              <a:latin typeface="Century Gothic" panose="020B0502020202020204" pitchFamily="34" charset="0"/>
            </a:endParaRPr>
          </a:p>
        </p:txBody>
      </p:sp>
      <p:sp>
        <p:nvSpPr>
          <p:cNvPr id="6" name="Rectangle 5"/>
          <p:cNvSpPr/>
          <p:nvPr/>
        </p:nvSpPr>
        <p:spPr>
          <a:xfrm>
            <a:off x="5381031" y="4467455"/>
            <a:ext cx="150073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B</a:t>
            </a: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tt</a:t>
            </a:r>
            <a:endParaRPr lang="en-GB" sz="5400" dirty="0">
              <a:solidFill>
                <a:srgbClr val="002060"/>
              </a:solidFill>
              <a:latin typeface="Century Gothic" panose="020B0502020202020204" pitchFamily="34" charset="0"/>
            </a:endParaRPr>
          </a:p>
        </p:txBody>
      </p:sp>
      <p:sp>
        <p:nvSpPr>
          <p:cNvPr id="7" name="Rectangle 6"/>
          <p:cNvSpPr/>
          <p:nvPr/>
        </p:nvSpPr>
        <p:spPr>
          <a:xfrm>
            <a:off x="9591745" y="3255766"/>
            <a:ext cx="1523174"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ng</a:t>
            </a:r>
            <a:endParaRPr lang="en-GB" sz="5400" i="1" dirty="0">
              <a:solidFill>
                <a:srgbClr val="FFC000"/>
              </a:solidFill>
              <a:latin typeface="Century Gothic" panose="020B0502020202020204" pitchFamily="34" charset="0"/>
            </a:endParaRPr>
          </a:p>
        </p:txBody>
      </p:sp>
      <p:sp>
        <p:nvSpPr>
          <p:cNvPr id="8" name="Rectangle 7"/>
          <p:cNvSpPr/>
          <p:nvPr/>
        </p:nvSpPr>
        <p:spPr>
          <a:xfrm>
            <a:off x="728320" y="3299037"/>
            <a:ext cx="228460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h</a:t>
            </a:r>
            <a:r>
              <a:rPr lang="en-GB" sz="5400" i="1" dirty="0" err="1">
                <a:solidFill>
                  <a:srgbClr val="FFCC00"/>
                </a:solidFill>
                <a:latin typeface="Century Gothic" panose="020B0502020202020204" pitchFamily="34" charset="0"/>
              </a:rPr>
              <a:t>e</a:t>
            </a:r>
            <a:r>
              <a:rPr lang="en-GB" sz="5400" dirty="0" err="1">
                <a:solidFill>
                  <a:srgbClr val="002060"/>
                </a:solidFill>
                <a:latin typeface="Century Gothic" panose="020B0502020202020204" pitchFamily="34" charset="0"/>
              </a:rPr>
              <a:t>lfen</a:t>
            </a:r>
            <a:endParaRPr lang="en-GB" sz="5400" dirty="0">
              <a:solidFill>
                <a:srgbClr val="002060"/>
              </a:solidFill>
              <a:latin typeface="Century Gothic" panose="020B0502020202020204" pitchFamily="34" charset="0"/>
            </a:endParaRPr>
          </a:p>
        </p:txBody>
      </p:sp>
      <p:sp>
        <p:nvSpPr>
          <p:cNvPr id="9" name="Rectangle 8"/>
          <p:cNvSpPr/>
          <p:nvPr/>
        </p:nvSpPr>
        <p:spPr>
          <a:xfrm>
            <a:off x="9171182" y="502988"/>
            <a:ext cx="1903085" cy="923330"/>
          </a:xfrm>
          <a:prstGeom prst="rect">
            <a:avLst/>
          </a:prstGeom>
        </p:spPr>
        <p:txBody>
          <a:bodyPr wrap="none">
            <a:spAutoFit/>
          </a:bodyPr>
          <a:lstStyle/>
          <a:p>
            <a:pPr algn="ctr"/>
            <a:r>
              <a:rPr lang="en-GB" sz="5400" dirty="0" err="1">
                <a:solidFill>
                  <a:srgbClr val="FFC000"/>
                </a:solidFill>
                <a:latin typeface="Century Gothic" panose="020B0502020202020204" pitchFamily="34" charset="0"/>
              </a:rPr>
              <a:t>E</a:t>
            </a:r>
            <a:r>
              <a:rPr lang="en-GB" sz="5400" dirty="0" err="1">
                <a:solidFill>
                  <a:srgbClr val="002060"/>
                </a:solidFill>
                <a:latin typeface="Century Gothic" panose="020B0502020202020204" pitchFamily="34" charset="0"/>
              </a:rPr>
              <a:t>nde</a:t>
            </a:r>
            <a:endParaRPr lang="en-GB" sz="5400" dirty="0">
              <a:solidFill>
                <a:srgbClr val="002060"/>
              </a:solidFill>
              <a:latin typeface="Century Gothic" panose="020B0502020202020204" pitchFamily="34" charset="0"/>
            </a:endParaRPr>
          </a:p>
        </p:txBody>
      </p:sp>
      <p:pic>
        <p:nvPicPr>
          <p:cNvPr id="21" name="Picture 2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962" y="1716352"/>
            <a:ext cx="1136076" cy="1508832"/>
          </a:xfrm>
          <a:prstGeom prst="rect">
            <a:avLst/>
          </a:prstGeom>
        </p:spPr>
      </p:pic>
      <p:sp>
        <p:nvSpPr>
          <p:cNvPr id="18" name="TextBox 17"/>
          <p:cNvSpPr txBox="1"/>
          <p:nvPr/>
        </p:nvSpPr>
        <p:spPr>
          <a:xfrm>
            <a:off x="5427227" y="-263015"/>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e</a:t>
            </a:r>
          </a:p>
        </p:txBody>
      </p:sp>
      <p:sp>
        <p:nvSpPr>
          <p:cNvPr id="23" name="TextBox 22"/>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0044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e_shor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denken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bess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End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helf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8" name="Bett.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e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8"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662</Words>
  <Application>Microsoft Office PowerPoint</Application>
  <PresentationFormat>Widescreen</PresentationFormat>
  <Paragraphs>180</Paragraphs>
  <Slides>14</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Century Gothic</vt:lpstr>
      <vt:lpstr>Tw Cen MT</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cp:revision>
  <dcterms:created xsi:type="dcterms:W3CDTF">2019-09-05T12:25:50Z</dcterms:created>
  <dcterms:modified xsi:type="dcterms:W3CDTF">2019-09-05T12:34:03Z</dcterms:modified>
</cp:coreProperties>
</file>